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53" r:id="rId4"/>
  </p:sldMasterIdLst>
  <p:notesMasterIdLst>
    <p:notesMasterId r:id="rId26"/>
  </p:notesMasterIdLst>
  <p:handoutMasterIdLst>
    <p:handoutMasterId r:id="rId27"/>
  </p:handoutMasterIdLst>
  <p:sldIdLst>
    <p:sldId id="256" r:id="rId5"/>
    <p:sldId id="274" r:id="rId6"/>
    <p:sldId id="271" r:id="rId7"/>
    <p:sldId id="290" r:id="rId8"/>
    <p:sldId id="272" r:id="rId9"/>
    <p:sldId id="276" r:id="rId10"/>
    <p:sldId id="289" r:id="rId11"/>
    <p:sldId id="277" r:id="rId12"/>
    <p:sldId id="285" r:id="rId13"/>
    <p:sldId id="282" r:id="rId14"/>
    <p:sldId id="278" r:id="rId15"/>
    <p:sldId id="279" r:id="rId16"/>
    <p:sldId id="287" r:id="rId17"/>
    <p:sldId id="288" r:id="rId18"/>
    <p:sldId id="280" r:id="rId19"/>
    <p:sldId id="283" r:id="rId20"/>
    <p:sldId id="286" r:id="rId21"/>
    <p:sldId id="270" r:id="rId22"/>
    <p:sldId id="273" r:id="rId23"/>
    <p:sldId id="284" r:id="rId24"/>
    <p:sldId id="259" r:id="rId2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37575"/>
    <a:srgbClr val="063A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7" d="100"/>
          <a:sy n="107" d="100"/>
        </p:scale>
        <p:origin x="138" y="222"/>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D56F7-910D-409D-BB6F-9E8E3E5EC78F}"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da-DK"/>
        </a:p>
      </dgm:t>
    </dgm:pt>
    <dgm:pt modelId="{2BA49D44-CA2F-4200-A710-962F2E704F05}">
      <dgm:prSet phldrT="[Tekst]" custT="1"/>
      <dgm:spPr/>
      <dgm:t>
        <a:bodyPr/>
        <a:lstStyle/>
        <a:p>
          <a:r>
            <a:rPr lang="da-DK" sz="2400" dirty="0"/>
            <a:t>Kommuner</a:t>
          </a:r>
        </a:p>
      </dgm:t>
    </dgm:pt>
    <dgm:pt modelId="{FF4C8AFF-F461-4395-8502-0D8C228D0662}" type="parTrans" cxnId="{60843FCE-95FA-4294-9F60-EF805E91085B}">
      <dgm:prSet/>
      <dgm:spPr/>
      <dgm:t>
        <a:bodyPr/>
        <a:lstStyle/>
        <a:p>
          <a:endParaRPr lang="da-DK"/>
        </a:p>
      </dgm:t>
    </dgm:pt>
    <dgm:pt modelId="{116D63AA-5A70-4BB4-A047-43EBA7B9B29A}" type="sibTrans" cxnId="{60843FCE-95FA-4294-9F60-EF805E91085B}">
      <dgm:prSet/>
      <dgm:spPr/>
      <dgm:t>
        <a:bodyPr/>
        <a:lstStyle/>
        <a:p>
          <a:endParaRPr lang="da-DK"/>
        </a:p>
      </dgm:t>
    </dgm:pt>
    <dgm:pt modelId="{29177B5C-093B-4555-A3C7-7F58E8C5BEF3}">
      <dgm:prSet phldrT="[Tekst]" custT="1"/>
      <dgm:spPr/>
      <dgm:t>
        <a:bodyPr/>
        <a:lstStyle/>
        <a:p>
          <a:r>
            <a:rPr lang="da-DK" sz="1200" dirty="0"/>
            <a:t>Regioner</a:t>
          </a:r>
          <a:endParaRPr lang="da-DK" sz="600" dirty="0"/>
        </a:p>
      </dgm:t>
    </dgm:pt>
    <dgm:pt modelId="{18EDED71-BE4E-42B3-9FFB-F9F7D4638561}" type="parTrans" cxnId="{7DAEFD6A-F266-4267-BE5C-3DE4665D7D83}">
      <dgm:prSet/>
      <dgm:spPr/>
      <dgm:t>
        <a:bodyPr/>
        <a:lstStyle/>
        <a:p>
          <a:endParaRPr lang="da-DK"/>
        </a:p>
      </dgm:t>
    </dgm:pt>
    <dgm:pt modelId="{4C2F2913-0E94-453C-9B77-E856DA97F406}" type="sibTrans" cxnId="{7DAEFD6A-F266-4267-BE5C-3DE4665D7D83}">
      <dgm:prSet/>
      <dgm:spPr/>
      <dgm:t>
        <a:bodyPr/>
        <a:lstStyle/>
        <a:p>
          <a:endParaRPr lang="da-DK"/>
        </a:p>
      </dgm:t>
    </dgm:pt>
    <dgm:pt modelId="{1862DBBE-0C5A-41BF-9AEF-B4FD27961A46}">
      <dgm:prSet phldrT="[Tekst]"/>
      <dgm:spPr/>
      <dgm:t>
        <a:bodyPr/>
        <a:lstStyle/>
        <a:p>
          <a:r>
            <a:rPr lang="da-DK" dirty="0"/>
            <a:t>Andre</a:t>
          </a:r>
        </a:p>
      </dgm:t>
    </dgm:pt>
    <dgm:pt modelId="{7CFA0FA8-A74C-4DCE-9922-33441BB316E4}" type="parTrans" cxnId="{A1A29CA8-178C-4680-B969-5278F6BC6251}">
      <dgm:prSet/>
      <dgm:spPr/>
      <dgm:t>
        <a:bodyPr/>
        <a:lstStyle/>
        <a:p>
          <a:endParaRPr lang="da-DK"/>
        </a:p>
      </dgm:t>
    </dgm:pt>
    <dgm:pt modelId="{1080AB20-FE71-4248-A3CF-B4BEB4C78873}" type="sibTrans" cxnId="{A1A29CA8-178C-4680-B969-5278F6BC6251}">
      <dgm:prSet/>
      <dgm:spPr/>
      <dgm:t>
        <a:bodyPr/>
        <a:lstStyle/>
        <a:p>
          <a:endParaRPr lang="da-DK"/>
        </a:p>
      </dgm:t>
    </dgm:pt>
    <dgm:pt modelId="{B3E8E58F-E4FB-46DE-8384-14827B54BBE0}">
      <dgm:prSet phldrT="[Tekst]" custT="1"/>
      <dgm:spPr/>
      <dgm:t>
        <a:bodyPr/>
        <a:lstStyle/>
        <a:p>
          <a:r>
            <a:rPr lang="da-DK" sz="1400" dirty="0"/>
            <a:t>Stat</a:t>
          </a:r>
          <a:endParaRPr lang="da-DK" sz="600" dirty="0"/>
        </a:p>
      </dgm:t>
    </dgm:pt>
    <dgm:pt modelId="{656B68D6-D62A-4CFD-93BF-EE3619FC8F09}" type="sibTrans" cxnId="{58C510BD-15CD-48B9-8D42-CF37B5D70351}">
      <dgm:prSet/>
      <dgm:spPr/>
      <dgm:t>
        <a:bodyPr/>
        <a:lstStyle/>
        <a:p>
          <a:endParaRPr lang="da-DK"/>
        </a:p>
      </dgm:t>
    </dgm:pt>
    <dgm:pt modelId="{23FA6378-9AF8-4E49-86C8-4F4C195BA38F}" type="parTrans" cxnId="{58C510BD-15CD-48B9-8D42-CF37B5D70351}">
      <dgm:prSet/>
      <dgm:spPr/>
      <dgm:t>
        <a:bodyPr/>
        <a:lstStyle/>
        <a:p>
          <a:endParaRPr lang="da-DK"/>
        </a:p>
      </dgm:t>
    </dgm:pt>
    <dgm:pt modelId="{9E403B81-6621-41CA-B55C-B06CE5E0E259}" type="pres">
      <dgm:prSet presAssocID="{1ACD56F7-910D-409D-BB6F-9E8E3E5EC78F}" presName="Name0" presStyleCnt="0">
        <dgm:presLayoutVars>
          <dgm:chMax val="1"/>
          <dgm:chPref val="1"/>
        </dgm:presLayoutVars>
      </dgm:prSet>
      <dgm:spPr/>
      <dgm:t>
        <a:bodyPr/>
        <a:lstStyle/>
        <a:p>
          <a:endParaRPr lang="da-DK"/>
        </a:p>
      </dgm:t>
    </dgm:pt>
    <dgm:pt modelId="{D2208B4B-C654-4B54-9451-2CC37E4E0864}" type="pres">
      <dgm:prSet presAssocID="{2BA49D44-CA2F-4200-A710-962F2E704F05}" presName="Parent" presStyleLbl="node0" presStyleIdx="0" presStyleCnt="1">
        <dgm:presLayoutVars>
          <dgm:chMax val="5"/>
          <dgm:chPref val="5"/>
        </dgm:presLayoutVars>
      </dgm:prSet>
      <dgm:spPr/>
      <dgm:t>
        <a:bodyPr/>
        <a:lstStyle/>
        <a:p>
          <a:endParaRPr lang="da-DK"/>
        </a:p>
      </dgm:t>
    </dgm:pt>
    <dgm:pt modelId="{97BC0AEF-BC6E-409A-B7B5-97185AEC4245}" type="pres">
      <dgm:prSet presAssocID="{2BA49D44-CA2F-4200-A710-962F2E704F05}" presName="Accent1" presStyleLbl="node1" presStyleIdx="0" presStyleCnt="15" custScaleX="204060" custScaleY="210956"/>
      <dgm:spPr/>
    </dgm:pt>
    <dgm:pt modelId="{31BEDC87-86EB-489A-B41D-7BEF02FB9AE3}" type="pres">
      <dgm:prSet presAssocID="{2BA49D44-CA2F-4200-A710-962F2E704F05}" presName="Accent2" presStyleLbl="node1" presStyleIdx="1" presStyleCnt="15"/>
      <dgm:spPr/>
    </dgm:pt>
    <dgm:pt modelId="{6FBE7EB2-5070-451C-A20F-7BA418820F26}" type="pres">
      <dgm:prSet presAssocID="{2BA49D44-CA2F-4200-A710-962F2E704F05}" presName="Accent3" presStyleLbl="node1" presStyleIdx="2" presStyleCnt="15"/>
      <dgm:spPr/>
    </dgm:pt>
    <dgm:pt modelId="{4F746C25-4E63-4475-B6FF-2130926AF998}" type="pres">
      <dgm:prSet presAssocID="{2BA49D44-CA2F-4200-A710-962F2E704F05}" presName="Accent4" presStyleLbl="node1" presStyleIdx="3" presStyleCnt="15"/>
      <dgm:spPr/>
    </dgm:pt>
    <dgm:pt modelId="{AC956DE4-BCA6-4CE1-BDC0-9223951BFA56}" type="pres">
      <dgm:prSet presAssocID="{2BA49D44-CA2F-4200-A710-962F2E704F05}" presName="Accent5" presStyleLbl="node1" presStyleIdx="4" presStyleCnt="15"/>
      <dgm:spPr/>
    </dgm:pt>
    <dgm:pt modelId="{0BE6D712-BA3C-45C6-9423-FBC16A2323EB}" type="pres">
      <dgm:prSet presAssocID="{2BA49D44-CA2F-4200-A710-962F2E704F05}" presName="Accent6" presStyleLbl="node1" presStyleIdx="5" presStyleCnt="15"/>
      <dgm:spPr/>
    </dgm:pt>
    <dgm:pt modelId="{C577ACB9-7096-454C-BF24-687348D5154E}" type="pres">
      <dgm:prSet presAssocID="{29177B5C-093B-4555-A3C7-7F58E8C5BEF3}" presName="Child1" presStyleLbl="node1" presStyleIdx="6" presStyleCnt="15">
        <dgm:presLayoutVars>
          <dgm:chMax val="0"/>
          <dgm:chPref val="0"/>
        </dgm:presLayoutVars>
      </dgm:prSet>
      <dgm:spPr/>
      <dgm:t>
        <a:bodyPr/>
        <a:lstStyle/>
        <a:p>
          <a:endParaRPr lang="da-DK"/>
        </a:p>
      </dgm:t>
    </dgm:pt>
    <dgm:pt modelId="{5C722459-73ED-4490-8301-C4BB57FDA0EF}" type="pres">
      <dgm:prSet presAssocID="{29177B5C-093B-4555-A3C7-7F58E8C5BEF3}" presName="Accent7" presStyleCnt="0"/>
      <dgm:spPr/>
    </dgm:pt>
    <dgm:pt modelId="{9EB28423-A4B0-4FB3-A404-7A2C236C9DDE}" type="pres">
      <dgm:prSet presAssocID="{29177B5C-093B-4555-A3C7-7F58E8C5BEF3}" presName="AccentHold1" presStyleLbl="node1" presStyleIdx="7" presStyleCnt="15"/>
      <dgm:spPr/>
    </dgm:pt>
    <dgm:pt modelId="{5705BF88-9CE6-4BE1-B792-862E6FC5B93B}" type="pres">
      <dgm:prSet presAssocID="{29177B5C-093B-4555-A3C7-7F58E8C5BEF3}" presName="Accent8" presStyleCnt="0"/>
      <dgm:spPr/>
    </dgm:pt>
    <dgm:pt modelId="{3D0E627F-A640-4BB4-88D6-960B1592E91C}" type="pres">
      <dgm:prSet presAssocID="{29177B5C-093B-4555-A3C7-7F58E8C5BEF3}" presName="AccentHold2" presStyleLbl="node1" presStyleIdx="8" presStyleCnt="15" custScaleX="37806" custScaleY="38477"/>
      <dgm:spPr/>
    </dgm:pt>
    <dgm:pt modelId="{475FAFCE-6CA9-4748-A7CE-5AA08DE64DA2}" type="pres">
      <dgm:prSet presAssocID="{B3E8E58F-E4FB-46DE-8384-14827B54BBE0}" presName="Child2" presStyleLbl="node1" presStyleIdx="9" presStyleCnt="15" custLinFactNeighborX="-83737" custLinFactNeighborY="-24967">
        <dgm:presLayoutVars>
          <dgm:chMax val="0"/>
          <dgm:chPref val="0"/>
        </dgm:presLayoutVars>
      </dgm:prSet>
      <dgm:spPr/>
      <dgm:t>
        <a:bodyPr/>
        <a:lstStyle/>
        <a:p>
          <a:endParaRPr lang="da-DK"/>
        </a:p>
      </dgm:t>
    </dgm:pt>
    <dgm:pt modelId="{91DC22A1-9B1C-4577-B9F4-A14FEE2F266B}" type="pres">
      <dgm:prSet presAssocID="{B3E8E58F-E4FB-46DE-8384-14827B54BBE0}" presName="Accent9" presStyleCnt="0"/>
      <dgm:spPr/>
    </dgm:pt>
    <dgm:pt modelId="{22AA7CD4-130E-4D30-BFF9-A4E381430AA3}" type="pres">
      <dgm:prSet presAssocID="{B3E8E58F-E4FB-46DE-8384-14827B54BBE0}" presName="AccentHold1" presStyleLbl="node1" presStyleIdx="10" presStyleCnt="15"/>
      <dgm:spPr/>
    </dgm:pt>
    <dgm:pt modelId="{DEBD827B-E3D8-4036-97A3-B56E98BB6DAC}" type="pres">
      <dgm:prSet presAssocID="{B3E8E58F-E4FB-46DE-8384-14827B54BBE0}" presName="Accent10" presStyleCnt="0"/>
      <dgm:spPr/>
    </dgm:pt>
    <dgm:pt modelId="{90BDFBD6-0D06-44F6-8C50-53F91F5C7FD5}" type="pres">
      <dgm:prSet presAssocID="{B3E8E58F-E4FB-46DE-8384-14827B54BBE0}" presName="AccentHold2" presStyleLbl="node1" presStyleIdx="11" presStyleCnt="15"/>
      <dgm:spPr/>
    </dgm:pt>
    <dgm:pt modelId="{97A392BE-632D-4F9C-932B-9EF9CABF1497}" type="pres">
      <dgm:prSet presAssocID="{B3E8E58F-E4FB-46DE-8384-14827B54BBE0}" presName="Accent11" presStyleCnt="0"/>
      <dgm:spPr/>
    </dgm:pt>
    <dgm:pt modelId="{60449699-779B-4FB1-8FB3-5BAC780AA7DF}" type="pres">
      <dgm:prSet presAssocID="{B3E8E58F-E4FB-46DE-8384-14827B54BBE0}" presName="AccentHold3" presStyleLbl="node1" presStyleIdx="12" presStyleCnt="15"/>
      <dgm:spPr/>
    </dgm:pt>
    <dgm:pt modelId="{E6C36100-00FC-4C8C-9FA4-0DA2FEBCCFF5}" type="pres">
      <dgm:prSet presAssocID="{1862DBBE-0C5A-41BF-9AEF-B4FD27961A46}" presName="Child3" presStyleLbl="node1" presStyleIdx="13" presStyleCnt="15" custScaleX="61945" custScaleY="56034" custLinFactX="-35262" custLinFactNeighborX="-100000" custLinFactNeighborY="-1371">
        <dgm:presLayoutVars>
          <dgm:chMax val="0"/>
          <dgm:chPref val="0"/>
        </dgm:presLayoutVars>
      </dgm:prSet>
      <dgm:spPr/>
      <dgm:t>
        <a:bodyPr/>
        <a:lstStyle/>
        <a:p>
          <a:endParaRPr lang="da-DK"/>
        </a:p>
      </dgm:t>
    </dgm:pt>
    <dgm:pt modelId="{88063953-7327-44C0-8075-A8CA8CF9BAD7}" type="pres">
      <dgm:prSet presAssocID="{1862DBBE-0C5A-41BF-9AEF-B4FD27961A46}" presName="Accent12" presStyleCnt="0"/>
      <dgm:spPr/>
    </dgm:pt>
    <dgm:pt modelId="{CB8D4457-A345-4D80-903A-C8DCCA450D8D}" type="pres">
      <dgm:prSet presAssocID="{1862DBBE-0C5A-41BF-9AEF-B4FD27961A46}" presName="AccentHold1" presStyleLbl="node1" presStyleIdx="14" presStyleCnt="15"/>
      <dgm:spPr/>
    </dgm:pt>
  </dgm:ptLst>
  <dgm:cxnLst>
    <dgm:cxn modelId="{7316BAFE-C6BF-48D6-AABD-D71BB7E3DBB6}" type="presOf" srcId="{29177B5C-093B-4555-A3C7-7F58E8C5BEF3}" destId="{C577ACB9-7096-454C-BF24-687348D5154E}" srcOrd="0" destOrd="0" presId="urn:microsoft.com/office/officeart/2009/3/layout/CircleRelationship"/>
    <dgm:cxn modelId="{F482AD68-B81B-46EB-9C22-2B4ECD3329CB}" type="presOf" srcId="{1862DBBE-0C5A-41BF-9AEF-B4FD27961A46}" destId="{E6C36100-00FC-4C8C-9FA4-0DA2FEBCCFF5}" srcOrd="0" destOrd="0" presId="urn:microsoft.com/office/officeart/2009/3/layout/CircleRelationship"/>
    <dgm:cxn modelId="{60843FCE-95FA-4294-9F60-EF805E91085B}" srcId="{1ACD56F7-910D-409D-BB6F-9E8E3E5EC78F}" destId="{2BA49D44-CA2F-4200-A710-962F2E704F05}" srcOrd="0" destOrd="0" parTransId="{FF4C8AFF-F461-4395-8502-0D8C228D0662}" sibTransId="{116D63AA-5A70-4BB4-A047-43EBA7B9B29A}"/>
    <dgm:cxn modelId="{58C510BD-15CD-48B9-8D42-CF37B5D70351}" srcId="{2BA49D44-CA2F-4200-A710-962F2E704F05}" destId="{B3E8E58F-E4FB-46DE-8384-14827B54BBE0}" srcOrd="1" destOrd="0" parTransId="{23FA6378-9AF8-4E49-86C8-4F4C195BA38F}" sibTransId="{656B68D6-D62A-4CFD-93BF-EE3619FC8F09}"/>
    <dgm:cxn modelId="{7DAEFD6A-F266-4267-BE5C-3DE4665D7D83}" srcId="{2BA49D44-CA2F-4200-A710-962F2E704F05}" destId="{29177B5C-093B-4555-A3C7-7F58E8C5BEF3}" srcOrd="0" destOrd="0" parTransId="{18EDED71-BE4E-42B3-9FFB-F9F7D4638561}" sibTransId="{4C2F2913-0E94-453C-9B77-E856DA97F406}"/>
    <dgm:cxn modelId="{A1A29CA8-178C-4680-B969-5278F6BC6251}" srcId="{2BA49D44-CA2F-4200-A710-962F2E704F05}" destId="{1862DBBE-0C5A-41BF-9AEF-B4FD27961A46}" srcOrd="2" destOrd="0" parTransId="{7CFA0FA8-A74C-4DCE-9922-33441BB316E4}" sibTransId="{1080AB20-FE71-4248-A3CF-B4BEB4C78873}"/>
    <dgm:cxn modelId="{2BCAD484-ED27-4C21-AB71-6D86DCE53072}" type="presOf" srcId="{1ACD56F7-910D-409D-BB6F-9E8E3E5EC78F}" destId="{9E403B81-6621-41CA-B55C-B06CE5E0E259}" srcOrd="0" destOrd="0" presId="urn:microsoft.com/office/officeart/2009/3/layout/CircleRelationship"/>
    <dgm:cxn modelId="{44482BB1-42FA-4A9F-8ACB-72C0C3A5CA37}" type="presOf" srcId="{2BA49D44-CA2F-4200-A710-962F2E704F05}" destId="{D2208B4B-C654-4B54-9451-2CC37E4E0864}" srcOrd="0" destOrd="0" presId="urn:microsoft.com/office/officeart/2009/3/layout/CircleRelationship"/>
    <dgm:cxn modelId="{55AD73DE-1A05-4CB2-9E48-EC8221976802}" type="presOf" srcId="{B3E8E58F-E4FB-46DE-8384-14827B54BBE0}" destId="{475FAFCE-6CA9-4748-A7CE-5AA08DE64DA2}" srcOrd="0" destOrd="0" presId="urn:microsoft.com/office/officeart/2009/3/layout/CircleRelationship"/>
    <dgm:cxn modelId="{505E123F-0D63-4695-8CBF-1DCD99C210E5}" type="presParOf" srcId="{9E403B81-6621-41CA-B55C-B06CE5E0E259}" destId="{D2208B4B-C654-4B54-9451-2CC37E4E0864}" srcOrd="0" destOrd="0" presId="urn:microsoft.com/office/officeart/2009/3/layout/CircleRelationship"/>
    <dgm:cxn modelId="{6D7F7DFB-CA71-46F7-81B8-6B2419C9100C}" type="presParOf" srcId="{9E403B81-6621-41CA-B55C-B06CE5E0E259}" destId="{97BC0AEF-BC6E-409A-B7B5-97185AEC4245}" srcOrd="1" destOrd="0" presId="urn:microsoft.com/office/officeart/2009/3/layout/CircleRelationship"/>
    <dgm:cxn modelId="{9F9EE559-4A73-40FC-8331-D15DB65EE8AF}" type="presParOf" srcId="{9E403B81-6621-41CA-B55C-B06CE5E0E259}" destId="{31BEDC87-86EB-489A-B41D-7BEF02FB9AE3}" srcOrd="2" destOrd="0" presId="urn:microsoft.com/office/officeart/2009/3/layout/CircleRelationship"/>
    <dgm:cxn modelId="{3D751781-2491-421C-AC1E-DCDFE75FE5B7}" type="presParOf" srcId="{9E403B81-6621-41CA-B55C-B06CE5E0E259}" destId="{6FBE7EB2-5070-451C-A20F-7BA418820F26}" srcOrd="3" destOrd="0" presId="urn:microsoft.com/office/officeart/2009/3/layout/CircleRelationship"/>
    <dgm:cxn modelId="{2452653B-7360-4A4F-9A5C-1BAEB8CA27FE}" type="presParOf" srcId="{9E403B81-6621-41CA-B55C-B06CE5E0E259}" destId="{4F746C25-4E63-4475-B6FF-2130926AF998}" srcOrd="4" destOrd="0" presId="urn:microsoft.com/office/officeart/2009/3/layout/CircleRelationship"/>
    <dgm:cxn modelId="{94DC7BF8-3D74-457C-91F4-E167C251CC3B}" type="presParOf" srcId="{9E403B81-6621-41CA-B55C-B06CE5E0E259}" destId="{AC956DE4-BCA6-4CE1-BDC0-9223951BFA56}" srcOrd="5" destOrd="0" presId="urn:microsoft.com/office/officeart/2009/3/layout/CircleRelationship"/>
    <dgm:cxn modelId="{3EBA6A5D-6696-47F3-AF84-47872613BB30}" type="presParOf" srcId="{9E403B81-6621-41CA-B55C-B06CE5E0E259}" destId="{0BE6D712-BA3C-45C6-9423-FBC16A2323EB}" srcOrd="6" destOrd="0" presId="urn:microsoft.com/office/officeart/2009/3/layout/CircleRelationship"/>
    <dgm:cxn modelId="{E213A44A-FEAF-4520-BB88-C72513E85A1E}" type="presParOf" srcId="{9E403B81-6621-41CA-B55C-B06CE5E0E259}" destId="{C577ACB9-7096-454C-BF24-687348D5154E}" srcOrd="7" destOrd="0" presId="urn:microsoft.com/office/officeart/2009/3/layout/CircleRelationship"/>
    <dgm:cxn modelId="{8A8193E9-325B-4400-8433-37C8AA86342B}" type="presParOf" srcId="{9E403B81-6621-41CA-B55C-B06CE5E0E259}" destId="{5C722459-73ED-4490-8301-C4BB57FDA0EF}" srcOrd="8" destOrd="0" presId="urn:microsoft.com/office/officeart/2009/3/layout/CircleRelationship"/>
    <dgm:cxn modelId="{C57E6FED-A7F4-4514-AB97-74CBCAD75050}" type="presParOf" srcId="{5C722459-73ED-4490-8301-C4BB57FDA0EF}" destId="{9EB28423-A4B0-4FB3-A404-7A2C236C9DDE}" srcOrd="0" destOrd="0" presId="urn:microsoft.com/office/officeart/2009/3/layout/CircleRelationship"/>
    <dgm:cxn modelId="{1D490882-EEA9-4639-BE76-40A0EEDCD343}" type="presParOf" srcId="{9E403B81-6621-41CA-B55C-B06CE5E0E259}" destId="{5705BF88-9CE6-4BE1-B792-862E6FC5B93B}" srcOrd="9" destOrd="0" presId="urn:microsoft.com/office/officeart/2009/3/layout/CircleRelationship"/>
    <dgm:cxn modelId="{00500588-C4E1-4013-837C-D91C9AD1D924}" type="presParOf" srcId="{5705BF88-9CE6-4BE1-B792-862E6FC5B93B}" destId="{3D0E627F-A640-4BB4-88D6-960B1592E91C}" srcOrd="0" destOrd="0" presId="urn:microsoft.com/office/officeart/2009/3/layout/CircleRelationship"/>
    <dgm:cxn modelId="{D131BF33-44E8-4934-987D-BCCC3F9BFEDF}" type="presParOf" srcId="{9E403B81-6621-41CA-B55C-B06CE5E0E259}" destId="{475FAFCE-6CA9-4748-A7CE-5AA08DE64DA2}" srcOrd="10" destOrd="0" presId="urn:microsoft.com/office/officeart/2009/3/layout/CircleRelationship"/>
    <dgm:cxn modelId="{FE0F5AC6-3A01-4456-9607-F0D6B0BAC8EA}" type="presParOf" srcId="{9E403B81-6621-41CA-B55C-B06CE5E0E259}" destId="{91DC22A1-9B1C-4577-B9F4-A14FEE2F266B}" srcOrd="11" destOrd="0" presId="urn:microsoft.com/office/officeart/2009/3/layout/CircleRelationship"/>
    <dgm:cxn modelId="{BC21AE9A-BA0A-43ED-A50F-32ABBC6F9C8F}" type="presParOf" srcId="{91DC22A1-9B1C-4577-B9F4-A14FEE2F266B}" destId="{22AA7CD4-130E-4D30-BFF9-A4E381430AA3}" srcOrd="0" destOrd="0" presId="urn:microsoft.com/office/officeart/2009/3/layout/CircleRelationship"/>
    <dgm:cxn modelId="{B9730255-2E96-45B3-8777-8A18BC0F9212}" type="presParOf" srcId="{9E403B81-6621-41CA-B55C-B06CE5E0E259}" destId="{DEBD827B-E3D8-4036-97A3-B56E98BB6DAC}" srcOrd="12" destOrd="0" presId="urn:microsoft.com/office/officeart/2009/3/layout/CircleRelationship"/>
    <dgm:cxn modelId="{F7CF96ED-7F86-4FE0-8E60-8E06E8ECDE39}" type="presParOf" srcId="{DEBD827B-E3D8-4036-97A3-B56E98BB6DAC}" destId="{90BDFBD6-0D06-44F6-8C50-53F91F5C7FD5}" srcOrd="0" destOrd="0" presId="urn:microsoft.com/office/officeart/2009/3/layout/CircleRelationship"/>
    <dgm:cxn modelId="{9648F7BA-B0DB-436B-8384-62F2F75BE522}" type="presParOf" srcId="{9E403B81-6621-41CA-B55C-B06CE5E0E259}" destId="{97A392BE-632D-4F9C-932B-9EF9CABF1497}" srcOrd="13" destOrd="0" presId="urn:microsoft.com/office/officeart/2009/3/layout/CircleRelationship"/>
    <dgm:cxn modelId="{445365A4-DC2B-414A-9740-697350F3C23F}" type="presParOf" srcId="{97A392BE-632D-4F9C-932B-9EF9CABF1497}" destId="{60449699-779B-4FB1-8FB3-5BAC780AA7DF}" srcOrd="0" destOrd="0" presId="urn:microsoft.com/office/officeart/2009/3/layout/CircleRelationship"/>
    <dgm:cxn modelId="{3C86FAF5-604A-4322-9D4B-C7C5A94A760A}" type="presParOf" srcId="{9E403B81-6621-41CA-B55C-B06CE5E0E259}" destId="{E6C36100-00FC-4C8C-9FA4-0DA2FEBCCFF5}" srcOrd="14" destOrd="0" presId="urn:microsoft.com/office/officeart/2009/3/layout/CircleRelationship"/>
    <dgm:cxn modelId="{2B608508-B4E0-46BA-B377-B0F4A92EC1F4}" type="presParOf" srcId="{9E403B81-6621-41CA-B55C-B06CE5E0E259}" destId="{88063953-7327-44C0-8075-A8CA8CF9BAD7}" srcOrd="15" destOrd="0" presId="urn:microsoft.com/office/officeart/2009/3/layout/CircleRelationship"/>
    <dgm:cxn modelId="{4B74B1DE-68E3-42FD-B13B-DDCC13020867}" type="presParOf" srcId="{88063953-7327-44C0-8075-A8CA8CF9BAD7}" destId="{CB8D4457-A345-4D80-903A-C8DCCA450D8D}"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9B4267-1668-4CBE-80E5-CD214AF7CEC3}" type="datetimeFigureOut">
              <a:rPr lang="da-DK" smtClean="0"/>
              <a:t>18-10-2018</a:t>
            </a:fld>
            <a:endParaRPr lang="da-DK"/>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143018-0C40-4463-BEBE-8BCE173B986E}" type="slidenum">
              <a:rPr lang="da-DK" smtClean="0"/>
              <a:t>‹nr.›</a:t>
            </a:fld>
            <a:endParaRPr lang="da-DK"/>
          </a:p>
        </p:txBody>
      </p:sp>
    </p:spTree>
    <p:extLst>
      <p:ext uri="{BB962C8B-B14F-4D97-AF65-F5344CB8AC3E}">
        <p14:creationId xmlns:p14="http://schemas.microsoft.com/office/powerpoint/2010/main" val="393144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A9F63-3E49-4926-8EE2-6598B3646356}" type="datetimeFigureOut">
              <a:rPr lang="da-DK" smtClean="0"/>
              <a:t>18-10-2018</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B2105-5A13-4FCD-83AF-085E9288744C}" type="slidenum">
              <a:rPr lang="da-DK" smtClean="0"/>
              <a:t>‹nr.›</a:t>
            </a:fld>
            <a:endParaRPr lang="da-DK"/>
          </a:p>
        </p:txBody>
      </p:sp>
    </p:spTree>
    <p:extLst>
      <p:ext uri="{BB962C8B-B14F-4D97-AF65-F5344CB8AC3E}">
        <p14:creationId xmlns:p14="http://schemas.microsoft.com/office/powerpoint/2010/main" val="2211280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3FB2105-5A13-4FCD-83AF-085E9288744C}" type="slidenum">
              <a:rPr lang="da-DK" smtClean="0"/>
              <a:t>6</a:t>
            </a:fld>
            <a:endParaRPr lang="da-DK"/>
          </a:p>
        </p:txBody>
      </p:sp>
    </p:spTree>
    <p:extLst>
      <p:ext uri="{BB962C8B-B14F-4D97-AF65-F5344CB8AC3E}">
        <p14:creationId xmlns:p14="http://schemas.microsoft.com/office/powerpoint/2010/main" val="3672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3FB2105-5A13-4FCD-83AF-085E9288744C}" type="slidenum">
              <a:rPr lang="da-DK" smtClean="0"/>
              <a:t>11</a:t>
            </a:fld>
            <a:endParaRPr lang="da-DK"/>
          </a:p>
        </p:txBody>
      </p:sp>
    </p:spTree>
    <p:extLst>
      <p:ext uri="{BB962C8B-B14F-4D97-AF65-F5344CB8AC3E}">
        <p14:creationId xmlns:p14="http://schemas.microsoft.com/office/powerpoint/2010/main" val="391586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3FB2105-5A13-4FCD-83AF-085E9288744C}" type="slidenum">
              <a:rPr lang="da-DK" smtClean="0"/>
              <a:t>12</a:t>
            </a:fld>
            <a:endParaRPr lang="da-DK"/>
          </a:p>
        </p:txBody>
      </p:sp>
    </p:spTree>
    <p:extLst>
      <p:ext uri="{BB962C8B-B14F-4D97-AF65-F5344CB8AC3E}">
        <p14:creationId xmlns:p14="http://schemas.microsoft.com/office/powerpoint/2010/main" val="291915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D3FB2105-5A13-4FCD-83AF-085E9288744C}" type="slidenum">
              <a:rPr lang="da-DK" smtClean="0"/>
              <a:t>13</a:t>
            </a:fld>
            <a:endParaRPr lang="da-DK"/>
          </a:p>
        </p:txBody>
      </p:sp>
    </p:spTree>
    <p:extLst>
      <p:ext uri="{BB962C8B-B14F-4D97-AF65-F5344CB8AC3E}">
        <p14:creationId xmlns:p14="http://schemas.microsoft.com/office/powerpoint/2010/main" val="31580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4A545-036E-470E-9FF5-CBCAC554E2C2}" type="slidenum">
              <a:rPr lang="en-US" smtClean="0"/>
              <a:t>14</a:t>
            </a:fld>
            <a:endParaRPr lang="en-US"/>
          </a:p>
        </p:txBody>
      </p:sp>
    </p:spTree>
    <p:extLst>
      <p:ext uri="{BB962C8B-B14F-4D97-AF65-F5344CB8AC3E}">
        <p14:creationId xmlns:p14="http://schemas.microsoft.com/office/powerpoint/2010/main" val="2891639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u. billed">
    <p:spTree>
      <p:nvGrpSpPr>
        <p:cNvPr id="1" name=""/>
        <p:cNvGrpSpPr/>
        <p:nvPr/>
      </p:nvGrpSpPr>
      <p:grpSpPr>
        <a:xfrm>
          <a:off x="0" y="0"/>
          <a:ext cx="0" cy="0"/>
          <a:chOff x="0" y="0"/>
          <a:chExt cx="0" cy="0"/>
        </a:xfrm>
      </p:grpSpPr>
      <p:sp>
        <p:nvSpPr>
          <p:cNvPr id="7" name="Rectangle 5"/>
          <p:cNvSpPr/>
          <p:nvPr userDrawn="1"/>
        </p:nvSpPr>
        <p:spPr>
          <a:xfrm>
            <a:off x="0" y="954000"/>
            <a:ext cx="12192000" cy="4991100"/>
          </a:xfrm>
          <a:prstGeom prst="rect">
            <a:avLst/>
          </a:prstGeom>
          <a:solidFill>
            <a:srgbClr val="06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AA9A7"/>
              </a:solidFill>
            </a:endParaRPr>
          </a:p>
        </p:txBody>
      </p:sp>
      <p:sp>
        <p:nvSpPr>
          <p:cNvPr id="8" name="Rectangle 19"/>
          <p:cNvSpPr/>
          <p:nvPr userDrawn="1"/>
        </p:nvSpPr>
        <p:spPr>
          <a:xfrm>
            <a:off x="504988" y="2667000"/>
            <a:ext cx="6962612" cy="2743200"/>
          </a:xfrm>
          <a:prstGeom prst="rect">
            <a:avLst/>
          </a:prstGeom>
          <a:solidFill>
            <a:sysClr val="window" lastClr="FFFFFF">
              <a:alpha val="86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Lato"/>
              <a:ea typeface="+mn-ea"/>
              <a:cs typeface="+mn-cs"/>
            </a:endParaRPr>
          </a:p>
        </p:txBody>
      </p:sp>
      <p:sp>
        <p:nvSpPr>
          <p:cNvPr id="9" name="Rectangle 14"/>
          <p:cNvSpPr/>
          <p:nvPr userDrawn="1"/>
        </p:nvSpPr>
        <p:spPr>
          <a:xfrm>
            <a:off x="0" y="6747929"/>
            <a:ext cx="12192000" cy="114300"/>
          </a:xfrm>
          <a:prstGeom prst="rect">
            <a:avLst/>
          </a:prstGeom>
          <a:solidFill>
            <a:srgbClr val="6375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DC3C0"/>
              </a:solidFill>
            </a:endParaRPr>
          </a:p>
        </p:txBody>
      </p:sp>
      <p:sp>
        <p:nvSpPr>
          <p:cNvPr id="14" name="Date Placeholder 3"/>
          <p:cNvSpPr>
            <a:spLocks noGrp="1"/>
          </p:cNvSpPr>
          <p:nvPr>
            <p:ph type="dt" sz="half" idx="2"/>
          </p:nvPr>
        </p:nvSpPr>
        <p:spPr>
          <a:xfrm>
            <a:off x="714374" y="4276092"/>
            <a:ext cx="2743200" cy="365125"/>
          </a:xfrm>
          <a:prstGeom prst="rect">
            <a:avLst/>
          </a:prstGeom>
        </p:spPr>
        <p:txBody>
          <a:bodyPr vert="horz" lIns="91440" tIns="45720" rIns="91440" bIns="45720" rtlCol="0" anchor="ctr"/>
          <a:lstStyle>
            <a:lvl1pPr algn="l">
              <a:defRPr sz="1200">
                <a:solidFill>
                  <a:schemeClr val="accent1"/>
                </a:solidFill>
              </a:defRPr>
            </a:lvl1pPr>
          </a:lstStyle>
          <a:p>
            <a:fld id="{FB9F74B8-8208-45AB-8677-0E9A1765C8B9}" type="datetime2">
              <a:rPr lang="da-DK" smtClean="0"/>
              <a:pPr/>
              <a:t>18. oktober 2018</a:t>
            </a:fld>
            <a:endParaRPr lang="en-US" dirty="0"/>
          </a:p>
        </p:txBody>
      </p:sp>
      <p:sp>
        <p:nvSpPr>
          <p:cNvPr id="17" name="Pladsholder til tekst 16"/>
          <p:cNvSpPr>
            <a:spLocks noGrp="1"/>
          </p:cNvSpPr>
          <p:nvPr>
            <p:ph type="body" sz="quarter" idx="10"/>
          </p:nvPr>
        </p:nvSpPr>
        <p:spPr>
          <a:xfrm>
            <a:off x="714374" y="2828926"/>
            <a:ext cx="6572251" cy="1351916"/>
          </a:xfrm>
        </p:spPr>
        <p:txBody>
          <a:bodyPr>
            <a:normAutofit/>
          </a:bodyPr>
          <a:lstStyle>
            <a:lvl1pPr marL="0" indent="0">
              <a:buNone/>
              <a:defRPr sz="3400">
                <a:solidFill>
                  <a:schemeClr val="tx2"/>
                </a:solidFill>
                <a:latin typeface="+mj-lt"/>
              </a:defRPr>
            </a:lvl1pPr>
          </a:lstStyle>
          <a:p>
            <a:pPr lvl="0"/>
            <a:r>
              <a:rPr lang="da-DK"/>
              <a:t>Klik for at redigere i master</a:t>
            </a:r>
          </a:p>
        </p:txBody>
      </p:sp>
      <p:sp>
        <p:nvSpPr>
          <p:cNvPr id="18" name="Pladsholder til tekst 17"/>
          <p:cNvSpPr>
            <a:spLocks noGrp="1"/>
          </p:cNvSpPr>
          <p:nvPr>
            <p:ph type="body" sz="quarter" idx="11" hasCustomPrompt="1"/>
          </p:nvPr>
        </p:nvSpPr>
        <p:spPr>
          <a:xfrm>
            <a:off x="714374" y="4791076"/>
            <a:ext cx="4924426" cy="228599"/>
          </a:xfrm>
        </p:spPr>
        <p:txBody>
          <a:bodyPr bIns="0">
            <a:normAutofit/>
          </a:bodyPr>
          <a:lstStyle>
            <a:lvl1pPr marL="0" indent="0">
              <a:buNone/>
              <a:defRPr sz="1200" b="1" i="0" u="none" baseline="0">
                <a:solidFill>
                  <a:schemeClr val="accent1"/>
                </a:solidFill>
                <a:effectLst/>
              </a:defRPr>
            </a:lvl1pPr>
          </a:lstStyle>
          <a:p>
            <a:pPr lvl="0"/>
            <a:r>
              <a:rPr lang="da-DK" b="0" dirty="0"/>
              <a:t>Navn</a:t>
            </a:r>
            <a:endParaRPr lang="da-DK" b="1" dirty="0"/>
          </a:p>
        </p:txBody>
      </p:sp>
      <p:sp>
        <p:nvSpPr>
          <p:cNvPr id="19" name="Pladsholder til tekst 17"/>
          <p:cNvSpPr>
            <a:spLocks noGrp="1"/>
          </p:cNvSpPr>
          <p:nvPr>
            <p:ph type="body" sz="quarter" idx="13" hasCustomPrompt="1"/>
          </p:nvPr>
        </p:nvSpPr>
        <p:spPr>
          <a:xfrm>
            <a:off x="714373" y="5022211"/>
            <a:ext cx="4924426" cy="269242"/>
          </a:xfrm>
        </p:spPr>
        <p:txBody>
          <a:bodyPr tIns="0">
            <a:normAutofit/>
          </a:bodyPr>
          <a:lstStyle>
            <a:lvl1pPr marL="0" indent="0">
              <a:buNone/>
              <a:defRPr sz="1200" b="0" baseline="0">
                <a:solidFill>
                  <a:schemeClr val="accent1"/>
                </a:solidFill>
              </a:defRPr>
            </a:lvl1pPr>
          </a:lstStyle>
          <a:p>
            <a:pPr lvl="0"/>
            <a:r>
              <a:rPr lang="da-DK" b="0" dirty="0"/>
              <a:t>Titel, Afdeling</a:t>
            </a:r>
            <a:endParaRPr lang="da-DK" b="1"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289" y="150051"/>
            <a:ext cx="1662561" cy="716400"/>
          </a:xfrm>
          <a:prstGeom prst="rect">
            <a:avLst/>
          </a:prstGeom>
        </p:spPr>
      </p:pic>
    </p:spTree>
    <p:extLst>
      <p:ext uri="{BB962C8B-B14F-4D97-AF65-F5344CB8AC3E}">
        <p14:creationId xmlns:p14="http://schemas.microsoft.com/office/powerpoint/2010/main" val="114316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9" name="Pladsholder til indhold 8"/>
          <p:cNvSpPr>
            <a:spLocks noGrp="1"/>
          </p:cNvSpPr>
          <p:nvPr>
            <p:ph sz="quarter" idx="11" hasCustomPrompt="1"/>
          </p:nvPr>
        </p:nvSpPr>
        <p:spPr>
          <a:xfrm>
            <a:off x="838200" y="1296000"/>
            <a:ext cx="10515600" cy="4615200"/>
          </a:xfrm>
        </p:spPr>
        <p:txBody>
          <a:bodyPr>
            <a:normAutofit/>
          </a:bodyPr>
          <a:lstStyle>
            <a:lvl1pPr marL="0" indent="0">
              <a:buNone/>
              <a:defRPr sz="1600"/>
            </a:lvl1pPr>
          </a:lstStyle>
          <a:p>
            <a:pPr lvl="0"/>
            <a:r>
              <a:rPr lang="da-DK" dirty="0"/>
              <a:t>Vælg indholdstype</a:t>
            </a:r>
          </a:p>
        </p:txBody>
      </p:sp>
    </p:spTree>
    <p:extLst>
      <p:ext uri="{BB962C8B-B14F-4D97-AF65-F5344CB8AC3E}">
        <p14:creationId xmlns:p14="http://schemas.microsoft.com/office/powerpoint/2010/main" val="12644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7" name="Pladsholder til tekst 17"/>
          <p:cNvSpPr>
            <a:spLocks noGrp="1"/>
          </p:cNvSpPr>
          <p:nvPr>
            <p:ph type="body" sz="quarter" idx="11" hasCustomPrompt="1"/>
          </p:nvPr>
        </p:nvSpPr>
        <p:spPr>
          <a:xfrm>
            <a:off x="2160220" y="4861414"/>
            <a:ext cx="4924426" cy="228599"/>
          </a:xfrm>
        </p:spPr>
        <p:txBody>
          <a:bodyPr bIns="0">
            <a:normAutofit/>
          </a:bodyPr>
          <a:lstStyle>
            <a:lvl1pPr marL="0" indent="0">
              <a:buNone/>
              <a:defRPr sz="1200" b="1" i="0" u="none" baseline="0">
                <a:solidFill>
                  <a:schemeClr val="accent1"/>
                </a:solidFill>
                <a:effectLst/>
              </a:defRPr>
            </a:lvl1pPr>
          </a:lstStyle>
          <a:p>
            <a:pPr lvl="0"/>
            <a:r>
              <a:rPr lang="da-DK" b="0" dirty="0"/>
              <a:t>Navn</a:t>
            </a:r>
            <a:endParaRPr lang="da-DK" b="1" dirty="0"/>
          </a:p>
        </p:txBody>
      </p:sp>
      <p:sp>
        <p:nvSpPr>
          <p:cNvPr id="8" name="Pladsholder til tekst 17"/>
          <p:cNvSpPr>
            <a:spLocks noGrp="1"/>
          </p:cNvSpPr>
          <p:nvPr>
            <p:ph type="body" sz="quarter" idx="13" hasCustomPrompt="1"/>
          </p:nvPr>
        </p:nvSpPr>
        <p:spPr>
          <a:xfrm>
            <a:off x="2160219" y="5092549"/>
            <a:ext cx="4924426" cy="269242"/>
          </a:xfrm>
        </p:spPr>
        <p:txBody>
          <a:bodyPr tIns="0">
            <a:normAutofit/>
          </a:bodyPr>
          <a:lstStyle>
            <a:lvl1pPr marL="0" indent="0">
              <a:buNone/>
              <a:defRPr sz="1200" b="0" baseline="0">
                <a:solidFill>
                  <a:schemeClr val="accent1"/>
                </a:solidFill>
              </a:defRPr>
            </a:lvl1pPr>
          </a:lstStyle>
          <a:p>
            <a:pPr lvl="0"/>
            <a:r>
              <a:rPr lang="da-DK" b="0" dirty="0"/>
              <a:t>Titel, Afdeling</a:t>
            </a:r>
            <a:endParaRPr lang="da-DK" b="1" dirty="0"/>
          </a:p>
        </p:txBody>
      </p:sp>
      <p:sp>
        <p:nvSpPr>
          <p:cNvPr id="10" name="Pladsholder til tekst 9"/>
          <p:cNvSpPr>
            <a:spLocks noGrp="1"/>
          </p:cNvSpPr>
          <p:nvPr>
            <p:ph type="body" sz="quarter" idx="14" hasCustomPrompt="1"/>
          </p:nvPr>
        </p:nvSpPr>
        <p:spPr>
          <a:xfrm>
            <a:off x="2160218" y="1549400"/>
            <a:ext cx="7569936" cy="3201988"/>
          </a:xfrm>
        </p:spPr>
        <p:txBody>
          <a:bodyPr>
            <a:normAutofit/>
          </a:bodyPr>
          <a:lstStyle>
            <a:lvl1pPr marL="0" indent="0">
              <a:buNone/>
              <a:defRPr sz="3200">
                <a:solidFill>
                  <a:schemeClr val="accent4"/>
                </a:solidFill>
              </a:defRPr>
            </a:lvl1pPr>
          </a:lstStyle>
          <a:p>
            <a:pPr lvl="0"/>
            <a:r>
              <a:rPr lang="da-DK" dirty="0"/>
              <a:t>Citat</a:t>
            </a:r>
          </a:p>
        </p:txBody>
      </p:sp>
      <p:sp>
        <p:nvSpPr>
          <p:cNvPr id="9" name="Oval 7"/>
          <p:cNvSpPr/>
          <p:nvPr userDrawn="1"/>
        </p:nvSpPr>
        <p:spPr>
          <a:xfrm>
            <a:off x="945848" y="1228468"/>
            <a:ext cx="990600" cy="990600"/>
          </a:xfrm>
          <a:prstGeom prst="ellipse">
            <a:avLst/>
          </a:prstGeom>
          <a:solidFill>
            <a:srgbClr val="D4D7D9">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6" descr="Quotation.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148" y="1380868"/>
            <a:ext cx="762000" cy="660400"/>
          </a:xfrm>
          <a:prstGeom prst="rect">
            <a:avLst/>
          </a:prstGeom>
        </p:spPr>
      </p:pic>
    </p:spTree>
    <p:extLst>
      <p:ext uri="{BB962C8B-B14F-4D97-AF65-F5344CB8AC3E}">
        <p14:creationId xmlns:p14="http://schemas.microsoft.com/office/powerpoint/2010/main" val="1503487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spalter eksemp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4" name="TextBox 22"/>
          <p:cNvSpPr txBox="1"/>
          <p:nvPr userDrawn="1"/>
        </p:nvSpPr>
        <p:spPr>
          <a:xfrm>
            <a:off x="6604000" y="2857500"/>
            <a:ext cx="184666" cy="369332"/>
          </a:xfrm>
          <a:prstGeom prst="rect">
            <a:avLst/>
          </a:prstGeom>
          <a:noFill/>
        </p:spPr>
        <p:txBody>
          <a:bodyPr wrap="none" rtlCol="0">
            <a:spAutoFit/>
          </a:bodyPr>
          <a:lstStyle/>
          <a:p>
            <a:endParaRPr lang="en-US" dirty="0"/>
          </a:p>
        </p:txBody>
      </p:sp>
      <p:cxnSp>
        <p:nvCxnSpPr>
          <p:cNvPr id="12" name="Straight Connector 33"/>
          <p:cNvCxnSpPr/>
          <p:nvPr userDrawn="1"/>
        </p:nvCxnSpPr>
        <p:spPr>
          <a:xfrm>
            <a:off x="6097107" y="1464309"/>
            <a:ext cx="0" cy="454279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4" name="Pladsholder til indhold 13"/>
          <p:cNvSpPr>
            <a:spLocks noGrp="1"/>
          </p:cNvSpPr>
          <p:nvPr>
            <p:ph sz="quarter" idx="11"/>
          </p:nvPr>
        </p:nvSpPr>
        <p:spPr>
          <a:xfrm>
            <a:off x="838200" y="1464308"/>
            <a:ext cx="4860000" cy="1548131"/>
          </a:xfrm>
        </p:spPr>
        <p:txBody>
          <a:bodyPr/>
          <a:lstStyle>
            <a:lvl1pPr marL="0" indent="0">
              <a:buNone/>
              <a:defRPr/>
            </a:lvl1pPr>
          </a:lstStyle>
          <a:p>
            <a:pPr lvl="0"/>
            <a:r>
              <a:rPr lang="da-DK"/>
              <a:t>Klik for at redigere i master</a:t>
            </a:r>
          </a:p>
        </p:txBody>
      </p:sp>
      <p:sp>
        <p:nvSpPr>
          <p:cNvPr id="17" name="Pladsholder til indhold 13"/>
          <p:cNvSpPr>
            <a:spLocks noGrp="1"/>
          </p:cNvSpPr>
          <p:nvPr>
            <p:ph sz="quarter" idx="13"/>
          </p:nvPr>
        </p:nvSpPr>
        <p:spPr>
          <a:xfrm>
            <a:off x="6496624" y="1464308"/>
            <a:ext cx="4860000" cy="1548131"/>
          </a:xfrm>
        </p:spPr>
        <p:txBody>
          <a:bodyPr/>
          <a:lstStyle>
            <a:lvl1pPr marL="0" indent="0">
              <a:buNone/>
              <a:defRPr/>
            </a:lvl1pPr>
          </a:lstStyle>
          <a:p>
            <a:pPr lvl="0"/>
            <a:r>
              <a:rPr lang="da-DK"/>
              <a:t>Klik for at redigere i master</a:t>
            </a:r>
          </a:p>
        </p:txBody>
      </p:sp>
      <p:sp>
        <p:nvSpPr>
          <p:cNvPr id="22" name="Pladsholder til tekst 21"/>
          <p:cNvSpPr>
            <a:spLocks noGrp="1"/>
          </p:cNvSpPr>
          <p:nvPr>
            <p:ph type="body" sz="quarter" idx="14"/>
          </p:nvPr>
        </p:nvSpPr>
        <p:spPr>
          <a:xfrm>
            <a:off x="838198" y="3132137"/>
            <a:ext cx="4860000" cy="338137"/>
          </a:xfrm>
        </p:spPr>
        <p:txBody>
          <a:bodyPr/>
          <a:lstStyle>
            <a:lvl1pPr marL="0" indent="0">
              <a:buNone/>
              <a:defRPr b="1"/>
            </a:lvl1pPr>
          </a:lstStyle>
          <a:p>
            <a:pPr lvl="0"/>
            <a:r>
              <a:rPr lang="da-DK"/>
              <a:t>Klik for at redigere i master</a:t>
            </a:r>
          </a:p>
        </p:txBody>
      </p:sp>
      <p:sp>
        <p:nvSpPr>
          <p:cNvPr id="24" name="Pladsholder til tekst 23"/>
          <p:cNvSpPr>
            <a:spLocks noGrp="1"/>
          </p:cNvSpPr>
          <p:nvPr>
            <p:ph type="body" sz="quarter" idx="15"/>
          </p:nvPr>
        </p:nvSpPr>
        <p:spPr>
          <a:xfrm>
            <a:off x="837594" y="3487702"/>
            <a:ext cx="4860000" cy="2519397"/>
          </a:xfrm>
        </p:spPr>
        <p:txBody>
          <a:bodyPr>
            <a:normAutofit/>
          </a:bodyPr>
          <a:lstStyle>
            <a:lvl1pPr marL="0" indent="0">
              <a:lnSpc>
                <a:spcPct val="100000"/>
              </a:lnSpc>
              <a:buNone/>
              <a:defRPr sz="1400"/>
            </a:lvl1pPr>
          </a:lstStyle>
          <a:p>
            <a:pPr lvl="0"/>
            <a:r>
              <a:rPr lang="da-DK"/>
              <a:t>Klik for at redigere i master</a:t>
            </a:r>
          </a:p>
        </p:txBody>
      </p:sp>
      <p:sp>
        <p:nvSpPr>
          <p:cNvPr id="25" name="Pladsholder til tekst 21"/>
          <p:cNvSpPr>
            <a:spLocks noGrp="1"/>
          </p:cNvSpPr>
          <p:nvPr>
            <p:ph type="body" sz="quarter" idx="16"/>
          </p:nvPr>
        </p:nvSpPr>
        <p:spPr>
          <a:xfrm>
            <a:off x="6496623" y="3132138"/>
            <a:ext cx="4860000" cy="338137"/>
          </a:xfrm>
        </p:spPr>
        <p:txBody>
          <a:bodyPr/>
          <a:lstStyle>
            <a:lvl1pPr marL="0" indent="0">
              <a:buNone/>
              <a:defRPr b="1"/>
            </a:lvl1pPr>
          </a:lstStyle>
          <a:p>
            <a:pPr lvl="0"/>
            <a:r>
              <a:rPr lang="da-DK"/>
              <a:t>Klik for at redigere i master</a:t>
            </a:r>
          </a:p>
        </p:txBody>
      </p:sp>
      <p:sp>
        <p:nvSpPr>
          <p:cNvPr id="26" name="Pladsholder til tekst 23"/>
          <p:cNvSpPr>
            <a:spLocks noGrp="1"/>
          </p:cNvSpPr>
          <p:nvPr>
            <p:ph type="body" sz="quarter" idx="17"/>
          </p:nvPr>
        </p:nvSpPr>
        <p:spPr>
          <a:xfrm>
            <a:off x="6496015" y="3487703"/>
            <a:ext cx="4860000" cy="2519397"/>
          </a:xfrm>
        </p:spPr>
        <p:txBody>
          <a:bodyPr>
            <a:normAutofit/>
          </a:bodyPr>
          <a:lstStyle>
            <a:lvl1pPr marL="0" indent="0">
              <a:lnSpc>
                <a:spcPct val="100000"/>
              </a:lnSpc>
              <a:buNone/>
              <a:defRPr sz="1400"/>
            </a:lvl1pPr>
          </a:lstStyle>
          <a:p>
            <a:pPr lvl="0"/>
            <a:r>
              <a:rPr lang="da-DK"/>
              <a:t>Klik for at redigere i master</a:t>
            </a:r>
          </a:p>
        </p:txBody>
      </p:sp>
    </p:spTree>
    <p:extLst>
      <p:ext uri="{BB962C8B-B14F-4D97-AF65-F5344CB8AC3E}">
        <p14:creationId xmlns:p14="http://schemas.microsoft.com/office/powerpoint/2010/main" val="424676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spalter eksemp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4" name="TextBox 22"/>
          <p:cNvSpPr txBox="1"/>
          <p:nvPr userDrawn="1"/>
        </p:nvSpPr>
        <p:spPr>
          <a:xfrm>
            <a:off x="6604000" y="2857500"/>
            <a:ext cx="184666" cy="369332"/>
          </a:xfrm>
          <a:prstGeom prst="rect">
            <a:avLst/>
          </a:prstGeom>
          <a:noFill/>
        </p:spPr>
        <p:txBody>
          <a:bodyPr wrap="none" rtlCol="0">
            <a:spAutoFit/>
          </a:bodyPr>
          <a:lstStyle/>
          <a:p>
            <a:endParaRPr lang="en-US" dirty="0"/>
          </a:p>
        </p:txBody>
      </p:sp>
      <p:cxnSp>
        <p:nvCxnSpPr>
          <p:cNvPr id="9" name="Straight Connector 30"/>
          <p:cNvCxnSpPr/>
          <p:nvPr userDrawn="1"/>
        </p:nvCxnSpPr>
        <p:spPr>
          <a:xfrm>
            <a:off x="7823200" y="1464310"/>
            <a:ext cx="0" cy="454279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2" name="Straight Connector 33"/>
          <p:cNvCxnSpPr/>
          <p:nvPr userDrawn="1"/>
        </p:nvCxnSpPr>
        <p:spPr>
          <a:xfrm>
            <a:off x="4445000" y="1464310"/>
            <a:ext cx="0" cy="454279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4" name="Pladsholder til indhold 13"/>
          <p:cNvSpPr>
            <a:spLocks noGrp="1"/>
          </p:cNvSpPr>
          <p:nvPr>
            <p:ph sz="quarter" idx="11"/>
          </p:nvPr>
        </p:nvSpPr>
        <p:spPr>
          <a:xfrm>
            <a:off x="1278544" y="1464309"/>
            <a:ext cx="2874355" cy="1548131"/>
          </a:xfrm>
        </p:spPr>
        <p:txBody>
          <a:bodyPr/>
          <a:lstStyle>
            <a:lvl1pPr marL="0" indent="0">
              <a:buNone/>
              <a:defRPr/>
            </a:lvl1pPr>
          </a:lstStyle>
          <a:p>
            <a:pPr lvl="0"/>
            <a:r>
              <a:rPr lang="da-DK"/>
              <a:t>Klik for at redigere i master</a:t>
            </a:r>
          </a:p>
        </p:txBody>
      </p:sp>
      <p:sp>
        <p:nvSpPr>
          <p:cNvPr id="16" name="Pladsholder til indhold 13"/>
          <p:cNvSpPr>
            <a:spLocks noGrp="1"/>
          </p:cNvSpPr>
          <p:nvPr>
            <p:ph sz="quarter" idx="12"/>
          </p:nvPr>
        </p:nvSpPr>
        <p:spPr>
          <a:xfrm>
            <a:off x="8039692" y="1464307"/>
            <a:ext cx="2874355" cy="1548131"/>
          </a:xfrm>
        </p:spPr>
        <p:txBody>
          <a:bodyPr/>
          <a:lstStyle>
            <a:lvl1pPr marL="0" indent="0">
              <a:buNone/>
              <a:defRPr/>
            </a:lvl1pPr>
          </a:lstStyle>
          <a:p>
            <a:pPr lvl="0"/>
            <a:r>
              <a:rPr lang="da-DK"/>
              <a:t>Klik for at redigere i master</a:t>
            </a:r>
          </a:p>
        </p:txBody>
      </p:sp>
      <p:sp>
        <p:nvSpPr>
          <p:cNvPr id="17" name="Pladsholder til indhold 13"/>
          <p:cNvSpPr>
            <a:spLocks noGrp="1"/>
          </p:cNvSpPr>
          <p:nvPr>
            <p:ph sz="quarter" idx="13"/>
          </p:nvPr>
        </p:nvSpPr>
        <p:spPr>
          <a:xfrm>
            <a:off x="4682145" y="1464308"/>
            <a:ext cx="2874355" cy="1548131"/>
          </a:xfrm>
        </p:spPr>
        <p:txBody>
          <a:bodyPr/>
          <a:lstStyle>
            <a:lvl1pPr marL="0" indent="0">
              <a:buNone/>
              <a:defRPr/>
            </a:lvl1pPr>
          </a:lstStyle>
          <a:p>
            <a:pPr lvl="0"/>
            <a:r>
              <a:rPr lang="da-DK"/>
              <a:t>Klik for at redigere i master</a:t>
            </a:r>
          </a:p>
        </p:txBody>
      </p:sp>
      <p:sp>
        <p:nvSpPr>
          <p:cNvPr id="22" name="Pladsholder til tekst 21"/>
          <p:cNvSpPr>
            <a:spLocks noGrp="1"/>
          </p:cNvSpPr>
          <p:nvPr>
            <p:ph type="body" sz="quarter" idx="14"/>
          </p:nvPr>
        </p:nvSpPr>
        <p:spPr>
          <a:xfrm>
            <a:off x="1278544" y="3132138"/>
            <a:ext cx="2874356" cy="338137"/>
          </a:xfrm>
        </p:spPr>
        <p:txBody>
          <a:bodyPr/>
          <a:lstStyle>
            <a:lvl1pPr marL="0" indent="0">
              <a:buNone/>
              <a:defRPr b="1"/>
            </a:lvl1pPr>
          </a:lstStyle>
          <a:p>
            <a:pPr lvl="0"/>
            <a:r>
              <a:rPr lang="da-DK"/>
              <a:t>Klik for at redigere i master</a:t>
            </a:r>
          </a:p>
        </p:txBody>
      </p:sp>
      <p:sp>
        <p:nvSpPr>
          <p:cNvPr id="24" name="Pladsholder til tekst 23"/>
          <p:cNvSpPr>
            <a:spLocks noGrp="1"/>
          </p:cNvSpPr>
          <p:nvPr>
            <p:ph type="body" sz="quarter" idx="15"/>
          </p:nvPr>
        </p:nvSpPr>
        <p:spPr>
          <a:xfrm>
            <a:off x="1277938" y="3487703"/>
            <a:ext cx="2874962" cy="2519397"/>
          </a:xfrm>
        </p:spPr>
        <p:txBody>
          <a:bodyPr>
            <a:normAutofit/>
          </a:bodyPr>
          <a:lstStyle>
            <a:lvl1pPr marL="0" indent="0">
              <a:lnSpc>
                <a:spcPct val="100000"/>
              </a:lnSpc>
              <a:buNone/>
              <a:defRPr sz="1400"/>
            </a:lvl1pPr>
          </a:lstStyle>
          <a:p>
            <a:pPr lvl="0"/>
            <a:r>
              <a:rPr lang="da-DK"/>
              <a:t>Klik for at redigere i master</a:t>
            </a:r>
          </a:p>
        </p:txBody>
      </p:sp>
      <p:sp>
        <p:nvSpPr>
          <p:cNvPr id="25" name="Pladsholder til tekst 21"/>
          <p:cNvSpPr>
            <a:spLocks noGrp="1"/>
          </p:cNvSpPr>
          <p:nvPr>
            <p:ph type="body" sz="quarter" idx="16"/>
          </p:nvPr>
        </p:nvSpPr>
        <p:spPr>
          <a:xfrm>
            <a:off x="4682144" y="3132138"/>
            <a:ext cx="2874356" cy="338137"/>
          </a:xfrm>
        </p:spPr>
        <p:txBody>
          <a:bodyPr/>
          <a:lstStyle>
            <a:lvl1pPr marL="0" indent="0">
              <a:buNone/>
              <a:defRPr b="1"/>
            </a:lvl1pPr>
          </a:lstStyle>
          <a:p>
            <a:pPr lvl="0"/>
            <a:r>
              <a:rPr lang="da-DK"/>
              <a:t>Klik for at redigere i master</a:t>
            </a:r>
          </a:p>
        </p:txBody>
      </p:sp>
      <p:sp>
        <p:nvSpPr>
          <p:cNvPr id="26" name="Pladsholder til tekst 23"/>
          <p:cNvSpPr>
            <a:spLocks noGrp="1"/>
          </p:cNvSpPr>
          <p:nvPr>
            <p:ph type="body" sz="quarter" idx="17"/>
          </p:nvPr>
        </p:nvSpPr>
        <p:spPr>
          <a:xfrm>
            <a:off x="4681538" y="3487703"/>
            <a:ext cx="2874962" cy="2519397"/>
          </a:xfrm>
        </p:spPr>
        <p:txBody>
          <a:bodyPr>
            <a:normAutofit/>
          </a:bodyPr>
          <a:lstStyle>
            <a:lvl1pPr marL="0" indent="0">
              <a:lnSpc>
                <a:spcPct val="100000"/>
              </a:lnSpc>
              <a:buNone/>
              <a:defRPr sz="1400"/>
            </a:lvl1pPr>
          </a:lstStyle>
          <a:p>
            <a:pPr lvl="0"/>
            <a:r>
              <a:rPr lang="da-DK"/>
              <a:t>Klik for at redigere i master</a:t>
            </a:r>
          </a:p>
        </p:txBody>
      </p:sp>
      <p:sp>
        <p:nvSpPr>
          <p:cNvPr id="27" name="Pladsholder til tekst 21"/>
          <p:cNvSpPr>
            <a:spLocks noGrp="1"/>
          </p:cNvSpPr>
          <p:nvPr>
            <p:ph type="body" sz="quarter" idx="18"/>
          </p:nvPr>
        </p:nvSpPr>
        <p:spPr>
          <a:xfrm>
            <a:off x="8039691" y="3132138"/>
            <a:ext cx="2874356" cy="338137"/>
          </a:xfrm>
        </p:spPr>
        <p:txBody>
          <a:bodyPr/>
          <a:lstStyle>
            <a:lvl1pPr marL="0" indent="0">
              <a:buNone/>
              <a:defRPr b="1"/>
            </a:lvl1pPr>
          </a:lstStyle>
          <a:p>
            <a:pPr lvl="0"/>
            <a:r>
              <a:rPr lang="da-DK"/>
              <a:t>Klik for at redigere i master</a:t>
            </a:r>
          </a:p>
        </p:txBody>
      </p:sp>
      <p:sp>
        <p:nvSpPr>
          <p:cNvPr id="28" name="Pladsholder til tekst 23"/>
          <p:cNvSpPr>
            <a:spLocks noGrp="1"/>
          </p:cNvSpPr>
          <p:nvPr>
            <p:ph type="body" sz="quarter" idx="19"/>
          </p:nvPr>
        </p:nvSpPr>
        <p:spPr>
          <a:xfrm>
            <a:off x="8039085" y="3487703"/>
            <a:ext cx="2874962" cy="2519397"/>
          </a:xfrm>
        </p:spPr>
        <p:txBody>
          <a:bodyPr>
            <a:normAutofit/>
          </a:bodyPr>
          <a:lstStyle>
            <a:lvl1pPr marL="0" indent="0">
              <a:lnSpc>
                <a:spcPct val="100000"/>
              </a:lnSpc>
              <a:buNone/>
              <a:defRPr sz="1400"/>
            </a:lvl1pPr>
          </a:lstStyle>
          <a:p>
            <a:pPr lvl="0"/>
            <a:r>
              <a:rPr lang="da-DK"/>
              <a:t>Klik for at redigere i master</a:t>
            </a:r>
          </a:p>
        </p:txBody>
      </p:sp>
    </p:spTree>
    <p:extLst>
      <p:ext uri="{BB962C8B-B14F-4D97-AF65-F5344CB8AC3E}">
        <p14:creationId xmlns:p14="http://schemas.microsoft.com/office/powerpoint/2010/main" val="1799867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ktabo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grpSp>
        <p:nvGrpSpPr>
          <p:cNvPr id="9" name="Gruppe 8"/>
          <p:cNvGrpSpPr/>
          <p:nvPr userDrawn="1"/>
        </p:nvGrpSpPr>
        <p:grpSpPr>
          <a:xfrm>
            <a:off x="831456" y="1458223"/>
            <a:ext cx="480786" cy="480786"/>
            <a:chOff x="687614" y="1587499"/>
            <a:chExt cx="480786" cy="480786"/>
          </a:xfrm>
        </p:grpSpPr>
        <p:sp>
          <p:nvSpPr>
            <p:cNvPr id="4" name="Oval 19"/>
            <p:cNvSpPr/>
            <p:nvPr userDrawn="1"/>
          </p:nvSpPr>
          <p:spPr>
            <a:xfrm flipV="1">
              <a:off x="687614" y="1587499"/>
              <a:ext cx="480786" cy="480786"/>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0"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7521" y="1698638"/>
              <a:ext cx="410348" cy="267866"/>
            </a:xfrm>
            <a:prstGeom prst="rect">
              <a:avLst/>
            </a:prstGeom>
          </p:spPr>
        </p:pic>
      </p:grpSp>
      <p:sp>
        <p:nvSpPr>
          <p:cNvPr id="7" name="Rectangle 2"/>
          <p:cNvSpPr/>
          <p:nvPr userDrawn="1"/>
        </p:nvSpPr>
        <p:spPr>
          <a:xfrm>
            <a:off x="6700157" y="1296000"/>
            <a:ext cx="4653643" cy="4615200"/>
          </a:xfrm>
          <a:prstGeom prst="rect">
            <a:avLst/>
          </a:prstGeom>
          <a:solidFill>
            <a:srgbClr val="06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ladsholder til tekst 10"/>
          <p:cNvSpPr>
            <a:spLocks noGrp="1"/>
          </p:cNvSpPr>
          <p:nvPr>
            <p:ph type="body" sz="quarter" idx="11" hasCustomPrompt="1"/>
          </p:nvPr>
        </p:nvSpPr>
        <p:spPr>
          <a:xfrm>
            <a:off x="1358893" y="1519934"/>
            <a:ext cx="4813827" cy="379005"/>
          </a:xfrm>
        </p:spPr>
        <p:txBody>
          <a:bodyPr/>
          <a:lstStyle>
            <a:lvl1pPr marL="0" indent="0">
              <a:buNone/>
              <a:defRPr b="1"/>
            </a:lvl1pPr>
          </a:lstStyle>
          <a:p>
            <a:pPr lvl="0"/>
            <a:r>
              <a:rPr lang="da-DK" dirty="0"/>
              <a:t>Overskift</a:t>
            </a:r>
          </a:p>
        </p:txBody>
      </p:sp>
      <p:sp>
        <p:nvSpPr>
          <p:cNvPr id="13" name="Pladsholder til tekst 12"/>
          <p:cNvSpPr>
            <a:spLocks noGrp="1"/>
          </p:cNvSpPr>
          <p:nvPr>
            <p:ph type="body" sz="quarter" idx="12" hasCustomPrompt="1"/>
          </p:nvPr>
        </p:nvSpPr>
        <p:spPr>
          <a:xfrm>
            <a:off x="1358893" y="1903445"/>
            <a:ext cx="4813827" cy="4007756"/>
          </a:xfrm>
        </p:spPr>
        <p:txBody>
          <a:bodyPr/>
          <a:lstStyle>
            <a:lvl1pPr marL="0" indent="0">
              <a:buNone/>
              <a:defRPr/>
            </a:lvl1pPr>
          </a:lstStyle>
          <a:p>
            <a:pPr lvl="0"/>
            <a:r>
              <a:rPr lang="da-DK" dirty="0"/>
              <a:t>Brødtekst</a:t>
            </a:r>
          </a:p>
        </p:txBody>
      </p:sp>
      <p:sp>
        <p:nvSpPr>
          <p:cNvPr id="14" name="Pladsholder til tekst 10"/>
          <p:cNvSpPr>
            <a:spLocks noGrp="1"/>
          </p:cNvSpPr>
          <p:nvPr>
            <p:ph type="body" sz="quarter" idx="13" hasCustomPrompt="1"/>
          </p:nvPr>
        </p:nvSpPr>
        <p:spPr>
          <a:xfrm>
            <a:off x="6941976" y="1519935"/>
            <a:ext cx="4161453" cy="357362"/>
          </a:xfrm>
        </p:spPr>
        <p:txBody>
          <a:bodyPr/>
          <a:lstStyle>
            <a:lvl1pPr marL="0" indent="0">
              <a:buNone/>
              <a:defRPr b="1">
                <a:solidFill>
                  <a:schemeClr val="accent4"/>
                </a:solidFill>
              </a:defRPr>
            </a:lvl1pPr>
          </a:lstStyle>
          <a:p>
            <a:pPr lvl="0"/>
            <a:r>
              <a:rPr lang="da-DK" dirty="0"/>
              <a:t>Overskift</a:t>
            </a:r>
          </a:p>
        </p:txBody>
      </p:sp>
      <p:sp>
        <p:nvSpPr>
          <p:cNvPr id="15" name="Pladsholder til tekst 12"/>
          <p:cNvSpPr>
            <a:spLocks noGrp="1"/>
          </p:cNvSpPr>
          <p:nvPr>
            <p:ph type="body" sz="quarter" idx="14" hasCustomPrompt="1"/>
          </p:nvPr>
        </p:nvSpPr>
        <p:spPr>
          <a:xfrm>
            <a:off x="6941976" y="1903446"/>
            <a:ext cx="4161453" cy="3778898"/>
          </a:xfrm>
        </p:spPr>
        <p:txBody>
          <a:bodyPr/>
          <a:lstStyle>
            <a:lvl1pPr marL="0" indent="0">
              <a:buNone/>
              <a:defRPr>
                <a:solidFill>
                  <a:schemeClr val="bg1"/>
                </a:solidFill>
              </a:defRPr>
            </a:lvl1pPr>
          </a:lstStyle>
          <a:p>
            <a:pPr lvl="0"/>
            <a:r>
              <a:rPr lang="da-DK" dirty="0"/>
              <a:t>Brødtekst</a:t>
            </a:r>
          </a:p>
        </p:txBody>
      </p:sp>
    </p:spTree>
    <p:extLst>
      <p:ext uri="{BB962C8B-B14F-4D97-AF65-F5344CB8AC3E}">
        <p14:creationId xmlns:p14="http://schemas.microsoft.com/office/powerpoint/2010/main" val="468812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ilepun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grpSp>
        <p:nvGrpSpPr>
          <p:cNvPr id="17" name="Gruppe 16"/>
          <p:cNvGrpSpPr/>
          <p:nvPr userDrawn="1"/>
        </p:nvGrpSpPr>
        <p:grpSpPr>
          <a:xfrm>
            <a:off x="838200" y="1533974"/>
            <a:ext cx="389015" cy="389015"/>
            <a:chOff x="7214376" y="1860545"/>
            <a:chExt cx="389015" cy="389015"/>
          </a:xfrm>
        </p:grpSpPr>
        <p:sp>
          <p:nvSpPr>
            <p:cNvPr id="11"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14" name="Pladsholder til tekst 13"/>
          <p:cNvSpPr>
            <a:spLocks noGrp="1"/>
          </p:cNvSpPr>
          <p:nvPr userDrawn="1">
            <p:ph type="body" sz="quarter" idx="11" hasCustomPrompt="1"/>
          </p:nvPr>
        </p:nvSpPr>
        <p:spPr>
          <a:xfrm>
            <a:off x="1350187" y="1533979"/>
            <a:ext cx="4320000" cy="274638"/>
          </a:xfrm>
        </p:spPr>
        <p:txBody>
          <a:bodyPr/>
          <a:lstStyle>
            <a:lvl1pPr marL="0" indent="0">
              <a:buNone/>
              <a:defRPr b="1">
                <a:solidFill>
                  <a:schemeClr val="tx1"/>
                </a:solidFill>
              </a:defRPr>
            </a:lvl1pPr>
          </a:lstStyle>
          <a:p>
            <a:pPr lvl="0"/>
            <a:r>
              <a:rPr lang="da-DK" dirty="0"/>
              <a:t>Overskrift</a:t>
            </a:r>
          </a:p>
        </p:txBody>
      </p:sp>
      <p:sp>
        <p:nvSpPr>
          <p:cNvPr id="16" name="Pladsholder til tekst 15"/>
          <p:cNvSpPr>
            <a:spLocks noGrp="1"/>
          </p:cNvSpPr>
          <p:nvPr userDrawn="1">
            <p:ph type="body" sz="quarter" idx="12"/>
          </p:nvPr>
        </p:nvSpPr>
        <p:spPr>
          <a:xfrm>
            <a:off x="1350187" y="1815549"/>
            <a:ext cx="4320000" cy="3600000"/>
          </a:xfrm>
        </p:spPr>
        <p:txBody>
          <a:bodyPr>
            <a:normAutofit/>
          </a:bodyPr>
          <a:lstStyle>
            <a:lvl1pPr marL="0" indent="0">
              <a:lnSpc>
                <a:spcPct val="100000"/>
              </a:lnSpc>
              <a:buNone/>
              <a:defRPr sz="1400"/>
            </a:lvl1pPr>
          </a:lstStyle>
          <a:p>
            <a:pPr lvl="0"/>
            <a:r>
              <a:rPr lang="da-DK"/>
              <a:t>Klik for at redigere i master</a:t>
            </a:r>
          </a:p>
        </p:txBody>
      </p:sp>
      <p:grpSp>
        <p:nvGrpSpPr>
          <p:cNvPr id="28" name="Gruppe 27"/>
          <p:cNvGrpSpPr/>
          <p:nvPr userDrawn="1"/>
        </p:nvGrpSpPr>
        <p:grpSpPr>
          <a:xfrm>
            <a:off x="6521813" y="1528397"/>
            <a:ext cx="389015" cy="389015"/>
            <a:chOff x="7214376" y="1860545"/>
            <a:chExt cx="389015" cy="389015"/>
          </a:xfrm>
        </p:grpSpPr>
        <p:sp>
          <p:nvSpPr>
            <p:cNvPr id="2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1" name="Pladsholder til tekst 13"/>
          <p:cNvSpPr>
            <a:spLocks noGrp="1"/>
          </p:cNvSpPr>
          <p:nvPr>
            <p:ph type="body" sz="quarter" idx="17" hasCustomPrompt="1"/>
          </p:nvPr>
        </p:nvSpPr>
        <p:spPr>
          <a:xfrm>
            <a:off x="7033800" y="1528402"/>
            <a:ext cx="4320000" cy="274638"/>
          </a:xfrm>
        </p:spPr>
        <p:txBody>
          <a:bodyPr/>
          <a:lstStyle>
            <a:lvl1pPr marL="0" indent="0">
              <a:buNone/>
              <a:defRPr b="1">
                <a:solidFill>
                  <a:schemeClr val="tx1"/>
                </a:solidFill>
              </a:defRPr>
            </a:lvl1pPr>
          </a:lstStyle>
          <a:p>
            <a:pPr lvl="0"/>
            <a:r>
              <a:rPr lang="da-DK" dirty="0"/>
              <a:t>Overskrift</a:t>
            </a:r>
          </a:p>
        </p:txBody>
      </p:sp>
      <p:sp>
        <p:nvSpPr>
          <p:cNvPr id="32" name="Pladsholder til tekst 15"/>
          <p:cNvSpPr>
            <a:spLocks noGrp="1"/>
          </p:cNvSpPr>
          <p:nvPr>
            <p:ph type="body" sz="quarter" idx="18"/>
          </p:nvPr>
        </p:nvSpPr>
        <p:spPr>
          <a:xfrm>
            <a:off x="7033800" y="1809972"/>
            <a:ext cx="4320000" cy="3600000"/>
          </a:xfrm>
        </p:spPr>
        <p:txBody>
          <a:bodyPr>
            <a:normAutofit/>
          </a:bodyPr>
          <a:lstStyle>
            <a:lvl1pPr marL="0" indent="0">
              <a:lnSpc>
                <a:spcPct val="100000"/>
              </a:lnSpc>
              <a:buNone/>
              <a:defRPr sz="1400"/>
            </a:lvl1pPr>
          </a:lstStyle>
          <a:p>
            <a:pPr lvl="0"/>
            <a:r>
              <a:rPr lang="da-DK"/>
              <a:t>Klik for at redigere i master</a:t>
            </a:r>
          </a:p>
        </p:txBody>
      </p:sp>
    </p:spTree>
    <p:extLst>
      <p:ext uri="{BB962C8B-B14F-4D97-AF65-F5344CB8AC3E}">
        <p14:creationId xmlns:p14="http://schemas.microsoft.com/office/powerpoint/2010/main" val="457163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lepun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grpSp>
        <p:nvGrpSpPr>
          <p:cNvPr id="17" name="Gruppe 16"/>
          <p:cNvGrpSpPr/>
          <p:nvPr userDrawn="1"/>
        </p:nvGrpSpPr>
        <p:grpSpPr>
          <a:xfrm>
            <a:off x="838200" y="1533974"/>
            <a:ext cx="389015" cy="389015"/>
            <a:chOff x="7214376" y="1860545"/>
            <a:chExt cx="389015" cy="389015"/>
          </a:xfrm>
        </p:grpSpPr>
        <p:sp>
          <p:nvSpPr>
            <p:cNvPr id="11"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14" name="Pladsholder til tekst 13"/>
          <p:cNvSpPr>
            <a:spLocks noGrp="1"/>
          </p:cNvSpPr>
          <p:nvPr userDrawn="1">
            <p:ph type="body" sz="quarter" idx="11" hasCustomPrompt="1"/>
          </p:nvPr>
        </p:nvSpPr>
        <p:spPr>
          <a:xfrm>
            <a:off x="1350187" y="1533979"/>
            <a:ext cx="4320000" cy="274638"/>
          </a:xfrm>
        </p:spPr>
        <p:txBody>
          <a:bodyPr/>
          <a:lstStyle>
            <a:lvl1pPr marL="0" indent="0">
              <a:buNone/>
              <a:defRPr b="1">
                <a:solidFill>
                  <a:schemeClr val="tx1"/>
                </a:solidFill>
              </a:defRPr>
            </a:lvl1pPr>
          </a:lstStyle>
          <a:p>
            <a:pPr lvl="0"/>
            <a:r>
              <a:rPr lang="da-DK" dirty="0"/>
              <a:t>Overskrift</a:t>
            </a:r>
          </a:p>
        </p:txBody>
      </p:sp>
      <p:sp>
        <p:nvSpPr>
          <p:cNvPr id="16" name="Pladsholder til tekst 15"/>
          <p:cNvSpPr>
            <a:spLocks noGrp="1"/>
          </p:cNvSpPr>
          <p:nvPr userDrawn="1">
            <p:ph type="body" sz="quarter" idx="12"/>
          </p:nvPr>
        </p:nvSpPr>
        <p:spPr>
          <a:xfrm>
            <a:off x="1350187" y="1815549"/>
            <a:ext cx="4320000" cy="1800000"/>
          </a:xfrm>
        </p:spPr>
        <p:txBody>
          <a:bodyPr>
            <a:normAutofit/>
          </a:bodyPr>
          <a:lstStyle>
            <a:lvl1pPr marL="0" indent="0">
              <a:lnSpc>
                <a:spcPct val="100000"/>
              </a:lnSpc>
              <a:buNone/>
              <a:defRPr sz="1400"/>
            </a:lvl1pPr>
          </a:lstStyle>
          <a:p>
            <a:pPr lvl="0"/>
            <a:r>
              <a:rPr lang="da-DK"/>
              <a:t>Klik for at redigere i master</a:t>
            </a:r>
          </a:p>
        </p:txBody>
      </p:sp>
      <p:grpSp>
        <p:nvGrpSpPr>
          <p:cNvPr id="18" name="Gruppe 17"/>
          <p:cNvGrpSpPr/>
          <p:nvPr userDrawn="1"/>
        </p:nvGrpSpPr>
        <p:grpSpPr>
          <a:xfrm>
            <a:off x="838200" y="4010572"/>
            <a:ext cx="389015" cy="389015"/>
            <a:chOff x="7214376" y="1860545"/>
            <a:chExt cx="389015" cy="389015"/>
          </a:xfrm>
        </p:grpSpPr>
        <p:sp>
          <p:nvSpPr>
            <p:cNvPr id="19" name="Oval 94"/>
            <p:cNvSpPr/>
            <p:nvPr userDrawn="1"/>
          </p:nvSpPr>
          <p:spPr>
            <a:xfrm flipV="1">
              <a:off x="7214376" y="1860545"/>
              <a:ext cx="389015" cy="389015"/>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21" name="Pladsholder til tekst 13"/>
          <p:cNvSpPr>
            <a:spLocks noGrp="1"/>
          </p:cNvSpPr>
          <p:nvPr>
            <p:ph type="body" sz="quarter" idx="13" hasCustomPrompt="1"/>
          </p:nvPr>
        </p:nvSpPr>
        <p:spPr>
          <a:xfrm>
            <a:off x="1350187" y="4010577"/>
            <a:ext cx="4320000" cy="274638"/>
          </a:xfrm>
        </p:spPr>
        <p:txBody>
          <a:bodyPr/>
          <a:lstStyle>
            <a:lvl1pPr marL="0" indent="0">
              <a:buNone/>
              <a:defRPr b="1">
                <a:solidFill>
                  <a:schemeClr val="tx1"/>
                </a:solidFill>
              </a:defRPr>
            </a:lvl1pPr>
          </a:lstStyle>
          <a:p>
            <a:pPr lvl="0"/>
            <a:r>
              <a:rPr lang="da-DK" dirty="0"/>
              <a:t>Overskrift</a:t>
            </a:r>
          </a:p>
        </p:txBody>
      </p:sp>
      <p:sp>
        <p:nvSpPr>
          <p:cNvPr id="22" name="Pladsholder til tekst 15"/>
          <p:cNvSpPr>
            <a:spLocks noGrp="1"/>
          </p:cNvSpPr>
          <p:nvPr>
            <p:ph type="body" sz="quarter" idx="14"/>
          </p:nvPr>
        </p:nvSpPr>
        <p:spPr>
          <a:xfrm>
            <a:off x="1350187" y="4292147"/>
            <a:ext cx="4320000" cy="1800000"/>
          </a:xfrm>
        </p:spPr>
        <p:txBody>
          <a:bodyPr>
            <a:normAutofit/>
          </a:bodyPr>
          <a:lstStyle>
            <a:lvl1pPr marL="0" indent="0">
              <a:lnSpc>
                <a:spcPct val="100000"/>
              </a:lnSpc>
              <a:buNone/>
              <a:defRPr sz="1400"/>
            </a:lvl1pPr>
          </a:lstStyle>
          <a:p>
            <a:pPr lvl="0"/>
            <a:r>
              <a:rPr lang="da-DK"/>
              <a:t>Klik for at redigere i master</a:t>
            </a:r>
          </a:p>
        </p:txBody>
      </p:sp>
      <p:grpSp>
        <p:nvGrpSpPr>
          <p:cNvPr id="28" name="Gruppe 27"/>
          <p:cNvGrpSpPr/>
          <p:nvPr userDrawn="1"/>
        </p:nvGrpSpPr>
        <p:grpSpPr>
          <a:xfrm>
            <a:off x="6521813" y="1528397"/>
            <a:ext cx="389015" cy="389015"/>
            <a:chOff x="7214376" y="1860545"/>
            <a:chExt cx="389015" cy="389015"/>
          </a:xfrm>
        </p:grpSpPr>
        <p:sp>
          <p:nvSpPr>
            <p:cNvPr id="2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1" name="Pladsholder til tekst 13"/>
          <p:cNvSpPr>
            <a:spLocks noGrp="1"/>
          </p:cNvSpPr>
          <p:nvPr>
            <p:ph type="body" sz="quarter" idx="17" hasCustomPrompt="1"/>
          </p:nvPr>
        </p:nvSpPr>
        <p:spPr>
          <a:xfrm>
            <a:off x="7033800" y="1528402"/>
            <a:ext cx="4320000" cy="274638"/>
          </a:xfrm>
        </p:spPr>
        <p:txBody>
          <a:bodyPr/>
          <a:lstStyle>
            <a:lvl1pPr marL="0" indent="0">
              <a:buNone/>
              <a:defRPr b="1">
                <a:solidFill>
                  <a:schemeClr val="tx1"/>
                </a:solidFill>
              </a:defRPr>
            </a:lvl1pPr>
          </a:lstStyle>
          <a:p>
            <a:pPr lvl="0"/>
            <a:r>
              <a:rPr lang="da-DK" dirty="0"/>
              <a:t>Overskrift</a:t>
            </a:r>
          </a:p>
        </p:txBody>
      </p:sp>
      <p:sp>
        <p:nvSpPr>
          <p:cNvPr id="32" name="Pladsholder til tekst 15"/>
          <p:cNvSpPr>
            <a:spLocks noGrp="1"/>
          </p:cNvSpPr>
          <p:nvPr>
            <p:ph type="body" sz="quarter" idx="18"/>
          </p:nvPr>
        </p:nvSpPr>
        <p:spPr>
          <a:xfrm>
            <a:off x="7033800" y="1809972"/>
            <a:ext cx="4320000" cy="1800000"/>
          </a:xfrm>
        </p:spPr>
        <p:txBody>
          <a:bodyPr>
            <a:normAutofit/>
          </a:bodyPr>
          <a:lstStyle>
            <a:lvl1pPr marL="0" indent="0">
              <a:lnSpc>
                <a:spcPct val="100000"/>
              </a:lnSpc>
              <a:buNone/>
              <a:defRPr sz="1400"/>
            </a:lvl1pPr>
          </a:lstStyle>
          <a:p>
            <a:pPr lvl="0"/>
            <a:r>
              <a:rPr lang="da-DK"/>
              <a:t>Klik for at redigere i master</a:t>
            </a:r>
          </a:p>
        </p:txBody>
      </p:sp>
      <p:grpSp>
        <p:nvGrpSpPr>
          <p:cNvPr id="33" name="Gruppe 32"/>
          <p:cNvGrpSpPr/>
          <p:nvPr userDrawn="1"/>
        </p:nvGrpSpPr>
        <p:grpSpPr>
          <a:xfrm>
            <a:off x="6521813" y="4004995"/>
            <a:ext cx="389015" cy="389015"/>
            <a:chOff x="7214376" y="1860545"/>
            <a:chExt cx="389015" cy="389015"/>
          </a:xfrm>
        </p:grpSpPr>
        <p:sp>
          <p:nvSpPr>
            <p:cNvPr id="34"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6" name="Pladsholder til tekst 13"/>
          <p:cNvSpPr>
            <a:spLocks noGrp="1"/>
          </p:cNvSpPr>
          <p:nvPr>
            <p:ph type="body" sz="quarter" idx="19" hasCustomPrompt="1"/>
          </p:nvPr>
        </p:nvSpPr>
        <p:spPr>
          <a:xfrm>
            <a:off x="7033800" y="4005000"/>
            <a:ext cx="4320000" cy="274638"/>
          </a:xfrm>
        </p:spPr>
        <p:txBody>
          <a:bodyPr/>
          <a:lstStyle>
            <a:lvl1pPr marL="0" indent="0">
              <a:buNone/>
              <a:defRPr b="1">
                <a:solidFill>
                  <a:schemeClr val="tx1"/>
                </a:solidFill>
              </a:defRPr>
            </a:lvl1pPr>
          </a:lstStyle>
          <a:p>
            <a:pPr lvl="0"/>
            <a:r>
              <a:rPr lang="da-DK" dirty="0"/>
              <a:t>Overskrift</a:t>
            </a:r>
          </a:p>
        </p:txBody>
      </p:sp>
      <p:sp>
        <p:nvSpPr>
          <p:cNvPr id="37" name="Pladsholder til tekst 15"/>
          <p:cNvSpPr>
            <a:spLocks noGrp="1"/>
          </p:cNvSpPr>
          <p:nvPr>
            <p:ph type="body" sz="quarter" idx="20"/>
          </p:nvPr>
        </p:nvSpPr>
        <p:spPr>
          <a:xfrm>
            <a:off x="7033800" y="4286570"/>
            <a:ext cx="4320000" cy="1800000"/>
          </a:xfrm>
        </p:spPr>
        <p:txBody>
          <a:bodyPr>
            <a:normAutofit/>
          </a:bodyPr>
          <a:lstStyle>
            <a:lvl1pPr marL="0" indent="0">
              <a:lnSpc>
                <a:spcPct val="100000"/>
              </a:lnSpc>
              <a:buNone/>
              <a:defRPr sz="1400"/>
            </a:lvl1pPr>
          </a:lstStyle>
          <a:p>
            <a:pPr lvl="0"/>
            <a:r>
              <a:rPr lang="da-DK"/>
              <a:t>Klik for at redigere i master</a:t>
            </a:r>
          </a:p>
        </p:txBody>
      </p:sp>
    </p:spTree>
    <p:extLst>
      <p:ext uri="{BB962C8B-B14F-4D97-AF65-F5344CB8AC3E}">
        <p14:creationId xmlns:p14="http://schemas.microsoft.com/office/powerpoint/2010/main" val="4056749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ilepun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grpSp>
        <p:nvGrpSpPr>
          <p:cNvPr id="17" name="Gruppe 16"/>
          <p:cNvGrpSpPr/>
          <p:nvPr userDrawn="1"/>
        </p:nvGrpSpPr>
        <p:grpSpPr>
          <a:xfrm>
            <a:off x="838200" y="1533974"/>
            <a:ext cx="389015" cy="389015"/>
            <a:chOff x="7214376" y="1860545"/>
            <a:chExt cx="389015" cy="389015"/>
          </a:xfrm>
        </p:grpSpPr>
        <p:sp>
          <p:nvSpPr>
            <p:cNvPr id="11"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14" name="Pladsholder til tekst 13"/>
          <p:cNvSpPr>
            <a:spLocks noGrp="1"/>
          </p:cNvSpPr>
          <p:nvPr userDrawn="1">
            <p:ph type="body" sz="quarter" idx="11" hasCustomPrompt="1"/>
          </p:nvPr>
        </p:nvSpPr>
        <p:spPr>
          <a:xfrm>
            <a:off x="1350187" y="1533979"/>
            <a:ext cx="4320000" cy="274638"/>
          </a:xfrm>
        </p:spPr>
        <p:txBody>
          <a:bodyPr/>
          <a:lstStyle>
            <a:lvl1pPr marL="0" indent="0">
              <a:buNone/>
              <a:defRPr b="1">
                <a:solidFill>
                  <a:schemeClr val="tx1"/>
                </a:solidFill>
              </a:defRPr>
            </a:lvl1pPr>
          </a:lstStyle>
          <a:p>
            <a:pPr lvl="0"/>
            <a:r>
              <a:rPr lang="da-DK" dirty="0"/>
              <a:t>Overskrift</a:t>
            </a:r>
          </a:p>
        </p:txBody>
      </p:sp>
      <p:sp>
        <p:nvSpPr>
          <p:cNvPr id="16" name="Pladsholder til tekst 15"/>
          <p:cNvSpPr>
            <a:spLocks noGrp="1"/>
          </p:cNvSpPr>
          <p:nvPr userDrawn="1">
            <p:ph type="body" sz="quarter" idx="12"/>
          </p:nvPr>
        </p:nvSpPr>
        <p:spPr>
          <a:xfrm>
            <a:off x="1350187" y="1815549"/>
            <a:ext cx="4320000" cy="1020762"/>
          </a:xfrm>
        </p:spPr>
        <p:txBody>
          <a:bodyPr>
            <a:normAutofit/>
          </a:bodyPr>
          <a:lstStyle>
            <a:lvl1pPr marL="0" indent="0">
              <a:lnSpc>
                <a:spcPct val="100000"/>
              </a:lnSpc>
              <a:buNone/>
              <a:defRPr sz="1400"/>
            </a:lvl1pPr>
          </a:lstStyle>
          <a:p>
            <a:pPr lvl="0"/>
            <a:r>
              <a:rPr lang="da-DK"/>
              <a:t>Klik for at redigere i master</a:t>
            </a:r>
          </a:p>
        </p:txBody>
      </p:sp>
      <p:grpSp>
        <p:nvGrpSpPr>
          <p:cNvPr id="18" name="Gruppe 17"/>
          <p:cNvGrpSpPr/>
          <p:nvPr userDrawn="1"/>
        </p:nvGrpSpPr>
        <p:grpSpPr>
          <a:xfrm>
            <a:off x="838200" y="3021524"/>
            <a:ext cx="389015" cy="389015"/>
            <a:chOff x="7214376" y="1860545"/>
            <a:chExt cx="389015" cy="389015"/>
          </a:xfrm>
        </p:grpSpPr>
        <p:sp>
          <p:nvSpPr>
            <p:cNvPr id="1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21" name="Pladsholder til tekst 13"/>
          <p:cNvSpPr>
            <a:spLocks noGrp="1"/>
          </p:cNvSpPr>
          <p:nvPr>
            <p:ph type="body" sz="quarter" idx="13" hasCustomPrompt="1"/>
          </p:nvPr>
        </p:nvSpPr>
        <p:spPr>
          <a:xfrm>
            <a:off x="1350187" y="3021529"/>
            <a:ext cx="4320000" cy="274638"/>
          </a:xfrm>
        </p:spPr>
        <p:txBody>
          <a:bodyPr/>
          <a:lstStyle>
            <a:lvl1pPr marL="0" indent="0">
              <a:buNone/>
              <a:defRPr b="1">
                <a:solidFill>
                  <a:schemeClr val="tx1"/>
                </a:solidFill>
              </a:defRPr>
            </a:lvl1pPr>
          </a:lstStyle>
          <a:p>
            <a:pPr lvl="0"/>
            <a:r>
              <a:rPr lang="da-DK" dirty="0"/>
              <a:t>Overskrift</a:t>
            </a:r>
          </a:p>
        </p:txBody>
      </p:sp>
      <p:sp>
        <p:nvSpPr>
          <p:cNvPr id="22" name="Pladsholder til tekst 15"/>
          <p:cNvSpPr>
            <a:spLocks noGrp="1"/>
          </p:cNvSpPr>
          <p:nvPr>
            <p:ph type="body" sz="quarter" idx="14"/>
          </p:nvPr>
        </p:nvSpPr>
        <p:spPr>
          <a:xfrm>
            <a:off x="1350187" y="3303099"/>
            <a:ext cx="4320000" cy="1020762"/>
          </a:xfrm>
        </p:spPr>
        <p:txBody>
          <a:bodyPr>
            <a:normAutofit/>
          </a:bodyPr>
          <a:lstStyle>
            <a:lvl1pPr marL="0" indent="0">
              <a:lnSpc>
                <a:spcPct val="100000"/>
              </a:lnSpc>
              <a:buNone/>
              <a:defRPr sz="1400"/>
            </a:lvl1pPr>
          </a:lstStyle>
          <a:p>
            <a:pPr lvl="0"/>
            <a:r>
              <a:rPr lang="da-DK"/>
              <a:t>Klik for at redigere i master</a:t>
            </a:r>
          </a:p>
        </p:txBody>
      </p:sp>
      <p:grpSp>
        <p:nvGrpSpPr>
          <p:cNvPr id="23" name="Gruppe 22"/>
          <p:cNvGrpSpPr/>
          <p:nvPr userDrawn="1"/>
        </p:nvGrpSpPr>
        <p:grpSpPr>
          <a:xfrm>
            <a:off x="838200" y="4509074"/>
            <a:ext cx="389015" cy="389015"/>
            <a:chOff x="7214376" y="1860545"/>
            <a:chExt cx="389015" cy="389015"/>
          </a:xfrm>
        </p:grpSpPr>
        <p:sp>
          <p:nvSpPr>
            <p:cNvPr id="24"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26" name="Pladsholder til tekst 13"/>
          <p:cNvSpPr>
            <a:spLocks noGrp="1"/>
          </p:cNvSpPr>
          <p:nvPr>
            <p:ph type="body" sz="quarter" idx="15" hasCustomPrompt="1"/>
          </p:nvPr>
        </p:nvSpPr>
        <p:spPr>
          <a:xfrm>
            <a:off x="1350187" y="4509079"/>
            <a:ext cx="4320000" cy="274638"/>
          </a:xfrm>
        </p:spPr>
        <p:txBody>
          <a:bodyPr/>
          <a:lstStyle>
            <a:lvl1pPr marL="0" indent="0">
              <a:buNone/>
              <a:defRPr b="1">
                <a:solidFill>
                  <a:schemeClr val="tx1"/>
                </a:solidFill>
              </a:defRPr>
            </a:lvl1pPr>
          </a:lstStyle>
          <a:p>
            <a:pPr lvl="0"/>
            <a:r>
              <a:rPr lang="da-DK" dirty="0"/>
              <a:t>Overskrift</a:t>
            </a:r>
          </a:p>
        </p:txBody>
      </p:sp>
      <p:sp>
        <p:nvSpPr>
          <p:cNvPr id="27" name="Pladsholder til tekst 15"/>
          <p:cNvSpPr>
            <a:spLocks noGrp="1"/>
          </p:cNvSpPr>
          <p:nvPr>
            <p:ph type="body" sz="quarter" idx="16"/>
          </p:nvPr>
        </p:nvSpPr>
        <p:spPr>
          <a:xfrm>
            <a:off x="1350187" y="4790649"/>
            <a:ext cx="4320000" cy="1020762"/>
          </a:xfrm>
        </p:spPr>
        <p:txBody>
          <a:bodyPr>
            <a:normAutofit/>
          </a:bodyPr>
          <a:lstStyle>
            <a:lvl1pPr marL="0" indent="0">
              <a:lnSpc>
                <a:spcPct val="100000"/>
              </a:lnSpc>
              <a:buNone/>
              <a:defRPr sz="1400"/>
            </a:lvl1pPr>
          </a:lstStyle>
          <a:p>
            <a:pPr lvl="0"/>
            <a:r>
              <a:rPr lang="da-DK"/>
              <a:t>Klik for at redigere i master</a:t>
            </a:r>
          </a:p>
        </p:txBody>
      </p:sp>
      <p:grpSp>
        <p:nvGrpSpPr>
          <p:cNvPr id="28" name="Gruppe 27"/>
          <p:cNvGrpSpPr/>
          <p:nvPr userDrawn="1"/>
        </p:nvGrpSpPr>
        <p:grpSpPr>
          <a:xfrm>
            <a:off x="6521813" y="1528397"/>
            <a:ext cx="389015" cy="389015"/>
            <a:chOff x="7214376" y="1860545"/>
            <a:chExt cx="389015" cy="389015"/>
          </a:xfrm>
        </p:grpSpPr>
        <p:sp>
          <p:nvSpPr>
            <p:cNvPr id="2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1" name="Pladsholder til tekst 13"/>
          <p:cNvSpPr>
            <a:spLocks noGrp="1"/>
          </p:cNvSpPr>
          <p:nvPr>
            <p:ph type="body" sz="quarter" idx="17" hasCustomPrompt="1"/>
          </p:nvPr>
        </p:nvSpPr>
        <p:spPr>
          <a:xfrm>
            <a:off x="7033800" y="1528402"/>
            <a:ext cx="4320000" cy="274638"/>
          </a:xfrm>
        </p:spPr>
        <p:txBody>
          <a:bodyPr/>
          <a:lstStyle>
            <a:lvl1pPr marL="0" indent="0">
              <a:buNone/>
              <a:defRPr b="1">
                <a:solidFill>
                  <a:schemeClr val="tx1"/>
                </a:solidFill>
              </a:defRPr>
            </a:lvl1pPr>
          </a:lstStyle>
          <a:p>
            <a:pPr lvl="0"/>
            <a:r>
              <a:rPr lang="da-DK" dirty="0"/>
              <a:t>Overskrift</a:t>
            </a:r>
          </a:p>
        </p:txBody>
      </p:sp>
      <p:sp>
        <p:nvSpPr>
          <p:cNvPr id="32" name="Pladsholder til tekst 15"/>
          <p:cNvSpPr>
            <a:spLocks noGrp="1"/>
          </p:cNvSpPr>
          <p:nvPr>
            <p:ph type="body" sz="quarter" idx="18"/>
          </p:nvPr>
        </p:nvSpPr>
        <p:spPr>
          <a:xfrm>
            <a:off x="7033800" y="1809972"/>
            <a:ext cx="4320000" cy="1020762"/>
          </a:xfrm>
        </p:spPr>
        <p:txBody>
          <a:bodyPr>
            <a:normAutofit/>
          </a:bodyPr>
          <a:lstStyle>
            <a:lvl1pPr marL="0" indent="0">
              <a:lnSpc>
                <a:spcPct val="100000"/>
              </a:lnSpc>
              <a:buNone/>
              <a:defRPr sz="1400"/>
            </a:lvl1pPr>
          </a:lstStyle>
          <a:p>
            <a:pPr lvl="0"/>
            <a:r>
              <a:rPr lang="da-DK"/>
              <a:t>Klik for at redigere i master</a:t>
            </a:r>
          </a:p>
        </p:txBody>
      </p:sp>
      <p:grpSp>
        <p:nvGrpSpPr>
          <p:cNvPr id="33" name="Gruppe 32"/>
          <p:cNvGrpSpPr/>
          <p:nvPr userDrawn="1"/>
        </p:nvGrpSpPr>
        <p:grpSpPr>
          <a:xfrm>
            <a:off x="6521813" y="3015947"/>
            <a:ext cx="389015" cy="389015"/>
            <a:chOff x="7214376" y="1860545"/>
            <a:chExt cx="389015" cy="389015"/>
          </a:xfrm>
        </p:grpSpPr>
        <p:sp>
          <p:nvSpPr>
            <p:cNvPr id="34"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36" name="Pladsholder til tekst 13"/>
          <p:cNvSpPr>
            <a:spLocks noGrp="1"/>
          </p:cNvSpPr>
          <p:nvPr>
            <p:ph type="body" sz="quarter" idx="19" hasCustomPrompt="1"/>
          </p:nvPr>
        </p:nvSpPr>
        <p:spPr>
          <a:xfrm>
            <a:off x="7033800" y="3015952"/>
            <a:ext cx="4320000" cy="274638"/>
          </a:xfrm>
        </p:spPr>
        <p:txBody>
          <a:bodyPr/>
          <a:lstStyle>
            <a:lvl1pPr marL="0" indent="0">
              <a:buNone/>
              <a:defRPr b="1">
                <a:solidFill>
                  <a:schemeClr val="tx1"/>
                </a:solidFill>
              </a:defRPr>
            </a:lvl1pPr>
          </a:lstStyle>
          <a:p>
            <a:pPr lvl="0"/>
            <a:r>
              <a:rPr lang="da-DK" dirty="0"/>
              <a:t>Overskrift</a:t>
            </a:r>
          </a:p>
        </p:txBody>
      </p:sp>
      <p:sp>
        <p:nvSpPr>
          <p:cNvPr id="37" name="Pladsholder til tekst 15"/>
          <p:cNvSpPr>
            <a:spLocks noGrp="1"/>
          </p:cNvSpPr>
          <p:nvPr>
            <p:ph type="body" sz="quarter" idx="20"/>
          </p:nvPr>
        </p:nvSpPr>
        <p:spPr>
          <a:xfrm>
            <a:off x="7033800" y="3297522"/>
            <a:ext cx="4320000" cy="1020762"/>
          </a:xfrm>
        </p:spPr>
        <p:txBody>
          <a:bodyPr>
            <a:normAutofit/>
          </a:bodyPr>
          <a:lstStyle>
            <a:lvl1pPr marL="0" indent="0">
              <a:lnSpc>
                <a:spcPct val="100000"/>
              </a:lnSpc>
              <a:buNone/>
              <a:defRPr sz="1400"/>
            </a:lvl1pPr>
          </a:lstStyle>
          <a:p>
            <a:pPr lvl="0"/>
            <a:r>
              <a:rPr lang="da-DK"/>
              <a:t>Klik for at redigere i master</a:t>
            </a:r>
          </a:p>
        </p:txBody>
      </p:sp>
      <p:grpSp>
        <p:nvGrpSpPr>
          <p:cNvPr id="38" name="Gruppe 37"/>
          <p:cNvGrpSpPr/>
          <p:nvPr userDrawn="1"/>
        </p:nvGrpSpPr>
        <p:grpSpPr>
          <a:xfrm>
            <a:off x="6521813" y="4503497"/>
            <a:ext cx="389015" cy="389015"/>
            <a:chOff x="7214376" y="1860545"/>
            <a:chExt cx="389015" cy="389015"/>
          </a:xfrm>
        </p:grpSpPr>
        <p:sp>
          <p:nvSpPr>
            <p:cNvPr id="39" name="Oval 94"/>
            <p:cNvSpPr/>
            <p:nvPr userDrawn="1"/>
          </p:nvSpPr>
          <p:spPr>
            <a:xfrm flipV="1">
              <a:off x="7214376" y="1860545"/>
              <a:ext cx="389015" cy="38901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Picture 95" descr="PI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7242492" y="1952637"/>
              <a:ext cx="332021" cy="216735"/>
            </a:xfrm>
            <a:prstGeom prst="rect">
              <a:avLst/>
            </a:prstGeom>
          </p:spPr>
        </p:pic>
      </p:grpSp>
      <p:sp>
        <p:nvSpPr>
          <p:cNvPr id="41" name="Pladsholder til tekst 13"/>
          <p:cNvSpPr>
            <a:spLocks noGrp="1"/>
          </p:cNvSpPr>
          <p:nvPr>
            <p:ph type="body" sz="quarter" idx="21" hasCustomPrompt="1"/>
          </p:nvPr>
        </p:nvSpPr>
        <p:spPr>
          <a:xfrm>
            <a:off x="7033800" y="4503502"/>
            <a:ext cx="4320000" cy="274638"/>
          </a:xfrm>
        </p:spPr>
        <p:txBody>
          <a:bodyPr/>
          <a:lstStyle>
            <a:lvl1pPr marL="0" indent="0">
              <a:buNone/>
              <a:defRPr b="1">
                <a:solidFill>
                  <a:schemeClr val="tx1"/>
                </a:solidFill>
              </a:defRPr>
            </a:lvl1pPr>
          </a:lstStyle>
          <a:p>
            <a:pPr lvl="0"/>
            <a:r>
              <a:rPr lang="da-DK" dirty="0"/>
              <a:t>Overskrift</a:t>
            </a:r>
          </a:p>
        </p:txBody>
      </p:sp>
      <p:sp>
        <p:nvSpPr>
          <p:cNvPr id="42" name="Pladsholder til tekst 15"/>
          <p:cNvSpPr>
            <a:spLocks noGrp="1"/>
          </p:cNvSpPr>
          <p:nvPr>
            <p:ph type="body" sz="quarter" idx="22"/>
          </p:nvPr>
        </p:nvSpPr>
        <p:spPr>
          <a:xfrm>
            <a:off x="7033800" y="4785072"/>
            <a:ext cx="4320000" cy="1020762"/>
          </a:xfrm>
        </p:spPr>
        <p:txBody>
          <a:bodyPr>
            <a:normAutofit/>
          </a:bodyPr>
          <a:lstStyle>
            <a:lvl1pPr marL="0" indent="0">
              <a:lnSpc>
                <a:spcPct val="100000"/>
              </a:lnSpc>
              <a:buNone/>
              <a:defRPr sz="1400"/>
            </a:lvl1pPr>
          </a:lstStyle>
          <a:p>
            <a:pPr lvl="0"/>
            <a:r>
              <a:rPr lang="da-DK"/>
              <a:t>Klik for at redigere i master</a:t>
            </a:r>
          </a:p>
        </p:txBody>
      </p:sp>
    </p:spTree>
    <p:extLst>
      <p:ext uri="{BB962C8B-B14F-4D97-AF65-F5344CB8AC3E}">
        <p14:creationId xmlns:p14="http://schemas.microsoft.com/office/powerpoint/2010/main" val="315328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Tree>
    <p:extLst>
      <p:ext uri="{BB962C8B-B14F-4D97-AF65-F5344CB8AC3E}">
        <p14:creationId xmlns:p14="http://schemas.microsoft.com/office/powerpoint/2010/main" val="4200085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Tree>
    <p:extLst>
      <p:ext uri="{BB962C8B-B14F-4D97-AF65-F5344CB8AC3E}">
        <p14:creationId xmlns:p14="http://schemas.microsoft.com/office/powerpoint/2010/main" val="35922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
    <p:spTree>
      <p:nvGrpSpPr>
        <p:cNvPr id="1" name=""/>
        <p:cNvGrpSpPr/>
        <p:nvPr/>
      </p:nvGrpSpPr>
      <p:grpSpPr>
        <a:xfrm>
          <a:off x="0" y="0"/>
          <a:ext cx="0" cy="0"/>
          <a:chOff x="0" y="0"/>
          <a:chExt cx="0" cy="0"/>
        </a:xfrm>
      </p:grpSpPr>
      <p:sp>
        <p:nvSpPr>
          <p:cNvPr id="13" name="Pladsholder til billede 12"/>
          <p:cNvSpPr>
            <a:spLocks noGrp="1"/>
          </p:cNvSpPr>
          <p:nvPr>
            <p:ph type="pic" sz="quarter" idx="10"/>
          </p:nvPr>
        </p:nvSpPr>
        <p:spPr>
          <a:xfrm>
            <a:off x="0" y="953999"/>
            <a:ext cx="12192000" cy="5004000"/>
          </a:xfrm>
        </p:spPr>
        <p:txBody>
          <a:bodyPr/>
          <a:lstStyle>
            <a:lvl1pPr marL="0" indent="0">
              <a:buNone/>
              <a:defRPr/>
            </a:lvl1pPr>
          </a:lstStyle>
          <a:p>
            <a:r>
              <a:rPr lang="da-DK"/>
              <a:t>Klik på ikonet for at tilføje et billede</a:t>
            </a:r>
            <a:endParaRPr lang="da-DK" dirty="0"/>
          </a:p>
        </p:txBody>
      </p:sp>
      <p:sp>
        <p:nvSpPr>
          <p:cNvPr id="8" name="Rectangle 2"/>
          <p:cNvSpPr/>
          <p:nvPr userDrawn="1"/>
        </p:nvSpPr>
        <p:spPr>
          <a:xfrm>
            <a:off x="0" y="5943600"/>
            <a:ext cx="12192000" cy="914400"/>
          </a:xfrm>
          <a:prstGeom prst="rect">
            <a:avLst/>
          </a:prstGeom>
          <a:solidFill>
            <a:srgbClr val="07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A51"/>
              </a:solidFill>
            </a:endParaRPr>
          </a:p>
        </p:txBody>
      </p:sp>
      <p:sp>
        <p:nvSpPr>
          <p:cNvPr id="11" name="Pladsholder til tekst 22"/>
          <p:cNvSpPr>
            <a:spLocks noGrp="1"/>
          </p:cNvSpPr>
          <p:nvPr>
            <p:ph type="body" sz="quarter" idx="14" hasCustomPrompt="1"/>
          </p:nvPr>
        </p:nvSpPr>
        <p:spPr>
          <a:xfrm>
            <a:off x="504000" y="2325600"/>
            <a:ext cx="4791600" cy="3085200"/>
          </a:xfrm>
          <a:solidFill>
            <a:srgbClr val="FFFFFF">
              <a:alpha val="86000"/>
            </a:srgbClr>
          </a:solidFill>
        </p:spPr>
        <p:txBody>
          <a:bodyPr/>
          <a:lstStyle>
            <a:lvl1pPr marL="0" indent="0">
              <a:buNone/>
              <a:defRPr>
                <a:solidFill>
                  <a:srgbClr val="FFFFFF"/>
                </a:solidFill>
              </a:defRPr>
            </a:lvl1pPr>
          </a:lstStyle>
          <a:p>
            <a:pPr lvl="0"/>
            <a:r>
              <a:rPr lang="da-DK" dirty="0"/>
              <a:t>.</a:t>
            </a:r>
          </a:p>
        </p:txBody>
      </p:sp>
      <p:sp>
        <p:nvSpPr>
          <p:cNvPr id="2" name="Titel 1"/>
          <p:cNvSpPr>
            <a:spLocks noGrp="1"/>
          </p:cNvSpPr>
          <p:nvPr>
            <p:ph type="title" hasCustomPrompt="1"/>
          </p:nvPr>
        </p:nvSpPr>
        <p:spPr>
          <a:xfrm>
            <a:off x="634483" y="2446179"/>
            <a:ext cx="4516017" cy="1805625"/>
          </a:xfrm>
        </p:spPr>
        <p:txBody>
          <a:bodyPr anchor="t"/>
          <a:lstStyle>
            <a:lvl1pPr>
              <a:defRPr>
                <a:solidFill>
                  <a:schemeClr val="tx2"/>
                </a:solidFill>
              </a:defRPr>
            </a:lvl1pPr>
          </a:lstStyle>
          <a:p>
            <a:r>
              <a:rPr lang="da-DK" dirty="0"/>
              <a:t>Overskrift</a:t>
            </a:r>
          </a:p>
        </p:txBody>
      </p:sp>
      <p:sp>
        <p:nvSpPr>
          <p:cNvPr id="7" name="Rectangle 17"/>
          <p:cNvSpPr/>
          <p:nvPr userDrawn="1"/>
        </p:nvSpPr>
        <p:spPr>
          <a:xfrm>
            <a:off x="0" y="6747929"/>
            <a:ext cx="12192000" cy="114300"/>
          </a:xfrm>
          <a:prstGeom prst="rect">
            <a:avLst/>
          </a:prstGeom>
          <a:solidFill>
            <a:srgbClr val="6375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DC3C0"/>
              </a:solidFill>
            </a:endParaRPr>
          </a:p>
        </p:txBody>
      </p:sp>
      <p:sp>
        <p:nvSpPr>
          <p:cNvPr id="15" name="Date Placeholder 3"/>
          <p:cNvSpPr>
            <a:spLocks noGrp="1"/>
          </p:cNvSpPr>
          <p:nvPr>
            <p:ph type="dt" sz="half" idx="2"/>
          </p:nvPr>
        </p:nvSpPr>
        <p:spPr>
          <a:xfrm>
            <a:off x="634482" y="4377819"/>
            <a:ext cx="2743200" cy="365125"/>
          </a:xfrm>
          <a:prstGeom prst="rect">
            <a:avLst/>
          </a:prstGeom>
        </p:spPr>
        <p:txBody>
          <a:bodyPr vert="horz" lIns="91440" tIns="45720" rIns="91440" bIns="45720" rtlCol="0" anchor="ctr"/>
          <a:lstStyle>
            <a:lvl1pPr algn="l">
              <a:defRPr sz="1200">
                <a:solidFill>
                  <a:schemeClr val="accent1"/>
                </a:solidFill>
              </a:defRPr>
            </a:lvl1pPr>
          </a:lstStyle>
          <a:p>
            <a:fld id="{8FD34EAC-AF2D-4A0D-88E6-3D7398F82CA6}" type="datetime2">
              <a:rPr lang="da-DK" smtClean="0"/>
              <a:pPr/>
              <a:t>18. oktober 2018</a:t>
            </a:fld>
            <a:endParaRPr lang="en-US" dirty="0"/>
          </a:p>
        </p:txBody>
      </p:sp>
      <p:sp>
        <p:nvSpPr>
          <p:cNvPr id="18" name="Pladsholder til tekst 17"/>
          <p:cNvSpPr>
            <a:spLocks noGrp="1"/>
          </p:cNvSpPr>
          <p:nvPr>
            <p:ph type="body" sz="quarter" idx="11" hasCustomPrompt="1"/>
          </p:nvPr>
        </p:nvSpPr>
        <p:spPr>
          <a:xfrm>
            <a:off x="634484" y="4840447"/>
            <a:ext cx="4516016" cy="228599"/>
          </a:xfrm>
        </p:spPr>
        <p:txBody>
          <a:bodyPr bIns="0">
            <a:normAutofit/>
          </a:bodyPr>
          <a:lstStyle>
            <a:lvl1pPr marL="0" indent="0">
              <a:buNone/>
              <a:defRPr sz="1200" b="1" i="0" u="none" baseline="0">
                <a:solidFill>
                  <a:schemeClr val="accent1"/>
                </a:solidFill>
                <a:effectLst/>
              </a:defRPr>
            </a:lvl1pPr>
          </a:lstStyle>
          <a:p>
            <a:pPr lvl="0"/>
            <a:r>
              <a:rPr lang="da-DK" b="0" dirty="0"/>
              <a:t>Navn</a:t>
            </a:r>
            <a:endParaRPr lang="da-DK" b="1" dirty="0"/>
          </a:p>
        </p:txBody>
      </p:sp>
      <p:sp>
        <p:nvSpPr>
          <p:cNvPr id="24" name="Pladsholder til tekst 17"/>
          <p:cNvSpPr>
            <a:spLocks noGrp="1"/>
          </p:cNvSpPr>
          <p:nvPr>
            <p:ph type="body" sz="quarter" idx="13" hasCustomPrompt="1"/>
          </p:nvPr>
        </p:nvSpPr>
        <p:spPr>
          <a:xfrm>
            <a:off x="634482" y="5071582"/>
            <a:ext cx="4516017" cy="269242"/>
          </a:xfrm>
        </p:spPr>
        <p:txBody>
          <a:bodyPr tIns="0">
            <a:normAutofit/>
          </a:bodyPr>
          <a:lstStyle>
            <a:lvl1pPr marL="0" indent="0">
              <a:buNone/>
              <a:defRPr sz="1200" b="0" baseline="0">
                <a:solidFill>
                  <a:schemeClr val="accent1"/>
                </a:solidFill>
              </a:defRPr>
            </a:lvl1pPr>
          </a:lstStyle>
          <a:p>
            <a:pPr lvl="0"/>
            <a:r>
              <a:rPr lang="da-DK" b="0" dirty="0"/>
              <a:t>Titel, Afdeling</a:t>
            </a:r>
            <a:endParaRPr lang="da-DK" b="1" dirty="0"/>
          </a:p>
        </p:txBody>
      </p:sp>
      <p:pic>
        <p:nvPicPr>
          <p:cNvPr id="12" name="Bille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289" y="150051"/>
            <a:ext cx="1662561" cy="716400"/>
          </a:xfrm>
          <a:prstGeom prst="rect">
            <a:avLst/>
          </a:prstGeom>
        </p:spPr>
      </p:pic>
    </p:spTree>
    <p:extLst>
      <p:ext uri="{BB962C8B-B14F-4D97-AF65-F5344CB8AC3E}">
        <p14:creationId xmlns:p14="http://schemas.microsoft.com/office/powerpoint/2010/main" val="3278191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ut">
    <p:spTree>
      <p:nvGrpSpPr>
        <p:cNvPr id="1" name=""/>
        <p:cNvGrpSpPr/>
        <p:nvPr/>
      </p:nvGrpSpPr>
      <p:grpSpPr>
        <a:xfrm>
          <a:off x="0" y="0"/>
          <a:ext cx="0" cy="0"/>
          <a:chOff x="0" y="0"/>
          <a:chExt cx="0" cy="0"/>
        </a:xfrm>
      </p:grpSpPr>
      <p:sp>
        <p:nvSpPr>
          <p:cNvPr id="4" name="Rectangle 2"/>
          <p:cNvSpPr/>
          <p:nvPr userDrawn="1"/>
        </p:nvSpPr>
        <p:spPr>
          <a:xfrm>
            <a:off x="0" y="954000"/>
            <a:ext cx="12192000" cy="4991100"/>
          </a:xfrm>
          <a:prstGeom prst="rect">
            <a:avLst/>
          </a:prstGeom>
          <a:solidFill>
            <a:srgbClr val="06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AA9A7"/>
              </a:solidFill>
            </a:endParaRPr>
          </a:p>
        </p:txBody>
      </p:sp>
      <p:sp>
        <p:nvSpPr>
          <p:cNvPr id="2" name="Titel 1"/>
          <p:cNvSpPr>
            <a:spLocks noGrp="1"/>
          </p:cNvSpPr>
          <p:nvPr>
            <p:ph type="title" hasCustomPrompt="1"/>
          </p:nvPr>
        </p:nvSpPr>
        <p:spPr>
          <a:xfrm>
            <a:off x="838200" y="1595438"/>
            <a:ext cx="7200000" cy="709223"/>
          </a:xfrm>
        </p:spPr>
        <p:txBody>
          <a:bodyPr anchor="t"/>
          <a:lstStyle>
            <a:lvl1pPr>
              <a:defRPr>
                <a:solidFill>
                  <a:schemeClr val="bg1"/>
                </a:solidFill>
              </a:defRPr>
            </a:lvl1pPr>
          </a:lstStyle>
          <a:p>
            <a:r>
              <a:rPr lang="da-DK" dirty="0"/>
              <a:t>Overskrift</a:t>
            </a:r>
          </a:p>
        </p:txBody>
      </p:sp>
      <p:grpSp>
        <p:nvGrpSpPr>
          <p:cNvPr id="3" name="Gruppe 2"/>
          <p:cNvGrpSpPr/>
          <p:nvPr userDrawn="1"/>
        </p:nvGrpSpPr>
        <p:grpSpPr>
          <a:xfrm>
            <a:off x="9258300" y="4888279"/>
            <a:ext cx="2009321" cy="1487121"/>
            <a:chOff x="9258300" y="4888279"/>
            <a:chExt cx="2009321" cy="1487121"/>
          </a:xfrm>
        </p:grpSpPr>
        <p:sp>
          <p:nvSpPr>
            <p:cNvPr id="5" name="Oval 14"/>
            <p:cNvSpPr/>
            <p:nvPr userDrawn="1"/>
          </p:nvSpPr>
          <p:spPr>
            <a:xfrm>
              <a:off x="9258300" y="4889500"/>
              <a:ext cx="1485900" cy="148590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24" descr="ikon_powerboo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8000" y="4888279"/>
              <a:ext cx="1208286" cy="1169621"/>
            </a:xfrm>
            <a:prstGeom prst="rect">
              <a:avLst/>
            </a:prstGeom>
          </p:spPr>
        </p:pic>
        <p:sp>
          <p:nvSpPr>
            <p:cNvPr id="16" name="Content Placeholder 2"/>
            <p:cNvSpPr txBox="1">
              <a:spLocks/>
            </p:cNvSpPr>
            <p:nvPr userDrawn="1"/>
          </p:nvSpPr>
          <p:spPr>
            <a:xfrm>
              <a:off x="9407658" y="5822462"/>
              <a:ext cx="1859963" cy="541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noProof="1">
                  <a:solidFill>
                    <a:schemeClr val="bg1"/>
                  </a:solidFill>
                  <a:latin typeface="Calibri"/>
                  <a:ea typeface="Adobe Fan Heiti Std B" panose="020B0700000000000000" pitchFamily="34" charset="-128"/>
                  <a:cs typeface="Calibri"/>
                </a:rPr>
                <a:t>Besøg ski.dk</a:t>
              </a:r>
            </a:p>
          </p:txBody>
        </p:sp>
      </p:grpSp>
      <p:sp>
        <p:nvSpPr>
          <p:cNvPr id="19" name="Pladsholder til tekst 7"/>
          <p:cNvSpPr>
            <a:spLocks noGrp="1"/>
          </p:cNvSpPr>
          <p:nvPr>
            <p:ph type="body" sz="quarter" idx="11" hasCustomPrompt="1"/>
          </p:nvPr>
        </p:nvSpPr>
        <p:spPr>
          <a:xfrm>
            <a:off x="838200" y="4552950"/>
            <a:ext cx="3060000" cy="252000"/>
          </a:xfrm>
        </p:spPr>
        <p:txBody>
          <a:bodyPr lIns="0" anchor="t">
            <a:noAutofit/>
          </a:bodyPr>
          <a:lstStyle>
            <a:lvl1pPr marL="0" indent="0">
              <a:buNone/>
              <a:defRPr sz="1400" b="1">
                <a:solidFill>
                  <a:schemeClr val="accent4"/>
                </a:solidFill>
              </a:defRPr>
            </a:lvl1pPr>
            <a:lvl5pPr>
              <a:defRPr/>
            </a:lvl5pPr>
          </a:lstStyle>
          <a:p>
            <a:pPr lvl="0"/>
            <a:r>
              <a:rPr lang="da-DK" dirty="0"/>
              <a:t>Navn</a:t>
            </a:r>
          </a:p>
        </p:txBody>
      </p:sp>
      <p:sp>
        <p:nvSpPr>
          <p:cNvPr id="20" name="Pladsholder til tekst 9"/>
          <p:cNvSpPr>
            <a:spLocks noGrp="1"/>
          </p:cNvSpPr>
          <p:nvPr>
            <p:ph type="body" sz="quarter" idx="12" hasCustomPrompt="1"/>
          </p:nvPr>
        </p:nvSpPr>
        <p:spPr>
          <a:xfrm>
            <a:off x="838200" y="4810125"/>
            <a:ext cx="3060000" cy="216000"/>
          </a:xfrm>
        </p:spPr>
        <p:txBody>
          <a:bodyPr lIns="0" anchor="ctr">
            <a:noAutofit/>
          </a:bodyPr>
          <a:lstStyle>
            <a:lvl1pPr marL="0" indent="0">
              <a:buNone/>
              <a:defRPr sz="1400">
                <a:solidFill>
                  <a:schemeClr val="bg1"/>
                </a:solidFill>
              </a:defRPr>
            </a:lvl1pPr>
          </a:lstStyle>
          <a:p>
            <a:pPr lvl="0"/>
            <a:r>
              <a:rPr lang="da-DK" dirty="0"/>
              <a:t>Titel</a:t>
            </a:r>
          </a:p>
        </p:txBody>
      </p:sp>
      <p:sp>
        <p:nvSpPr>
          <p:cNvPr id="21" name="Pladsholder til tekst 9"/>
          <p:cNvSpPr>
            <a:spLocks noGrp="1"/>
          </p:cNvSpPr>
          <p:nvPr>
            <p:ph type="body" sz="quarter" idx="13" hasCustomPrompt="1"/>
          </p:nvPr>
        </p:nvSpPr>
        <p:spPr>
          <a:xfrm>
            <a:off x="838200" y="5034132"/>
            <a:ext cx="3060000" cy="216000"/>
          </a:xfrm>
        </p:spPr>
        <p:txBody>
          <a:bodyPr lIns="0" anchor="ctr">
            <a:noAutofit/>
          </a:bodyPr>
          <a:lstStyle>
            <a:lvl1pPr marL="0" indent="0">
              <a:buNone/>
              <a:defRPr sz="1400">
                <a:solidFill>
                  <a:schemeClr val="bg1"/>
                </a:solidFill>
              </a:defRPr>
            </a:lvl1pPr>
          </a:lstStyle>
          <a:p>
            <a:pPr lvl="0"/>
            <a:r>
              <a:rPr lang="da-DK" dirty="0" err="1"/>
              <a:t>Email</a:t>
            </a:r>
            <a:endParaRPr lang="da-DK" dirty="0"/>
          </a:p>
        </p:txBody>
      </p:sp>
      <p:sp>
        <p:nvSpPr>
          <p:cNvPr id="22" name="Pladsholder til tekst 9"/>
          <p:cNvSpPr>
            <a:spLocks noGrp="1"/>
          </p:cNvSpPr>
          <p:nvPr>
            <p:ph type="body" sz="quarter" idx="14" hasCustomPrompt="1"/>
          </p:nvPr>
        </p:nvSpPr>
        <p:spPr>
          <a:xfrm>
            <a:off x="838200" y="5267470"/>
            <a:ext cx="3060000" cy="216000"/>
          </a:xfrm>
        </p:spPr>
        <p:txBody>
          <a:bodyPr lIns="0" anchor="ctr">
            <a:noAutofit/>
          </a:bodyPr>
          <a:lstStyle>
            <a:lvl1pPr marL="0" indent="0">
              <a:buNone/>
              <a:defRPr sz="1400">
                <a:solidFill>
                  <a:schemeClr val="bg1"/>
                </a:solidFill>
              </a:defRPr>
            </a:lvl1pPr>
          </a:lstStyle>
          <a:p>
            <a:pPr lvl="0"/>
            <a:r>
              <a:rPr lang="da-DK" dirty="0"/>
              <a:t>Telefon</a:t>
            </a:r>
          </a:p>
        </p:txBody>
      </p:sp>
      <p:sp>
        <p:nvSpPr>
          <p:cNvPr id="27" name="Pladsholder til tekst 7"/>
          <p:cNvSpPr>
            <a:spLocks noGrp="1"/>
          </p:cNvSpPr>
          <p:nvPr>
            <p:ph type="body" sz="quarter" idx="15" hasCustomPrompt="1"/>
          </p:nvPr>
        </p:nvSpPr>
        <p:spPr>
          <a:xfrm>
            <a:off x="4037900" y="4562720"/>
            <a:ext cx="3060000" cy="252000"/>
          </a:xfrm>
        </p:spPr>
        <p:txBody>
          <a:bodyPr lIns="0" anchor="t">
            <a:noAutofit/>
          </a:bodyPr>
          <a:lstStyle>
            <a:lvl1pPr marL="0" indent="0">
              <a:buNone/>
              <a:defRPr sz="1400" b="1">
                <a:solidFill>
                  <a:schemeClr val="accent4"/>
                </a:solidFill>
              </a:defRPr>
            </a:lvl1pPr>
            <a:lvl5pPr>
              <a:defRPr/>
            </a:lvl5pPr>
          </a:lstStyle>
          <a:p>
            <a:pPr lvl="0"/>
            <a:r>
              <a:rPr lang="da-DK" dirty="0"/>
              <a:t>Navn</a:t>
            </a:r>
          </a:p>
        </p:txBody>
      </p:sp>
      <p:sp>
        <p:nvSpPr>
          <p:cNvPr id="28" name="Pladsholder til tekst 9"/>
          <p:cNvSpPr>
            <a:spLocks noGrp="1"/>
          </p:cNvSpPr>
          <p:nvPr>
            <p:ph type="body" sz="quarter" idx="16" hasCustomPrompt="1"/>
          </p:nvPr>
        </p:nvSpPr>
        <p:spPr>
          <a:xfrm>
            <a:off x="4037900" y="4819895"/>
            <a:ext cx="3060000" cy="216000"/>
          </a:xfrm>
        </p:spPr>
        <p:txBody>
          <a:bodyPr lIns="0" anchor="ctr">
            <a:noAutofit/>
          </a:bodyPr>
          <a:lstStyle>
            <a:lvl1pPr marL="0" indent="0">
              <a:buNone/>
              <a:defRPr sz="1400">
                <a:solidFill>
                  <a:schemeClr val="bg1"/>
                </a:solidFill>
              </a:defRPr>
            </a:lvl1pPr>
          </a:lstStyle>
          <a:p>
            <a:pPr lvl="0"/>
            <a:r>
              <a:rPr lang="da-DK" dirty="0"/>
              <a:t>Titel</a:t>
            </a:r>
          </a:p>
        </p:txBody>
      </p:sp>
      <p:sp>
        <p:nvSpPr>
          <p:cNvPr id="29" name="Pladsholder til tekst 9"/>
          <p:cNvSpPr>
            <a:spLocks noGrp="1"/>
          </p:cNvSpPr>
          <p:nvPr>
            <p:ph type="body" sz="quarter" idx="17" hasCustomPrompt="1"/>
          </p:nvPr>
        </p:nvSpPr>
        <p:spPr>
          <a:xfrm>
            <a:off x="4037900" y="5043902"/>
            <a:ext cx="3060000" cy="216000"/>
          </a:xfrm>
        </p:spPr>
        <p:txBody>
          <a:bodyPr lIns="0" anchor="ctr">
            <a:noAutofit/>
          </a:bodyPr>
          <a:lstStyle>
            <a:lvl1pPr marL="0" indent="0">
              <a:buNone/>
              <a:defRPr sz="1400">
                <a:solidFill>
                  <a:schemeClr val="bg1"/>
                </a:solidFill>
              </a:defRPr>
            </a:lvl1pPr>
          </a:lstStyle>
          <a:p>
            <a:pPr lvl="0"/>
            <a:r>
              <a:rPr lang="da-DK" dirty="0" err="1"/>
              <a:t>Email</a:t>
            </a:r>
            <a:endParaRPr lang="da-DK" dirty="0"/>
          </a:p>
        </p:txBody>
      </p:sp>
      <p:sp>
        <p:nvSpPr>
          <p:cNvPr id="30" name="Pladsholder til tekst 9"/>
          <p:cNvSpPr>
            <a:spLocks noGrp="1"/>
          </p:cNvSpPr>
          <p:nvPr>
            <p:ph type="body" sz="quarter" idx="18" hasCustomPrompt="1"/>
          </p:nvPr>
        </p:nvSpPr>
        <p:spPr>
          <a:xfrm>
            <a:off x="4037900" y="5277240"/>
            <a:ext cx="3060000" cy="216000"/>
          </a:xfrm>
        </p:spPr>
        <p:txBody>
          <a:bodyPr lIns="0" anchor="ctr">
            <a:noAutofit/>
          </a:bodyPr>
          <a:lstStyle>
            <a:lvl1pPr marL="0" indent="0">
              <a:buNone/>
              <a:defRPr sz="1400">
                <a:solidFill>
                  <a:schemeClr val="bg1"/>
                </a:solidFill>
              </a:defRPr>
            </a:lvl1pPr>
          </a:lstStyle>
          <a:p>
            <a:pPr lvl="0"/>
            <a:r>
              <a:rPr lang="da-DK" dirty="0"/>
              <a:t>Telefon</a:t>
            </a:r>
          </a:p>
        </p:txBody>
      </p:sp>
      <p:sp>
        <p:nvSpPr>
          <p:cNvPr id="31" name="Pladsholder til billede 6"/>
          <p:cNvSpPr>
            <a:spLocks noGrp="1"/>
          </p:cNvSpPr>
          <p:nvPr>
            <p:ph type="pic" sz="quarter" idx="19"/>
          </p:nvPr>
        </p:nvSpPr>
        <p:spPr>
          <a:xfrm>
            <a:off x="838200" y="2946099"/>
            <a:ext cx="3060000" cy="1486201"/>
          </a:xfrm>
        </p:spPr>
        <p:txBody>
          <a:bodyPr/>
          <a:lstStyle/>
          <a:p>
            <a:r>
              <a:rPr lang="da-DK"/>
              <a:t>Klik på ikonet for at tilføje et billede</a:t>
            </a:r>
          </a:p>
        </p:txBody>
      </p:sp>
      <p:sp>
        <p:nvSpPr>
          <p:cNvPr id="32" name="Pladsholder til billede 6"/>
          <p:cNvSpPr>
            <a:spLocks noGrp="1"/>
          </p:cNvSpPr>
          <p:nvPr>
            <p:ph type="pic" sz="quarter" idx="20"/>
          </p:nvPr>
        </p:nvSpPr>
        <p:spPr>
          <a:xfrm>
            <a:off x="4037900" y="2946099"/>
            <a:ext cx="3060000" cy="1486201"/>
          </a:xfrm>
        </p:spPr>
        <p:txBody>
          <a:bodyPr/>
          <a:lstStyle/>
          <a:p>
            <a:r>
              <a:rPr lang="da-DK"/>
              <a:t>Klik på ikonet for at tilføje et billede</a:t>
            </a:r>
          </a:p>
        </p:txBody>
      </p:sp>
    </p:spTree>
    <p:extLst>
      <p:ext uri="{BB962C8B-B14F-4D97-AF65-F5344CB8AC3E}">
        <p14:creationId xmlns:p14="http://schemas.microsoft.com/office/powerpoint/2010/main" val="2753036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p:cNvSpPr/>
          <p:nvPr userDrawn="1"/>
        </p:nvSpPr>
        <p:spPr>
          <a:xfrm>
            <a:off x="711201" y="229829"/>
            <a:ext cx="10769600" cy="608372"/>
          </a:xfrm>
          <a:prstGeom prst="rect">
            <a:avLst/>
          </a:prstGeom>
          <a:noFill/>
        </p:spPr>
        <p:style>
          <a:lnRef idx="1">
            <a:schemeClr val="accent5"/>
          </a:lnRef>
          <a:fillRef idx="2">
            <a:schemeClr val="accent5"/>
          </a:fillRef>
          <a:effectRef idx="1">
            <a:schemeClr val="accent5"/>
          </a:effectRef>
          <a:fontRef idx="minor">
            <a:schemeClr val="dk1"/>
          </a:fontRef>
        </p:style>
        <p:txBody>
          <a:bodyPr rtlCol="0" anchor="ctr"/>
          <a:lstStyle/>
          <a:p>
            <a:endParaRPr lang="en-US" sz="4000" dirty="0"/>
          </a:p>
        </p:txBody>
      </p:sp>
      <p:sp>
        <p:nvSpPr>
          <p:cNvPr id="2" name="Title 1"/>
          <p:cNvSpPr>
            <a:spLocks noGrp="1"/>
          </p:cNvSpPr>
          <p:nvPr>
            <p:ph type="title"/>
          </p:nvPr>
        </p:nvSpPr>
        <p:spPr>
          <a:xfrm>
            <a:off x="711201" y="229830"/>
            <a:ext cx="10769600" cy="608372"/>
          </a:xfrm>
          <a:effectLst>
            <a:outerShdw blurRad="25400" dist="25400" dir="5400000" algn="ctr" rotWithShape="0">
              <a:schemeClr val="bg1"/>
            </a:outerShdw>
          </a:effectLst>
        </p:spPr>
        <p:txBody>
          <a:bodyPr>
            <a:noAutofit/>
          </a:bodyPr>
          <a:lstStyle>
            <a:lvl1pPr>
              <a:defRPr sz="3200"/>
            </a:lvl1pPr>
          </a:lstStyle>
          <a:p>
            <a:r>
              <a:rPr lang="en-US"/>
              <a:t>Click to edit Master title style</a:t>
            </a:r>
          </a:p>
        </p:txBody>
      </p:sp>
      <p:sp>
        <p:nvSpPr>
          <p:cNvPr id="4" name="Date Placeholder 3"/>
          <p:cNvSpPr>
            <a:spLocks noGrp="1"/>
          </p:cNvSpPr>
          <p:nvPr>
            <p:ph type="dt" sz="half" idx="10"/>
          </p:nvPr>
        </p:nvSpPr>
        <p:spPr>
          <a:xfrm>
            <a:off x="6315133" y="581198"/>
            <a:ext cx="2193763" cy="162000"/>
          </a:xfrm>
          <a:prstGeom prst="rect">
            <a:avLst/>
          </a:prstGeom>
        </p:spPr>
        <p:txBody>
          <a:bodyPr/>
          <a:lstStyle/>
          <a:p>
            <a:fld id="{50B39D7C-E681-463C-8873-88820B629070}" type="datetimeFigureOut">
              <a:rPr lang="en-US" smtClean="0"/>
              <a:t>10/18/2018</a:t>
            </a:fld>
            <a:endParaRPr lang="en-US"/>
          </a:p>
        </p:txBody>
      </p:sp>
      <p:sp>
        <p:nvSpPr>
          <p:cNvPr id="5" name="Footer Placeholder 4"/>
          <p:cNvSpPr>
            <a:spLocks noGrp="1"/>
          </p:cNvSpPr>
          <p:nvPr>
            <p:ph type="ftr" sz="quarter" idx="11"/>
          </p:nvPr>
        </p:nvSpPr>
        <p:spPr>
          <a:xfrm>
            <a:off x="6315133" y="416502"/>
            <a:ext cx="5275317" cy="1620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0255FA6-3122-4116-BEDD-C11DB05CA9B9}" type="slidenum">
              <a:rPr lang="en-US" smtClean="0"/>
              <a:t>‹nr.›</a:t>
            </a:fld>
            <a:endParaRPr lang="en-US"/>
          </a:p>
        </p:txBody>
      </p:sp>
      <p:sp>
        <p:nvSpPr>
          <p:cNvPr id="11" name="Subtitle 2"/>
          <p:cNvSpPr>
            <a:spLocks noGrp="1"/>
          </p:cNvSpPr>
          <p:nvPr>
            <p:ph type="subTitle" idx="13"/>
          </p:nvPr>
        </p:nvSpPr>
        <p:spPr>
          <a:xfrm>
            <a:off x="711201" y="838201"/>
            <a:ext cx="10769600" cy="365760"/>
          </a:xfrm>
        </p:spPr>
        <p:txBody>
          <a:bodyPr>
            <a:no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4752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gang type 1">
    <p:spTree>
      <p:nvGrpSpPr>
        <p:cNvPr id="1" name=""/>
        <p:cNvGrpSpPr/>
        <p:nvPr/>
      </p:nvGrpSpPr>
      <p:grpSpPr>
        <a:xfrm>
          <a:off x="0" y="0"/>
          <a:ext cx="0" cy="0"/>
          <a:chOff x="0" y="0"/>
          <a:chExt cx="0" cy="0"/>
        </a:xfrm>
      </p:grpSpPr>
      <p:sp>
        <p:nvSpPr>
          <p:cNvPr id="4" name="Rectangle 2"/>
          <p:cNvSpPr/>
          <p:nvPr userDrawn="1"/>
        </p:nvSpPr>
        <p:spPr>
          <a:xfrm>
            <a:off x="0" y="954000"/>
            <a:ext cx="12193200" cy="4991100"/>
          </a:xfrm>
          <a:prstGeom prst="rect">
            <a:avLst/>
          </a:prstGeom>
          <a:solidFill>
            <a:srgbClr val="063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AA9A7"/>
              </a:solidFill>
            </a:endParaRPr>
          </a:p>
        </p:txBody>
      </p:sp>
      <p:sp>
        <p:nvSpPr>
          <p:cNvPr id="2" name="Titel 1"/>
          <p:cNvSpPr>
            <a:spLocks noGrp="1"/>
          </p:cNvSpPr>
          <p:nvPr>
            <p:ph type="title" hasCustomPrompt="1"/>
          </p:nvPr>
        </p:nvSpPr>
        <p:spPr>
          <a:xfrm>
            <a:off x="838200" y="1595438"/>
            <a:ext cx="7200000" cy="2643146"/>
          </a:xfrm>
        </p:spPr>
        <p:txBody>
          <a:bodyPr anchor="t"/>
          <a:lstStyle>
            <a:lvl1pPr>
              <a:defRPr>
                <a:solidFill>
                  <a:schemeClr val="bg1"/>
                </a:solidFill>
              </a:defRPr>
            </a:lvl1pPr>
          </a:lstStyle>
          <a:p>
            <a:r>
              <a:rPr lang="da-DK" dirty="0"/>
              <a:t>Overskrift</a:t>
            </a:r>
          </a:p>
        </p:txBody>
      </p:sp>
      <p:sp>
        <p:nvSpPr>
          <p:cNvPr id="8" name="Pladsholder til tekst 7"/>
          <p:cNvSpPr>
            <a:spLocks noGrp="1"/>
          </p:cNvSpPr>
          <p:nvPr>
            <p:ph type="body" sz="quarter" idx="11" hasCustomPrompt="1"/>
          </p:nvPr>
        </p:nvSpPr>
        <p:spPr>
          <a:xfrm>
            <a:off x="838200" y="4557708"/>
            <a:ext cx="3609975" cy="252000"/>
          </a:xfrm>
        </p:spPr>
        <p:txBody>
          <a:bodyPr anchor="t">
            <a:normAutofit/>
          </a:bodyPr>
          <a:lstStyle>
            <a:lvl1pPr marL="0" indent="0">
              <a:buNone/>
              <a:defRPr sz="1400" b="1">
                <a:solidFill>
                  <a:schemeClr val="accent4"/>
                </a:solidFill>
              </a:defRPr>
            </a:lvl1pPr>
            <a:lvl5pPr>
              <a:defRPr/>
            </a:lvl5pPr>
          </a:lstStyle>
          <a:p>
            <a:pPr lvl="0"/>
            <a:r>
              <a:rPr lang="da-DK" dirty="0"/>
              <a:t>Navn</a:t>
            </a:r>
          </a:p>
        </p:txBody>
      </p:sp>
      <p:sp>
        <p:nvSpPr>
          <p:cNvPr id="10" name="Pladsholder til tekst 9"/>
          <p:cNvSpPr>
            <a:spLocks noGrp="1"/>
          </p:cNvSpPr>
          <p:nvPr>
            <p:ph type="body" sz="quarter" idx="12" hasCustomPrompt="1"/>
          </p:nvPr>
        </p:nvSpPr>
        <p:spPr>
          <a:xfrm>
            <a:off x="838200" y="4811833"/>
            <a:ext cx="3609975" cy="252000"/>
          </a:xfrm>
        </p:spPr>
        <p:txBody>
          <a:bodyPr anchor="b">
            <a:noAutofit/>
          </a:bodyPr>
          <a:lstStyle>
            <a:lvl1pPr marL="0" indent="0">
              <a:buNone/>
              <a:defRPr sz="1400">
                <a:solidFill>
                  <a:schemeClr val="bg1"/>
                </a:solidFill>
              </a:defRPr>
            </a:lvl1pPr>
          </a:lstStyle>
          <a:p>
            <a:pPr lvl="0"/>
            <a:r>
              <a:rPr lang="da-DK" dirty="0"/>
              <a:t>Titel</a:t>
            </a:r>
          </a:p>
        </p:txBody>
      </p:sp>
      <p:sp>
        <p:nvSpPr>
          <p:cNvPr id="9" name="Pladsholder til slidenummer 13"/>
          <p:cNvSpPr>
            <a:spLocks noGrp="1"/>
          </p:cNvSpPr>
          <p:nvPr>
            <p:ph type="sldNum" sz="quarter" idx="4"/>
          </p:nvPr>
        </p:nvSpPr>
        <p:spPr>
          <a:xfrm>
            <a:off x="10888824" y="6356350"/>
            <a:ext cx="464976" cy="365125"/>
          </a:xfrm>
          <a:prstGeom prst="rect">
            <a:avLst/>
          </a:prstGeom>
        </p:spPr>
        <p:txBody>
          <a:bodyPr vert="horz" lIns="91440" tIns="45720" rIns="91440" bIns="45720" rtlCol="0" anchor="ctr"/>
          <a:lstStyle>
            <a:lvl1pPr algn="r">
              <a:defRPr sz="800">
                <a:solidFill>
                  <a:schemeClr val="tx2"/>
                </a:solidFill>
              </a:defRPr>
            </a:lvl1pPr>
          </a:lstStyle>
          <a:p>
            <a:fld id="{7FBC932F-F4CF-4098-97AF-13CD3D9A4492}" type="slidenum">
              <a:rPr lang="da-DK" smtClean="0"/>
              <a:pPr/>
              <a:t>‹nr.›</a:t>
            </a:fld>
            <a:endParaRPr lang="da-DK" dirty="0"/>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647" y="4887847"/>
            <a:ext cx="1487553" cy="1487553"/>
          </a:xfrm>
          <a:prstGeom prst="rect">
            <a:avLst/>
          </a:prstGeom>
        </p:spPr>
      </p:pic>
    </p:spTree>
    <p:extLst>
      <p:ext uri="{BB962C8B-B14F-4D97-AF65-F5344CB8AC3E}">
        <p14:creationId xmlns:p14="http://schemas.microsoft.com/office/powerpoint/2010/main" val="118838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gang type 2">
    <p:spTree>
      <p:nvGrpSpPr>
        <p:cNvPr id="1" name=""/>
        <p:cNvGrpSpPr/>
        <p:nvPr/>
      </p:nvGrpSpPr>
      <p:grpSpPr>
        <a:xfrm>
          <a:off x="0" y="0"/>
          <a:ext cx="0" cy="0"/>
          <a:chOff x="0" y="0"/>
          <a:chExt cx="0" cy="0"/>
        </a:xfrm>
      </p:grpSpPr>
      <p:sp>
        <p:nvSpPr>
          <p:cNvPr id="4" name="Rectangle 2"/>
          <p:cNvSpPr/>
          <p:nvPr userDrawn="1"/>
        </p:nvSpPr>
        <p:spPr>
          <a:xfrm>
            <a:off x="0" y="954000"/>
            <a:ext cx="12192000" cy="49896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AAA9A7"/>
              </a:solidFill>
            </a:endParaRPr>
          </a:p>
        </p:txBody>
      </p:sp>
      <p:sp>
        <p:nvSpPr>
          <p:cNvPr id="2" name="Titel 1"/>
          <p:cNvSpPr>
            <a:spLocks noGrp="1"/>
          </p:cNvSpPr>
          <p:nvPr>
            <p:ph type="title" hasCustomPrompt="1"/>
          </p:nvPr>
        </p:nvSpPr>
        <p:spPr>
          <a:xfrm>
            <a:off x="838200" y="1595438"/>
            <a:ext cx="7200000" cy="2643146"/>
          </a:xfrm>
        </p:spPr>
        <p:txBody>
          <a:bodyPr anchor="t"/>
          <a:lstStyle>
            <a:lvl1pPr>
              <a:defRPr>
                <a:solidFill>
                  <a:schemeClr val="bg1"/>
                </a:solidFill>
              </a:defRPr>
            </a:lvl1pPr>
          </a:lstStyle>
          <a:p>
            <a:r>
              <a:rPr lang="da-DK" dirty="0"/>
              <a:t>Overskrift</a:t>
            </a:r>
          </a:p>
        </p:txBody>
      </p:sp>
      <p:sp>
        <p:nvSpPr>
          <p:cNvPr id="8" name="Pladsholder til tekst 7"/>
          <p:cNvSpPr>
            <a:spLocks noGrp="1"/>
          </p:cNvSpPr>
          <p:nvPr>
            <p:ph type="body" sz="quarter" idx="11" hasCustomPrompt="1"/>
          </p:nvPr>
        </p:nvSpPr>
        <p:spPr>
          <a:xfrm>
            <a:off x="838200" y="4558533"/>
            <a:ext cx="3609975" cy="252000"/>
          </a:xfrm>
        </p:spPr>
        <p:txBody>
          <a:bodyPr anchor="t">
            <a:noAutofit/>
          </a:bodyPr>
          <a:lstStyle>
            <a:lvl1pPr marL="0" indent="0">
              <a:buNone/>
              <a:defRPr sz="1400" b="1">
                <a:solidFill>
                  <a:schemeClr val="accent1"/>
                </a:solidFill>
              </a:defRPr>
            </a:lvl1pPr>
            <a:lvl5pPr>
              <a:defRPr/>
            </a:lvl5pPr>
          </a:lstStyle>
          <a:p>
            <a:pPr lvl="0"/>
            <a:r>
              <a:rPr lang="da-DK" dirty="0"/>
              <a:t>Navn</a:t>
            </a:r>
          </a:p>
        </p:txBody>
      </p:sp>
      <p:sp>
        <p:nvSpPr>
          <p:cNvPr id="10" name="Pladsholder til tekst 9"/>
          <p:cNvSpPr>
            <a:spLocks noGrp="1"/>
          </p:cNvSpPr>
          <p:nvPr>
            <p:ph type="body" sz="quarter" idx="12" hasCustomPrompt="1"/>
          </p:nvPr>
        </p:nvSpPr>
        <p:spPr>
          <a:xfrm>
            <a:off x="838200" y="4810125"/>
            <a:ext cx="3609975" cy="252000"/>
          </a:xfrm>
        </p:spPr>
        <p:txBody>
          <a:bodyPr anchor="b">
            <a:noAutofit/>
          </a:bodyPr>
          <a:lstStyle>
            <a:lvl1pPr marL="0" indent="0">
              <a:buNone/>
              <a:defRPr sz="1400">
                <a:solidFill>
                  <a:schemeClr val="accent1"/>
                </a:solidFill>
              </a:defRPr>
            </a:lvl1pPr>
          </a:lstStyle>
          <a:p>
            <a:pPr lvl="0"/>
            <a:r>
              <a:rPr lang="da-DK" dirty="0"/>
              <a:t>Titel</a:t>
            </a:r>
          </a:p>
        </p:txBody>
      </p:sp>
      <p:sp>
        <p:nvSpPr>
          <p:cNvPr id="9" name="Pladsholder til slidenummer 13"/>
          <p:cNvSpPr>
            <a:spLocks noGrp="1"/>
          </p:cNvSpPr>
          <p:nvPr>
            <p:ph type="sldNum" sz="quarter" idx="4"/>
          </p:nvPr>
        </p:nvSpPr>
        <p:spPr>
          <a:xfrm>
            <a:off x="10888824" y="6356350"/>
            <a:ext cx="464976" cy="365125"/>
          </a:xfrm>
          <a:prstGeom prst="rect">
            <a:avLst/>
          </a:prstGeom>
        </p:spPr>
        <p:txBody>
          <a:bodyPr vert="horz" lIns="91440" tIns="45720" rIns="91440" bIns="45720" rtlCol="0" anchor="ctr"/>
          <a:lstStyle>
            <a:lvl1pPr algn="r">
              <a:defRPr sz="800">
                <a:solidFill>
                  <a:schemeClr val="tx2"/>
                </a:solidFill>
              </a:defRPr>
            </a:lvl1pPr>
          </a:lstStyle>
          <a:p>
            <a:fld id="{7FBC932F-F4CF-4098-97AF-13CD3D9A4492}" type="slidenum">
              <a:rPr lang="da-DK" smtClean="0"/>
              <a:pPr/>
              <a:t>‹nr.›</a:t>
            </a:fld>
            <a:endParaRPr lang="da-DK" dirty="0"/>
          </a:p>
        </p:txBody>
      </p:sp>
      <p:grpSp>
        <p:nvGrpSpPr>
          <p:cNvPr id="3" name="Gruppe 2"/>
          <p:cNvGrpSpPr/>
          <p:nvPr userDrawn="1"/>
        </p:nvGrpSpPr>
        <p:grpSpPr>
          <a:xfrm>
            <a:off x="9258300" y="4889500"/>
            <a:ext cx="1485900" cy="1485900"/>
            <a:chOff x="9258300" y="4889500"/>
            <a:chExt cx="1485900" cy="1485900"/>
          </a:xfrm>
        </p:grpSpPr>
        <p:sp>
          <p:nvSpPr>
            <p:cNvPr id="5" name="Oval 14"/>
            <p:cNvSpPr/>
            <p:nvPr userDrawn="1"/>
          </p:nvSpPr>
          <p:spPr>
            <a:xfrm>
              <a:off x="9258300" y="4889500"/>
              <a:ext cx="1485900" cy="14859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1" descr="PIL_blå.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471" y="5194300"/>
              <a:ext cx="1284051" cy="838200"/>
            </a:xfrm>
            <a:prstGeom prst="rect">
              <a:avLst/>
            </a:prstGeom>
          </p:spPr>
        </p:pic>
      </p:grpSp>
    </p:spTree>
    <p:extLst>
      <p:ext uri="{BB962C8B-B14F-4D97-AF65-F5344CB8AC3E}">
        <p14:creationId xmlns:p14="http://schemas.microsoft.com/office/powerpoint/2010/main" val="224298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gang type 3">
    <p:spTree>
      <p:nvGrpSpPr>
        <p:cNvPr id="1" name=""/>
        <p:cNvGrpSpPr/>
        <p:nvPr/>
      </p:nvGrpSpPr>
      <p:grpSpPr>
        <a:xfrm>
          <a:off x="0" y="0"/>
          <a:ext cx="0" cy="0"/>
          <a:chOff x="0" y="0"/>
          <a:chExt cx="0" cy="0"/>
        </a:xfrm>
      </p:grpSpPr>
      <p:sp>
        <p:nvSpPr>
          <p:cNvPr id="7" name="Pladsholder til billede 6"/>
          <p:cNvSpPr>
            <a:spLocks noGrp="1"/>
          </p:cNvSpPr>
          <p:nvPr>
            <p:ph type="pic" sz="quarter" idx="15"/>
          </p:nvPr>
        </p:nvSpPr>
        <p:spPr>
          <a:xfrm>
            <a:off x="0" y="954000"/>
            <a:ext cx="12192000" cy="4989600"/>
          </a:xfrm>
        </p:spPr>
        <p:txBody>
          <a:bodyPr/>
          <a:lstStyle/>
          <a:p>
            <a:r>
              <a:rPr lang="da-DK"/>
              <a:t>Klik på ikonet for at tilføje et billede</a:t>
            </a:r>
          </a:p>
        </p:txBody>
      </p:sp>
      <p:sp>
        <p:nvSpPr>
          <p:cNvPr id="11" name="Pladsholder til tekst 22"/>
          <p:cNvSpPr>
            <a:spLocks noGrp="1"/>
          </p:cNvSpPr>
          <p:nvPr>
            <p:ph type="body" sz="quarter" idx="13" hasCustomPrompt="1"/>
          </p:nvPr>
        </p:nvSpPr>
        <p:spPr>
          <a:xfrm>
            <a:off x="504000" y="2325600"/>
            <a:ext cx="4791600" cy="3085200"/>
          </a:xfrm>
          <a:solidFill>
            <a:srgbClr val="FFFFFF">
              <a:alpha val="86000"/>
            </a:srgbClr>
          </a:solidFill>
        </p:spPr>
        <p:txBody>
          <a:bodyPr/>
          <a:lstStyle>
            <a:lvl1pPr marL="0" indent="0">
              <a:buNone/>
              <a:defRPr>
                <a:solidFill>
                  <a:srgbClr val="FFFFFF"/>
                </a:solidFill>
              </a:defRPr>
            </a:lvl1pPr>
          </a:lstStyle>
          <a:p>
            <a:pPr lvl="0"/>
            <a:r>
              <a:rPr lang="da-DK" dirty="0"/>
              <a:t>.</a:t>
            </a:r>
          </a:p>
        </p:txBody>
      </p:sp>
      <p:sp>
        <p:nvSpPr>
          <p:cNvPr id="9" name="Pladsholder til slidenummer 13"/>
          <p:cNvSpPr>
            <a:spLocks noGrp="1"/>
          </p:cNvSpPr>
          <p:nvPr>
            <p:ph type="sldNum" sz="quarter" idx="4"/>
          </p:nvPr>
        </p:nvSpPr>
        <p:spPr>
          <a:xfrm>
            <a:off x="10888824" y="6356350"/>
            <a:ext cx="464976" cy="365125"/>
          </a:xfrm>
          <a:prstGeom prst="rect">
            <a:avLst/>
          </a:prstGeom>
        </p:spPr>
        <p:txBody>
          <a:bodyPr vert="horz" lIns="91440" tIns="45720" rIns="91440" bIns="45720" rtlCol="0" anchor="ctr"/>
          <a:lstStyle>
            <a:lvl1pPr algn="r">
              <a:defRPr sz="800">
                <a:solidFill>
                  <a:schemeClr val="tx2"/>
                </a:solidFill>
              </a:defRPr>
            </a:lvl1pPr>
          </a:lstStyle>
          <a:p>
            <a:fld id="{7FBC932F-F4CF-4098-97AF-13CD3D9A4492}" type="slidenum">
              <a:rPr lang="da-DK" smtClean="0"/>
              <a:pPr/>
              <a:t>‹nr.›</a:t>
            </a:fld>
            <a:endParaRPr lang="da-DK" dirty="0"/>
          </a:p>
        </p:txBody>
      </p:sp>
      <p:sp>
        <p:nvSpPr>
          <p:cNvPr id="12" name="Titel 1"/>
          <p:cNvSpPr>
            <a:spLocks noGrp="1"/>
          </p:cNvSpPr>
          <p:nvPr>
            <p:ph type="title" hasCustomPrompt="1"/>
          </p:nvPr>
        </p:nvSpPr>
        <p:spPr>
          <a:xfrm>
            <a:off x="634483" y="2446179"/>
            <a:ext cx="4516017" cy="1805625"/>
          </a:xfrm>
        </p:spPr>
        <p:txBody>
          <a:bodyPr anchor="t"/>
          <a:lstStyle>
            <a:lvl1pPr>
              <a:defRPr>
                <a:solidFill>
                  <a:schemeClr val="tx2"/>
                </a:solidFill>
              </a:defRPr>
            </a:lvl1pPr>
          </a:lstStyle>
          <a:p>
            <a:r>
              <a:rPr lang="da-DK" dirty="0"/>
              <a:t>Overskrift</a:t>
            </a:r>
          </a:p>
        </p:txBody>
      </p:sp>
      <p:sp>
        <p:nvSpPr>
          <p:cNvPr id="14" name="Pladsholder til tekst 17"/>
          <p:cNvSpPr>
            <a:spLocks noGrp="1"/>
          </p:cNvSpPr>
          <p:nvPr>
            <p:ph type="body" sz="quarter" idx="11" hasCustomPrompt="1"/>
          </p:nvPr>
        </p:nvSpPr>
        <p:spPr>
          <a:xfrm>
            <a:off x="634484" y="4840447"/>
            <a:ext cx="4516016" cy="228599"/>
          </a:xfrm>
        </p:spPr>
        <p:txBody>
          <a:bodyPr bIns="0">
            <a:normAutofit/>
          </a:bodyPr>
          <a:lstStyle>
            <a:lvl1pPr marL="0" indent="0">
              <a:buNone/>
              <a:defRPr sz="1200" b="1" i="0" u="none" baseline="0">
                <a:solidFill>
                  <a:schemeClr val="accent1"/>
                </a:solidFill>
                <a:effectLst/>
              </a:defRPr>
            </a:lvl1pPr>
          </a:lstStyle>
          <a:p>
            <a:pPr lvl="0"/>
            <a:r>
              <a:rPr lang="da-DK" b="0" dirty="0"/>
              <a:t>Navn</a:t>
            </a:r>
            <a:endParaRPr lang="da-DK" b="1" dirty="0"/>
          </a:p>
        </p:txBody>
      </p:sp>
      <p:sp>
        <p:nvSpPr>
          <p:cNvPr id="15" name="Pladsholder til tekst 17"/>
          <p:cNvSpPr>
            <a:spLocks noGrp="1"/>
          </p:cNvSpPr>
          <p:nvPr>
            <p:ph type="body" sz="quarter" idx="14" hasCustomPrompt="1"/>
          </p:nvPr>
        </p:nvSpPr>
        <p:spPr>
          <a:xfrm>
            <a:off x="634482" y="5071582"/>
            <a:ext cx="4516017" cy="269242"/>
          </a:xfrm>
        </p:spPr>
        <p:txBody>
          <a:bodyPr tIns="0">
            <a:normAutofit/>
          </a:bodyPr>
          <a:lstStyle>
            <a:lvl1pPr marL="0" indent="0">
              <a:buNone/>
              <a:defRPr sz="1200" b="0" baseline="0">
                <a:solidFill>
                  <a:schemeClr val="accent1"/>
                </a:solidFill>
              </a:defRPr>
            </a:lvl1pPr>
          </a:lstStyle>
          <a:p>
            <a:pPr lvl="0"/>
            <a:r>
              <a:rPr lang="da-DK" b="0" dirty="0"/>
              <a:t>Titel, Afdeling</a:t>
            </a:r>
            <a:endParaRPr lang="da-DK" b="1" dirty="0"/>
          </a:p>
        </p:txBody>
      </p:sp>
      <p:sp>
        <p:nvSpPr>
          <p:cNvPr id="22" name="Pladsholder til billede 21"/>
          <p:cNvSpPr>
            <a:spLocks noGrp="1"/>
          </p:cNvSpPr>
          <p:nvPr>
            <p:ph type="pic" sz="quarter" idx="16" hasCustomPrompt="1"/>
          </p:nvPr>
        </p:nvSpPr>
        <p:spPr>
          <a:xfrm>
            <a:off x="9259200" y="4888800"/>
            <a:ext cx="1486800" cy="1486800"/>
          </a:xfrm>
        </p:spPr>
        <p:txBody>
          <a:bodyPr/>
          <a:lstStyle>
            <a:lvl1pPr marL="0" indent="0">
              <a:buNone/>
              <a:defRPr/>
            </a:lvl1pPr>
          </a:lstStyle>
          <a:p>
            <a:r>
              <a:rPr lang="da-DK" dirty="0"/>
              <a:t>Vælg </a:t>
            </a:r>
            <a:r>
              <a:rPr lang="da-DK" dirty="0" err="1"/>
              <a:t>Pil_grøn_stor</a:t>
            </a:r>
            <a:r>
              <a:rPr lang="da-DK" dirty="0"/>
              <a:t> i </a:t>
            </a:r>
            <a:r>
              <a:rPr lang="da-DK" dirty="0" err="1"/>
              <a:t>SKIs</a:t>
            </a:r>
            <a:r>
              <a:rPr lang="da-DK" dirty="0"/>
              <a:t> billedarkiv</a:t>
            </a:r>
          </a:p>
        </p:txBody>
      </p:sp>
    </p:spTree>
    <p:extLst>
      <p:ext uri="{BB962C8B-B14F-4D97-AF65-F5344CB8AC3E}">
        <p14:creationId xmlns:p14="http://schemas.microsoft.com/office/powerpoint/2010/main" val="142172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7" name="Pladsholder til tekst 6"/>
          <p:cNvSpPr>
            <a:spLocks noGrp="1"/>
          </p:cNvSpPr>
          <p:nvPr>
            <p:ph type="body" sz="quarter" idx="11" hasCustomPrompt="1"/>
          </p:nvPr>
        </p:nvSpPr>
        <p:spPr>
          <a:xfrm>
            <a:off x="838200" y="1296000"/>
            <a:ext cx="10515600" cy="4615200"/>
          </a:xfrm>
        </p:spPr>
        <p:txBody>
          <a:bodyPr>
            <a:normAutofit/>
          </a:bodyPr>
          <a:lstStyle>
            <a:lvl1pPr marL="0" indent="0">
              <a:buNone/>
              <a:defRPr sz="1600"/>
            </a:lvl1pPr>
          </a:lstStyle>
          <a:p>
            <a:pPr lvl="0"/>
            <a:r>
              <a:rPr lang="da-DK" dirty="0"/>
              <a:t>Tekst</a:t>
            </a:r>
          </a:p>
        </p:txBody>
      </p:sp>
    </p:spTree>
    <p:extLst>
      <p:ext uri="{BB962C8B-B14F-4D97-AF65-F5344CB8AC3E}">
        <p14:creationId xmlns:p14="http://schemas.microsoft.com/office/powerpoint/2010/main" val="374165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m. billed">
    <p:spTree>
      <p:nvGrpSpPr>
        <p:cNvPr id="1" name=""/>
        <p:cNvGrpSpPr/>
        <p:nvPr/>
      </p:nvGrpSpPr>
      <p:grpSpPr>
        <a:xfrm>
          <a:off x="0" y="0"/>
          <a:ext cx="0" cy="0"/>
          <a:chOff x="0" y="0"/>
          <a:chExt cx="0" cy="0"/>
        </a:xfrm>
      </p:grpSpPr>
      <p:sp>
        <p:nvSpPr>
          <p:cNvPr id="5" name="Pladsholder til billede 4"/>
          <p:cNvSpPr>
            <a:spLocks noGrp="1"/>
          </p:cNvSpPr>
          <p:nvPr>
            <p:ph type="pic" sz="quarter" idx="12"/>
          </p:nvPr>
        </p:nvSpPr>
        <p:spPr>
          <a:xfrm>
            <a:off x="7157338" y="0"/>
            <a:ext cx="5040000" cy="6750000"/>
          </a:xfrm>
        </p:spPr>
        <p:txBody>
          <a:bodyPr/>
          <a:lstStyle>
            <a:lvl1pPr marL="0" indent="0">
              <a:buNone/>
              <a:defRPr/>
            </a:lvl1pPr>
          </a:lstStyle>
          <a:p>
            <a:r>
              <a:rPr lang="da-DK"/>
              <a:t>Klik på ikonet for at tilføje et billede</a:t>
            </a:r>
            <a:endParaRPr lang="da-DK" dirty="0"/>
          </a:p>
        </p:txBody>
      </p:sp>
      <p:sp>
        <p:nvSpPr>
          <p:cNvPr id="2" name="Titel 1"/>
          <p:cNvSpPr>
            <a:spLocks noGrp="1"/>
          </p:cNvSpPr>
          <p:nvPr>
            <p:ph type="title"/>
          </p:nvPr>
        </p:nvSpPr>
        <p:spPr>
          <a:xfrm>
            <a:off x="838200" y="365126"/>
            <a:ext cx="6113106" cy="623920"/>
          </a:xfrm>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7" name="Pladsholder til tekst 6"/>
          <p:cNvSpPr>
            <a:spLocks noGrp="1"/>
          </p:cNvSpPr>
          <p:nvPr>
            <p:ph type="body" sz="quarter" idx="11" hasCustomPrompt="1"/>
          </p:nvPr>
        </p:nvSpPr>
        <p:spPr>
          <a:xfrm>
            <a:off x="838200" y="1296000"/>
            <a:ext cx="6113106" cy="4615200"/>
          </a:xfrm>
        </p:spPr>
        <p:txBody>
          <a:bodyPr>
            <a:normAutofit/>
          </a:bodyPr>
          <a:lstStyle>
            <a:lvl1pPr marL="0" indent="0">
              <a:buNone/>
              <a:defRPr sz="1600"/>
            </a:lvl1pPr>
          </a:lstStyle>
          <a:p>
            <a:pPr lvl="0"/>
            <a:r>
              <a:rPr lang="da-DK" dirty="0"/>
              <a:t>Tekst</a:t>
            </a:r>
          </a:p>
        </p:txBody>
      </p:sp>
    </p:spTree>
    <p:extLst>
      <p:ext uri="{BB962C8B-B14F-4D97-AF65-F5344CB8AC3E}">
        <p14:creationId xmlns:p14="http://schemas.microsoft.com/office/powerpoint/2010/main" val="3327919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opstil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6" name="Pladsholder til tekst 5"/>
          <p:cNvSpPr>
            <a:spLocks noGrp="1"/>
          </p:cNvSpPr>
          <p:nvPr>
            <p:ph type="body" sz="quarter" idx="13"/>
          </p:nvPr>
        </p:nvSpPr>
        <p:spPr>
          <a:xfrm>
            <a:off x="838200" y="1296000"/>
            <a:ext cx="10515600" cy="4615200"/>
          </a:xfrm>
        </p:spPr>
        <p:txBody>
          <a:bodyPr>
            <a:normAutofit/>
          </a:bodyPr>
          <a:lstStyle>
            <a:lvl1pPr>
              <a:defRPr sz="1600"/>
            </a:lvl1pPr>
            <a:lvl2pPr>
              <a:defRPr sz="1600"/>
            </a:lvl2pPr>
            <a:lvl3pPr>
              <a:defRPr sz="1600"/>
            </a:lvl3pPr>
            <a:lvl4pPr>
              <a:defRPr sz="1600"/>
            </a:lvl4pPr>
            <a:lvl5pPr>
              <a:defRPr sz="1600"/>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423158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nktopstilling m. billed">
    <p:spTree>
      <p:nvGrpSpPr>
        <p:cNvPr id="1" name=""/>
        <p:cNvGrpSpPr/>
        <p:nvPr/>
      </p:nvGrpSpPr>
      <p:grpSpPr>
        <a:xfrm>
          <a:off x="0" y="0"/>
          <a:ext cx="0" cy="0"/>
          <a:chOff x="0" y="0"/>
          <a:chExt cx="0" cy="0"/>
        </a:xfrm>
      </p:grpSpPr>
      <p:sp>
        <p:nvSpPr>
          <p:cNvPr id="5" name="Pladsholder til billede 4"/>
          <p:cNvSpPr>
            <a:spLocks noGrp="1"/>
          </p:cNvSpPr>
          <p:nvPr>
            <p:ph type="pic" sz="quarter" idx="12"/>
          </p:nvPr>
        </p:nvSpPr>
        <p:spPr>
          <a:xfrm>
            <a:off x="7157338" y="0"/>
            <a:ext cx="5040000" cy="6750000"/>
          </a:xfrm>
        </p:spPr>
        <p:txBody>
          <a:bodyPr/>
          <a:lstStyle>
            <a:lvl1pPr marL="0" indent="0">
              <a:buNone/>
              <a:defRPr/>
            </a:lvl1pPr>
          </a:lstStyle>
          <a:p>
            <a:r>
              <a:rPr lang="da-DK"/>
              <a:t>Klik på ikonet for at tilføje et billede</a:t>
            </a:r>
            <a:endParaRPr lang="da-DK" dirty="0"/>
          </a:p>
        </p:txBody>
      </p:sp>
      <p:sp>
        <p:nvSpPr>
          <p:cNvPr id="2" name="Titel 1"/>
          <p:cNvSpPr>
            <a:spLocks noGrp="1"/>
          </p:cNvSpPr>
          <p:nvPr>
            <p:ph type="title"/>
          </p:nvPr>
        </p:nvSpPr>
        <p:spPr>
          <a:xfrm>
            <a:off x="838200" y="365126"/>
            <a:ext cx="6113106" cy="623920"/>
          </a:xfrm>
        </p:spPr>
        <p:txBody>
          <a:bodyPr/>
          <a:lstStyle/>
          <a:p>
            <a:r>
              <a:rPr lang="da-DK"/>
              <a:t>Klik for at redigere i master</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‹nr.›</a:t>
            </a:fld>
            <a:endParaRPr lang="da-DK" dirty="0"/>
          </a:p>
        </p:txBody>
      </p:sp>
      <p:sp>
        <p:nvSpPr>
          <p:cNvPr id="6" name="Pladsholder til tekst 5"/>
          <p:cNvSpPr>
            <a:spLocks noGrp="1"/>
          </p:cNvSpPr>
          <p:nvPr>
            <p:ph type="body" sz="quarter" idx="13"/>
          </p:nvPr>
        </p:nvSpPr>
        <p:spPr>
          <a:xfrm>
            <a:off x="838200" y="1296000"/>
            <a:ext cx="6112800" cy="461520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65229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3920"/>
          </a:xfrm>
          <a:prstGeom prst="rect">
            <a:avLst/>
          </a:prstGeom>
        </p:spPr>
        <p:txBody>
          <a:bodyPr vert="horz" lIns="91440" tIns="45720" rIns="91440" bIns="45720" rtlCol="0" anchor="t">
            <a:normAutofit/>
          </a:bodyPr>
          <a:lstStyle/>
          <a:p>
            <a:r>
              <a:rPr lang="da-DK" dirty="0"/>
              <a:t>Klik for at redigere i master</a:t>
            </a:r>
            <a:endParaRPr lang="en-US" dirty="0"/>
          </a:p>
        </p:txBody>
      </p:sp>
      <p:sp>
        <p:nvSpPr>
          <p:cNvPr id="3" name="Text Placeholder 2"/>
          <p:cNvSpPr>
            <a:spLocks noGrp="1"/>
          </p:cNvSpPr>
          <p:nvPr>
            <p:ph type="body" idx="1"/>
          </p:nvPr>
        </p:nvSpPr>
        <p:spPr>
          <a:xfrm>
            <a:off x="838200" y="1296000"/>
            <a:ext cx="10515600" cy="461520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7" name="Rectangle 13"/>
          <p:cNvSpPr/>
          <p:nvPr/>
        </p:nvSpPr>
        <p:spPr>
          <a:xfrm>
            <a:off x="0" y="6747929"/>
            <a:ext cx="12192000" cy="114300"/>
          </a:xfrm>
          <a:prstGeom prst="rect">
            <a:avLst/>
          </a:prstGeom>
          <a:solidFill>
            <a:srgbClr val="6381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DC3C0"/>
              </a:solidFill>
            </a:endParaRPr>
          </a:p>
        </p:txBody>
      </p:sp>
      <p:sp>
        <p:nvSpPr>
          <p:cNvPr id="9" name="Rectangle 13"/>
          <p:cNvSpPr/>
          <p:nvPr userDrawn="1"/>
        </p:nvSpPr>
        <p:spPr>
          <a:xfrm>
            <a:off x="0" y="6747929"/>
            <a:ext cx="12192000" cy="114300"/>
          </a:xfrm>
          <a:prstGeom prst="rect">
            <a:avLst/>
          </a:prstGeom>
          <a:solidFill>
            <a:srgbClr val="6375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DC3C0"/>
              </a:solidFill>
            </a:endParaRPr>
          </a:p>
        </p:txBody>
      </p:sp>
      <p:sp>
        <p:nvSpPr>
          <p:cNvPr id="14" name="Pladsholder til slidenummer 13"/>
          <p:cNvSpPr>
            <a:spLocks noGrp="1"/>
          </p:cNvSpPr>
          <p:nvPr>
            <p:ph type="sldNum" sz="quarter" idx="4"/>
          </p:nvPr>
        </p:nvSpPr>
        <p:spPr>
          <a:xfrm>
            <a:off x="10888824" y="6356350"/>
            <a:ext cx="464976" cy="365125"/>
          </a:xfrm>
          <a:prstGeom prst="rect">
            <a:avLst/>
          </a:prstGeom>
        </p:spPr>
        <p:txBody>
          <a:bodyPr vert="horz" lIns="91440" tIns="45720" rIns="91440" bIns="45720" rtlCol="0" anchor="ctr"/>
          <a:lstStyle>
            <a:lvl1pPr algn="r">
              <a:defRPr sz="800">
                <a:solidFill>
                  <a:schemeClr val="tx2"/>
                </a:solidFill>
              </a:defRPr>
            </a:lvl1pPr>
          </a:lstStyle>
          <a:p>
            <a:fld id="{7FBC932F-F4CF-4098-97AF-13CD3D9A4492}" type="slidenum">
              <a:rPr lang="da-DK" smtClean="0"/>
              <a:pPr/>
              <a:t>‹nr.›</a:t>
            </a:fld>
            <a:endParaRPr lang="da-DK" dirty="0"/>
          </a:p>
        </p:txBody>
      </p:sp>
      <p:pic>
        <p:nvPicPr>
          <p:cNvPr id="10" name="Billede 9"/>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66612" y="6110302"/>
            <a:ext cx="1328378" cy="572400"/>
          </a:xfrm>
          <a:prstGeom prst="rect">
            <a:avLst/>
          </a:prstGeom>
        </p:spPr>
      </p:pic>
    </p:spTree>
    <p:extLst>
      <p:ext uri="{BB962C8B-B14F-4D97-AF65-F5344CB8AC3E}">
        <p14:creationId xmlns:p14="http://schemas.microsoft.com/office/powerpoint/2010/main" val="389520800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5" r:id="rId6"/>
    <p:sldLayoutId id="2147483876" r:id="rId7"/>
    <p:sldLayoutId id="2147483877" r:id="rId8"/>
    <p:sldLayoutId id="2147483878" r:id="rId9"/>
    <p:sldLayoutId id="2147483874" r:id="rId10"/>
    <p:sldLayoutId id="2147483881" r:id="rId11"/>
    <p:sldLayoutId id="2147483885" r:id="rId12"/>
    <p:sldLayoutId id="2147483882" r:id="rId13"/>
    <p:sldLayoutId id="2147483883" r:id="rId14"/>
    <p:sldLayoutId id="2147483884" r:id="rId15"/>
    <p:sldLayoutId id="2147483886" r:id="rId16"/>
    <p:sldLayoutId id="2147483887" r:id="rId17"/>
    <p:sldLayoutId id="2147483879" r:id="rId18"/>
    <p:sldLayoutId id="2147483880" r:id="rId19"/>
    <p:sldLayoutId id="2147483870" r:id="rId20"/>
    <p:sldLayoutId id="2147483888" r:id="rId21"/>
  </p:sldLayoutIdLst>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free-power-point-templates.com/"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2"/>
          </p:nvPr>
        </p:nvSpPr>
        <p:spPr/>
        <p:txBody>
          <a:bodyPr/>
          <a:lstStyle/>
          <a:p>
            <a:r>
              <a:rPr lang="en-US" dirty="0"/>
              <a:t>28. </a:t>
            </a:r>
            <a:r>
              <a:rPr lang="en-US" dirty="0" err="1"/>
              <a:t>februar</a:t>
            </a:r>
            <a:r>
              <a:rPr lang="en-US" dirty="0"/>
              <a:t> 2019</a:t>
            </a:r>
          </a:p>
        </p:txBody>
      </p:sp>
      <p:sp>
        <p:nvSpPr>
          <p:cNvPr id="3" name="Pladsholder til tekst 2"/>
          <p:cNvSpPr>
            <a:spLocks noGrp="1"/>
          </p:cNvSpPr>
          <p:nvPr>
            <p:ph type="body" sz="quarter" idx="10"/>
          </p:nvPr>
        </p:nvSpPr>
        <p:spPr/>
        <p:txBody>
          <a:bodyPr>
            <a:normAutofit/>
          </a:bodyPr>
          <a:lstStyle/>
          <a:p>
            <a:r>
              <a:rPr lang="da-DK" dirty="0"/>
              <a:t>02.19 SaaS - Cloud</a:t>
            </a:r>
          </a:p>
          <a:p>
            <a:r>
              <a:rPr lang="da-DK" sz="3000" dirty="0"/>
              <a:t>Møde </a:t>
            </a:r>
            <a:r>
              <a:rPr lang="da-DK" sz="3000"/>
              <a:t>med It-Arkitekturrådet</a:t>
            </a:r>
            <a:endParaRPr lang="da-DK" sz="3000" dirty="0"/>
          </a:p>
        </p:txBody>
      </p:sp>
      <p:sp>
        <p:nvSpPr>
          <p:cNvPr id="5" name="Pladsholder til tekst 4"/>
          <p:cNvSpPr>
            <a:spLocks noGrp="1"/>
          </p:cNvSpPr>
          <p:nvPr>
            <p:ph type="body" sz="quarter" idx="13"/>
          </p:nvPr>
        </p:nvSpPr>
        <p:spPr/>
        <p:txBody>
          <a:bodyPr/>
          <a:lstStyle/>
          <a:p>
            <a:r>
              <a:rPr lang="da-DK" dirty="0"/>
              <a:t>Leon Johansen og Henrik Thøger Nielsen</a:t>
            </a:r>
          </a:p>
        </p:txBody>
      </p:sp>
    </p:spTree>
    <p:extLst>
      <p:ext uri="{BB962C8B-B14F-4D97-AF65-F5344CB8AC3E}">
        <p14:creationId xmlns:p14="http://schemas.microsoft.com/office/powerpoint/2010/main" val="4231304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E0ACA7A-A00A-47A7-AE60-30143ACD8AD0}"/>
              </a:ext>
            </a:extLst>
          </p:cNvPr>
          <p:cNvSpPr>
            <a:spLocks noGrp="1"/>
          </p:cNvSpPr>
          <p:nvPr>
            <p:ph type="title"/>
          </p:nvPr>
        </p:nvSpPr>
        <p:spPr/>
        <p:txBody>
          <a:bodyPr/>
          <a:lstStyle/>
          <a:p>
            <a:r>
              <a:rPr lang="da-DK" dirty="0"/>
              <a:t>Interessenter</a:t>
            </a:r>
          </a:p>
        </p:txBody>
      </p:sp>
      <p:sp>
        <p:nvSpPr>
          <p:cNvPr id="3" name="Pladsholder til slidenummer 2">
            <a:extLst>
              <a:ext uri="{FF2B5EF4-FFF2-40B4-BE49-F238E27FC236}">
                <a16:creationId xmlns="" xmlns:a16="http://schemas.microsoft.com/office/drawing/2014/main" id="{942F2235-793D-45A6-AAF0-1BADC3AEAB80}"/>
              </a:ext>
            </a:extLst>
          </p:cNvPr>
          <p:cNvSpPr>
            <a:spLocks noGrp="1"/>
          </p:cNvSpPr>
          <p:nvPr>
            <p:ph type="sldNum" sz="quarter" idx="10"/>
          </p:nvPr>
        </p:nvSpPr>
        <p:spPr/>
        <p:txBody>
          <a:bodyPr/>
          <a:lstStyle/>
          <a:p>
            <a:fld id="{7FBC932F-F4CF-4098-97AF-13CD3D9A4492}" type="slidenum">
              <a:rPr lang="da-DK" smtClean="0"/>
              <a:pPr/>
              <a:t>10</a:t>
            </a:fld>
            <a:endParaRPr lang="da-DK" dirty="0"/>
          </a:p>
        </p:txBody>
      </p:sp>
      <p:sp>
        <p:nvSpPr>
          <p:cNvPr id="4" name="Pladsholder til tekst 3">
            <a:extLst>
              <a:ext uri="{FF2B5EF4-FFF2-40B4-BE49-F238E27FC236}">
                <a16:creationId xmlns="" xmlns:a16="http://schemas.microsoft.com/office/drawing/2014/main" id="{5FDA36F4-9236-4B24-AC92-23F8F2F1D8D0}"/>
              </a:ext>
            </a:extLst>
          </p:cNvPr>
          <p:cNvSpPr>
            <a:spLocks noGrp="1"/>
          </p:cNvSpPr>
          <p:nvPr>
            <p:ph type="body" sz="quarter" idx="11"/>
          </p:nvPr>
        </p:nvSpPr>
        <p:spPr/>
        <p:txBody>
          <a:bodyPr/>
          <a:lstStyle/>
          <a:p>
            <a:pPr marL="285750" indent="-285750">
              <a:buFont typeface="Arial" panose="020B0604020202020204" pitchFamily="34" charset="0"/>
              <a:buChar char="•"/>
            </a:pPr>
            <a:r>
              <a:rPr lang="da-DK" dirty="0"/>
              <a:t>Kunder</a:t>
            </a:r>
          </a:p>
          <a:p>
            <a:pPr marL="285750" indent="-285750">
              <a:buFont typeface="Arial" panose="020B0604020202020204" pitchFamily="34" charset="0"/>
              <a:buChar char="•"/>
            </a:pPr>
            <a:r>
              <a:rPr lang="da-DK" dirty="0"/>
              <a:t>Referencegruppe – kommuner og stat</a:t>
            </a:r>
          </a:p>
          <a:p>
            <a:pPr marL="285750" indent="-285750">
              <a:buFont typeface="Arial" panose="020B0604020202020204" pitchFamily="34" charset="0"/>
              <a:buChar char="•"/>
            </a:pPr>
            <a:r>
              <a:rPr lang="da-DK" dirty="0"/>
              <a:t>Leverandører</a:t>
            </a:r>
          </a:p>
          <a:p>
            <a:pPr marL="285750" indent="-285750">
              <a:buFont typeface="Arial" panose="020B0604020202020204" pitchFamily="34" charset="0"/>
              <a:buChar char="•"/>
            </a:pPr>
            <a:r>
              <a:rPr lang="da-DK" dirty="0"/>
              <a:t>KOMBIT</a:t>
            </a:r>
          </a:p>
          <a:p>
            <a:pPr marL="285750" indent="-285750">
              <a:buFont typeface="Arial" panose="020B0604020202020204" pitchFamily="34" charset="0"/>
              <a:buChar char="•"/>
            </a:pPr>
            <a:r>
              <a:rPr lang="da-DK" dirty="0"/>
              <a:t>KL</a:t>
            </a:r>
          </a:p>
          <a:p>
            <a:pPr marL="285750" indent="-285750">
              <a:buFont typeface="Arial" panose="020B0604020202020204" pitchFamily="34" charset="0"/>
              <a:buChar char="•"/>
            </a:pPr>
            <a:r>
              <a:rPr lang="da-DK" dirty="0"/>
              <a:t>ITB</a:t>
            </a:r>
          </a:p>
          <a:p>
            <a:pPr marL="285750" indent="-285750">
              <a:buFont typeface="Arial" panose="020B0604020202020204" pitchFamily="34" charset="0"/>
              <a:buChar char="•"/>
            </a:pPr>
            <a:r>
              <a:rPr lang="da-DK" dirty="0"/>
              <a:t>DI Digital</a:t>
            </a:r>
          </a:p>
          <a:p>
            <a:pPr marL="285750" indent="-285750">
              <a:buFont typeface="Arial" panose="020B0604020202020204" pitchFamily="34" charset="0"/>
              <a:buChar char="•"/>
            </a:pPr>
            <a:endParaRPr lang="da-DK" dirty="0"/>
          </a:p>
        </p:txBody>
      </p:sp>
    </p:spTree>
    <p:extLst>
      <p:ext uri="{BB962C8B-B14F-4D97-AF65-F5344CB8AC3E}">
        <p14:creationId xmlns:p14="http://schemas.microsoft.com/office/powerpoint/2010/main" val="195355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Hvem er kunderne og hvad er deres behov?</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11</a:t>
            </a:fld>
            <a:endParaRPr lang="da-DK" dirty="0"/>
          </a:p>
        </p:txBody>
      </p:sp>
      <p:graphicFrame>
        <p:nvGraphicFramePr>
          <p:cNvPr id="5" name="Diagram 4"/>
          <p:cNvGraphicFramePr/>
          <p:nvPr>
            <p:extLst/>
          </p:nvPr>
        </p:nvGraphicFramePr>
        <p:xfrm>
          <a:off x="6040157" y="989046"/>
          <a:ext cx="5492713" cy="5067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9009" y="2998515"/>
            <a:ext cx="1210170" cy="121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kyformet billedforklaring 11"/>
          <p:cNvSpPr/>
          <p:nvPr/>
        </p:nvSpPr>
        <p:spPr>
          <a:xfrm>
            <a:off x="2834094" y="1225545"/>
            <a:ext cx="1901536" cy="1377533"/>
          </a:xfrm>
          <a:prstGeom prst="cloudCallout">
            <a:avLst>
              <a:gd name="adj1" fmla="val -34057"/>
              <a:gd name="adj2" fmla="val 65819"/>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dirty="0"/>
              <a:t>Stor fleksibilitet </a:t>
            </a:r>
          </a:p>
          <a:p>
            <a:pPr algn="ctr"/>
            <a:r>
              <a:rPr lang="da-DK" dirty="0"/>
              <a:t>(frit valg)</a:t>
            </a:r>
          </a:p>
        </p:txBody>
      </p:sp>
      <p:sp>
        <p:nvSpPr>
          <p:cNvPr id="13" name="Pladsholder til tekst 12"/>
          <p:cNvSpPr>
            <a:spLocks noGrp="1"/>
          </p:cNvSpPr>
          <p:nvPr>
            <p:ph type="body" sz="quarter" idx="13"/>
          </p:nvPr>
        </p:nvSpPr>
        <p:spPr>
          <a:xfrm>
            <a:off x="285751" y="1015920"/>
            <a:ext cx="2125980" cy="1692989"/>
          </a:xfrm>
          <a:prstGeom prst="cloudCallout">
            <a:avLst>
              <a:gd name="adj1" fmla="val 73557"/>
              <a:gd name="adj2" fmla="val 54422"/>
            </a:avLst>
          </a:prstGeom>
        </p:spPr>
        <p:style>
          <a:lnRef idx="2">
            <a:schemeClr val="dk1"/>
          </a:lnRef>
          <a:fillRef idx="1">
            <a:schemeClr val="lt1"/>
          </a:fillRef>
          <a:effectRef idx="0">
            <a:schemeClr val="dk1"/>
          </a:effectRef>
          <a:fontRef idx="minor">
            <a:schemeClr val="dk1"/>
          </a:fontRef>
        </p:style>
        <p:txBody>
          <a:bodyPr rtlCol="0" anchor="ctr"/>
          <a:lstStyle/>
          <a:p>
            <a:pPr marL="0" indent="0" algn="ctr">
              <a:buNone/>
            </a:pPr>
            <a:r>
              <a:rPr lang="da-DK" dirty="0"/>
              <a:t>De rigtige applikationer</a:t>
            </a:r>
          </a:p>
        </p:txBody>
      </p:sp>
      <p:sp>
        <p:nvSpPr>
          <p:cNvPr id="14" name="Skyformet billedforklaring 13"/>
          <p:cNvSpPr/>
          <p:nvPr/>
        </p:nvSpPr>
        <p:spPr>
          <a:xfrm>
            <a:off x="3784862" y="2603078"/>
            <a:ext cx="1901536" cy="1377533"/>
          </a:xfrm>
          <a:prstGeom prst="cloudCallout">
            <a:avLst>
              <a:gd name="adj1" fmla="val -77336"/>
              <a:gd name="adj2" fmla="val -13836"/>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dirty="0"/>
              <a:t>Gode priser</a:t>
            </a:r>
          </a:p>
        </p:txBody>
      </p:sp>
      <p:sp>
        <p:nvSpPr>
          <p:cNvPr id="15" name="Skyformet billedforklaring 14"/>
          <p:cNvSpPr/>
          <p:nvPr/>
        </p:nvSpPr>
        <p:spPr>
          <a:xfrm>
            <a:off x="194310" y="2914833"/>
            <a:ext cx="2105199" cy="1680027"/>
          </a:xfrm>
          <a:prstGeom prst="cloudCallout">
            <a:avLst>
              <a:gd name="adj1" fmla="val 60315"/>
              <a:gd name="adj2" fmla="val -49515"/>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sz="1400" dirty="0"/>
              <a:t>De rigtige tillægsydelser</a:t>
            </a:r>
          </a:p>
        </p:txBody>
      </p:sp>
      <p:sp>
        <p:nvSpPr>
          <p:cNvPr id="16" name="Skyformet billedforklaring 15"/>
          <p:cNvSpPr/>
          <p:nvPr/>
        </p:nvSpPr>
        <p:spPr>
          <a:xfrm>
            <a:off x="3326130" y="4239974"/>
            <a:ext cx="2360268" cy="1635046"/>
          </a:xfrm>
          <a:prstGeom prst="cloudCallout">
            <a:avLst>
              <a:gd name="adj1" fmla="val -57933"/>
              <a:gd name="adj2" fmla="val -120530"/>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dirty="0"/>
              <a:t>Stort ønske om at kunne bruge mindre leverandører</a:t>
            </a:r>
          </a:p>
        </p:txBody>
      </p:sp>
      <p:sp>
        <p:nvSpPr>
          <p:cNvPr id="17" name="Skyformet billedforklaring 16"/>
          <p:cNvSpPr/>
          <p:nvPr/>
        </p:nvSpPr>
        <p:spPr>
          <a:xfrm>
            <a:off x="285750" y="4678542"/>
            <a:ext cx="2686621" cy="1377533"/>
          </a:xfrm>
          <a:prstGeom prst="cloudCallout">
            <a:avLst>
              <a:gd name="adj1" fmla="val 29979"/>
              <a:gd name="adj2" fmla="val -139128"/>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dirty="0"/>
              <a:t>Holdbar og kontraktstyring</a:t>
            </a:r>
          </a:p>
        </p:txBody>
      </p:sp>
      <p:sp>
        <p:nvSpPr>
          <p:cNvPr id="18" name="Skyformet billedforklaring 17"/>
          <p:cNvSpPr/>
          <p:nvPr/>
        </p:nvSpPr>
        <p:spPr>
          <a:xfrm>
            <a:off x="5089389" y="913585"/>
            <a:ext cx="1901536" cy="1377533"/>
          </a:xfrm>
          <a:prstGeom prst="cloudCallout">
            <a:avLst>
              <a:gd name="adj1" fmla="val -142254"/>
              <a:gd name="adj2" fmla="val 102328"/>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dirty="0"/>
              <a:t>Det skal være nemt!!</a:t>
            </a:r>
          </a:p>
        </p:txBody>
      </p:sp>
    </p:spTree>
    <p:extLst>
      <p:ext uri="{BB962C8B-B14F-4D97-AF65-F5344CB8AC3E}">
        <p14:creationId xmlns:p14="http://schemas.microsoft.com/office/powerpoint/2010/main" val="699854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Leverandørerne – hvem er de og hvad vil de?</a:t>
            </a:r>
            <a:br>
              <a:rPr lang="da-DK" dirty="0"/>
            </a:br>
            <a:endParaRPr lang="da-DK" dirty="0"/>
          </a:p>
        </p:txBody>
      </p:sp>
      <p:sp>
        <p:nvSpPr>
          <p:cNvPr id="3" name="Pladsholder til slidenummer 2"/>
          <p:cNvSpPr>
            <a:spLocks noGrp="1"/>
          </p:cNvSpPr>
          <p:nvPr>
            <p:ph type="sldNum" sz="quarter" idx="10"/>
          </p:nvPr>
        </p:nvSpPr>
        <p:spPr/>
        <p:txBody>
          <a:bodyPr/>
          <a:lstStyle/>
          <a:p>
            <a:fld id="{7FBC932F-F4CF-4098-97AF-13CD3D9A4492}" type="slidenum">
              <a:rPr lang="da-DK" smtClean="0"/>
              <a:pPr/>
              <a:t>12</a:t>
            </a:fld>
            <a:endParaRPr lang="da-DK"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173" y="2876997"/>
            <a:ext cx="1210170" cy="121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ladsholder til tekst 7"/>
          <p:cNvSpPr>
            <a:spLocks noGrp="1"/>
          </p:cNvSpPr>
          <p:nvPr>
            <p:ph type="body" sz="quarter" idx="13"/>
          </p:nvPr>
        </p:nvSpPr>
        <p:spPr>
          <a:xfrm>
            <a:off x="7063740" y="2117617"/>
            <a:ext cx="1794510" cy="1287180"/>
          </a:xfrm>
          <a:prstGeom prst="cloudCallout">
            <a:avLst>
              <a:gd name="adj1" fmla="val -111623"/>
              <a:gd name="adj2" fmla="val 7212"/>
            </a:avLst>
          </a:prstGeom>
        </p:spPr>
        <p:style>
          <a:lnRef idx="2">
            <a:schemeClr val="dk1"/>
          </a:lnRef>
          <a:fillRef idx="1">
            <a:schemeClr val="lt1"/>
          </a:fillRef>
          <a:effectRef idx="0">
            <a:schemeClr val="dk1"/>
          </a:effectRef>
          <a:fontRef idx="minor">
            <a:schemeClr val="dk1"/>
          </a:fontRef>
        </p:style>
        <p:txBody>
          <a:bodyPr rtlCol="0" anchor="ctr"/>
          <a:lstStyle/>
          <a:p>
            <a:pPr marL="0" indent="0" algn="ctr">
              <a:buNone/>
            </a:pPr>
            <a:r>
              <a:rPr lang="da-DK" dirty="0"/>
              <a:t>Hvem er kunderne?</a:t>
            </a:r>
          </a:p>
        </p:txBody>
      </p:sp>
      <p:sp>
        <p:nvSpPr>
          <p:cNvPr id="10" name="Pladsholder til tekst 7"/>
          <p:cNvSpPr txBox="1">
            <a:spLocks/>
          </p:cNvSpPr>
          <p:nvPr/>
        </p:nvSpPr>
        <p:spPr>
          <a:xfrm>
            <a:off x="7227570" y="3553387"/>
            <a:ext cx="3128010" cy="1361440"/>
          </a:xfrm>
          <a:prstGeom prst="cloudCallout">
            <a:avLst>
              <a:gd name="adj1" fmla="val -86859"/>
              <a:gd name="adj2" fmla="val -82233"/>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1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da-DK" dirty="0"/>
              <a:t>SKI aftalerne er for dyre at komme på og SKI støtter os ikke</a:t>
            </a:r>
          </a:p>
        </p:txBody>
      </p:sp>
      <p:sp>
        <p:nvSpPr>
          <p:cNvPr id="13" name="Skyformet billedforklaring 12"/>
          <p:cNvSpPr/>
          <p:nvPr/>
        </p:nvSpPr>
        <p:spPr>
          <a:xfrm>
            <a:off x="9452264" y="2090761"/>
            <a:ext cx="1901536" cy="1377533"/>
          </a:xfrm>
          <a:prstGeom prst="cloudCallout">
            <a:avLst>
              <a:gd name="adj1" fmla="val -195151"/>
              <a:gd name="adj2" fmla="val 35119"/>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dirty="0"/>
              <a:t>Det skal være nemt!!</a:t>
            </a:r>
          </a:p>
        </p:txBody>
      </p:sp>
      <p:sp>
        <p:nvSpPr>
          <p:cNvPr id="14" name="Skyformet billedforklaring 13"/>
          <p:cNvSpPr/>
          <p:nvPr/>
        </p:nvSpPr>
        <p:spPr>
          <a:xfrm>
            <a:off x="128824" y="2876998"/>
            <a:ext cx="2297430" cy="1402286"/>
          </a:xfrm>
          <a:prstGeom prst="cloudCallout">
            <a:avLst>
              <a:gd name="adj1" fmla="val 177527"/>
              <a:gd name="adj2" fmla="val -22964"/>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dirty="0" err="1"/>
              <a:t>Gennemsig-tige</a:t>
            </a:r>
            <a:r>
              <a:rPr lang="da-DK" dirty="0"/>
              <a:t> krav!</a:t>
            </a:r>
          </a:p>
        </p:txBody>
      </p:sp>
      <p:sp>
        <p:nvSpPr>
          <p:cNvPr id="12" name="Pladsholder til tekst 7"/>
          <p:cNvSpPr txBox="1">
            <a:spLocks/>
          </p:cNvSpPr>
          <p:nvPr/>
        </p:nvSpPr>
        <p:spPr>
          <a:xfrm>
            <a:off x="2332767" y="2063088"/>
            <a:ext cx="2125980" cy="1435770"/>
          </a:xfrm>
          <a:prstGeom prst="cloudCallout">
            <a:avLst>
              <a:gd name="adj1" fmla="val 97907"/>
              <a:gd name="adj2" fmla="val 4732"/>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1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da-DK" dirty="0"/>
              <a:t>Er der behov? Kunderne køber jo alligevel!</a:t>
            </a:r>
          </a:p>
        </p:txBody>
      </p:sp>
      <p:sp>
        <p:nvSpPr>
          <p:cNvPr id="15" name="Pladsholder til tekst 7"/>
          <p:cNvSpPr txBox="1">
            <a:spLocks/>
          </p:cNvSpPr>
          <p:nvPr/>
        </p:nvSpPr>
        <p:spPr>
          <a:xfrm>
            <a:off x="2420397" y="3535988"/>
            <a:ext cx="2118675" cy="1287180"/>
          </a:xfrm>
          <a:prstGeom prst="cloudCallout">
            <a:avLst>
              <a:gd name="adj1" fmla="val 83918"/>
              <a:gd name="adj2" fmla="val -88690"/>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1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da-DK" dirty="0"/>
              <a:t>Fleksibilitet – ændre indhold i perioden</a:t>
            </a:r>
          </a:p>
        </p:txBody>
      </p:sp>
    </p:spTree>
    <p:extLst>
      <p:ext uri="{BB962C8B-B14F-4D97-AF65-F5344CB8AC3E}">
        <p14:creationId xmlns:p14="http://schemas.microsoft.com/office/powerpoint/2010/main" val="49681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Milepæle (foreløbig)</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13</a:t>
            </a:fld>
            <a:endParaRPr lang="da-DK" dirty="0"/>
          </a:p>
        </p:txBody>
      </p:sp>
      <p:sp>
        <p:nvSpPr>
          <p:cNvPr id="4" name="Pladsholder til tekst 3"/>
          <p:cNvSpPr>
            <a:spLocks noGrp="1"/>
          </p:cNvSpPr>
          <p:nvPr>
            <p:ph type="body" sz="quarter" idx="13"/>
          </p:nvPr>
        </p:nvSpPr>
        <p:spPr/>
        <p:txBody>
          <a:bodyPr/>
          <a:lstStyle/>
          <a:p>
            <a:r>
              <a:rPr lang="da-DK" dirty="0"/>
              <a:t>23.01.2017 – </a:t>
            </a:r>
            <a:r>
              <a:rPr lang="da-DK" dirty="0" err="1"/>
              <a:t>Foranalysen</a:t>
            </a:r>
            <a:r>
              <a:rPr lang="da-DK" dirty="0"/>
              <a:t> gennemført og godkendt – </a:t>
            </a:r>
            <a:r>
              <a:rPr lang="da-DK" u="sng" dirty="0"/>
              <a:t>Gate 1 </a:t>
            </a:r>
            <a:r>
              <a:rPr lang="da-DK" dirty="0"/>
              <a:t>afsluttet</a:t>
            </a:r>
          </a:p>
          <a:p>
            <a:r>
              <a:rPr lang="da-DK" dirty="0"/>
              <a:t>05.09.2017 – Kick </a:t>
            </a:r>
            <a:r>
              <a:rPr lang="da-DK" dirty="0" err="1"/>
              <a:t>Off</a:t>
            </a:r>
            <a:endParaRPr lang="da-DK" dirty="0"/>
          </a:p>
          <a:p>
            <a:r>
              <a:rPr lang="da-DK" dirty="0"/>
              <a:t>05.03.2018 – Markedsanalysen gennemført og godkendt - </a:t>
            </a:r>
            <a:r>
              <a:rPr lang="da-DK" u="sng" dirty="0"/>
              <a:t>Gate 2 </a:t>
            </a:r>
            <a:r>
              <a:rPr lang="da-DK" dirty="0"/>
              <a:t>afsluttet</a:t>
            </a:r>
          </a:p>
          <a:p>
            <a:r>
              <a:rPr lang="da-DK" dirty="0"/>
              <a:t>19.03.2018 – Udbudsdesign gennemført og godkendt - </a:t>
            </a:r>
            <a:r>
              <a:rPr lang="da-DK" u="sng" dirty="0"/>
              <a:t>Gate 3 </a:t>
            </a:r>
            <a:r>
              <a:rPr lang="da-DK" dirty="0"/>
              <a:t>afsluttet</a:t>
            </a:r>
          </a:p>
          <a:p>
            <a:r>
              <a:rPr lang="da-DK" dirty="0"/>
              <a:t>04.04.2018 – Prækvalifikation og udbudsmateriale udsendt - </a:t>
            </a:r>
            <a:r>
              <a:rPr lang="da-DK" u="sng" dirty="0"/>
              <a:t>Gate 4 </a:t>
            </a:r>
            <a:r>
              <a:rPr lang="da-DK" dirty="0"/>
              <a:t>afsluttet</a:t>
            </a:r>
          </a:p>
          <a:p>
            <a:r>
              <a:rPr lang="da-DK" dirty="0"/>
              <a:t>04.05.2018 – Ansøgningsfrist</a:t>
            </a:r>
          </a:p>
          <a:p>
            <a:r>
              <a:rPr lang="da-DK" dirty="0"/>
              <a:t>31.05.2018 – Prækvalifikation meddelt (afhængig af evalueringen og formen)</a:t>
            </a:r>
          </a:p>
          <a:p>
            <a:r>
              <a:rPr lang="da-DK" dirty="0"/>
              <a:t>02.07.2018 – Udbudsfasen afsluttet - tilbudsfrist</a:t>
            </a:r>
          </a:p>
          <a:p>
            <a:r>
              <a:rPr lang="da-DK" dirty="0"/>
              <a:t>01.10.2018 – Evaluering og tildeling gennemført</a:t>
            </a:r>
          </a:p>
          <a:p>
            <a:r>
              <a:rPr lang="da-DK" dirty="0"/>
              <a:t>10.10.2018 – Stand-still perioden afsluttet</a:t>
            </a:r>
          </a:p>
          <a:p>
            <a:r>
              <a:rPr lang="da-DK" dirty="0"/>
              <a:t>31.10.2018 - Underskrevet kontrakt foreligger</a:t>
            </a:r>
          </a:p>
          <a:p>
            <a:r>
              <a:rPr lang="da-DK" dirty="0"/>
              <a:t>15.12.2018 – Implementering afsluttet</a:t>
            </a:r>
          </a:p>
          <a:p>
            <a:r>
              <a:rPr lang="da-DK" dirty="0"/>
              <a:t>16.12.2018 – Rammeaftalen sat i drift – ikrafttrædelse</a:t>
            </a:r>
            <a:endParaRPr lang="da-DK" i="1" dirty="0"/>
          </a:p>
          <a:p>
            <a:endParaRPr lang="da-DK" dirty="0"/>
          </a:p>
        </p:txBody>
      </p:sp>
      <p:sp>
        <p:nvSpPr>
          <p:cNvPr id="5" name="Rektangel 4">
            <a:extLst>
              <a:ext uri="{FF2B5EF4-FFF2-40B4-BE49-F238E27FC236}">
                <a16:creationId xmlns="" xmlns:a16="http://schemas.microsoft.com/office/drawing/2014/main" id="{3D93A714-C8E3-4E36-9B28-40090F3ED0DA}"/>
              </a:ext>
            </a:extLst>
          </p:cNvPr>
          <p:cNvSpPr/>
          <p:nvPr/>
        </p:nvSpPr>
        <p:spPr>
          <a:xfrm>
            <a:off x="5971607" y="3244334"/>
            <a:ext cx="248786" cy="369332"/>
          </a:xfrm>
          <a:prstGeom prst="rect">
            <a:avLst/>
          </a:prstGeom>
        </p:spPr>
        <p:txBody>
          <a:bodyPr wrap="none">
            <a:spAutoFit/>
          </a:bodyPr>
          <a:lstStyle/>
          <a:p>
            <a:r>
              <a:rPr lang="da-DK" dirty="0"/>
              <a:t> </a:t>
            </a:r>
          </a:p>
        </p:txBody>
      </p:sp>
      <p:sp>
        <p:nvSpPr>
          <p:cNvPr id="6" name="Rektangel 5">
            <a:extLst>
              <a:ext uri="{FF2B5EF4-FFF2-40B4-BE49-F238E27FC236}">
                <a16:creationId xmlns="" xmlns:a16="http://schemas.microsoft.com/office/drawing/2014/main" id="{4D30CA58-1751-4048-A355-C5B2550E49F5}"/>
              </a:ext>
            </a:extLst>
          </p:cNvPr>
          <p:cNvSpPr/>
          <p:nvPr/>
        </p:nvSpPr>
        <p:spPr>
          <a:xfrm>
            <a:off x="5971607" y="3244334"/>
            <a:ext cx="248786" cy="369332"/>
          </a:xfrm>
          <a:prstGeom prst="rect">
            <a:avLst/>
          </a:prstGeom>
        </p:spPr>
        <p:txBody>
          <a:bodyPr wrap="none">
            <a:spAutoFit/>
          </a:bodyPr>
          <a:lstStyle/>
          <a:p>
            <a:r>
              <a:rPr lang="da-DK" dirty="0"/>
              <a:t> </a:t>
            </a:r>
          </a:p>
        </p:txBody>
      </p:sp>
      <p:sp>
        <p:nvSpPr>
          <p:cNvPr id="7" name="Rektangel 6">
            <a:extLst>
              <a:ext uri="{FF2B5EF4-FFF2-40B4-BE49-F238E27FC236}">
                <a16:creationId xmlns="" xmlns:a16="http://schemas.microsoft.com/office/drawing/2014/main" id="{6AB77566-981C-471E-95DA-4EEC2726693E}"/>
              </a:ext>
            </a:extLst>
          </p:cNvPr>
          <p:cNvSpPr/>
          <p:nvPr/>
        </p:nvSpPr>
        <p:spPr>
          <a:xfrm>
            <a:off x="5971607" y="3244334"/>
            <a:ext cx="248786" cy="369332"/>
          </a:xfrm>
          <a:prstGeom prst="rect">
            <a:avLst/>
          </a:prstGeom>
        </p:spPr>
        <p:txBody>
          <a:bodyPr wrap="none">
            <a:spAutoFit/>
          </a:bodyPr>
          <a:lstStyle/>
          <a:p>
            <a:r>
              <a:rPr lang="da-DK" dirty="0"/>
              <a:t> </a:t>
            </a:r>
          </a:p>
        </p:txBody>
      </p:sp>
    </p:spTree>
    <p:extLst>
      <p:ext uri="{BB962C8B-B14F-4D97-AF65-F5344CB8AC3E}">
        <p14:creationId xmlns:p14="http://schemas.microsoft.com/office/powerpoint/2010/main" val="235762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94154215"/>
              </p:ext>
            </p:extLst>
          </p:nvPr>
        </p:nvGraphicFramePr>
        <p:xfrm>
          <a:off x="894887" y="796475"/>
          <a:ext cx="10576765" cy="5636316"/>
        </p:xfrm>
        <a:graphic>
          <a:graphicData uri="http://schemas.openxmlformats.org/drawingml/2006/table">
            <a:tbl>
              <a:tblPr firstRow="1" bandRow="1">
                <a:effectLst>
                  <a:outerShdw blurRad="50800" dist="38100" dir="2700000" algn="tl" rotWithShape="0">
                    <a:prstClr val="black">
                      <a:alpha val="40000"/>
                    </a:prstClr>
                  </a:outerShdw>
                </a:effectLst>
                <a:tableStyleId>{5A111915-BE36-4E01-A7E5-04B1672EAD32}</a:tableStyleId>
              </a:tblPr>
              <a:tblGrid>
                <a:gridCol w="1083435">
                  <a:extLst>
                    <a:ext uri="{9D8B030D-6E8A-4147-A177-3AD203B41FA5}">
                      <a16:colId xmlns="" xmlns:a16="http://schemas.microsoft.com/office/drawing/2014/main" val="20000"/>
                    </a:ext>
                  </a:extLst>
                </a:gridCol>
                <a:gridCol w="609608">
                  <a:extLst>
                    <a:ext uri="{9D8B030D-6E8A-4147-A177-3AD203B41FA5}">
                      <a16:colId xmlns="" xmlns:a16="http://schemas.microsoft.com/office/drawing/2014/main" val="20001"/>
                    </a:ext>
                  </a:extLst>
                </a:gridCol>
                <a:gridCol w="534696">
                  <a:extLst>
                    <a:ext uri="{9D8B030D-6E8A-4147-A177-3AD203B41FA5}">
                      <a16:colId xmlns="" xmlns:a16="http://schemas.microsoft.com/office/drawing/2014/main" val="20002"/>
                    </a:ext>
                  </a:extLst>
                </a:gridCol>
                <a:gridCol w="596359">
                  <a:extLst>
                    <a:ext uri="{9D8B030D-6E8A-4147-A177-3AD203B41FA5}">
                      <a16:colId xmlns="" xmlns:a16="http://schemas.microsoft.com/office/drawing/2014/main" val="20003"/>
                    </a:ext>
                  </a:extLst>
                </a:gridCol>
                <a:gridCol w="596359">
                  <a:extLst>
                    <a:ext uri="{9D8B030D-6E8A-4147-A177-3AD203B41FA5}">
                      <a16:colId xmlns="" xmlns:a16="http://schemas.microsoft.com/office/drawing/2014/main" val="20004"/>
                    </a:ext>
                  </a:extLst>
                </a:gridCol>
                <a:gridCol w="596359">
                  <a:extLst>
                    <a:ext uri="{9D8B030D-6E8A-4147-A177-3AD203B41FA5}">
                      <a16:colId xmlns="" xmlns:a16="http://schemas.microsoft.com/office/drawing/2014/main" val="20005"/>
                    </a:ext>
                  </a:extLst>
                </a:gridCol>
                <a:gridCol w="596359">
                  <a:extLst>
                    <a:ext uri="{9D8B030D-6E8A-4147-A177-3AD203B41FA5}">
                      <a16:colId xmlns="" xmlns:a16="http://schemas.microsoft.com/office/drawing/2014/main" val="20006"/>
                    </a:ext>
                  </a:extLst>
                </a:gridCol>
                <a:gridCol w="596359">
                  <a:extLst>
                    <a:ext uri="{9D8B030D-6E8A-4147-A177-3AD203B41FA5}">
                      <a16:colId xmlns="" xmlns:a16="http://schemas.microsoft.com/office/drawing/2014/main" val="20007"/>
                    </a:ext>
                  </a:extLst>
                </a:gridCol>
                <a:gridCol w="596359">
                  <a:extLst>
                    <a:ext uri="{9D8B030D-6E8A-4147-A177-3AD203B41FA5}">
                      <a16:colId xmlns="" xmlns:a16="http://schemas.microsoft.com/office/drawing/2014/main" val="20008"/>
                    </a:ext>
                  </a:extLst>
                </a:gridCol>
                <a:gridCol w="596359">
                  <a:extLst>
                    <a:ext uri="{9D8B030D-6E8A-4147-A177-3AD203B41FA5}">
                      <a16:colId xmlns="" xmlns:a16="http://schemas.microsoft.com/office/drawing/2014/main" val="20009"/>
                    </a:ext>
                  </a:extLst>
                </a:gridCol>
                <a:gridCol w="596359">
                  <a:extLst>
                    <a:ext uri="{9D8B030D-6E8A-4147-A177-3AD203B41FA5}">
                      <a16:colId xmlns="" xmlns:a16="http://schemas.microsoft.com/office/drawing/2014/main" val="20010"/>
                    </a:ext>
                  </a:extLst>
                </a:gridCol>
                <a:gridCol w="596359">
                  <a:extLst>
                    <a:ext uri="{9D8B030D-6E8A-4147-A177-3AD203B41FA5}">
                      <a16:colId xmlns="" xmlns:a16="http://schemas.microsoft.com/office/drawing/2014/main" val="20011"/>
                    </a:ext>
                  </a:extLst>
                </a:gridCol>
                <a:gridCol w="596359">
                  <a:extLst>
                    <a:ext uri="{9D8B030D-6E8A-4147-A177-3AD203B41FA5}">
                      <a16:colId xmlns="" xmlns:a16="http://schemas.microsoft.com/office/drawing/2014/main" val="20012"/>
                    </a:ext>
                  </a:extLst>
                </a:gridCol>
                <a:gridCol w="596359">
                  <a:extLst>
                    <a:ext uri="{9D8B030D-6E8A-4147-A177-3AD203B41FA5}">
                      <a16:colId xmlns="" xmlns:a16="http://schemas.microsoft.com/office/drawing/2014/main" val="20013"/>
                    </a:ext>
                  </a:extLst>
                </a:gridCol>
                <a:gridCol w="596359">
                  <a:extLst>
                    <a:ext uri="{9D8B030D-6E8A-4147-A177-3AD203B41FA5}">
                      <a16:colId xmlns="" xmlns:a16="http://schemas.microsoft.com/office/drawing/2014/main" val="20014"/>
                    </a:ext>
                  </a:extLst>
                </a:gridCol>
                <a:gridCol w="596359">
                  <a:extLst>
                    <a:ext uri="{9D8B030D-6E8A-4147-A177-3AD203B41FA5}">
                      <a16:colId xmlns="" xmlns:a16="http://schemas.microsoft.com/office/drawing/2014/main" val="20015"/>
                    </a:ext>
                  </a:extLst>
                </a:gridCol>
                <a:gridCol w="596359">
                  <a:extLst>
                    <a:ext uri="{9D8B030D-6E8A-4147-A177-3AD203B41FA5}">
                      <a16:colId xmlns="" xmlns:a16="http://schemas.microsoft.com/office/drawing/2014/main" val="20016"/>
                    </a:ext>
                  </a:extLst>
                </a:gridCol>
              </a:tblGrid>
              <a:tr h="585417">
                <a:tc>
                  <a:txBody>
                    <a:bodyPr/>
                    <a:lstStyle/>
                    <a:p>
                      <a:pPr algn="l"/>
                      <a:endParaRPr lang="en-US" sz="1800" dirty="0"/>
                    </a:p>
                  </a:txBody>
                  <a:tcPr marL="91416" marR="91416" marT="45708" marB="45708" anchor="ctr">
                    <a:lnL w="9525" cap="flat" cmpd="sng" algn="ctr">
                      <a:noFill/>
                      <a:prstDash val="solid"/>
                    </a:lnL>
                    <a:lnR>
                      <a:noFill/>
                    </a:lnR>
                    <a:lnT w="9525" cap="flat" cmpd="sng" algn="ctr">
                      <a:noFill/>
                      <a:prstDash val="soli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err="1"/>
                        <a:t>Periode</a:t>
                      </a:r>
                      <a:endParaRPr lang="en-US" sz="900" dirty="0"/>
                    </a:p>
                  </a:txBody>
                  <a:tcPr marL="91416" marR="91416" marT="45708" marB="45708"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900" baseline="0" dirty="0" err="1"/>
                        <a:t>Okt</a:t>
                      </a:r>
                      <a:r>
                        <a:rPr lang="en-US" sz="900" baseline="0" dirty="0"/>
                        <a:t> 2017</a:t>
                      </a:r>
                    </a:p>
                  </a:txBody>
                  <a:tcPr marL="91416" marR="91416" marT="45708" marB="45708"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c>
                  <a:txBody>
                    <a:bodyPr/>
                    <a:lstStyle/>
                    <a:p>
                      <a:pPr algn="ctr"/>
                      <a:r>
                        <a:rPr lang="en-US" sz="900" b="1" kern="1200" baseline="0" dirty="0">
                          <a:solidFill>
                            <a:schemeClr val="bg1"/>
                          </a:solidFill>
                          <a:latin typeface="+mn-lt"/>
                          <a:ea typeface="+mn-ea"/>
                          <a:cs typeface="+mn-cs"/>
                        </a:rPr>
                        <a:t>Nov 2017</a:t>
                      </a:r>
                    </a:p>
                  </a:txBody>
                  <a:tcPr marL="91416" marR="91416" marT="45708" marB="45708"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900" baseline="0" dirty="0"/>
                        <a:t>Dec</a:t>
                      </a:r>
                    </a:p>
                    <a:p>
                      <a:pPr algn="ctr"/>
                      <a:r>
                        <a:rPr lang="en-US" sz="900" baseline="0" dirty="0"/>
                        <a:t>2017</a:t>
                      </a:r>
                    </a:p>
                  </a:txBody>
                  <a:tcPr marL="91416" marR="91416" marT="45708" marB="45708"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c>
                  <a:txBody>
                    <a:bodyPr/>
                    <a:lstStyle/>
                    <a:p>
                      <a:pPr algn="ctr"/>
                      <a:r>
                        <a:rPr lang="en-US" sz="900" baseline="0" dirty="0"/>
                        <a:t>Jan</a:t>
                      </a:r>
                    </a:p>
                    <a:p>
                      <a:pPr algn="ctr"/>
                      <a:r>
                        <a:rPr lang="en-US" sz="900" baseline="0" dirty="0"/>
                        <a:t>2018</a:t>
                      </a:r>
                    </a:p>
                  </a:txBody>
                  <a:tcPr marL="91416" marR="91416" marT="45708" marB="45708"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900" baseline="0" dirty="0"/>
                        <a:t>Feb</a:t>
                      </a:r>
                    </a:p>
                    <a:p>
                      <a:pPr algn="ctr"/>
                      <a:r>
                        <a:rPr lang="en-US" sz="900" baseline="0" dirty="0"/>
                        <a:t>2018</a:t>
                      </a:r>
                    </a:p>
                  </a:txBody>
                  <a:tcPr marL="91416" marR="91416" marT="45708" marB="45708"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c>
                  <a:txBody>
                    <a:bodyPr/>
                    <a:lstStyle/>
                    <a:p>
                      <a:pPr algn="ctr"/>
                      <a:r>
                        <a:rPr lang="en-US" sz="900" baseline="0" dirty="0"/>
                        <a:t>Mar</a:t>
                      </a:r>
                    </a:p>
                    <a:p>
                      <a:pPr algn="ctr"/>
                      <a:r>
                        <a:rPr lang="en-US" sz="900" baseline="0" dirty="0"/>
                        <a:t>2018</a:t>
                      </a:r>
                    </a:p>
                  </a:txBody>
                  <a:tcPr marL="91416" marR="91416" marT="45708" marB="45708"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900" baseline="0" dirty="0"/>
                        <a:t>Apr</a:t>
                      </a:r>
                    </a:p>
                    <a:p>
                      <a:pPr algn="ctr"/>
                      <a:r>
                        <a:rPr lang="en-US" sz="900" baseline="0" dirty="0"/>
                        <a:t>2018</a:t>
                      </a:r>
                    </a:p>
                  </a:txBody>
                  <a:tcPr marL="91416" marR="91416" marT="45708" marB="45708"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c>
                  <a:txBody>
                    <a:bodyPr/>
                    <a:lstStyle/>
                    <a:p>
                      <a:pPr algn="ctr"/>
                      <a:r>
                        <a:rPr lang="en-US" sz="900" baseline="0" dirty="0"/>
                        <a:t>Maj</a:t>
                      </a:r>
                    </a:p>
                    <a:p>
                      <a:pPr algn="ctr"/>
                      <a:r>
                        <a:rPr lang="en-US" sz="900" baseline="0" dirty="0"/>
                        <a:t>2018</a:t>
                      </a:r>
                    </a:p>
                  </a:txBody>
                  <a:tcPr marL="91416" marR="91416" marT="45708" marB="45708"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900" baseline="0" dirty="0"/>
                        <a:t>Jun</a:t>
                      </a:r>
                    </a:p>
                    <a:p>
                      <a:pPr algn="ctr"/>
                      <a:r>
                        <a:rPr lang="en-US" sz="900" baseline="0" dirty="0"/>
                        <a:t>2018</a:t>
                      </a:r>
                    </a:p>
                  </a:txBody>
                  <a:tcPr marL="91416" marR="91416" marT="45708" marB="45708"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c>
                  <a:txBody>
                    <a:bodyPr/>
                    <a:lstStyle/>
                    <a:p>
                      <a:pPr algn="ctr"/>
                      <a:r>
                        <a:rPr lang="en-US" sz="900" baseline="0" dirty="0"/>
                        <a:t>Jul</a:t>
                      </a:r>
                    </a:p>
                    <a:p>
                      <a:pPr algn="ctr"/>
                      <a:r>
                        <a:rPr lang="en-US" sz="900" baseline="0" dirty="0"/>
                        <a:t>2018</a:t>
                      </a:r>
                    </a:p>
                  </a:txBody>
                  <a:tcPr marL="91416" marR="91416" marT="45708" marB="45708"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900" baseline="0" dirty="0"/>
                        <a:t>Aug</a:t>
                      </a:r>
                    </a:p>
                    <a:p>
                      <a:pPr algn="ctr"/>
                      <a:r>
                        <a:rPr lang="en-US" sz="900" baseline="0" dirty="0"/>
                        <a:t>2018</a:t>
                      </a:r>
                    </a:p>
                  </a:txBody>
                  <a:tcPr marL="91416" marR="91416" marT="45708" marB="45708"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c>
                  <a:txBody>
                    <a:bodyPr/>
                    <a:lstStyle/>
                    <a:p>
                      <a:pPr algn="ctr"/>
                      <a:r>
                        <a:rPr lang="en-US" sz="900" baseline="0" dirty="0"/>
                        <a:t>Sep</a:t>
                      </a:r>
                    </a:p>
                    <a:p>
                      <a:pPr algn="ctr"/>
                      <a:r>
                        <a:rPr lang="en-US" sz="900" baseline="0" dirty="0"/>
                        <a:t>2018</a:t>
                      </a:r>
                    </a:p>
                  </a:txBody>
                  <a:tcPr marL="91416" marR="91416" marT="45708" marB="45708"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900" b="1" kern="1200" baseline="0" dirty="0" err="1">
                          <a:solidFill>
                            <a:schemeClr val="bg1"/>
                          </a:solidFill>
                          <a:latin typeface="+mn-lt"/>
                          <a:ea typeface="+mn-ea"/>
                          <a:cs typeface="+mn-cs"/>
                        </a:rPr>
                        <a:t>Okt</a:t>
                      </a:r>
                      <a:endParaRPr lang="en-US" sz="900" b="1" kern="1200" baseline="0" dirty="0">
                        <a:solidFill>
                          <a:schemeClr val="bg1"/>
                        </a:solidFill>
                        <a:latin typeface="+mn-lt"/>
                        <a:ea typeface="+mn-ea"/>
                        <a:cs typeface="+mn-cs"/>
                      </a:endParaRPr>
                    </a:p>
                    <a:p>
                      <a:pPr algn="ctr"/>
                      <a:r>
                        <a:rPr lang="en-US" sz="900" b="1" kern="1200" baseline="0" dirty="0">
                          <a:solidFill>
                            <a:schemeClr val="bg1"/>
                          </a:solidFill>
                          <a:latin typeface="+mn-lt"/>
                          <a:ea typeface="+mn-ea"/>
                          <a:cs typeface="+mn-cs"/>
                        </a:rPr>
                        <a:t>2018</a:t>
                      </a:r>
                    </a:p>
                  </a:txBody>
                  <a:tcPr marL="91416" marR="91416" marT="45708" marB="45708"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75000"/>
                      </a:schemeClr>
                    </a:solidFill>
                  </a:tcPr>
                </a:tc>
                <a:tc>
                  <a:txBody>
                    <a:bodyPr/>
                    <a:lstStyle/>
                    <a:p>
                      <a:pPr algn="ctr"/>
                      <a:r>
                        <a:rPr lang="en-US" sz="900" b="1" kern="1200" baseline="0" dirty="0">
                          <a:solidFill>
                            <a:schemeClr val="bg1"/>
                          </a:solidFill>
                          <a:latin typeface="+mn-lt"/>
                          <a:ea typeface="+mn-ea"/>
                          <a:cs typeface="+mn-cs"/>
                        </a:rPr>
                        <a:t>Nov 2018</a:t>
                      </a:r>
                    </a:p>
                  </a:txBody>
                  <a:tcPr marL="91416" marR="91416" marT="45708" marB="45708"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900" b="1" kern="1200" baseline="0" dirty="0">
                          <a:solidFill>
                            <a:schemeClr val="bg1"/>
                          </a:solidFill>
                          <a:latin typeface="+mn-lt"/>
                          <a:ea typeface="+mn-ea"/>
                          <a:cs typeface="+mn-cs"/>
                        </a:rPr>
                        <a:t>Dec 2018</a:t>
                      </a:r>
                    </a:p>
                  </a:txBody>
                  <a:tcPr marL="91416" marR="91416" marT="45708" marB="45708"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75000"/>
                      </a:schemeClr>
                    </a:solidFill>
                  </a:tcPr>
                </a:tc>
                <a:extLst>
                  <a:ext uri="{0D108BD9-81ED-4DB2-BD59-A6C34878D82A}">
                    <a16:rowId xmlns="" xmlns:a16="http://schemas.microsoft.com/office/drawing/2014/main" val="10000"/>
                  </a:ext>
                </a:extLst>
              </a:tr>
              <a:tr h="472559">
                <a:tc>
                  <a:txBody>
                    <a:bodyPr/>
                    <a:lstStyle/>
                    <a:p>
                      <a:pPr algn="l"/>
                      <a:r>
                        <a:rPr lang="en-US" sz="900" dirty="0" err="1"/>
                        <a:t>Fase</a:t>
                      </a:r>
                      <a:r>
                        <a:rPr lang="en-US" sz="900" baseline="0" dirty="0"/>
                        <a:t> 1 </a:t>
                      </a:r>
                    </a:p>
                    <a:p>
                      <a:pPr algn="l"/>
                      <a:r>
                        <a:rPr lang="en-US" sz="900" baseline="0" dirty="0" err="1"/>
                        <a:t>Opstart</a:t>
                      </a:r>
                      <a:endParaRPr lang="en-US" sz="900" dirty="0"/>
                    </a:p>
                  </a:txBody>
                  <a:tcPr marL="91416" marR="91416" marT="45708" marB="45708" anchor="ctr">
                    <a:lnL w="12700" cap="flat" cmpd="sng" algn="ctr">
                      <a:solidFill>
                        <a:schemeClr val="bg1">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dirty="0"/>
                        <a:t>-&gt;23/1</a:t>
                      </a:r>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1"/>
                  </a:ext>
                </a:extLst>
              </a:tr>
              <a:tr h="510364">
                <a:tc>
                  <a:txBody>
                    <a:bodyPr/>
                    <a:lstStyle/>
                    <a:p>
                      <a:pPr marL="0" algn="l" defTabSz="914400" rtl="0" eaLnBrk="1" latinLnBrk="0" hangingPunct="1"/>
                      <a:r>
                        <a:rPr lang="en-US" sz="900" kern="1200" dirty="0" err="1">
                          <a:solidFill>
                            <a:schemeClr val="tx1"/>
                          </a:solidFill>
                          <a:latin typeface="+mn-lt"/>
                          <a:ea typeface="+mn-ea"/>
                          <a:cs typeface="+mn-cs"/>
                        </a:rPr>
                        <a:t>Fase</a:t>
                      </a:r>
                      <a:r>
                        <a:rPr lang="en-US" sz="900" kern="1200" dirty="0">
                          <a:solidFill>
                            <a:schemeClr val="tx1"/>
                          </a:solidFill>
                          <a:latin typeface="+mn-lt"/>
                          <a:ea typeface="+mn-ea"/>
                          <a:cs typeface="+mn-cs"/>
                        </a:rPr>
                        <a:t> 2</a:t>
                      </a:r>
                    </a:p>
                    <a:p>
                      <a:pPr marL="0" algn="l" defTabSz="914400" rtl="0" eaLnBrk="1" latinLnBrk="0" hangingPunct="1"/>
                      <a:r>
                        <a:rPr lang="en-US" sz="900" kern="1200" dirty="0" err="1">
                          <a:solidFill>
                            <a:schemeClr val="tx1"/>
                          </a:solidFill>
                          <a:latin typeface="+mn-lt"/>
                          <a:ea typeface="+mn-ea"/>
                          <a:cs typeface="+mn-cs"/>
                        </a:rPr>
                        <a:t>Markedsanalyse</a:t>
                      </a:r>
                      <a:endParaRPr lang="en-US" sz="900" kern="1200" dirty="0">
                        <a:solidFill>
                          <a:schemeClr val="tx1"/>
                        </a:solidFill>
                        <a:latin typeface="+mn-lt"/>
                        <a:ea typeface="+mn-ea"/>
                        <a:cs typeface="+mn-cs"/>
                      </a:endParaRPr>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800" kern="1200" dirty="0">
                          <a:solidFill>
                            <a:schemeClr val="tx1"/>
                          </a:solidFill>
                          <a:latin typeface="+mn-lt"/>
                          <a:ea typeface="+mn-ea"/>
                          <a:cs typeface="+mn-cs"/>
                        </a:rPr>
                        <a:t>-&gt;5/3</a:t>
                      </a:r>
                    </a:p>
                  </a:txBody>
                  <a:tcPr marL="91416" marR="91416" marT="45708" marB="4570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510364">
                <a:tc>
                  <a:txBody>
                    <a:bodyPr/>
                    <a:lstStyle/>
                    <a:p>
                      <a:pPr marL="0" algn="l" defTabSz="914400" rtl="0" eaLnBrk="1" latinLnBrk="0" hangingPunct="1"/>
                      <a:r>
                        <a:rPr lang="en-US" sz="900" kern="1200" dirty="0" err="1">
                          <a:solidFill>
                            <a:schemeClr val="tx1"/>
                          </a:solidFill>
                          <a:latin typeface="+mn-lt"/>
                          <a:ea typeface="+mn-ea"/>
                          <a:cs typeface="+mn-cs"/>
                        </a:rPr>
                        <a:t>Fase</a:t>
                      </a:r>
                      <a:r>
                        <a:rPr lang="en-US" sz="900" kern="1200" dirty="0">
                          <a:solidFill>
                            <a:schemeClr val="tx1"/>
                          </a:solidFill>
                          <a:latin typeface="+mn-lt"/>
                          <a:ea typeface="+mn-ea"/>
                          <a:cs typeface="+mn-cs"/>
                        </a:rPr>
                        <a:t> 3</a:t>
                      </a:r>
                    </a:p>
                    <a:p>
                      <a:pPr marL="0" algn="l" defTabSz="914400" rtl="0" eaLnBrk="1" latinLnBrk="0" hangingPunct="1"/>
                      <a:r>
                        <a:rPr lang="en-US" sz="900" kern="1200" dirty="0" err="1">
                          <a:solidFill>
                            <a:schemeClr val="tx1"/>
                          </a:solidFill>
                          <a:latin typeface="+mn-lt"/>
                          <a:ea typeface="+mn-ea"/>
                          <a:cs typeface="+mn-cs"/>
                        </a:rPr>
                        <a:t>Udbudsdesign</a:t>
                      </a:r>
                      <a:endParaRPr lang="en-US" sz="900" kern="1200" dirty="0">
                        <a:solidFill>
                          <a:schemeClr val="tx1"/>
                        </a:solidFill>
                        <a:latin typeface="+mn-lt"/>
                        <a:ea typeface="+mn-ea"/>
                        <a:cs typeface="+mn-cs"/>
                      </a:endParaRPr>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mn-ea"/>
                          <a:cs typeface="+mn-cs"/>
                        </a:rPr>
                        <a:t>-&gt;19/3</a:t>
                      </a:r>
                    </a:p>
                  </a:txBody>
                  <a:tcPr marL="91416" marR="91416" marT="45708" marB="4570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466315">
                <a:tc>
                  <a:txBody>
                    <a:bodyPr/>
                    <a:lstStyle/>
                    <a:p>
                      <a:pPr marL="0" algn="l" defTabSz="914400" rtl="0" eaLnBrk="1" latinLnBrk="0" hangingPunct="1"/>
                      <a:r>
                        <a:rPr lang="en-US" sz="900" kern="1200" dirty="0" err="1">
                          <a:solidFill>
                            <a:schemeClr val="tx1"/>
                          </a:solidFill>
                          <a:latin typeface="+mn-lt"/>
                          <a:ea typeface="+mn-ea"/>
                          <a:cs typeface="+mn-cs"/>
                        </a:rPr>
                        <a:t>Fase</a:t>
                      </a:r>
                      <a:r>
                        <a:rPr lang="en-US" sz="900" kern="1200" dirty="0">
                          <a:solidFill>
                            <a:schemeClr val="tx1"/>
                          </a:solidFill>
                          <a:latin typeface="+mn-lt"/>
                          <a:ea typeface="+mn-ea"/>
                          <a:cs typeface="+mn-cs"/>
                        </a:rPr>
                        <a:t> 4</a:t>
                      </a:r>
                    </a:p>
                    <a:p>
                      <a:pPr marL="0" algn="l" defTabSz="914400" rtl="0" eaLnBrk="1" latinLnBrk="0" hangingPunct="1"/>
                      <a:r>
                        <a:rPr lang="en-US" sz="900" kern="1200" dirty="0" err="1">
                          <a:solidFill>
                            <a:schemeClr val="tx1"/>
                          </a:solidFill>
                          <a:latin typeface="+mn-lt"/>
                          <a:ea typeface="+mn-ea"/>
                          <a:cs typeface="+mn-cs"/>
                        </a:rPr>
                        <a:t>Prækvalifikation</a:t>
                      </a:r>
                      <a:r>
                        <a:rPr lang="en-US" sz="900" kern="1200" dirty="0">
                          <a:solidFill>
                            <a:schemeClr val="tx1"/>
                          </a:solidFill>
                          <a:latin typeface="+mn-lt"/>
                          <a:ea typeface="+mn-ea"/>
                          <a:cs typeface="+mn-cs"/>
                        </a:rPr>
                        <a:t> &amp;</a:t>
                      </a:r>
                      <a:r>
                        <a:rPr lang="en-US" sz="900" kern="1200" dirty="0" err="1">
                          <a:solidFill>
                            <a:schemeClr val="tx1"/>
                          </a:solidFill>
                          <a:latin typeface="+mn-lt"/>
                          <a:ea typeface="+mn-ea"/>
                          <a:cs typeface="+mn-cs"/>
                        </a:rPr>
                        <a:t>udbudsmatriale</a:t>
                      </a:r>
                      <a:endParaRPr lang="en-US" sz="900" kern="1200" dirty="0">
                        <a:solidFill>
                          <a:schemeClr val="tx1"/>
                        </a:solidFill>
                        <a:latin typeface="+mn-lt"/>
                        <a:ea typeface="+mn-ea"/>
                        <a:cs typeface="+mn-cs"/>
                      </a:endParaRPr>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mn-ea"/>
                          <a:cs typeface="+mn-cs"/>
                        </a:rPr>
                        <a:t>-&gt;4/4</a:t>
                      </a:r>
                    </a:p>
                  </a:txBody>
                  <a:tcPr marL="91416" marR="91416" marT="45708" marB="4570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502789">
                <a:tc>
                  <a:txBody>
                    <a:bodyPr/>
                    <a:lstStyle/>
                    <a:p>
                      <a:pPr marL="0" algn="l" defTabSz="914400" rtl="0" eaLnBrk="1" latinLnBrk="0" hangingPunct="1"/>
                      <a:r>
                        <a:rPr lang="en-US" sz="900" kern="1200" dirty="0" err="1">
                          <a:solidFill>
                            <a:schemeClr val="tx1"/>
                          </a:solidFill>
                          <a:latin typeface="+mn-lt"/>
                          <a:ea typeface="+mn-ea"/>
                          <a:cs typeface="+mn-cs"/>
                        </a:rPr>
                        <a:t>Fase</a:t>
                      </a:r>
                      <a:r>
                        <a:rPr lang="en-US" sz="900" kern="1200" dirty="0">
                          <a:solidFill>
                            <a:schemeClr val="tx1"/>
                          </a:solidFill>
                          <a:latin typeface="+mn-lt"/>
                          <a:ea typeface="+mn-ea"/>
                          <a:cs typeface="+mn-cs"/>
                        </a:rPr>
                        <a:t> 5</a:t>
                      </a:r>
                    </a:p>
                    <a:p>
                      <a:pPr marL="0" algn="l" defTabSz="914400" rtl="0" eaLnBrk="1" latinLnBrk="0" hangingPunct="1"/>
                      <a:r>
                        <a:rPr lang="en-US" sz="900" kern="1200" dirty="0" err="1">
                          <a:solidFill>
                            <a:schemeClr val="tx1"/>
                          </a:solidFill>
                          <a:latin typeface="+mn-lt"/>
                          <a:ea typeface="+mn-ea"/>
                          <a:cs typeface="+mn-cs"/>
                        </a:rPr>
                        <a:t>Prækvalifikation</a:t>
                      </a:r>
                      <a:r>
                        <a:rPr lang="en-US" sz="900" kern="1200" dirty="0">
                          <a:solidFill>
                            <a:schemeClr val="tx1"/>
                          </a:solidFill>
                          <a:latin typeface="+mn-lt"/>
                          <a:ea typeface="+mn-ea"/>
                          <a:cs typeface="+mn-cs"/>
                        </a:rPr>
                        <a:t> &amp; </a:t>
                      </a:r>
                      <a:r>
                        <a:rPr lang="en-US" sz="900" kern="1200" dirty="0" err="1">
                          <a:solidFill>
                            <a:schemeClr val="tx1"/>
                          </a:solidFill>
                          <a:latin typeface="+mn-lt"/>
                          <a:ea typeface="+mn-ea"/>
                          <a:cs typeface="+mn-cs"/>
                        </a:rPr>
                        <a:t>Evaluering</a:t>
                      </a:r>
                      <a:endParaRPr lang="en-US" sz="900" kern="1200" dirty="0">
                        <a:solidFill>
                          <a:schemeClr val="tx1"/>
                        </a:solidFill>
                        <a:latin typeface="+mn-lt"/>
                        <a:ea typeface="+mn-ea"/>
                        <a:cs typeface="+mn-cs"/>
                      </a:endParaRPr>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mn-ea"/>
                          <a:cs typeface="+mn-cs"/>
                        </a:rPr>
                        <a:t>-&gt;4/5</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mn-ea"/>
                          <a:cs typeface="+mn-cs"/>
                        </a:rPr>
                        <a:t>-&gt;31/5</a:t>
                      </a:r>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5"/>
                  </a:ext>
                </a:extLst>
              </a:tr>
              <a:tr h="510364">
                <a:tc>
                  <a:txBody>
                    <a:bodyPr/>
                    <a:lstStyle/>
                    <a:p>
                      <a:pPr marL="0" algn="l" defTabSz="914400" rtl="0" eaLnBrk="1" latinLnBrk="0" hangingPunct="1"/>
                      <a:r>
                        <a:rPr lang="en-US" sz="900" kern="1200" dirty="0" err="1">
                          <a:solidFill>
                            <a:schemeClr val="tx1"/>
                          </a:solidFill>
                          <a:latin typeface="+mn-lt"/>
                          <a:ea typeface="+mn-ea"/>
                          <a:cs typeface="+mn-cs"/>
                        </a:rPr>
                        <a:t>Fase</a:t>
                      </a:r>
                      <a:r>
                        <a:rPr lang="en-US" sz="900" kern="1200" dirty="0">
                          <a:solidFill>
                            <a:schemeClr val="tx1"/>
                          </a:solidFill>
                          <a:latin typeface="+mn-lt"/>
                          <a:ea typeface="+mn-ea"/>
                          <a:cs typeface="+mn-cs"/>
                        </a:rPr>
                        <a:t> 6</a:t>
                      </a:r>
                    </a:p>
                    <a:p>
                      <a:pPr marL="0" algn="l" defTabSz="914400" rtl="0" eaLnBrk="1" latinLnBrk="0" hangingPunct="1"/>
                      <a:r>
                        <a:rPr lang="en-US" sz="900" kern="1200" dirty="0" err="1">
                          <a:solidFill>
                            <a:schemeClr val="tx1"/>
                          </a:solidFill>
                          <a:latin typeface="+mn-lt"/>
                          <a:ea typeface="+mn-ea"/>
                          <a:cs typeface="+mn-cs"/>
                        </a:rPr>
                        <a:t>Udbudsfasen</a:t>
                      </a:r>
                      <a:endParaRPr lang="en-US" sz="900" kern="1200" dirty="0">
                        <a:solidFill>
                          <a:schemeClr val="tx1"/>
                        </a:solidFill>
                        <a:latin typeface="+mn-lt"/>
                        <a:ea typeface="+mn-ea"/>
                        <a:cs typeface="+mn-cs"/>
                      </a:endParaRPr>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mn-ea"/>
                          <a:cs typeface="+mn-cs"/>
                        </a:rPr>
                        <a:t>-&gt;2/7</a:t>
                      </a:r>
                    </a:p>
                  </a:txBody>
                  <a:tcPr marL="91416" marR="91416" marT="45708" marB="4570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510364">
                <a:tc>
                  <a:txBody>
                    <a:bodyPr/>
                    <a:lstStyle/>
                    <a:p>
                      <a:pPr marL="0" algn="l" defTabSz="914400" rtl="0" eaLnBrk="1" latinLnBrk="0" hangingPunct="1"/>
                      <a:r>
                        <a:rPr lang="en-US" sz="900" kern="1200" dirty="0" err="1">
                          <a:solidFill>
                            <a:schemeClr val="tx1"/>
                          </a:solidFill>
                          <a:latin typeface="+mn-lt"/>
                          <a:ea typeface="+mn-ea"/>
                          <a:cs typeface="+mn-cs"/>
                        </a:rPr>
                        <a:t>Fase</a:t>
                      </a:r>
                      <a:r>
                        <a:rPr lang="en-US" sz="900" kern="1200" dirty="0">
                          <a:solidFill>
                            <a:schemeClr val="tx1"/>
                          </a:solidFill>
                          <a:latin typeface="+mn-lt"/>
                          <a:ea typeface="+mn-ea"/>
                          <a:cs typeface="+mn-cs"/>
                        </a:rPr>
                        <a:t> 7</a:t>
                      </a:r>
                    </a:p>
                    <a:p>
                      <a:pPr marL="0" algn="l" defTabSz="914400" rtl="0" eaLnBrk="1" latinLnBrk="0" hangingPunct="1"/>
                      <a:r>
                        <a:rPr lang="en-US" sz="900" kern="1200" dirty="0" err="1">
                          <a:solidFill>
                            <a:schemeClr val="tx1"/>
                          </a:solidFill>
                          <a:latin typeface="+mn-lt"/>
                          <a:ea typeface="+mn-ea"/>
                          <a:cs typeface="+mn-cs"/>
                        </a:rPr>
                        <a:t>Eval</a:t>
                      </a:r>
                      <a:r>
                        <a:rPr lang="en-US" sz="900" kern="1200" dirty="0">
                          <a:solidFill>
                            <a:schemeClr val="tx1"/>
                          </a:solidFill>
                          <a:latin typeface="+mn-lt"/>
                          <a:ea typeface="+mn-ea"/>
                          <a:cs typeface="+mn-cs"/>
                        </a:rPr>
                        <a:t>. &amp; </a:t>
                      </a:r>
                      <a:r>
                        <a:rPr lang="en-US" sz="900" kern="1200" dirty="0" err="1">
                          <a:solidFill>
                            <a:schemeClr val="tx1"/>
                          </a:solidFill>
                          <a:latin typeface="+mn-lt"/>
                          <a:ea typeface="+mn-ea"/>
                          <a:cs typeface="+mn-cs"/>
                        </a:rPr>
                        <a:t>tildeling</a:t>
                      </a:r>
                      <a:r>
                        <a:rPr lang="en-US" sz="900" kern="1200" dirty="0">
                          <a:solidFill>
                            <a:schemeClr val="tx1"/>
                          </a:solidFill>
                          <a:latin typeface="+mn-lt"/>
                          <a:ea typeface="+mn-ea"/>
                          <a:cs typeface="+mn-cs"/>
                        </a:rPr>
                        <a:t> Standstill</a:t>
                      </a:r>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mn-ea"/>
                          <a:cs typeface="+mn-cs"/>
                        </a:rPr>
                        <a:t>-&gt;1/10</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mn-ea"/>
                          <a:cs typeface="+mn-cs"/>
                        </a:rPr>
                        <a:t>-&gt;10/10</a:t>
                      </a:r>
                    </a:p>
                  </a:txBody>
                  <a:tcPr marL="91416" marR="91416" marT="45708" marB="4570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510364">
                <a:tc>
                  <a:txBody>
                    <a:bodyPr/>
                    <a:lstStyle/>
                    <a:p>
                      <a:pPr marL="0" algn="l" defTabSz="914400" rtl="0" eaLnBrk="1" latinLnBrk="0" hangingPunct="1"/>
                      <a:r>
                        <a:rPr lang="en-US" sz="900" kern="1200" dirty="0" err="1">
                          <a:solidFill>
                            <a:schemeClr val="tx1"/>
                          </a:solidFill>
                          <a:latin typeface="+mn-lt"/>
                          <a:ea typeface="+mn-ea"/>
                          <a:cs typeface="+mn-cs"/>
                        </a:rPr>
                        <a:t>Fase</a:t>
                      </a:r>
                      <a:r>
                        <a:rPr lang="en-US" sz="900" kern="1200" dirty="0">
                          <a:solidFill>
                            <a:schemeClr val="tx1"/>
                          </a:solidFill>
                          <a:latin typeface="+mn-lt"/>
                          <a:ea typeface="+mn-ea"/>
                          <a:cs typeface="+mn-cs"/>
                        </a:rPr>
                        <a:t> 8</a:t>
                      </a:r>
                    </a:p>
                    <a:p>
                      <a:pPr marL="0" algn="l" defTabSz="914400" rtl="0" eaLnBrk="1" latinLnBrk="0" hangingPunct="1"/>
                      <a:r>
                        <a:rPr lang="en-US" sz="900" kern="1200" dirty="0" err="1">
                          <a:solidFill>
                            <a:schemeClr val="tx1"/>
                          </a:solidFill>
                          <a:latin typeface="+mn-lt"/>
                          <a:ea typeface="+mn-ea"/>
                          <a:cs typeface="+mn-cs"/>
                        </a:rPr>
                        <a:t>Kontrakt</a:t>
                      </a:r>
                      <a:endParaRPr lang="en-US" sz="900" kern="1200" dirty="0">
                        <a:solidFill>
                          <a:schemeClr val="tx1"/>
                        </a:solidFill>
                        <a:latin typeface="+mn-lt"/>
                        <a:ea typeface="+mn-ea"/>
                        <a:cs typeface="+mn-cs"/>
                      </a:endParaRPr>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mn-ea"/>
                          <a:cs typeface="+mn-cs"/>
                        </a:rPr>
                        <a:t>-&gt;31/10</a:t>
                      </a:r>
                    </a:p>
                  </a:txBody>
                  <a:tcPr marL="91416" marR="91416" marT="45708" marB="4570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510364">
                <a:tc>
                  <a:txBody>
                    <a:bodyPr/>
                    <a:lstStyle/>
                    <a:p>
                      <a:pPr marL="0" algn="l" defTabSz="914400" rtl="0" eaLnBrk="1" latinLnBrk="0" hangingPunct="1"/>
                      <a:r>
                        <a:rPr lang="en-US" sz="900" kern="1200" dirty="0" err="1">
                          <a:solidFill>
                            <a:schemeClr val="tx1"/>
                          </a:solidFill>
                          <a:latin typeface="+mn-lt"/>
                          <a:ea typeface="+mn-ea"/>
                          <a:cs typeface="+mn-cs"/>
                        </a:rPr>
                        <a:t>Fase</a:t>
                      </a:r>
                      <a:r>
                        <a:rPr lang="en-US" sz="900" kern="1200" dirty="0">
                          <a:solidFill>
                            <a:schemeClr val="tx1"/>
                          </a:solidFill>
                          <a:latin typeface="+mn-lt"/>
                          <a:ea typeface="+mn-ea"/>
                          <a:cs typeface="+mn-cs"/>
                        </a:rPr>
                        <a:t> 9</a:t>
                      </a:r>
                    </a:p>
                    <a:p>
                      <a:pPr marL="0" algn="l" defTabSz="914400" rtl="0" eaLnBrk="1" latinLnBrk="0" hangingPunct="1"/>
                      <a:r>
                        <a:rPr lang="en-US" sz="900" kern="1200" dirty="0" err="1">
                          <a:solidFill>
                            <a:schemeClr val="tx1"/>
                          </a:solidFill>
                          <a:latin typeface="+mn-lt"/>
                          <a:ea typeface="+mn-ea"/>
                          <a:cs typeface="+mn-cs"/>
                        </a:rPr>
                        <a:t>Implementering</a:t>
                      </a:r>
                      <a:endParaRPr lang="en-US" sz="900" kern="1200" dirty="0">
                        <a:solidFill>
                          <a:schemeClr val="tx1"/>
                        </a:solidFill>
                        <a:latin typeface="+mn-lt"/>
                        <a:ea typeface="+mn-ea"/>
                        <a:cs typeface="+mn-cs"/>
                      </a:endParaRPr>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mn-ea"/>
                          <a:cs typeface="+mn-cs"/>
                        </a:rPr>
                        <a:t>-&gt;15/12</a:t>
                      </a:r>
                    </a:p>
                  </a:txBody>
                  <a:tcPr marL="91416" marR="91416" marT="45708" marB="4570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r h="510364">
                <a:tc>
                  <a:txBody>
                    <a:bodyPr/>
                    <a:lstStyle/>
                    <a:p>
                      <a:pPr marL="0" algn="l" defTabSz="914400" rtl="0" eaLnBrk="1" latinLnBrk="0" hangingPunct="1"/>
                      <a:r>
                        <a:rPr lang="en-US" sz="900" kern="1200" dirty="0" err="1">
                          <a:solidFill>
                            <a:schemeClr val="tx1"/>
                          </a:solidFill>
                          <a:latin typeface="+mn-lt"/>
                          <a:ea typeface="+mn-ea"/>
                          <a:cs typeface="+mn-cs"/>
                        </a:rPr>
                        <a:t>Fase</a:t>
                      </a:r>
                      <a:r>
                        <a:rPr lang="en-US" sz="900" kern="1200" dirty="0">
                          <a:solidFill>
                            <a:schemeClr val="tx1"/>
                          </a:solidFill>
                          <a:latin typeface="+mn-lt"/>
                          <a:ea typeface="+mn-ea"/>
                          <a:cs typeface="+mn-cs"/>
                        </a:rPr>
                        <a:t> 10</a:t>
                      </a:r>
                    </a:p>
                    <a:p>
                      <a:pPr marL="0" algn="l" defTabSz="914400" rtl="0" eaLnBrk="1" latinLnBrk="0" hangingPunct="1"/>
                      <a:r>
                        <a:rPr lang="en-US" sz="900" kern="1200" dirty="0">
                          <a:solidFill>
                            <a:schemeClr val="tx1"/>
                          </a:solidFill>
                          <a:latin typeface="+mn-lt"/>
                          <a:ea typeface="+mn-ea"/>
                          <a:cs typeface="+mn-cs"/>
                        </a:rPr>
                        <a:t>Drift</a:t>
                      </a:r>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mn-lt"/>
                          <a:ea typeface="+mn-ea"/>
                          <a:cs typeface="+mn-cs"/>
                        </a:rPr>
                        <a:t>16/12-18</a:t>
                      </a:r>
                    </a:p>
                  </a:txBody>
                  <a:tcPr marL="91416" marR="91416" marT="45708" marB="4570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sz="180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sz="1800" dirty="0"/>
                    </a:p>
                  </a:txBody>
                  <a:tcPr marL="91416" marR="91416" marT="45708" marB="45708" anchor="ctr">
                    <a:lnL w="12700" cap="flat" cmpd="sng" algn="ctr">
                      <a:solidFill>
                        <a:schemeClr val="tx1">
                          <a:lumMod val="50000"/>
                          <a:lumOff val="50000"/>
                        </a:schemeClr>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bl>
          </a:graphicData>
        </a:graphic>
      </p:graphicFrame>
      <p:sp>
        <p:nvSpPr>
          <p:cNvPr id="26" name="Title 25"/>
          <p:cNvSpPr>
            <a:spLocks noGrp="1"/>
          </p:cNvSpPr>
          <p:nvPr>
            <p:ph type="title"/>
          </p:nvPr>
        </p:nvSpPr>
        <p:spPr/>
        <p:txBody>
          <a:bodyPr/>
          <a:lstStyle/>
          <a:p>
            <a:r>
              <a:rPr lang="en-US" dirty="0" err="1"/>
              <a:t>Hovedtidsplan</a:t>
            </a:r>
            <a:endParaRPr lang="en-US" dirty="0"/>
          </a:p>
        </p:txBody>
      </p:sp>
      <p:sp>
        <p:nvSpPr>
          <p:cNvPr id="40" name="Rectangle 39"/>
          <p:cNvSpPr/>
          <p:nvPr/>
        </p:nvSpPr>
        <p:spPr>
          <a:xfrm>
            <a:off x="7307450" y="3961738"/>
            <a:ext cx="1193369" cy="319957"/>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199"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cxnSp>
        <p:nvCxnSpPr>
          <p:cNvPr id="42" name="Straight Arrow Connector 41"/>
          <p:cNvCxnSpPr/>
          <p:nvPr/>
        </p:nvCxnSpPr>
        <p:spPr>
          <a:xfrm>
            <a:off x="5381853" y="1872209"/>
            <a:ext cx="0" cy="4022312"/>
          </a:xfrm>
          <a:prstGeom prst="straightConnector1">
            <a:avLst/>
          </a:prstGeom>
          <a:ln w="25400" cap="rnd">
            <a:prstDash val="sysDash"/>
            <a:tailEnd type="arrow"/>
          </a:ln>
        </p:spPr>
        <p:style>
          <a:lnRef idx="1">
            <a:schemeClr val="accent1"/>
          </a:lnRef>
          <a:fillRef idx="0">
            <a:schemeClr val="accent1"/>
          </a:fillRef>
          <a:effectRef idx="0">
            <a:schemeClr val="accent1"/>
          </a:effectRef>
          <a:fontRef idx="minor">
            <a:schemeClr val="tx1"/>
          </a:fontRef>
        </p:style>
      </p:cxnSp>
      <p:sp>
        <p:nvSpPr>
          <p:cNvPr id="45" name="Rounded Rectangle 44">
            <a:hlinkClick r:id="rId3"/>
          </p:cNvPr>
          <p:cNvSpPr/>
          <p:nvPr/>
        </p:nvSpPr>
        <p:spPr>
          <a:xfrm>
            <a:off x="4654962" y="5986964"/>
            <a:ext cx="1489370" cy="36615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799" dirty="0"/>
              <a:t>I dag</a:t>
            </a:r>
          </a:p>
        </p:txBody>
      </p:sp>
      <p:sp>
        <p:nvSpPr>
          <p:cNvPr id="46" name="Rectangle 45"/>
          <p:cNvSpPr/>
          <p:nvPr/>
        </p:nvSpPr>
        <p:spPr>
          <a:xfrm>
            <a:off x="905372" y="6486552"/>
            <a:ext cx="990342" cy="319957"/>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r>
              <a:rPr lang="en-US" sz="1400" b="1" kern="0" dirty="0" err="1">
                <a:solidFill>
                  <a:sysClr val="window" lastClr="FFFFFF"/>
                </a:solidFill>
                <a:effectLst>
                  <a:outerShdw blurRad="38100" dist="38100" dir="2700000" algn="tl">
                    <a:srgbClr val="000000">
                      <a:alpha val="43137"/>
                    </a:srgbClr>
                  </a:outerShdw>
                </a:effectLst>
                <a:latin typeface="Helvetica Neue"/>
                <a:cs typeface="Helvetica" pitchFamily="34" charset="0"/>
              </a:rPr>
              <a:t>Afsluttet</a:t>
            </a:r>
            <a:endParaRPr lang="en-US" sz="1400" b="1" kern="0" dirty="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47" name="Rectangle 46"/>
          <p:cNvSpPr/>
          <p:nvPr/>
        </p:nvSpPr>
        <p:spPr>
          <a:xfrm>
            <a:off x="2123708" y="6486552"/>
            <a:ext cx="1066522" cy="319957"/>
          </a:xfrm>
          <a:prstGeom prst="rect">
            <a:avLst/>
          </a:prstGeom>
          <a:gradFill flip="none" rotWithShape="1">
            <a:gsLst>
              <a:gs pos="0">
                <a:srgbClr val="FFBB11">
                  <a:shade val="30000"/>
                  <a:satMod val="115000"/>
                </a:srgbClr>
              </a:gs>
              <a:gs pos="50000">
                <a:srgbClr val="FFBB11">
                  <a:shade val="67500"/>
                  <a:satMod val="115000"/>
                </a:srgbClr>
              </a:gs>
              <a:gs pos="100000">
                <a:srgbClr val="FFBB11">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r>
              <a:rPr lang="en-US" sz="1400" b="1" kern="0" dirty="0" err="1">
                <a:solidFill>
                  <a:sysClr val="window" lastClr="FFFFFF"/>
                </a:solidFill>
                <a:effectLst>
                  <a:outerShdw blurRad="38100" dist="38100" dir="2700000" algn="tl">
                    <a:srgbClr val="000000">
                      <a:alpha val="43137"/>
                    </a:srgbClr>
                  </a:outerShdw>
                </a:effectLst>
                <a:latin typeface="Helvetica Neue"/>
                <a:cs typeface="Helvetica" pitchFamily="34" charset="0"/>
              </a:rPr>
              <a:t>Ej</a:t>
            </a:r>
            <a:r>
              <a:rPr lang="en-US" sz="1400" b="1" kern="0" dirty="0">
                <a:solidFill>
                  <a:sysClr val="window" lastClr="FFFFFF"/>
                </a:solidFill>
                <a:effectLst>
                  <a:outerShdw blurRad="38100" dist="38100" dir="2700000" algn="tl">
                    <a:srgbClr val="000000">
                      <a:alpha val="43137"/>
                    </a:srgbClr>
                  </a:outerShdw>
                </a:effectLst>
                <a:latin typeface="Helvetica Neue"/>
                <a:cs typeface="Helvetica" pitchFamily="34" charset="0"/>
              </a:rPr>
              <a:t> </a:t>
            </a:r>
            <a:r>
              <a:rPr lang="en-US" sz="1400" b="1" kern="0" dirty="0" err="1">
                <a:solidFill>
                  <a:sysClr val="window" lastClr="FFFFFF"/>
                </a:solidFill>
                <a:effectLst>
                  <a:outerShdw blurRad="38100" dist="38100" dir="2700000" algn="tl">
                    <a:srgbClr val="000000">
                      <a:alpha val="43137"/>
                    </a:srgbClr>
                  </a:outerShdw>
                </a:effectLst>
                <a:latin typeface="Helvetica Neue"/>
                <a:cs typeface="Helvetica" pitchFamily="34" charset="0"/>
              </a:rPr>
              <a:t>afsluttet</a:t>
            </a:r>
            <a:endParaRPr lang="en-US" sz="1400" b="1" kern="0" dirty="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48" name="Rectangle 47"/>
          <p:cNvSpPr/>
          <p:nvPr/>
        </p:nvSpPr>
        <p:spPr>
          <a:xfrm>
            <a:off x="3402397" y="6486552"/>
            <a:ext cx="1218883" cy="319957"/>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r>
              <a:rPr lang="en-US" sz="1400" b="1" kern="0" dirty="0" err="1">
                <a:solidFill>
                  <a:sysClr val="window" lastClr="FFFFFF"/>
                </a:solidFill>
                <a:effectLst>
                  <a:outerShdw blurRad="38100" dist="38100" dir="2700000" algn="tl">
                    <a:srgbClr val="000000">
                      <a:alpha val="43137"/>
                    </a:srgbClr>
                  </a:outerShdw>
                </a:effectLst>
                <a:latin typeface="Helvetica Neue"/>
                <a:cs typeface="Helvetica" pitchFamily="34" charset="0"/>
              </a:rPr>
              <a:t>Ej</a:t>
            </a:r>
            <a:r>
              <a:rPr lang="en-US" sz="1400" b="1" kern="0" dirty="0">
                <a:solidFill>
                  <a:sysClr val="window" lastClr="FFFFFF"/>
                </a:solidFill>
                <a:effectLst>
                  <a:outerShdw blurRad="38100" dist="38100" dir="2700000" algn="tl">
                    <a:srgbClr val="000000">
                      <a:alpha val="43137"/>
                    </a:srgbClr>
                  </a:outerShdw>
                </a:effectLst>
                <a:latin typeface="Helvetica Neue"/>
                <a:cs typeface="Helvetica" pitchFamily="34" charset="0"/>
              </a:rPr>
              <a:t> </a:t>
            </a:r>
            <a:r>
              <a:rPr lang="en-US" sz="1400" b="1" kern="0" dirty="0" err="1">
                <a:solidFill>
                  <a:sysClr val="window" lastClr="FFFFFF"/>
                </a:solidFill>
                <a:effectLst>
                  <a:outerShdw blurRad="38100" dist="38100" dir="2700000" algn="tl">
                    <a:srgbClr val="000000">
                      <a:alpha val="43137"/>
                    </a:srgbClr>
                  </a:outerShdw>
                </a:effectLst>
                <a:latin typeface="Helvetica Neue"/>
                <a:cs typeface="Helvetica" pitchFamily="34" charset="0"/>
              </a:rPr>
              <a:t>påbegyndt</a:t>
            </a:r>
            <a:endParaRPr lang="en-US" sz="1400" b="1" kern="0" dirty="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 name="Undertitel 1"/>
          <p:cNvSpPr>
            <a:spLocks noGrp="1"/>
          </p:cNvSpPr>
          <p:nvPr>
            <p:ph type="subTitle" idx="13"/>
          </p:nvPr>
        </p:nvSpPr>
        <p:spPr/>
        <p:txBody>
          <a:bodyPr/>
          <a:lstStyle/>
          <a:p>
            <a:endParaRPr lang="da-DK" dirty="0"/>
          </a:p>
        </p:txBody>
      </p:sp>
      <p:sp>
        <p:nvSpPr>
          <p:cNvPr id="22" name="Rectangle 39"/>
          <p:cNvSpPr/>
          <p:nvPr/>
        </p:nvSpPr>
        <p:spPr>
          <a:xfrm>
            <a:off x="7904135" y="4471846"/>
            <a:ext cx="1782306" cy="319957"/>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199"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3" name="Rectangle 39"/>
          <p:cNvSpPr/>
          <p:nvPr/>
        </p:nvSpPr>
        <p:spPr>
          <a:xfrm>
            <a:off x="9870127" y="4978930"/>
            <a:ext cx="412998" cy="319957"/>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27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199"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4" name="Rectangle 39"/>
          <p:cNvSpPr/>
          <p:nvPr/>
        </p:nvSpPr>
        <p:spPr>
          <a:xfrm>
            <a:off x="10283125" y="5519187"/>
            <a:ext cx="834834" cy="319957"/>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27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199"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5" name="Rectangle 39"/>
          <p:cNvSpPr/>
          <p:nvPr/>
        </p:nvSpPr>
        <p:spPr>
          <a:xfrm>
            <a:off x="11117959" y="6046649"/>
            <a:ext cx="72717" cy="319957"/>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27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199"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0" name="Rectangle 38"/>
          <p:cNvSpPr/>
          <p:nvPr/>
        </p:nvSpPr>
        <p:spPr>
          <a:xfrm>
            <a:off x="6775938" y="3454654"/>
            <a:ext cx="531512" cy="319957"/>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199"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1" name="Rectangle 39"/>
          <p:cNvSpPr/>
          <p:nvPr/>
        </p:nvSpPr>
        <p:spPr>
          <a:xfrm>
            <a:off x="9709464" y="4471846"/>
            <a:ext cx="160663" cy="319957"/>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27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199"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8" name="Rectangle 38">
            <a:extLst>
              <a:ext uri="{FF2B5EF4-FFF2-40B4-BE49-F238E27FC236}">
                <a16:creationId xmlns="" xmlns:a16="http://schemas.microsoft.com/office/drawing/2014/main" id="{A7730251-6E34-4DBF-A810-6390587061F7}"/>
              </a:ext>
            </a:extLst>
          </p:cNvPr>
          <p:cNvSpPr/>
          <p:nvPr/>
        </p:nvSpPr>
        <p:spPr>
          <a:xfrm>
            <a:off x="3072503" y="2461529"/>
            <a:ext cx="2835928" cy="319957"/>
          </a:xfrm>
          <a:prstGeom prst="rect">
            <a:avLst/>
          </a:prstGeom>
          <a:gradFill flip="none" rotWithShape="1">
            <a:gsLst>
              <a:gs pos="0">
                <a:srgbClr val="FFBB11">
                  <a:shade val="30000"/>
                  <a:satMod val="115000"/>
                </a:srgbClr>
              </a:gs>
              <a:gs pos="50000">
                <a:srgbClr val="FFBB11">
                  <a:shade val="67500"/>
                  <a:satMod val="115000"/>
                </a:srgbClr>
              </a:gs>
              <a:gs pos="100000">
                <a:srgbClr val="FFBB11">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14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9" name="Rectangle 38">
            <a:extLst>
              <a:ext uri="{FF2B5EF4-FFF2-40B4-BE49-F238E27FC236}">
                <a16:creationId xmlns="" xmlns:a16="http://schemas.microsoft.com/office/drawing/2014/main" id="{BDE17BE8-746D-4082-BB4B-9F388AC60472}"/>
              </a:ext>
            </a:extLst>
          </p:cNvPr>
          <p:cNvSpPr/>
          <p:nvPr/>
        </p:nvSpPr>
        <p:spPr>
          <a:xfrm>
            <a:off x="2656969" y="1964652"/>
            <a:ext cx="2938846" cy="319957"/>
          </a:xfrm>
          <a:prstGeom prst="rect">
            <a:avLst/>
          </a:prstGeom>
          <a:gradFill flip="none" rotWithShape="1">
            <a:gsLst>
              <a:gs pos="0">
                <a:srgbClr val="FFBB11">
                  <a:shade val="30000"/>
                  <a:satMod val="115000"/>
                </a:srgbClr>
              </a:gs>
              <a:gs pos="50000">
                <a:srgbClr val="FFBB11">
                  <a:shade val="67500"/>
                  <a:satMod val="115000"/>
                </a:srgbClr>
              </a:gs>
              <a:gs pos="100000">
                <a:srgbClr val="FFBB11">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14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30" name="Rectangle 38">
            <a:extLst>
              <a:ext uri="{FF2B5EF4-FFF2-40B4-BE49-F238E27FC236}">
                <a16:creationId xmlns="" xmlns:a16="http://schemas.microsoft.com/office/drawing/2014/main" id="{C963B18D-B8B5-4BC6-A1CE-10DCC767D461}"/>
              </a:ext>
            </a:extLst>
          </p:cNvPr>
          <p:cNvSpPr/>
          <p:nvPr/>
        </p:nvSpPr>
        <p:spPr>
          <a:xfrm>
            <a:off x="5309523" y="2980327"/>
            <a:ext cx="872446" cy="319957"/>
          </a:xfrm>
          <a:prstGeom prst="rect">
            <a:avLst/>
          </a:prstGeom>
          <a:gradFill flip="none" rotWithShape="1">
            <a:gsLst>
              <a:gs pos="0">
                <a:srgbClr val="FFBB11">
                  <a:shade val="30000"/>
                  <a:satMod val="115000"/>
                </a:srgbClr>
              </a:gs>
              <a:gs pos="50000">
                <a:srgbClr val="FFBB11">
                  <a:shade val="67500"/>
                  <a:satMod val="115000"/>
                </a:srgbClr>
              </a:gs>
              <a:gs pos="100000">
                <a:srgbClr val="FFBB11">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14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31" name="Rectangle 38">
            <a:extLst>
              <a:ext uri="{FF2B5EF4-FFF2-40B4-BE49-F238E27FC236}">
                <a16:creationId xmlns="" xmlns:a16="http://schemas.microsoft.com/office/drawing/2014/main" id="{A74CCD17-39C4-4F89-A16F-4935AC15BAB8}"/>
              </a:ext>
            </a:extLst>
          </p:cNvPr>
          <p:cNvSpPr/>
          <p:nvPr/>
        </p:nvSpPr>
        <p:spPr>
          <a:xfrm>
            <a:off x="6181969" y="3450764"/>
            <a:ext cx="584820" cy="319957"/>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199"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Tree>
    <p:extLst>
      <p:ext uri="{BB962C8B-B14F-4D97-AF65-F5344CB8AC3E}">
        <p14:creationId xmlns:p14="http://schemas.microsoft.com/office/powerpoint/2010/main" val="875294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355C520-32C1-484E-9E87-D17FF87235B3}"/>
              </a:ext>
            </a:extLst>
          </p:cNvPr>
          <p:cNvSpPr>
            <a:spLocks noGrp="1"/>
          </p:cNvSpPr>
          <p:nvPr>
            <p:ph type="title"/>
          </p:nvPr>
        </p:nvSpPr>
        <p:spPr/>
        <p:txBody>
          <a:bodyPr/>
          <a:lstStyle/>
          <a:p>
            <a:r>
              <a:rPr lang="da-DK" dirty="0"/>
              <a:t>Indhold og produkter</a:t>
            </a:r>
          </a:p>
        </p:txBody>
      </p:sp>
      <p:sp>
        <p:nvSpPr>
          <p:cNvPr id="3" name="Pladsholder til tekst 2">
            <a:extLst>
              <a:ext uri="{FF2B5EF4-FFF2-40B4-BE49-F238E27FC236}">
                <a16:creationId xmlns="" xmlns:a16="http://schemas.microsoft.com/office/drawing/2014/main" id="{974C1794-CFAD-4B6D-B84E-2FB0C41DC472}"/>
              </a:ext>
            </a:extLst>
          </p:cNvPr>
          <p:cNvSpPr>
            <a:spLocks noGrp="1"/>
          </p:cNvSpPr>
          <p:nvPr>
            <p:ph type="body" sz="quarter" idx="11"/>
          </p:nvPr>
        </p:nvSpPr>
        <p:spPr/>
        <p:txBody>
          <a:bodyPr>
            <a:normAutofit fontScale="92500" lnSpcReduction="10000"/>
          </a:bodyPr>
          <a:lstStyle/>
          <a:p>
            <a:r>
              <a:rPr lang="da-DK" dirty="0"/>
              <a:t>Henrik Thøger Nielsen</a:t>
            </a:r>
          </a:p>
        </p:txBody>
      </p:sp>
      <p:sp>
        <p:nvSpPr>
          <p:cNvPr id="4" name="Pladsholder til tekst 3">
            <a:extLst>
              <a:ext uri="{FF2B5EF4-FFF2-40B4-BE49-F238E27FC236}">
                <a16:creationId xmlns="" xmlns:a16="http://schemas.microsoft.com/office/drawing/2014/main" id="{A7C5AF08-796C-456E-9F4D-DBEB88227D92}"/>
              </a:ext>
            </a:extLst>
          </p:cNvPr>
          <p:cNvSpPr>
            <a:spLocks noGrp="1"/>
          </p:cNvSpPr>
          <p:nvPr>
            <p:ph type="body" sz="quarter" idx="12"/>
          </p:nvPr>
        </p:nvSpPr>
        <p:spPr/>
        <p:txBody>
          <a:bodyPr/>
          <a:lstStyle/>
          <a:p>
            <a:r>
              <a:rPr lang="da-DK" dirty="0"/>
              <a:t>Udbudskonsulent</a:t>
            </a:r>
          </a:p>
        </p:txBody>
      </p:sp>
      <p:sp>
        <p:nvSpPr>
          <p:cNvPr id="5" name="Pladsholder til slidenummer 4">
            <a:extLst>
              <a:ext uri="{FF2B5EF4-FFF2-40B4-BE49-F238E27FC236}">
                <a16:creationId xmlns="" xmlns:a16="http://schemas.microsoft.com/office/drawing/2014/main" id="{8AF369FA-C30C-44B2-91E5-55292649C114}"/>
              </a:ext>
            </a:extLst>
          </p:cNvPr>
          <p:cNvSpPr>
            <a:spLocks noGrp="1"/>
          </p:cNvSpPr>
          <p:nvPr>
            <p:ph type="sldNum" sz="quarter" idx="4"/>
          </p:nvPr>
        </p:nvSpPr>
        <p:spPr/>
        <p:txBody>
          <a:bodyPr/>
          <a:lstStyle/>
          <a:p>
            <a:fld id="{7FBC932F-F4CF-4098-97AF-13CD3D9A4492}" type="slidenum">
              <a:rPr lang="da-DK" smtClean="0"/>
              <a:pPr/>
              <a:t>15</a:t>
            </a:fld>
            <a:endParaRPr lang="da-DK" dirty="0"/>
          </a:p>
        </p:txBody>
      </p:sp>
    </p:spTree>
    <p:extLst>
      <p:ext uri="{BB962C8B-B14F-4D97-AF65-F5344CB8AC3E}">
        <p14:creationId xmlns:p14="http://schemas.microsoft.com/office/powerpoint/2010/main" val="2367484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E0ACA7A-A00A-47A7-AE60-30143ACD8AD0}"/>
              </a:ext>
            </a:extLst>
          </p:cNvPr>
          <p:cNvSpPr>
            <a:spLocks noGrp="1"/>
          </p:cNvSpPr>
          <p:nvPr>
            <p:ph type="title"/>
          </p:nvPr>
        </p:nvSpPr>
        <p:spPr/>
        <p:txBody>
          <a:bodyPr/>
          <a:lstStyle/>
          <a:p>
            <a:r>
              <a:rPr lang="da-DK" dirty="0"/>
              <a:t>02.19 | Kerneydelse og Funktionel tillægsydelse</a:t>
            </a:r>
            <a:endParaRPr lang="da-DK" dirty="0">
              <a:highlight>
                <a:srgbClr val="FFFF00"/>
              </a:highlight>
            </a:endParaRPr>
          </a:p>
        </p:txBody>
      </p:sp>
      <p:sp>
        <p:nvSpPr>
          <p:cNvPr id="3" name="Pladsholder til slidenummer 2">
            <a:extLst>
              <a:ext uri="{FF2B5EF4-FFF2-40B4-BE49-F238E27FC236}">
                <a16:creationId xmlns="" xmlns:a16="http://schemas.microsoft.com/office/drawing/2014/main" id="{942F2235-793D-45A6-AAF0-1BADC3AEAB80}"/>
              </a:ext>
            </a:extLst>
          </p:cNvPr>
          <p:cNvSpPr>
            <a:spLocks noGrp="1"/>
          </p:cNvSpPr>
          <p:nvPr>
            <p:ph type="sldNum" sz="quarter" idx="10"/>
          </p:nvPr>
        </p:nvSpPr>
        <p:spPr/>
        <p:txBody>
          <a:bodyPr/>
          <a:lstStyle/>
          <a:p>
            <a:fld id="{7FBC932F-F4CF-4098-97AF-13CD3D9A4492}" type="slidenum">
              <a:rPr lang="da-DK" smtClean="0"/>
              <a:pPr/>
              <a:t>16</a:t>
            </a:fld>
            <a:endParaRPr lang="da-DK" dirty="0"/>
          </a:p>
        </p:txBody>
      </p:sp>
      <p:sp>
        <p:nvSpPr>
          <p:cNvPr id="4" name="Pladsholder til tekst 3">
            <a:extLst>
              <a:ext uri="{FF2B5EF4-FFF2-40B4-BE49-F238E27FC236}">
                <a16:creationId xmlns="" xmlns:a16="http://schemas.microsoft.com/office/drawing/2014/main" id="{5FDA36F4-9236-4B24-AC92-23F8F2F1D8D0}"/>
              </a:ext>
            </a:extLst>
          </p:cNvPr>
          <p:cNvSpPr>
            <a:spLocks noGrp="1"/>
          </p:cNvSpPr>
          <p:nvPr>
            <p:ph type="body" sz="quarter" idx="11"/>
          </p:nvPr>
        </p:nvSpPr>
        <p:spPr/>
        <p:txBody>
          <a:bodyPr/>
          <a:lstStyle/>
          <a:p>
            <a:endParaRPr lang="da-DK" dirty="0"/>
          </a:p>
        </p:txBody>
      </p:sp>
      <p:pic>
        <p:nvPicPr>
          <p:cNvPr id="5" name="Billede 4">
            <a:extLst>
              <a:ext uri="{FF2B5EF4-FFF2-40B4-BE49-F238E27FC236}">
                <a16:creationId xmlns="" xmlns:a16="http://schemas.microsoft.com/office/drawing/2014/main" id="{0B201132-20DA-4282-B779-3C9D4E1ABA9D}"/>
              </a:ext>
            </a:extLst>
          </p:cNvPr>
          <p:cNvPicPr/>
          <p:nvPr/>
        </p:nvPicPr>
        <p:blipFill>
          <a:blip r:embed="rId2"/>
          <a:stretch>
            <a:fillRect/>
          </a:stretch>
        </p:blipFill>
        <p:spPr>
          <a:xfrm>
            <a:off x="3195175" y="2135773"/>
            <a:ext cx="5793843" cy="3172395"/>
          </a:xfrm>
          <a:prstGeom prst="rect">
            <a:avLst/>
          </a:prstGeom>
        </p:spPr>
      </p:pic>
    </p:spTree>
    <p:extLst>
      <p:ext uri="{BB962C8B-B14F-4D97-AF65-F5344CB8AC3E}">
        <p14:creationId xmlns:p14="http://schemas.microsoft.com/office/powerpoint/2010/main" val="417242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D70C510-4DED-447B-8F2E-A738D6046424}"/>
              </a:ext>
            </a:extLst>
          </p:cNvPr>
          <p:cNvSpPr>
            <a:spLocks noGrp="1"/>
          </p:cNvSpPr>
          <p:nvPr>
            <p:ph type="title"/>
          </p:nvPr>
        </p:nvSpPr>
        <p:spPr/>
        <p:txBody>
          <a:bodyPr/>
          <a:lstStyle/>
          <a:p>
            <a:r>
              <a:rPr lang="da-DK" dirty="0"/>
              <a:t>02.19 | FORM ydelsesområder</a:t>
            </a:r>
          </a:p>
        </p:txBody>
      </p:sp>
      <p:sp>
        <p:nvSpPr>
          <p:cNvPr id="3" name="Pladsholder til slidenummer 2">
            <a:extLst>
              <a:ext uri="{FF2B5EF4-FFF2-40B4-BE49-F238E27FC236}">
                <a16:creationId xmlns="" xmlns:a16="http://schemas.microsoft.com/office/drawing/2014/main" id="{E6EDE68C-C0CE-45CD-84EC-C42332D347ED}"/>
              </a:ext>
            </a:extLst>
          </p:cNvPr>
          <p:cNvSpPr>
            <a:spLocks noGrp="1"/>
          </p:cNvSpPr>
          <p:nvPr>
            <p:ph type="sldNum" sz="quarter" idx="10"/>
          </p:nvPr>
        </p:nvSpPr>
        <p:spPr/>
        <p:txBody>
          <a:bodyPr/>
          <a:lstStyle/>
          <a:p>
            <a:fld id="{7FBC932F-F4CF-4098-97AF-13CD3D9A4492}" type="slidenum">
              <a:rPr lang="da-DK" smtClean="0"/>
              <a:pPr/>
              <a:t>17</a:t>
            </a:fld>
            <a:endParaRPr lang="da-DK" dirty="0"/>
          </a:p>
        </p:txBody>
      </p:sp>
      <p:sp>
        <p:nvSpPr>
          <p:cNvPr id="4" name="Pladsholder til tekst 3">
            <a:extLst>
              <a:ext uri="{FF2B5EF4-FFF2-40B4-BE49-F238E27FC236}">
                <a16:creationId xmlns="" xmlns:a16="http://schemas.microsoft.com/office/drawing/2014/main" id="{820AB69F-D9A9-4540-839B-B0601D085EC1}"/>
              </a:ext>
            </a:extLst>
          </p:cNvPr>
          <p:cNvSpPr>
            <a:spLocks noGrp="1"/>
          </p:cNvSpPr>
          <p:nvPr>
            <p:ph type="body" sz="quarter" idx="11"/>
          </p:nvPr>
        </p:nvSpPr>
        <p:spPr/>
        <p:txBody>
          <a:bodyPr/>
          <a:lstStyle/>
          <a:p>
            <a:r>
              <a:rPr lang="da-DK" dirty="0"/>
              <a:t>FORM - den fællesoffentlige reference model, som er grundlaget for en entydig beskrivelse af det offentliges opgaver. Der er i alt 34 FORM-områder, her følger et udpluk af disse:</a:t>
            </a:r>
          </a:p>
        </p:txBody>
      </p:sp>
      <p:pic>
        <p:nvPicPr>
          <p:cNvPr id="8" name="Billede 7">
            <a:extLst>
              <a:ext uri="{FF2B5EF4-FFF2-40B4-BE49-F238E27FC236}">
                <a16:creationId xmlns="" xmlns:a16="http://schemas.microsoft.com/office/drawing/2014/main" id="{20C9BA8C-4AE6-4582-87D8-766994B55563}"/>
              </a:ext>
            </a:extLst>
          </p:cNvPr>
          <p:cNvPicPr>
            <a:picLocks noChangeAspect="1"/>
          </p:cNvPicPr>
          <p:nvPr/>
        </p:nvPicPr>
        <p:blipFill>
          <a:blip r:embed="rId2"/>
          <a:stretch>
            <a:fillRect/>
          </a:stretch>
        </p:blipFill>
        <p:spPr>
          <a:xfrm>
            <a:off x="4057650" y="2209154"/>
            <a:ext cx="4076700" cy="3276600"/>
          </a:xfrm>
          <a:prstGeom prst="rect">
            <a:avLst/>
          </a:prstGeom>
        </p:spPr>
      </p:pic>
    </p:spTree>
    <p:extLst>
      <p:ext uri="{BB962C8B-B14F-4D97-AF65-F5344CB8AC3E}">
        <p14:creationId xmlns:p14="http://schemas.microsoft.com/office/powerpoint/2010/main" val="1072472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a-DK" dirty="0"/>
              <a:t>Praktisk brug</a:t>
            </a:r>
          </a:p>
        </p:txBody>
      </p:sp>
      <p:sp>
        <p:nvSpPr>
          <p:cNvPr id="9" name="Pladsholder til tekst 8"/>
          <p:cNvSpPr>
            <a:spLocks noGrp="1"/>
          </p:cNvSpPr>
          <p:nvPr>
            <p:ph type="body" sz="quarter" idx="11"/>
          </p:nvPr>
        </p:nvSpPr>
        <p:spPr/>
        <p:txBody>
          <a:bodyPr>
            <a:normAutofit fontScale="92500" lnSpcReduction="10000"/>
          </a:bodyPr>
          <a:lstStyle/>
          <a:p>
            <a:r>
              <a:rPr lang="da-DK" dirty="0"/>
              <a:t>Henrik Thøger Nielsen</a:t>
            </a:r>
          </a:p>
        </p:txBody>
      </p:sp>
      <p:sp>
        <p:nvSpPr>
          <p:cNvPr id="10" name="Pladsholder til tekst 9"/>
          <p:cNvSpPr>
            <a:spLocks noGrp="1"/>
          </p:cNvSpPr>
          <p:nvPr>
            <p:ph type="body" sz="quarter" idx="12"/>
          </p:nvPr>
        </p:nvSpPr>
        <p:spPr/>
        <p:txBody>
          <a:bodyPr/>
          <a:lstStyle/>
          <a:p>
            <a:r>
              <a:rPr lang="da-DK" dirty="0"/>
              <a:t>Udbudskonsulent</a:t>
            </a:r>
          </a:p>
        </p:txBody>
      </p:sp>
    </p:spTree>
    <p:extLst>
      <p:ext uri="{BB962C8B-B14F-4D97-AF65-F5344CB8AC3E}">
        <p14:creationId xmlns:p14="http://schemas.microsoft.com/office/powerpoint/2010/main" val="140490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Kundens tildeling (foreløbig)</a:t>
            </a:r>
            <a:endParaRPr lang="da-DK" dirty="0">
              <a:highlight>
                <a:srgbClr val="FFFF00"/>
              </a:highlight>
            </a:endParaRPr>
          </a:p>
        </p:txBody>
      </p:sp>
      <p:sp>
        <p:nvSpPr>
          <p:cNvPr id="3" name="Pladsholder til slidenummer 2"/>
          <p:cNvSpPr>
            <a:spLocks noGrp="1"/>
          </p:cNvSpPr>
          <p:nvPr>
            <p:ph type="sldNum" sz="quarter" idx="10"/>
          </p:nvPr>
        </p:nvSpPr>
        <p:spPr/>
        <p:txBody>
          <a:bodyPr/>
          <a:lstStyle/>
          <a:p>
            <a:fld id="{7FBC932F-F4CF-4098-97AF-13CD3D9A4492}" type="slidenum">
              <a:rPr lang="da-DK" smtClean="0"/>
              <a:pPr/>
              <a:t>19</a:t>
            </a:fld>
            <a:endParaRPr lang="da-DK" dirty="0"/>
          </a:p>
        </p:txBody>
      </p:sp>
      <p:sp>
        <p:nvSpPr>
          <p:cNvPr id="4" name="Pladsholder til tekst 3"/>
          <p:cNvSpPr>
            <a:spLocks noGrp="1"/>
          </p:cNvSpPr>
          <p:nvPr>
            <p:ph type="body" sz="quarter" idx="13"/>
          </p:nvPr>
        </p:nvSpPr>
        <p:spPr/>
        <p:txBody>
          <a:bodyPr/>
          <a:lstStyle/>
          <a:p>
            <a:r>
              <a:rPr lang="da-DK" dirty="0"/>
              <a:t>Direkte tildeling</a:t>
            </a:r>
          </a:p>
          <a:p>
            <a:pPr lvl="1"/>
            <a:r>
              <a:rPr lang="da-DK" dirty="0"/>
              <a:t>Hvis behovet er klart defineret kan direkte tildeling benyttes</a:t>
            </a:r>
          </a:p>
          <a:p>
            <a:pPr lvl="1"/>
            <a:r>
              <a:rPr lang="da-DK" dirty="0"/>
              <a:t>Pris og kvalitet vægter hver 50 %</a:t>
            </a:r>
          </a:p>
          <a:p>
            <a:endParaRPr lang="da-DK" dirty="0"/>
          </a:p>
          <a:p>
            <a:r>
              <a:rPr lang="da-DK" dirty="0"/>
              <a:t>Miniudbud</a:t>
            </a:r>
          </a:p>
          <a:p>
            <a:pPr lvl="1"/>
            <a:r>
              <a:rPr lang="da-DK" dirty="0"/>
              <a:t>Såfremt visse forudsætninger (triggere) er opfyldt, kan kunden udarbejde en skærpet kravspecifikation og konkurrenceudsætte opgaven under rammeaftalen. </a:t>
            </a:r>
          </a:p>
          <a:p>
            <a:pPr lvl="1"/>
            <a:r>
              <a:rPr lang="da-DK" dirty="0"/>
              <a:t>Dermed genudsættes løsningen på ny med mulighed for at opnå bedre kvalitet og pris</a:t>
            </a:r>
          </a:p>
          <a:p>
            <a:pPr lvl="1"/>
            <a:r>
              <a:rPr lang="da-DK" dirty="0"/>
              <a:t>Pris og kvalitet indgår med givne vægte (ej p.t. afklaret)</a:t>
            </a:r>
          </a:p>
          <a:p>
            <a:pPr lvl="1"/>
            <a:r>
              <a:rPr lang="da-DK" dirty="0"/>
              <a:t>Kvaliteten vurderes på baggrund af visse kriterier, fx:</a:t>
            </a:r>
          </a:p>
          <a:p>
            <a:pPr lvl="2"/>
            <a:r>
              <a:rPr lang="da-DK" dirty="0"/>
              <a:t>Exit</a:t>
            </a:r>
          </a:p>
          <a:p>
            <a:pPr lvl="2"/>
            <a:r>
              <a:rPr lang="da-DK" dirty="0"/>
              <a:t>Implementering</a:t>
            </a:r>
          </a:p>
          <a:p>
            <a:pPr lvl="2"/>
            <a:r>
              <a:rPr lang="da-DK" dirty="0"/>
              <a:t>Produktudviklingsplan</a:t>
            </a:r>
          </a:p>
        </p:txBody>
      </p:sp>
    </p:spTree>
    <p:extLst>
      <p:ext uri="{BB962C8B-B14F-4D97-AF65-F5344CB8AC3E}">
        <p14:creationId xmlns:p14="http://schemas.microsoft.com/office/powerpoint/2010/main" val="203048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1C1687D-1DC5-4385-B9AB-D6D6D0187EC5}"/>
              </a:ext>
            </a:extLst>
          </p:cNvPr>
          <p:cNvSpPr>
            <a:spLocks noGrp="1"/>
          </p:cNvSpPr>
          <p:nvPr>
            <p:ph type="title"/>
          </p:nvPr>
        </p:nvSpPr>
        <p:spPr/>
        <p:txBody>
          <a:bodyPr/>
          <a:lstStyle/>
          <a:p>
            <a:r>
              <a:rPr lang="da-DK" dirty="0"/>
              <a:t>Dagsorden</a:t>
            </a:r>
          </a:p>
        </p:txBody>
      </p:sp>
      <p:sp>
        <p:nvSpPr>
          <p:cNvPr id="3" name="Pladsholder til slidenummer 2">
            <a:extLst>
              <a:ext uri="{FF2B5EF4-FFF2-40B4-BE49-F238E27FC236}">
                <a16:creationId xmlns="" xmlns:a16="http://schemas.microsoft.com/office/drawing/2014/main" id="{0EB53F63-1BEF-4FE8-9DB7-A52C1B728903}"/>
              </a:ext>
            </a:extLst>
          </p:cNvPr>
          <p:cNvSpPr>
            <a:spLocks noGrp="1"/>
          </p:cNvSpPr>
          <p:nvPr>
            <p:ph type="sldNum" sz="quarter" idx="10"/>
          </p:nvPr>
        </p:nvSpPr>
        <p:spPr/>
        <p:txBody>
          <a:bodyPr/>
          <a:lstStyle/>
          <a:p>
            <a:fld id="{7FBC932F-F4CF-4098-97AF-13CD3D9A4492}" type="slidenum">
              <a:rPr lang="da-DK" smtClean="0"/>
              <a:pPr/>
              <a:t>2</a:t>
            </a:fld>
            <a:endParaRPr lang="da-DK" dirty="0"/>
          </a:p>
        </p:txBody>
      </p:sp>
      <p:sp>
        <p:nvSpPr>
          <p:cNvPr id="4" name="Pladsholder til tekst 3">
            <a:extLst>
              <a:ext uri="{FF2B5EF4-FFF2-40B4-BE49-F238E27FC236}">
                <a16:creationId xmlns="" xmlns:a16="http://schemas.microsoft.com/office/drawing/2014/main" id="{BFC28185-9308-40EF-A55E-F8CA48E21965}"/>
              </a:ext>
            </a:extLst>
          </p:cNvPr>
          <p:cNvSpPr>
            <a:spLocks noGrp="1"/>
          </p:cNvSpPr>
          <p:nvPr>
            <p:ph type="body" sz="quarter" idx="11"/>
          </p:nvPr>
        </p:nvSpPr>
        <p:spPr/>
        <p:txBody>
          <a:bodyPr/>
          <a:lstStyle/>
          <a:p>
            <a:pPr marL="342900" indent="-342900">
              <a:buFont typeface="+mj-lt"/>
              <a:buAutoNum type="arabicPeriod"/>
            </a:pPr>
            <a:r>
              <a:rPr lang="da-DK" dirty="0"/>
              <a:t>Udvikling af IT-rammeaftaler</a:t>
            </a:r>
          </a:p>
          <a:p>
            <a:pPr marL="342900" indent="-342900">
              <a:buFont typeface="+mj-lt"/>
              <a:buAutoNum type="arabicPeriod"/>
            </a:pPr>
            <a:r>
              <a:rPr lang="da-DK" dirty="0"/>
              <a:t>Proces  </a:t>
            </a:r>
          </a:p>
          <a:p>
            <a:pPr marL="342900" indent="-342900">
              <a:buFont typeface="+mj-lt"/>
              <a:buAutoNum type="arabicPeriod"/>
            </a:pPr>
            <a:r>
              <a:rPr lang="da-DK" dirty="0"/>
              <a:t>Indhold og produkter</a:t>
            </a:r>
          </a:p>
          <a:p>
            <a:pPr marL="342900" indent="-342900">
              <a:buFont typeface="+mj-lt"/>
              <a:buAutoNum type="arabicPeriod"/>
            </a:pPr>
            <a:r>
              <a:rPr lang="da-DK" dirty="0"/>
              <a:t>Praktisk brug</a:t>
            </a:r>
          </a:p>
          <a:p>
            <a:pPr marL="342900" indent="-342900">
              <a:buFont typeface="+mj-lt"/>
              <a:buAutoNum type="arabicPeriod"/>
            </a:pPr>
            <a:r>
              <a:rPr lang="da-DK" dirty="0"/>
              <a:t>Afrunding og spørgsmål</a:t>
            </a:r>
          </a:p>
        </p:txBody>
      </p:sp>
    </p:spTree>
    <p:extLst>
      <p:ext uri="{BB962C8B-B14F-4D97-AF65-F5344CB8AC3E}">
        <p14:creationId xmlns:p14="http://schemas.microsoft.com/office/powerpoint/2010/main" val="1982381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46663EF-75AF-47C0-9A25-0D0ADB7046DF}"/>
              </a:ext>
            </a:extLst>
          </p:cNvPr>
          <p:cNvSpPr>
            <a:spLocks noGrp="1"/>
          </p:cNvSpPr>
          <p:nvPr>
            <p:ph type="title"/>
          </p:nvPr>
        </p:nvSpPr>
        <p:spPr/>
        <p:txBody>
          <a:bodyPr/>
          <a:lstStyle/>
          <a:p>
            <a:r>
              <a:rPr lang="da-DK" dirty="0"/>
              <a:t>Afrunding og spørgsmål</a:t>
            </a:r>
          </a:p>
        </p:txBody>
      </p:sp>
      <p:sp>
        <p:nvSpPr>
          <p:cNvPr id="3" name="Pladsholder til tekst 2">
            <a:extLst>
              <a:ext uri="{FF2B5EF4-FFF2-40B4-BE49-F238E27FC236}">
                <a16:creationId xmlns="" xmlns:a16="http://schemas.microsoft.com/office/drawing/2014/main" id="{DC515DEF-2A4A-4CFC-9176-5F16B1812948}"/>
              </a:ext>
            </a:extLst>
          </p:cNvPr>
          <p:cNvSpPr>
            <a:spLocks noGrp="1"/>
          </p:cNvSpPr>
          <p:nvPr>
            <p:ph type="body" sz="quarter" idx="11"/>
          </p:nvPr>
        </p:nvSpPr>
        <p:spPr/>
        <p:txBody>
          <a:bodyPr>
            <a:normAutofit fontScale="92500" lnSpcReduction="10000"/>
          </a:bodyPr>
          <a:lstStyle/>
          <a:p>
            <a:r>
              <a:rPr lang="da-DK" dirty="0"/>
              <a:t>Henrik Thøger Nielsen / Leon Johansen</a:t>
            </a:r>
          </a:p>
        </p:txBody>
      </p:sp>
      <p:sp>
        <p:nvSpPr>
          <p:cNvPr id="4" name="Pladsholder til tekst 3">
            <a:extLst>
              <a:ext uri="{FF2B5EF4-FFF2-40B4-BE49-F238E27FC236}">
                <a16:creationId xmlns="" xmlns:a16="http://schemas.microsoft.com/office/drawing/2014/main" id="{CF1A4AA1-01AE-44D8-B9F1-6801DEDC28F9}"/>
              </a:ext>
            </a:extLst>
          </p:cNvPr>
          <p:cNvSpPr>
            <a:spLocks noGrp="1"/>
          </p:cNvSpPr>
          <p:nvPr>
            <p:ph type="body" sz="quarter" idx="12"/>
          </p:nvPr>
        </p:nvSpPr>
        <p:spPr/>
        <p:txBody>
          <a:bodyPr/>
          <a:lstStyle/>
          <a:p>
            <a:endParaRPr lang="da-DK" dirty="0"/>
          </a:p>
        </p:txBody>
      </p:sp>
      <p:sp>
        <p:nvSpPr>
          <p:cNvPr id="5" name="Pladsholder til slidenummer 4">
            <a:extLst>
              <a:ext uri="{FF2B5EF4-FFF2-40B4-BE49-F238E27FC236}">
                <a16:creationId xmlns="" xmlns:a16="http://schemas.microsoft.com/office/drawing/2014/main" id="{CF231921-5ACF-423B-AA41-D34A23FE7703}"/>
              </a:ext>
            </a:extLst>
          </p:cNvPr>
          <p:cNvSpPr>
            <a:spLocks noGrp="1"/>
          </p:cNvSpPr>
          <p:nvPr>
            <p:ph type="sldNum" sz="quarter" idx="4"/>
          </p:nvPr>
        </p:nvSpPr>
        <p:spPr/>
        <p:txBody>
          <a:bodyPr/>
          <a:lstStyle/>
          <a:p>
            <a:fld id="{7FBC932F-F4CF-4098-97AF-13CD3D9A4492}" type="slidenum">
              <a:rPr lang="da-DK" smtClean="0"/>
              <a:pPr/>
              <a:t>20</a:t>
            </a:fld>
            <a:endParaRPr lang="da-DK" dirty="0"/>
          </a:p>
        </p:txBody>
      </p:sp>
    </p:spTree>
    <p:extLst>
      <p:ext uri="{BB962C8B-B14F-4D97-AF65-F5344CB8AC3E}">
        <p14:creationId xmlns:p14="http://schemas.microsoft.com/office/powerpoint/2010/main" val="76529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tekst 2"/>
          <p:cNvSpPr>
            <a:spLocks noGrp="1"/>
          </p:cNvSpPr>
          <p:nvPr>
            <p:ph type="body" sz="quarter" idx="11"/>
          </p:nvPr>
        </p:nvSpPr>
        <p:spPr/>
        <p:txBody>
          <a:bodyPr/>
          <a:lstStyle/>
          <a:p>
            <a:r>
              <a:rPr lang="da-DK" dirty="0"/>
              <a:t>Henrik Thøger Nielsen</a:t>
            </a:r>
          </a:p>
        </p:txBody>
      </p:sp>
      <p:sp>
        <p:nvSpPr>
          <p:cNvPr id="4" name="Pladsholder til tekst 3"/>
          <p:cNvSpPr>
            <a:spLocks noGrp="1"/>
          </p:cNvSpPr>
          <p:nvPr>
            <p:ph type="body" sz="quarter" idx="12"/>
          </p:nvPr>
        </p:nvSpPr>
        <p:spPr/>
        <p:txBody>
          <a:bodyPr/>
          <a:lstStyle/>
          <a:p>
            <a:r>
              <a:rPr lang="da-DK" dirty="0"/>
              <a:t>Udbudskonsulent</a:t>
            </a:r>
          </a:p>
        </p:txBody>
      </p:sp>
      <p:sp>
        <p:nvSpPr>
          <p:cNvPr id="5" name="Pladsholder til tekst 4"/>
          <p:cNvSpPr>
            <a:spLocks noGrp="1"/>
          </p:cNvSpPr>
          <p:nvPr>
            <p:ph type="body" sz="quarter" idx="13"/>
          </p:nvPr>
        </p:nvSpPr>
        <p:spPr/>
        <p:txBody>
          <a:bodyPr/>
          <a:lstStyle/>
          <a:p>
            <a:r>
              <a:rPr lang="da-DK" dirty="0"/>
              <a:t>htn@ski.dk</a:t>
            </a:r>
          </a:p>
        </p:txBody>
      </p:sp>
      <p:sp>
        <p:nvSpPr>
          <p:cNvPr id="6" name="Pladsholder til tekst 5"/>
          <p:cNvSpPr>
            <a:spLocks noGrp="1"/>
          </p:cNvSpPr>
          <p:nvPr>
            <p:ph type="body" sz="quarter" idx="14"/>
          </p:nvPr>
        </p:nvSpPr>
        <p:spPr/>
        <p:txBody>
          <a:bodyPr/>
          <a:lstStyle/>
          <a:p>
            <a:r>
              <a:rPr lang="da-DK" dirty="0"/>
              <a:t>41 12 40 94</a:t>
            </a:r>
          </a:p>
        </p:txBody>
      </p:sp>
      <p:sp>
        <p:nvSpPr>
          <p:cNvPr id="7" name="Pladsholder til tekst 6"/>
          <p:cNvSpPr>
            <a:spLocks noGrp="1"/>
          </p:cNvSpPr>
          <p:nvPr>
            <p:ph type="body" sz="quarter" idx="15"/>
          </p:nvPr>
        </p:nvSpPr>
        <p:spPr/>
        <p:txBody>
          <a:bodyPr/>
          <a:lstStyle/>
          <a:p>
            <a:r>
              <a:rPr lang="da-DK" dirty="0"/>
              <a:t>Leon Johansen	</a:t>
            </a:r>
          </a:p>
        </p:txBody>
      </p:sp>
      <p:sp>
        <p:nvSpPr>
          <p:cNvPr id="8" name="Pladsholder til tekst 7"/>
          <p:cNvSpPr>
            <a:spLocks noGrp="1"/>
          </p:cNvSpPr>
          <p:nvPr>
            <p:ph type="body" sz="quarter" idx="16"/>
          </p:nvPr>
        </p:nvSpPr>
        <p:spPr/>
        <p:txBody>
          <a:bodyPr/>
          <a:lstStyle/>
          <a:p>
            <a:r>
              <a:rPr lang="da-DK" dirty="0"/>
              <a:t>IT-forretningsudvikler</a:t>
            </a:r>
          </a:p>
        </p:txBody>
      </p:sp>
      <p:sp>
        <p:nvSpPr>
          <p:cNvPr id="9" name="Pladsholder til tekst 8"/>
          <p:cNvSpPr>
            <a:spLocks noGrp="1"/>
          </p:cNvSpPr>
          <p:nvPr>
            <p:ph type="body" sz="quarter" idx="17"/>
          </p:nvPr>
        </p:nvSpPr>
        <p:spPr/>
        <p:txBody>
          <a:bodyPr/>
          <a:lstStyle/>
          <a:p>
            <a:r>
              <a:rPr lang="da-DK" dirty="0"/>
              <a:t>lkj@ski.dk</a:t>
            </a:r>
          </a:p>
        </p:txBody>
      </p:sp>
      <p:sp>
        <p:nvSpPr>
          <p:cNvPr id="10" name="Pladsholder til tekst 9"/>
          <p:cNvSpPr>
            <a:spLocks noGrp="1"/>
          </p:cNvSpPr>
          <p:nvPr>
            <p:ph type="body" sz="quarter" idx="18"/>
          </p:nvPr>
        </p:nvSpPr>
        <p:spPr/>
        <p:txBody>
          <a:bodyPr/>
          <a:lstStyle/>
          <a:p>
            <a:r>
              <a:rPr lang="da-DK" dirty="0"/>
              <a:t>40 60 70 50</a:t>
            </a:r>
          </a:p>
        </p:txBody>
      </p:sp>
      <p:pic>
        <p:nvPicPr>
          <p:cNvPr id="20" name="Pladsholder til billede 19">
            <a:extLst>
              <a:ext uri="{FF2B5EF4-FFF2-40B4-BE49-F238E27FC236}">
                <a16:creationId xmlns="" xmlns:a16="http://schemas.microsoft.com/office/drawing/2014/main" id="{A9F06223-9A8F-4D74-B133-4F8ADB8CBC0F}"/>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6910" b="6910"/>
          <a:stretch>
            <a:fillRect/>
          </a:stretch>
        </p:blipFill>
        <p:spPr/>
      </p:pic>
      <p:pic>
        <p:nvPicPr>
          <p:cNvPr id="14" name="Pladsholder til billede 13">
            <a:extLst>
              <a:ext uri="{FF2B5EF4-FFF2-40B4-BE49-F238E27FC236}">
                <a16:creationId xmlns="" xmlns:a16="http://schemas.microsoft.com/office/drawing/2014/main" id="{881C6FFA-BDE1-4400-897F-751EDB23CD1F}"/>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t="6888" b="6888"/>
          <a:stretch>
            <a:fillRect/>
          </a:stretch>
        </p:blipFill>
        <p:spPr/>
      </p:pic>
    </p:spTree>
    <p:extLst>
      <p:ext uri="{BB962C8B-B14F-4D97-AF65-F5344CB8AC3E}">
        <p14:creationId xmlns:p14="http://schemas.microsoft.com/office/powerpoint/2010/main" val="2500147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a-DK" dirty="0"/>
              <a:t>Udvikling af IT-rammeaftaler</a:t>
            </a:r>
          </a:p>
        </p:txBody>
      </p:sp>
      <p:sp>
        <p:nvSpPr>
          <p:cNvPr id="9" name="Pladsholder til tekst 8"/>
          <p:cNvSpPr>
            <a:spLocks noGrp="1"/>
          </p:cNvSpPr>
          <p:nvPr>
            <p:ph type="body" sz="quarter" idx="11"/>
          </p:nvPr>
        </p:nvSpPr>
        <p:spPr/>
        <p:txBody>
          <a:bodyPr>
            <a:normAutofit fontScale="92500" lnSpcReduction="10000"/>
          </a:bodyPr>
          <a:lstStyle/>
          <a:p>
            <a:r>
              <a:rPr lang="da-DK" dirty="0"/>
              <a:t>Leon Johansen</a:t>
            </a:r>
          </a:p>
        </p:txBody>
      </p:sp>
      <p:sp>
        <p:nvSpPr>
          <p:cNvPr id="10" name="Pladsholder til tekst 9"/>
          <p:cNvSpPr>
            <a:spLocks noGrp="1"/>
          </p:cNvSpPr>
          <p:nvPr>
            <p:ph type="body" sz="quarter" idx="12"/>
          </p:nvPr>
        </p:nvSpPr>
        <p:spPr/>
        <p:txBody>
          <a:bodyPr/>
          <a:lstStyle/>
          <a:p>
            <a:r>
              <a:rPr lang="da-DK" dirty="0"/>
              <a:t>IT-forretningsudvikler</a:t>
            </a:r>
          </a:p>
        </p:txBody>
      </p:sp>
    </p:spTree>
    <p:extLst>
      <p:ext uri="{BB962C8B-B14F-4D97-AF65-F5344CB8AC3E}">
        <p14:creationId xmlns:p14="http://schemas.microsoft.com/office/powerpoint/2010/main" val="2938723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kstfelt 48"/>
          <p:cNvSpPr txBox="1"/>
          <p:nvPr/>
        </p:nvSpPr>
        <p:spPr>
          <a:xfrm>
            <a:off x="5046785" y="5396066"/>
            <a:ext cx="6981727" cy="720000"/>
          </a:xfrm>
          <a:prstGeom prst="rect">
            <a:avLst/>
          </a:prstGeom>
          <a:solidFill>
            <a:schemeClr val="accent2">
              <a:lumMod val="40000"/>
              <a:lumOff val="60000"/>
              <a:alpha val="66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73951"/>
              </a:buClr>
              <a:buSzPct val="120000"/>
              <a:buFontTx/>
              <a:buNone/>
              <a:tabLst/>
              <a:defRPr/>
            </a:pPr>
            <a:endParaRPr kumimoji="0" lang="da-DK" sz="1200" b="1" i="0" u="none" strike="noStrike" kern="1200" cap="none" spc="0" normalizeH="0" baseline="0" noProof="1">
              <a:ln>
                <a:noFill/>
              </a:ln>
              <a:solidFill>
                <a:srgbClr val="063A40"/>
              </a:solidFill>
              <a:effectLst/>
              <a:uLnTx/>
              <a:uFillTx/>
              <a:latin typeface="Arial"/>
              <a:ea typeface="+mn-ea"/>
              <a:cs typeface="Arial"/>
            </a:endParaRPr>
          </a:p>
        </p:txBody>
      </p:sp>
      <p:sp>
        <p:nvSpPr>
          <p:cNvPr id="48" name="Tekstfelt 47"/>
          <p:cNvSpPr txBox="1"/>
          <p:nvPr/>
        </p:nvSpPr>
        <p:spPr>
          <a:xfrm>
            <a:off x="6110671" y="3958394"/>
            <a:ext cx="5921100" cy="720000"/>
          </a:xfrm>
          <a:prstGeom prst="rect">
            <a:avLst/>
          </a:prstGeom>
          <a:solidFill>
            <a:schemeClr val="accent2">
              <a:lumMod val="40000"/>
              <a:lumOff val="60000"/>
              <a:alpha val="66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73951"/>
              </a:buClr>
              <a:buSzPct val="120000"/>
              <a:buFontTx/>
              <a:buNone/>
              <a:tabLst/>
              <a:defRPr/>
            </a:pPr>
            <a:endParaRPr kumimoji="0" lang="da-DK" sz="1200" b="1" i="0" u="none" strike="noStrike" kern="1200" cap="none" spc="0" normalizeH="0" baseline="0" noProof="1">
              <a:ln>
                <a:noFill/>
              </a:ln>
              <a:solidFill>
                <a:srgbClr val="063A40"/>
              </a:solidFill>
              <a:effectLst/>
              <a:uLnTx/>
              <a:uFillTx/>
              <a:latin typeface="Arial"/>
              <a:ea typeface="+mn-ea"/>
              <a:cs typeface="Arial"/>
            </a:endParaRPr>
          </a:p>
        </p:txBody>
      </p:sp>
      <p:sp>
        <p:nvSpPr>
          <p:cNvPr id="2" name="Titel 1"/>
          <p:cNvSpPr>
            <a:spLocks noGrp="1"/>
          </p:cNvSpPr>
          <p:nvPr>
            <p:ph type="title"/>
          </p:nvPr>
        </p:nvSpPr>
        <p:spPr>
          <a:xfrm>
            <a:off x="838200" y="288926"/>
            <a:ext cx="10515600" cy="623920"/>
          </a:xfrm>
        </p:spPr>
        <p:txBody>
          <a:bodyPr>
            <a:noAutofit/>
          </a:bodyPr>
          <a:lstStyle/>
          <a:p>
            <a:pPr algn="ctr"/>
            <a:r>
              <a:rPr lang="da-DK" sz="4000" dirty="0"/>
              <a:t>It-paletten 2018</a:t>
            </a:r>
          </a:p>
        </p:txBody>
      </p:sp>
      <p:sp>
        <p:nvSpPr>
          <p:cNvPr id="3" name="Pladsholder til slidenumm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932F-F4CF-4098-97AF-13CD3D9A4492}" type="slidenum">
              <a:rPr kumimoji="0" lang="da-DK" sz="800" b="0" i="0" u="none" strike="noStrike" kern="1200" cap="none" spc="0" normalizeH="0" baseline="0" noProof="0" smtClean="0">
                <a:ln>
                  <a:noFill/>
                </a:ln>
                <a:solidFill>
                  <a:srgbClr val="063A4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800" b="0" i="0" u="none" strike="noStrike" kern="1200" cap="none" spc="0" normalizeH="0" baseline="0" noProof="0" dirty="0">
              <a:ln>
                <a:noFill/>
              </a:ln>
              <a:solidFill>
                <a:srgbClr val="063A40"/>
              </a:solidFill>
              <a:effectLst/>
              <a:uLnTx/>
              <a:uFillTx/>
              <a:latin typeface="Arial"/>
              <a:ea typeface="+mn-ea"/>
              <a:cs typeface="+mn-cs"/>
            </a:endParaRPr>
          </a:p>
        </p:txBody>
      </p:sp>
      <p:sp>
        <p:nvSpPr>
          <p:cNvPr id="6" name="Tekstfelt 5"/>
          <p:cNvSpPr txBox="1"/>
          <p:nvPr/>
        </p:nvSpPr>
        <p:spPr>
          <a:xfrm>
            <a:off x="219074" y="1097166"/>
            <a:ext cx="1838325" cy="720000"/>
          </a:xfrm>
          <a:prstGeom prst="rect">
            <a:avLst/>
          </a:prstGeom>
          <a:solidFill>
            <a:schemeClr val="accent2">
              <a:lumMod val="40000"/>
              <a:lumOff val="60000"/>
              <a:alpha val="66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73951"/>
              </a:buClr>
              <a:buSzPct val="120000"/>
              <a:buFontTx/>
              <a:buNone/>
              <a:tabLst/>
              <a:defRPr/>
            </a:pPr>
            <a:endParaRPr kumimoji="0" lang="da-DK" sz="1200" b="1" i="0" u="none" strike="noStrike" kern="1200" cap="none" spc="0" normalizeH="0" baseline="0" noProof="1">
              <a:ln>
                <a:noFill/>
              </a:ln>
              <a:solidFill>
                <a:srgbClr val="063A40"/>
              </a:solidFill>
              <a:effectLst/>
              <a:uLnTx/>
              <a:uFillTx/>
              <a:latin typeface="Arial"/>
              <a:ea typeface="+mn-ea"/>
              <a:cs typeface="Arial"/>
            </a:endParaRPr>
          </a:p>
        </p:txBody>
      </p:sp>
      <p:sp>
        <p:nvSpPr>
          <p:cNvPr id="7" name="Tekstfelt 6"/>
          <p:cNvSpPr txBox="1"/>
          <p:nvPr/>
        </p:nvSpPr>
        <p:spPr>
          <a:xfrm>
            <a:off x="219074" y="2521223"/>
            <a:ext cx="1838326" cy="720000"/>
          </a:xfrm>
          <a:prstGeom prst="rect">
            <a:avLst/>
          </a:prstGeom>
          <a:solidFill>
            <a:schemeClr val="accent2">
              <a:lumMod val="40000"/>
              <a:lumOff val="60000"/>
              <a:alpha val="66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73951"/>
              </a:buClr>
              <a:buSzPct val="120000"/>
              <a:buFontTx/>
              <a:buNone/>
              <a:tabLst/>
              <a:defRPr/>
            </a:pPr>
            <a:endParaRPr kumimoji="0" lang="da-DK" sz="1200" b="1" i="0" u="none" strike="noStrike" kern="1200" cap="none" spc="0" normalizeH="0" baseline="0" noProof="1">
              <a:ln>
                <a:noFill/>
              </a:ln>
              <a:solidFill>
                <a:srgbClr val="063A40"/>
              </a:solidFill>
              <a:effectLst/>
              <a:uLnTx/>
              <a:uFillTx/>
              <a:latin typeface="Arial"/>
              <a:ea typeface="+mn-ea"/>
              <a:cs typeface="Arial"/>
            </a:endParaRPr>
          </a:p>
        </p:txBody>
      </p:sp>
      <p:sp>
        <p:nvSpPr>
          <p:cNvPr id="8" name="Tekstfelt 7"/>
          <p:cNvSpPr txBox="1"/>
          <p:nvPr/>
        </p:nvSpPr>
        <p:spPr>
          <a:xfrm>
            <a:off x="219074" y="3958990"/>
            <a:ext cx="1838326" cy="720000"/>
          </a:xfrm>
          <a:prstGeom prst="rect">
            <a:avLst/>
          </a:prstGeom>
          <a:solidFill>
            <a:schemeClr val="accent2">
              <a:lumMod val="40000"/>
              <a:lumOff val="60000"/>
              <a:alpha val="66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73951"/>
              </a:buClr>
              <a:buSzPct val="120000"/>
              <a:buFontTx/>
              <a:buNone/>
              <a:tabLst/>
              <a:defRPr/>
            </a:pPr>
            <a:endParaRPr kumimoji="0" lang="da-DK" sz="1200" b="1" i="0" u="none" strike="noStrike" kern="1200" cap="none" spc="0" normalizeH="0" baseline="0" noProof="1">
              <a:ln>
                <a:noFill/>
              </a:ln>
              <a:solidFill>
                <a:srgbClr val="063A40"/>
              </a:solidFill>
              <a:effectLst/>
              <a:uLnTx/>
              <a:uFillTx/>
              <a:latin typeface="Arial"/>
              <a:ea typeface="+mn-ea"/>
              <a:cs typeface="Arial"/>
            </a:endParaRPr>
          </a:p>
        </p:txBody>
      </p:sp>
      <p:sp>
        <p:nvSpPr>
          <p:cNvPr id="10" name="Tekstfelt 9"/>
          <p:cNvSpPr txBox="1"/>
          <p:nvPr/>
        </p:nvSpPr>
        <p:spPr>
          <a:xfrm>
            <a:off x="7464697" y="1098671"/>
            <a:ext cx="4565378" cy="720000"/>
          </a:xfrm>
          <a:prstGeom prst="rect">
            <a:avLst/>
          </a:prstGeom>
          <a:solidFill>
            <a:schemeClr val="accent2">
              <a:lumMod val="40000"/>
              <a:lumOff val="60000"/>
              <a:alpha val="66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73951"/>
              </a:buClr>
              <a:buSzPct val="120000"/>
              <a:buFontTx/>
              <a:buNone/>
              <a:tabLst/>
              <a:defRPr/>
            </a:pPr>
            <a:endParaRPr kumimoji="0" lang="da-DK" sz="1200" b="1" i="0" u="none" strike="noStrike" kern="1200" cap="none" spc="0" normalizeH="0" baseline="0" noProof="1">
              <a:ln>
                <a:noFill/>
              </a:ln>
              <a:solidFill>
                <a:srgbClr val="063A40"/>
              </a:solidFill>
              <a:effectLst/>
              <a:uLnTx/>
              <a:uFillTx/>
              <a:latin typeface="Arial"/>
              <a:ea typeface="+mn-ea"/>
              <a:cs typeface="Arial"/>
            </a:endParaRPr>
          </a:p>
        </p:txBody>
      </p:sp>
      <p:sp>
        <p:nvSpPr>
          <p:cNvPr id="11" name="Tekstfelt 10"/>
          <p:cNvSpPr txBox="1"/>
          <p:nvPr/>
        </p:nvSpPr>
        <p:spPr>
          <a:xfrm>
            <a:off x="7124382" y="2524231"/>
            <a:ext cx="4905693" cy="720000"/>
          </a:xfrm>
          <a:prstGeom prst="rect">
            <a:avLst/>
          </a:prstGeom>
          <a:solidFill>
            <a:schemeClr val="accent2">
              <a:lumMod val="40000"/>
              <a:lumOff val="60000"/>
              <a:alpha val="66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73951"/>
              </a:buClr>
              <a:buSzPct val="120000"/>
              <a:buFontTx/>
              <a:buNone/>
              <a:tabLst/>
              <a:defRPr/>
            </a:pPr>
            <a:endParaRPr kumimoji="0" lang="da-DK" sz="1200" b="1" i="0" u="none" strike="noStrike" kern="1200" cap="none" spc="0" normalizeH="0" baseline="0" noProof="1">
              <a:ln>
                <a:noFill/>
              </a:ln>
              <a:solidFill>
                <a:srgbClr val="063A40"/>
              </a:solidFill>
              <a:effectLst/>
              <a:uLnTx/>
              <a:uFillTx/>
              <a:latin typeface="Arial"/>
              <a:ea typeface="+mn-ea"/>
              <a:cs typeface="Arial"/>
            </a:endParaRPr>
          </a:p>
        </p:txBody>
      </p:sp>
      <p:sp>
        <p:nvSpPr>
          <p:cNvPr id="16" name="Tekstfelt 15"/>
          <p:cNvSpPr txBox="1"/>
          <p:nvPr/>
        </p:nvSpPr>
        <p:spPr>
          <a:xfrm>
            <a:off x="219074" y="5402377"/>
            <a:ext cx="1838326" cy="720000"/>
          </a:xfrm>
          <a:prstGeom prst="rect">
            <a:avLst/>
          </a:prstGeom>
          <a:solidFill>
            <a:schemeClr val="accent2">
              <a:lumMod val="40000"/>
              <a:lumOff val="60000"/>
              <a:alpha val="66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73951"/>
              </a:buClr>
              <a:buSzPct val="120000"/>
              <a:buFontTx/>
              <a:buNone/>
              <a:tabLst/>
              <a:defRPr/>
            </a:pPr>
            <a:endParaRPr kumimoji="0" lang="da-DK" sz="1200" b="1" i="0" u="none" strike="noStrike" kern="1200" cap="none" spc="0" normalizeH="0" baseline="0" noProof="1">
              <a:ln>
                <a:noFill/>
              </a:ln>
              <a:solidFill>
                <a:srgbClr val="063A40"/>
              </a:solidFill>
              <a:effectLst/>
              <a:uLnTx/>
              <a:uFillTx/>
              <a:latin typeface="Arial"/>
              <a:ea typeface="+mn-ea"/>
              <a:cs typeface="Arial"/>
            </a:endParaRPr>
          </a:p>
        </p:txBody>
      </p:sp>
      <p:pic>
        <p:nvPicPr>
          <p:cNvPr id="17" name="Billed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64" y="1161557"/>
            <a:ext cx="604800" cy="604800"/>
          </a:xfrm>
          <a:prstGeom prst="rect">
            <a:avLst/>
          </a:prstGeom>
        </p:spPr>
      </p:pic>
      <p:sp>
        <p:nvSpPr>
          <p:cNvPr id="27" name="Tekstfelt 26"/>
          <p:cNvSpPr txBox="1"/>
          <p:nvPr/>
        </p:nvSpPr>
        <p:spPr>
          <a:xfrm>
            <a:off x="1108911" y="1303277"/>
            <a:ext cx="769441" cy="33855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141313"/>
                </a:solidFill>
                <a:effectLst/>
                <a:uLnTx/>
                <a:uFillTx/>
                <a:latin typeface="Arial"/>
                <a:ea typeface="+mn-ea"/>
                <a:cs typeface="+mn-cs"/>
              </a:rPr>
              <a:t>Rådgivning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141313"/>
                </a:solidFill>
                <a:effectLst/>
                <a:uLnTx/>
                <a:uFillTx/>
                <a:latin typeface="Arial"/>
                <a:ea typeface="+mn-ea"/>
                <a:cs typeface="+mn-cs"/>
              </a:rPr>
              <a:t>vedr. IT</a:t>
            </a:r>
          </a:p>
        </p:txBody>
      </p:sp>
      <p:sp>
        <p:nvSpPr>
          <p:cNvPr id="30" name="Tekstfelt 29"/>
          <p:cNvSpPr txBox="1"/>
          <p:nvPr/>
        </p:nvSpPr>
        <p:spPr>
          <a:xfrm>
            <a:off x="1108911" y="1995400"/>
            <a:ext cx="673261" cy="33855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141313"/>
                </a:solidFill>
                <a:effectLst/>
                <a:uLnTx/>
                <a:uFillTx/>
                <a:latin typeface="Arial"/>
                <a:ea typeface="+mn-ea"/>
                <a:cs typeface="+mn-cs"/>
              </a:rPr>
              <a:t>Udvikling,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141313"/>
                </a:solidFill>
                <a:effectLst/>
                <a:uLnTx/>
                <a:uFillTx/>
                <a:latin typeface="Arial"/>
                <a:ea typeface="+mn-ea"/>
                <a:cs typeface="+mn-cs"/>
              </a:rPr>
              <a:t>projekter</a:t>
            </a:r>
          </a:p>
        </p:txBody>
      </p:sp>
      <p:sp>
        <p:nvSpPr>
          <p:cNvPr id="31" name="Tekstfelt 30"/>
          <p:cNvSpPr txBox="1"/>
          <p:nvPr/>
        </p:nvSpPr>
        <p:spPr>
          <a:xfrm>
            <a:off x="1108911" y="2725420"/>
            <a:ext cx="838371" cy="33855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141313"/>
                </a:solidFill>
                <a:effectLst/>
                <a:uLnTx/>
                <a:uFillTx/>
                <a:latin typeface="Arial"/>
                <a:ea typeface="+mn-ea"/>
                <a:cs typeface="+mn-cs"/>
              </a:rPr>
              <a:t>Vedligehold,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141313"/>
                </a:solidFill>
                <a:effectLst/>
                <a:uLnTx/>
                <a:uFillTx/>
                <a:latin typeface="Arial"/>
                <a:ea typeface="+mn-ea"/>
                <a:cs typeface="+mn-cs"/>
              </a:rPr>
              <a:t>projekter</a:t>
            </a:r>
          </a:p>
        </p:txBody>
      </p:sp>
      <p:sp>
        <p:nvSpPr>
          <p:cNvPr id="32" name="Tekstfelt 31"/>
          <p:cNvSpPr txBox="1"/>
          <p:nvPr/>
        </p:nvSpPr>
        <p:spPr>
          <a:xfrm>
            <a:off x="1108911" y="3455440"/>
            <a:ext cx="612347" cy="33855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141313"/>
                </a:solidFill>
                <a:effectLst/>
                <a:uLnTx/>
                <a:uFillTx/>
                <a:latin typeface="Arial"/>
                <a:ea typeface="+mn-ea"/>
                <a:cs typeface="+mn-cs"/>
              </a:rPr>
              <a:t>Standard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141313"/>
                </a:solidFill>
                <a:effectLst/>
                <a:uLnTx/>
                <a:uFillTx/>
                <a:latin typeface="Arial"/>
                <a:ea typeface="+mn-ea"/>
                <a:cs typeface="+mn-cs"/>
              </a:rPr>
              <a:t>software</a:t>
            </a:r>
          </a:p>
        </p:txBody>
      </p:sp>
      <p:sp>
        <p:nvSpPr>
          <p:cNvPr id="34" name="Tekstfelt 33"/>
          <p:cNvSpPr txBox="1"/>
          <p:nvPr/>
        </p:nvSpPr>
        <p:spPr>
          <a:xfrm>
            <a:off x="1108911" y="4215537"/>
            <a:ext cx="403957"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141313"/>
                </a:solidFill>
                <a:effectLst/>
                <a:uLnTx/>
                <a:uFillTx/>
                <a:latin typeface="Arial"/>
                <a:ea typeface="+mn-ea"/>
                <a:cs typeface="+mn-cs"/>
              </a:rPr>
              <a:t>It-drift</a:t>
            </a:r>
          </a:p>
        </p:txBody>
      </p:sp>
      <p:sp>
        <p:nvSpPr>
          <p:cNvPr id="35" name="Tekstfelt 34"/>
          <p:cNvSpPr txBox="1"/>
          <p:nvPr/>
        </p:nvSpPr>
        <p:spPr>
          <a:xfrm>
            <a:off x="1108911" y="4969599"/>
            <a:ext cx="642805"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141313"/>
                </a:solidFill>
                <a:effectLst/>
                <a:uLnTx/>
                <a:uFillTx/>
                <a:latin typeface="Arial"/>
                <a:ea typeface="+mn-ea"/>
                <a:cs typeface="+mn-cs"/>
              </a:rPr>
              <a:t>Hardware</a:t>
            </a:r>
          </a:p>
        </p:txBody>
      </p:sp>
      <p:sp>
        <p:nvSpPr>
          <p:cNvPr id="36" name="Tekstfelt 35"/>
          <p:cNvSpPr txBox="1"/>
          <p:nvPr/>
        </p:nvSpPr>
        <p:spPr>
          <a:xfrm>
            <a:off x="1108911" y="5608488"/>
            <a:ext cx="564257" cy="33855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141313"/>
                </a:solidFill>
                <a:effectLst/>
                <a:uLnTx/>
                <a:uFillTx/>
                <a:latin typeface="Arial"/>
                <a:ea typeface="+mn-ea"/>
                <a:cs typeface="+mn-cs"/>
              </a:rPr>
              <a:t>Netværk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141313"/>
                </a:solidFill>
                <a:effectLst/>
                <a:uLnTx/>
                <a:uFillTx/>
                <a:latin typeface="Arial"/>
                <a:ea typeface="+mn-ea"/>
                <a:cs typeface="+mn-cs"/>
              </a:rPr>
              <a:t>services</a:t>
            </a:r>
          </a:p>
        </p:txBody>
      </p:sp>
      <p:pic>
        <p:nvPicPr>
          <p:cNvPr id="38" name="Billed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64" y="1856575"/>
            <a:ext cx="605910" cy="605910"/>
          </a:xfrm>
          <a:prstGeom prst="rect">
            <a:avLst/>
          </a:prstGeom>
        </p:spPr>
      </p:pic>
      <p:pic>
        <p:nvPicPr>
          <p:cNvPr id="40" name="Billed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978" y="4016589"/>
            <a:ext cx="604800" cy="604800"/>
          </a:xfrm>
          <a:prstGeom prst="rect">
            <a:avLst/>
          </a:prstGeom>
        </p:spPr>
      </p:pic>
      <p:pic>
        <p:nvPicPr>
          <p:cNvPr id="42" name="Billed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978" y="4736589"/>
            <a:ext cx="604800" cy="604800"/>
          </a:xfrm>
          <a:prstGeom prst="rect">
            <a:avLst/>
          </a:prstGeom>
        </p:spPr>
      </p:pic>
      <p:pic>
        <p:nvPicPr>
          <p:cNvPr id="46" name="Billed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978" y="5467872"/>
            <a:ext cx="604800" cy="604800"/>
          </a:xfrm>
          <a:prstGeom prst="rect">
            <a:avLst/>
          </a:prstGeom>
        </p:spPr>
      </p:pic>
      <p:pic>
        <p:nvPicPr>
          <p:cNvPr id="55" name="Billed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978" y="2563886"/>
            <a:ext cx="604800" cy="604800"/>
          </a:xfrm>
          <a:prstGeom prst="rect">
            <a:avLst/>
          </a:prstGeom>
        </p:spPr>
      </p:pic>
      <p:sp>
        <p:nvSpPr>
          <p:cNvPr id="58" name="Tekstfelt 57"/>
          <p:cNvSpPr txBox="1"/>
          <p:nvPr/>
        </p:nvSpPr>
        <p:spPr>
          <a:xfrm>
            <a:off x="221103" y="869791"/>
            <a:ext cx="775853"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2A2A2A"/>
                </a:solidFill>
                <a:effectLst/>
                <a:uLnTx/>
                <a:uFillTx/>
                <a:latin typeface="Arial"/>
                <a:ea typeface="+mn-ea"/>
                <a:cs typeface="+mn-cs"/>
              </a:rPr>
              <a:t>Område</a:t>
            </a:r>
          </a:p>
        </p:txBody>
      </p:sp>
      <p:sp>
        <p:nvSpPr>
          <p:cNvPr id="59" name="Tekstfelt 58"/>
          <p:cNvSpPr txBox="1"/>
          <p:nvPr/>
        </p:nvSpPr>
        <p:spPr>
          <a:xfrm>
            <a:off x="2333625" y="860999"/>
            <a:ext cx="650819"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2A2A2A"/>
                </a:solidFill>
                <a:effectLst/>
                <a:uLnTx/>
                <a:uFillTx/>
                <a:latin typeface="Arial"/>
                <a:ea typeface="+mn-ea"/>
                <a:cs typeface="+mn-cs"/>
              </a:rPr>
              <a:t>Aftaler</a:t>
            </a:r>
          </a:p>
        </p:txBody>
      </p:sp>
      <p:sp>
        <p:nvSpPr>
          <p:cNvPr id="60" name="Rektangel: afrundede hjørner 59"/>
          <p:cNvSpPr/>
          <p:nvPr/>
        </p:nvSpPr>
        <p:spPr>
          <a:xfrm>
            <a:off x="2324100" y="1097166"/>
            <a:ext cx="3786571" cy="1055023"/>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FFFFFF"/>
                </a:solidFill>
                <a:effectLst/>
                <a:uLnTx/>
                <a:uFillTx/>
                <a:latin typeface="Arial"/>
                <a:ea typeface="+mn-ea"/>
                <a:cs typeface="+mn-cs"/>
              </a:rPr>
              <a:t>02.15 It-rådgivning		</a:t>
            </a:r>
          </a:p>
        </p:txBody>
      </p:sp>
      <p:sp>
        <p:nvSpPr>
          <p:cNvPr id="62" name="Rektangel: afrundede hjørner 61"/>
          <p:cNvSpPr/>
          <p:nvPr/>
        </p:nvSpPr>
        <p:spPr>
          <a:xfrm>
            <a:off x="2324100" y="2206716"/>
            <a:ext cx="3786571" cy="1028885"/>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FFFFFF"/>
                </a:solidFill>
                <a:effectLst/>
                <a:uLnTx/>
                <a:uFillTx/>
                <a:latin typeface="Arial"/>
                <a:ea typeface="+mn-ea"/>
                <a:cs typeface="+mn-cs"/>
              </a:rPr>
              <a:t>02.17 It-konsulenter	</a:t>
            </a:r>
          </a:p>
        </p:txBody>
      </p:sp>
      <p:sp>
        <p:nvSpPr>
          <p:cNvPr id="63" name="Rektangel: afrundede hjørner 62"/>
          <p:cNvSpPr/>
          <p:nvPr/>
        </p:nvSpPr>
        <p:spPr>
          <a:xfrm>
            <a:off x="6163044" y="1092871"/>
            <a:ext cx="1593061" cy="2839466"/>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FFFFFF"/>
                </a:solidFill>
                <a:effectLst/>
                <a:uLnTx/>
                <a:uFillTx/>
                <a:latin typeface="Arial"/>
                <a:ea typeface="+mn-ea"/>
                <a:cs typeface="+mn-cs"/>
              </a:rPr>
              <a:t>02.18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FFFFFF"/>
                </a:solidFill>
                <a:effectLst/>
                <a:uLnTx/>
                <a:uFillTx/>
                <a:latin typeface="Arial"/>
                <a:ea typeface="+mn-ea"/>
                <a:cs typeface="+mn-cs"/>
              </a:rPr>
              <a:t>It-løsninger og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FFFFFF"/>
                </a:solidFill>
                <a:effectLst/>
                <a:uLnTx/>
                <a:uFillTx/>
                <a:latin typeface="Arial"/>
                <a:ea typeface="+mn-ea"/>
                <a:cs typeface="+mn-cs"/>
              </a:rPr>
              <a:t>-projekter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64" name="Rektangel: afrundede hjørner 63"/>
          <p:cNvSpPr/>
          <p:nvPr/>
        </p:nvSpPr>
        <p:spPr>
          <a:xfrm>
            <a:off x="2324101" y="3290129"/>
            <a:ext cx="1599358" cy="651032"/>
          </a:xfrm>
          <a:prstGeom prst="roundRect">
            <a:avLst/>
          </a:prstGeom>
          <a:solidFill>
            <a:schemeClr val="accent1"/>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FFFFFF"/>
                </a:solidFill>
                <a:effectLst/>
                <a:uLnTx/>
                <a:uFillTx/>
                <a:latin typeface="Arial"/>
                <a:ea typeface="+mn-ea"/>
                <a:cs typeface="+mn-cs"/>
              </a:rPr>
              <a:t>02.06 Standard software</a:t>
            </a:r>
          </a:p>
        </p:txBody>
      </p:sp>
      <p:sp>
        <p:nvSpPr>
          <p:cNvPr id="66" name="Rektangel: afrundede hjørner 65"/>
          <p:cNvSpPr/>
          <p:nvPr/>
        </p:nvSpPr>
        <p:spPr>
          <a:xfrm>
            <a:off x="3969534" y="3290128"/>
            <a:ext cx="2141137" cy="1388861"/>
          </a:xfrm>
          <a:prstGeom prst="roundRect">
            <a:avLst/>
          </a:prstGeom>
          <a:solidFill>
            <a:schemeClr val="accent1"/>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FFFFFF"/>
                </a:solidFill>
                <a:effectLst/>
                <a:uLnTx/>
                <a:uFillTx/>
                <a:latin typeface="Arial"/>
                <a:ea typeface="+mn-ea"/>
                <a:cs typeface="+mn-cs"/>
              </a:rPr>
              <a:t>02.19 ASP/Cloud</a:t>
            </a:r>
          </a:p>
        </p:txBody>
      </p:sp>
      <p:sp>
        <p:nvSpPr>
          <p:cNvPr id="67" name="Rektangel: afrundede hjørner 66"/>
          <p:cNvSpPr/>
          <p:nvPr/>
        </p:nvSpPr>
        <p:spPr>
          <a:xfrm>
            <a:off x="2324100" y="3995689"/>
            <a:ext cx="1599360" cy="679761"/>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FFFFFF"/>
                </a:solidFill>
                <a:effectLst/>
                <a:uLnTx/>
                <a:uFillTx/>
                <a:latin typeface="Arial"/>
                <a:ea typeface="+mn-ea"/>
                <a:cs typeface="+mn-cs"/>
              </a:rPr>
              <a:t>02.22 It-drift</a:t>
            </a:r>
          </a:p>
        </p:txBody>
      </p:sp>
      <p:pic>
        <p:nvPicPr>
          <p:cNvPr id="69" name="Billede 6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978" y="3310158"/>
            <a:ext cx="604800" cy="599127"/>
          </a:xfrm>
          <a:prstGeom prst="rect">
            <a:avLst/>
          </a:prstGeom>
        </p:spPr>
      </p:pic>
      <p:sp>
        <p:nvSpPr>
          <p:cNvPr id="70" name="Rektangel: afrundede hjørner 69"/>
          <p:cNvSpPr/>
          <p:nvPr/>
        </p:nvSpPr>
        <p:spPr>
          <a:xfrm>
            <a:off x="5442001" y="4725886"/>
            <a:ext cx="1117384" cy="664586"/>
          </a:xfrm>
          <a:prstGeom prst="roundRect">
            <a:avLst/>
          </a:prstGeom>
          <a:gradFill flip="none" rotWithShape="1">
            <a:gsLst>
              <a:gs pos="49000">
                <a:schemeClr val="accent2"/>
              </a:gs>
              <a:gs pos="49000">
                <a:schemeClr val="accent3"/>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FFFFFF"/>
                </a:solidFill>
                <a:effectLst/>
                <a:uLnTx/>
                <a:uFillTx/>
                <a:latin typeface="Arial"/>
                <a:ea typeface="+mn-ea"/>
                <a:cs typeface="+mn-cs"/>
              </a:rPr>
              <a:t>02.03/50.03</a:t>
            </a:r>
            <a:r>
              <a:rPr kumimoji="0" lang="da-DK" sz="1300" b="0" i="0" u="none" strike="noStrike" kern="1200" cap="none" spc="0" normalizeH="0" baseline="0" noProof="0" dirty="0">
                <a:ln>
                  <a:noFill/>
                </a:ln>
                <a:solidFill>
                  <a:srgbClr val="FFFFFF"/>
                </a:solidFill>
                <a:effectLst/>
                <a:uLnTx/>
                <a:uFillTx/>
                <a:latin typeface="Arial"/>
                <a:ea typeface="+mn-ea"/>
                <a:cs typeface="+mn-cs"/>
              </a:rPr>
              <a:t> Servere og Storage</a:t>
            </a:r>
          </a:p>
        </p:txBody>
      </p:sp>
      <p:sp>
        <p:nvSpPr>
          <p:cNvPr id="71" name="Rektangel: afrundede hjørner 70"/>
          <p:cNvSpPr/>
          <p:nvPr/>
        </p:nvSpPr>
        <p:spPr>
          <a:xfrm>
            <a:off x="6591299" y="4725680"/>
            <a:ext cx="1164806" cy="664586"/>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srgbClr val="FFFFFF"/>
                </a:solidFill>
                <a:effectLst/>
                <a:uLnTx/>
                <a:uFillTx/>
                <a:latin typeface="Arial"/>
                <a:ea typeface="+mn-ea"/>
                <a:cs typeface="+mn-cs"/>
              </a:rPr>
              <a:t>02.02 Computere</a:t>
            </a:r>
          </a:p>
        </p:txBody>
      </p:sp>
      <p:sp>
        <p:nvSpPr>
          <p:cNvPr id="72" name="Rektangel: afrundede hjørner 71"/>
          <p:cNvSpPr/>
          <p:nvPr/>
        </p:nvSpPr>
        <p:spPr>
          <a:xfrm>
            <a:off x="2324098" y="4702799"/>
            <a:ext cx="1047751" cy="1419577"/>
          </a:xfrm>
          <a:prstGeom prst="roundRect">
            <a:avLst/>
          </a:prstGeom>
          <a:gradFill>
            <a:gsLst>
              <a:gs pos="49000">
                <a:schemeClr val="accent2"/>
              </a:gs>
              <a:gs pos="49000">
                <a:schemeClr val="accent3"/>
              </a:gs>
            </a:gsLst>
            <a:lin ang="135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srgbClr val="FFFFFF"/>
                </a:solidFill>
                <a:effectLst/>
                <a:uLnTx/>
                <a:uFillTx/>
                <a:latin typeface="Arial"/>
                <a:ea typeface="+mn-ea"/>
                <a:cs typeface="+mn-cs"/>
              </a:rPr>
              <a:t>02.07 </a:t>
            </a:r>
            <a:r>
              <a:rPr kumimoji="0" lang="da-DK" sz="1300" b="0" i="0" u="none" strike="noStrike" kern="1200" cap="none" spc="0" normalizeH="0" baseline="0" noProof="0" dirty="0" err="1">
                <a:ln>
                  <a:noFill/>
                </a:ln>
                <a:solidFill>
                  <a:srgbClr val="FFFFFF"/>
                </a:solidFill>
                <a:effectLst/>
                <a:uLnTx/>
                <a:uFillTx/>
                <a:latin typeface="Arial"/>
                <a:ea typeface="+mn-ea"/>
                <a:cs typeface="+mn-cs"/>
              </a:rPr>
              <a:t>Kommu</a:t>
            </a:r>
            <a:r>
              <a:rPr kumimoji="0" lang="da-DK" sz="1300" b="0" i="0" u="none" strike="noStrike" kern="1200" cap="none" spc="0" normalizeH="0" baseline="0" noProof="0" dirty="0">
                <a:ln>
                  <a:noFill/>
                </a:ln>
                <a:solidFill>
                  <a:srgbClr val="FFFFFF"/>
                </a:solidFill>
                <a:effectLst/>
                <a:uLnTx/>
                <a:uFillTx/>
                <a:latin typeface="Arial"/>
                <a:ea typeface="+mn-ea"/>
                <a:cs typeface="+mn-cs"/>
              </a:rPr>
              <a:t>-</a:t>
            </a:r>
            <a:r>
              <a:rPr kumimoji="0" lang="da-DK" sz="1300" b="0" i="0" u="none" strike="noStrike" kern="1200" cap="none" spc="0" normalizeH="0" baseline="0" noProof="0" dirty="0" err="1">
                <a:ln>
                  <a:noFill/>
                </a:ln>
                <a:solidFill>
                  <a:srgbClr val="FFFFFF"/>
                </a:solidFill>
                <a:effectLst/>
                <a:uLnTx/>
                <a:uFillTx/>
                <a:latin typeface="Arial"/>
                <a:ea typeface="+mn-ea"/>
                <a:cs typeface="+mn-cs"/>
              </a:rPr>
              <a:t>nikations</a:t>
            </a:r>
            <a:r>
              <a:rPr kumimoji="0" lang="da-DK" sz="1300" b="0" i="0" u="none" strike="noStrike" kern="1200" cap="none" spc="0" normalizeH="0" baseline="0" noProof="0" dirty="0">
                <a:ln>
                  <a:noFill/>
                </a:ln>
                <a:solidFill>
                  <a:srgbClr val="FFFFFF"/>
                </a:solidFill>
                <a:effectLst/>
                <a:uLnTx/>
                <a:uFillTx/>
                <a:latin typeface="Arial"/>
                <a:ea typeface="+mn-ea"/>
                <a:cs typeface="+mn-cs"/>
              </a:rPr>
              <a:t>-udstyr og -løsninger</a:t>
            </a:r>
          </a:p>
        </p:txBody>
      </p:sp>
      <p:sp>
        <p:nvSpPr>
          <p:cNvPr id="73" name="Rektangel: afrundede hjørner 72"/>
          <p:cNvSpPr/>
          <p:nvPr/>
        </p:nvSpPr>
        <p:spPr>
          <a:xfrm>
            <a:off x="3409201" y="4702799"/>
            <a:ext cx="1070223" cy="141957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srgbClr val="FFFFFF"/>
                </a:solidFill>
                <a:effectLst/>
                <a:uLnTx/>
                <a:uFillTx/>
                <a:latin typeface="Arial"/>
                <a:ea typeface="+mn-ea"/>
                <a:cs typeface="+mn-cs"/>
              </a:rPr>
              <a:t>02.08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srgbClr val="FFFFFF"/>
                </a:solidFill>
                <a:effectLst/>
                <a:uLnTx/>
                <a:uFillTx/>
                <a:latin typeface="Arial"/>
                <a:ea typeface="+mn-ea"/>
                <a:cs typeface="+mn-cs"/>
              </a:rPr>
              <a:t>Tele og datakom-</a:t>
            </a:r>
            <a:r>
              <a:rPr kumimoji="0" lang="da-DK" sz="1300" b="0" i="0" u="none" strike="noStrike" kern="1200" cap="none" spc="0" normalizeH="0" baseline="0" noProof="0" dirty="0" err="1">
                <a:ln>
                  <a:noFill/>
                </a:ln>
                <a:solidFill>
                  <a:srgbClr val="FFFFFF"/>
                </a:solidFill>
                <a:effectLst/>
                <a:uLnTx/>
                <a:uFillTx/>
                <a:latin typeface="Arial"/>
                <a:ea typeface="+mn-ea"/>
                <a:cs typeface="+mn-cs"/>
              </a:rPr>
              <a:t>munika</a:t>
            </a:r>
            <a:r>
              <a:rPr kumimoji="0" lang="da-DK" sz="1300" b="0" i="0" u="none" strike="noStrike" kern="1200" cap="none" spc="0" normalizeH="0" baseline="0" noProof="0" dirty="0">
                <a:ln>
                  <a:noFill/>
                </a:ln>
                <a:solidFill>
                  <a:srgbClr val="FFFFFF"/>
                </a:solidFill>
                <a:effectLst/>
                <a:uLnTx/>
                <a:uFillTx/>
                <a:latin typeface="Arial"/>
                <a:ea typeface="+mn-ea"/>
                <a:cs typeface="+mn-cs"/>
              </a:rPr>
              <a:t>-</a:t>
            </a:r>
            <a:r>
              <a:rPr kumimoji="0" lang="da-DK" sz="1300" b="0" i="0" u="none" strike="noStrike" kern="1200" cap="none" spc="0" normalizeH="0" baseline="0" noProof="0" dirty="0" err="1">
                <a:ln>
                  <a:noFill/>
                </a:ln>
                <a:solidFill>
                  <a:srgbClr val="FFFFFF"/>
                </a:solidFill>
                <a:effectLst/>
                <a:uLnTx/>
                <a:uFillTx/>
                <a:latin typeface="Arial"/>
                <a:ea typeface="+mn-ea"/>
                <a:cs typeface="+mn-cs"/>
              </a:rPr>
              <a:t>tion</a:t>
            </a:r>
            <a:endParaRPr kumimoji="0" lang="da-DK" sz="1300" b="0" i="0" u="none" strike="noStrike" kern="1200" cap="none" spc="0" normalizeH="0" baseline="0" noProof="0" dirty="0">
              <a:ln>
                <a:noFill/>
              </a:ln>
              <a:solidFill>
                <a:srgbClr val="FFFFFF"/>
              </a:solidFill>
              <a:effectLst/>
              <a:uLnTx/>
              <a:uFillTx/>
              <a:latin typeface="Arial"/>
              <a:ea typeface="+mn-ea"/>
              <a:cs typeface="+mn-cs"/>
            </a:endParaRPr>
          </a:p>
        </p:txBody>
      </p:sp>
      <p:sp>
        <p:nvSpPr>
          <p:cNvPr id="75" name="Rektangel: afrundede hjørner 74"/>
          <p:cNvSpPr/>
          <p:nvPr/>
        </p:nvSpPr>
        <p:spPr>
          <a:xfrm>
            <a:off x="4510371" y="4716095"/>
            <a:ext cx="874374" cy="1399972"/>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srgbClr val="FFFFFF"/>
                </a:solidFill>
                <a:effectLst/>
                <a:uLnTx/>
                <a:uFillTx/>
                <a:latin typeface="Arial"/>
                <a:ea typeface="+mn-ea"/>
                <a:cs typeface="+mn-cs"/>
              </a:rPr>
              <a:t>02.12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srgbClr val="FFFFFF"/>
                </a:solidFill>
                <a:effectLst/>
                <a:uLnTx/>
                <a:uFillTx/>
                <a:latin typeface="Arial"/>
                <a:ea typeface="+mn-ea"/>
                <a:cs typeface="+mn-cs"/>
              </a:rPr>
              <a:t>Kopi og print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3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300" b="0" i="0" u="none" strike="noStrike" kern="1200" cap="none" spc="0" normalizeH="0" baseline="0" noProof="0" dirty="0">
              <a:ln>
                <a:noFill/>
              </a:ln>
              <a:solidFill>
                <a:srgbClr val="FFFFFF"/>
              </a:solidFill>
              <a:effectLst/>
              <a:uLnTx/>
              <a:uFillTx/>
              <a:latin typeface="Arial"/>
              <a:ea typeface="+mn-ea"/>
              <a:cs typeface="+mn-cs"/>
            </a:endParaRPr>
          </a:p>
        </p:txBody>
      </p:sp>
      <p:sp>
        <p:nvSpPr>
          <p:cNvPr id="76" name="Rektangel: afrundede hjørner 75"/>
          <p:cNvSpPr/>
          <p:nvPr/>
        </p:nvSpPr>
        <p:spPr>
          <a:xfrm>
            <a:off x="7789428" y="3281304"/>
            <a:ext cx="2275359" cy="65103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srgbClr val="FFFFFF"/>
                </a:solidFill>
                <a:effectLst/>
                <a:uLnTx/>
                <a:uFillTx/>
                <a:latin typeface="Arial"/>
                <a:ea typeface="+mn-ea"/>
                <a:cs typeface="+mn-cs"/>
              </a:rPr>
              <a:t>50.49 Standardsoftware</a:t>
            </a:r>
          </a:p>
        </p:txBody>
      </p:sp>
      <p:sp>
        <p:nvSpPr>
          <p:cNvPr id="77" name="Rektangel: afrundede hjørner 76"/>
          <p:cNvSpPr/>
          <p:nvPr/>
        </p:nvSpPr>
        <p:spPr>
          <a:xfrm>
            <a:off x="8644709" y="4702799"/>
            <a:ext cx="859472" cy="675361"/>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srgbClr val="FFFFFF"/>
                </a:solidFill>
                <a:effectLst/>
                <a:uLnTx/>
                <a:uFillTx/>
                <a:latin typeface="Arial"/>
                <a:ea typeface="+mn-ea"/>
                <a:cs typeface="+mn-cs"/>
              </a:rPr>
              <a:t>50.40 </a:t>
            </a:r>
            <a:r>
              <a:rPr kumimoji="0" lang="da-DK" sz="1300" b="0" i="0" u="none" strike="noStrike" kern="1200" cap="none" spc="0" normalizeH="0" baseline="0" noProof="0" dirty="0" err="1">
                <a:ln>
                  <a:noFill/>
                </a:ln>
                <a:solidFill>
                  <a:srgbClr val="FFFFFF"/>
                </a:solidFill>
                <a:effectLst/>
                <a:uLnTx/>
                <a:uFillTx/>
                <a:latin typeface="Arial"/>
                <a:ea typeface="+mn-ea"/>
                <a:cs typeface="+mn-cs"/>
              </a:rPr>
              <a:t>Compu-tere</a:t>
            </a:r>
            <a:endParaRPr kumimoji="0" lang="da-DK" sz="1300" b="0" i="0" u="none" strike="noStrike" kern="1200" cap="none" spc="0" normalizeH="0" baseline="0" noProof="0" dirty="0">
              <a:ln>
                <a:noFill/>
              </a:ln>
              <a:solidFill>
                <a:srgbClr val="FFFFFF"/>
              </a:solidFill>
              <a:effectLst/>
              <a:uLnTx/>
              <a:uFillTx/>
              <a:latin typeface="Arial"/>
              <a:ea typeface="+mn-ea"/>
              <a:cs typeface="+mn-cs"/>
            </a:endParaRPr>
          </a:p>
        </p:txBody>
      </p:sp>
      <p:sp>
        <p:nvSpPr>
          <p:cNvPr id="79" name="Rektangel: afrundede hjørner 78"/>
          <p:cNvSpPr/>
          <p:nvPr/>
        </p:nvSpPr>
        <p:spPr>
          <a:xfrm>
            <a:off x="9540497" y="4702799"/>
            <a:ext cx="824326" cy="68746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srgbClr val="FFFFFF"/>
                </a:solidFill>
                <a:effectLst/>
                <a:uLnTx/>
                <a:uFillTx/>
                <a:latin typeface="Arial"/>
                <a:ea typeface="+mn-ea"/>
                <a:cs typeface="+mn-cs"/>
              </a:rPr>
              <a:t>50.43 Tablets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300" b="0" i="0" u="none" strike="noStrike" kern="1200" cap="none" spc="0" normalizeH="0" baseline="0" noProof="0" dirty="0">
              <a:ln>
                <a:noFill/>
              </a:ln>
              <a:solidFill>
                <a:srgbClr val="FFFFFF"/>
              </a:solidFill>
              <a:effectLst/>
              <a:uLnTx/>
              <a:uFillTx/>
              <a:latin typeface="Arial"/>
              <a:ea typeface="+mn-ea"/>
              <a:cs typeface="+mn-cs"/>
            </a:endParaRPr>
          </a:p>
        </p:txBody>
      </p:sp>
      <p:sp>
        <p:nvSpPr>
          <p:cNvPr id="80" name="Rektangel: afrundede hjørner 79"/>
          <p:cNvSpPr/>
          <p:nvPr/>
        </p:nvSpPr>
        <p:spPr>
          <a:xfrm>
            <a:off x="11253427" y="4702799"/>
            <a:ext cx="776648" cy="66656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srgbClr val="FFFFFF"/>
                </a:solidFill>
                <a:effectLst/>
                <a:uLnTx/>
                <a:uFillTx/>
                <a:latin typeface="Arial"/>
                <a:ea typeface="+mn-ea"/>
                <a:cs typeface="+mn-cs"/>
              </a:rPr>
              <a:t>50.70 AV-udstyr</a:t>
            </a:r>
          </a:p>
        </p:txBody>
      </p:sp>
      <p:sp>
        <p:nvSpPr>
          <p:cNvPr id="81" name="Rektangel: afrundede hjørner 80"/>
          <p:cNvSpPr/>
          <p:nvPr/>
        </p:nvSpPr>
        <p:spPr>
          <a:xfrm>
            <a:off x="10396962" y="4702799"/>
            <a:ext cx="829563" cy="68196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srgbClr val="FFFFFF"/>
                </a:solidFill>
                <a:effectLst/>
                <a:uLnTx/>
                <a:uFillTx/>
                <a:latin typeface="Arial"/>
                <a:ea typeface="+mn-ea"/>
                <a:cs typeface="+mn-cs"/>
              </a:rPr>
              <a:t>50.48 Tele og data</a:t>
            </a:r>
          </a:p>
        </p:txBody>
      </p:sp>
      <p:sp>
        <p:nvSpPr>
          <p:cNvPr id="82" name="Rektangel: afrundede hjørner 81"/>
          <p:cNvSpPr/>
          <p:nvPr/>
        </p:nvSpPr>
        <p:spPr>
          <a:xfrm>
            <a:off x="7777964" y="4702799"/>
            <a:ext cx="825792" cy="67576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srgbClr val="FFFFFF"/>
                </a:solidFill>
                <a:effectLst/>
                <a:uLnTx/>
                <a:uFillTx/>
                <a:latin typeface="Arial"/>
                <a:ea typeface="+mn-ea"/>
                <a:cs typeface="+mn-cs"/>
              </a:rPr>
              <a:t>50.10 Kopi og print</a:t>
            </a:r>
          </a:p>
        </p:txBody>
      </p:sp>
      <p:sp>
        <p:nvSpPr>
          <p:cNvPr id="84" name="Tekstfelt 83"/>
          <p:cNvSpPr txBox="1"/>
          <p:nvPr/>
        </p:nvSpPr>
        <p:spPr>
          <a:xfrm>
            <a:off x="4479425" y="2516606"/>
            <a:ext cx="1242328"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FFFFFF"/>
                </a:solidFill>
                <a:effectLst/>
                <a:uLnTx/>
                <a:uFillTx/>
                <a:latin typeface="Arial"/>
                <a:ea typeface="+mn-ea"/>
                <a:cs typeface="+mn-cs"/>
              </a:rPr>
              <a:t>Forventet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FFFFFF"/>
                </a:solidFill>
                <a:effectLst/>
                <a:uLnTx/>
                <a:uFillTx/>
                <a:latin typeface="Arial"/>
                <a:ea typeface="+mn-ea"/>
                <a:cs typeface="+mn-cs"/>
              </a:rPr>
              <a:t>december 2017</a:t>
            </a:r>
          </a:p>
        </p:txBody>
      </p:sp>
      <p:sp>
        <p:nvSpPr>
          <p:cNvPr id="92" name="Rektangel: afrundede hjørner 91"/>
          <p:cNvSpPr/>
          <p:nvPr/>
        </p:nvSpPr>
        <p:spPr>
          <a:xfrm>
            <a:off x="7945578" y="6093625"/>
            <a:ext cx="1337909" cy="58620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FFFFFF"/>
                </a:solidFill>
                <a:effectLst/>
                <a:uLnTx/>
                <a:uFillTx/>
                <a:latin typeface="Arial"/>
                <a:ea typeface="+mn-ea"/>
                <a:cs typeface="+mn-cs"/>
              </a:rPr>
              <a:t>It-løsninger, -projekter og software</a:t>
            </a:r>
          </a:p>
        </p:txBody>
      </p:sp>
      <p:sp>
        <p:nvSpPr>
          <p:cNvPr id="93" name="Rektangel: afrundede hjørner 92"/>
          <p:cNvSpPr/>
          <p:nvPr/>
        </p:nvSpPr>
        <p:spPr>
          <a:xfrm>
            <a:off x="6395219" y="6085735"/>
            <a:ext cx="1534065" cy="59084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FFFFFF"/>
                </a:solidFill>
                <a:effectLst/>
                <a:uLnTx/>
                <a:uFillTx/>
                <a:latin typeface="Arial"/>
                <a:ea typeface="+mn-ea"/>
                <a:cs typeface="+mn-cs"/>
              </a:rPr>
              <a:t>It-konsulenter, rådgivere og udviklere, it-løsninger</a:t>
            </a:r>
          </a:p>
        </p:txBody>
      </p:sp>
      <p:sp>
        <p:nvSpPr>
          <p:cNvPr id="94" name="Rektangel: afrundede hjørner 93"/>
          <p:cNvSpPr/>
          <p:nvPr/>
        </p:nvSpPr>
        <p:spPr>
          <a:xfrm>
            <a:off x="9299781" y="6098604"/>
            <a:ext cx="1285564" cy="576768"/>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FFFFFF"/>
                </a:solidFill>
                <a:effectLst/>
                <a:uLnTx/>
                <a:uFillTx/>
                <a:latin typeface="Arial"/>
                <a:ea typeface="+mn-ea"/>
                <a:cs typeface="+mn-cs"/>
              </a:rPr>
              <a:t>Forpligtende it-aftaler (typisk for kommuner)</a:t>
            </a:r>
          </a:p>
        </p:txBody>
      </p:sp>
      <p:sp>
        <p:nvSpPr>
          <p:cNvPr id="50" name="Rektangel: afrundede hjørner 49">
            <a:extLst>
              <a:ext uri="{FF2B5EF4-FFF2-40B4-BE49-F238E27FC236}">
                <a16:creationId xmlns="" xmlns:a16="http://schemas.microsoft.com/office/drawing/2014/main" id="{09E6AA34-4A6E-4D0D-9D1E-BBB80D8093D4}"/>
              </a:ext>
            </a:extLst>
          </p:cNvPr>
          <p:cNvSpPr/>
          <p:nvPr/>
        </p:nvSpPr>
        <p:spPr>
          <a:xfrm>
            <a:off x="5353396" y="6085941"/>
            <a:ext cx="1020437" cy="590638"/>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FFFFFF"/>
                </a:solidFill>
                <a:effectLst/>
                <a:uLnTx/>
                <a:uFillTx/>
                <a:latin typeface="Arial"/>
                <a:ea typeface="+mn-ea"/>
                <a:cs typeface="+mn-cs"/>
              </a:rPr>
              <a:t>Øvrige it-aftaler</a:t>
            </a:r>
          </a:p>
        </p:txBody>
      </p:sp>
      <p:sp>
        <p:nvSpPr>
          <p:cNvPr id="51" name="Rektangel: afrundede hjørner 50">
            <a:extLst>
              <a:ext uri="{FF2B5EF4-FFF2-40B4-BE49-F238E27FC236}">
                <a16:creationId xmlns="" xmlns:a16="http://schemas.microsoft.com/office/drawing/2014/main" id="{A01DF1A0-657E-444B-AE37-B8901081ED46}"/>
              </a:ext>
            </a:extLst>
          </p:cNvPr>
          <p:cNvSpPr/>
          <p:nvPr/>
        </p:nvSpPr>
        <p:spPr>
          <a:xfrm>
            <a:off x="10365966" y="5409166"/>
            <a:ext cx="1656952" cy="68746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da-DK" sz="1300" dirty="0"/>
              <a:t>50.47 </a:t>
            </a:r>
            <a:r>
              <a:rPr lang="da-DK" sz="1200" dirty="0"/>
              <a:t>Internetforbindelser</a:t>
            </a:r>
            <a:endParaRPr lang="da-DK" sz="1000" dirty="0"/>
          </a:p>
          <a:p>
            <a:endParaRPr lang="da-DK" sz="1300" dirty="0">
              <a:solidFill>
                <a:schemeClr val="bg1"/>
              </a:solidFill>
            </a:endParaRPr>
          </a:p>
        </p:txBody>
      </p:sp>
    </p:spTree>
    <p:extLst>
      <p:ext uri="{BB962C8B-B14F-4D97-AF65-F5344CB8AC3E}">
        <p14:creationId xmlns:p14="http://schemas.microsoft.com/office/powerpoint/2010/main" val="256461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Hvorfor 02.19?</a:t>
            </a:r>
          </a:p>
        </p:txBody>
      </p:sp>
      <p:sp>
        <p:nvSpPr>
          <p:cNvPr id="3" name="Pladsholder til slidenummer 2"/>
          <p:cNvSpPr>
            <a:spLocks noGrp="1"/>
          </p:cNvSpPr>
          <p:nvPr>
            <p:ph type="sldNum" sz="quarter" idx="10"/>
          </p:nvPr>
        </p:nvSpPr>
        <p:spPr/>
        <p:txBody>
          <a:bodyPr/>
          <a:lstStyle/>
          <a:p>
            <a:fld id="{7FBC932F-F4CF-4098-97AF-13CD3D9A4492}" type="slidenum">
              <a:rPr lang="da-DK" smtClean="0"/>
              <a:pPr/>
              <a:t>5</a:t>
            </a:fld>
            <a:endParaRPr lang="da-DK" dirty="0"/>
          </a:p>
        </p:txBody>
      </p:sp>
      <p:sp>
        <p:nvSpPr>
          <p:cNvPr id="4" name="Pladsholder til tekst 3"/>
          <p:cNvSpPr>
            <a:spLocks noGrp="1"/>
          </p:cNvSpPr>
          <p:nvPr>
            <p:ph type="body" sz="quarter" idx="13"/>
          </p:nvPr>
        </p:nvSpPr>
        <p:spPr/>
        <p:txBody>
          <a:bodyPr>
            <a:normAutofit/>
          </a:bodyPr>
          <a:lstStyle/>
          <a:p>
            <a:pPr marL="0" indent="0">
              <a:buNone/>
            </a:pPr>
            <a:r>
              <a:rPr lang="da-DK" dirty="0"/>
              <a:t>Rammeaftale 02.19 er SaaS og Cloud services, hvor kunden har mulighed for at købe veldefinerede serviceområder, som dækker flere behov inden for SaaS - Cloud ydelsesområdet. </a:t>
            </a:r>
          </a:p>
          <a:p>
            <a:pPr marL="0" indent="0">
              <a:buNone/>
            </a:pPr>
            <a:r>
              <a:rPr lang="da-DK" dirty="0"/>
              <a:t>Drift, forvaltning, vedligehold og support er en del af den tilbudte service og leveres samlet. </a:t>
            </a:r>
          </a:p>
          <a:p>
            <a:pPr marL="0" indent="0">
              <a:buNone/>
            </a:pPr>
            <a:endParaRPr lang="da-DK" b="1" dirty="0"/>
          </a:p>
          <a:p>
            <a:pPr marL="0" indent="0">
              <a:buNone/>
            </a:pPr>
            <a:r>
              <a:rPr lang="da-DK" b="1" dirty="0"/>
              <a:t>Definition:</a:t>
            </a:r>
          </a:p>
          <a:p>
            <a:pPr marL="0" indent="0">
              <a:buNone/>
            </a:pPr>
            <a:r>
              <a:rPr lang="da-DK" i="1" dirty="0"/>
              <a:t>SaaS (Software as a Service) giver brugerne mulighed for at oprette forbindelse til og bruge cloudbaserede apps via internettet. Almindelige eksempler er værktøjer til mail, kalender og Office (f.eks. Microsoft Office 365).</a:t>
            </a:r>
          </a:p>
          <a:p>
            <a:pPr marL="0" indent="0">
              <a:buNone/>
            </a:pPr>
            <a:r>
              <a:rPr lang="da-DK" i="1" dirty="0"/>
              <a:t>Med SaaS får du en komplet softwareløsning, som du køber som en løsning, der er betalt efter forbrug hos en udbyder af cloudtjenester. Du lejer brugen af en app til din organisation, og dine bruger kan oprette forbindelse til den via internettet, typisk vha. en webbrowser. Hele den underliggende infrastruktur, </a:t>
            </a:r>
            <a:r>
              <a:rPr lang="da-DK" i="1" dirty="0" err="1"/>
              <a:t>middleware</a:t>
            </a:r>
            <a:r>
              <a:rPr lang="da-DK" i="1" dirty="0"/>
              <a:t>, appsoftware, og appdata findes i tjenesteudbyderens datacenter. Tjenesteudbyderen administrerer hardwaren og softwaren og vil, med den rette serviceaftale, sikre tilgængeligheden af og sikkerheden for både appen og dine data. Med SaaS kan din organisation hurtigt komme i gang med at bruge en app med minimale forskudsomkostninger.</a:t>
            </a:r>
          </a:p>
          <a:p>
            <a:pPr marL="0" indent="0">
              <a:buNone/>
            </a:pPr>
            <a:r>
              <a:rPr lang="da-DK" sz="1050" i="1" dirty="0"/>
              <a:t>Kilde: Microsoft</a:t>
            </a:r>
          </a:p>
          <a:p>
            <a:pPr marL="0" indent="0">
              <a:buNone/>
            </a:pPr>
            <a:endParaRPr lang="da-DK" dirty="0"/>
          </a:p>
        </p:txBody>
      </p:sp>
    </p:spTree>
    <p:extLst>
      <p:ext uri="{BB962C8B-B14F-4D97-AF65-F5344CB8AC3E}">
        <p14:creationId xmlns:p14="http://schemas.microsoft.com/office/powerpoint/2010/main" val="3645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12CAC65-A8DB-4167-94B0-DF5711BFFAC7}"/>
              </a:ext>
            </a:extLst>
          </p:cNvPr>
          <p:cNvSpPr>
            <a:spLocks noGrp="1"/>
          </p:cNvSpPr>
          <p:nvPr>
            <p:ph type="title"/>
          </p:nvPr>
        </p:nvSpPr>
        <p:spPr/>
        <p:txBody>
          <a:bodyPr/>
          <a:lstStyle/>
          <a:p>
            <a:r>
              <a:rPr lang="da-DK" dirty="0"/>
              <a:t>Tilgang til den nye rammeaftale</a:t>
            </a:r>
          </a:p>
        </p:txBody>
      </p:sp>
      <p:sp>
        <p:nvSpPr>
          <p:cNvPr id="3" name="Pladsholder til slidenummer 2">
            <a:extLst>
              <a:ext uri="{FF2B5EF4-FFF2-40B4-BE49-F238E27FC236}">
                <a16:creationId xmlns="" xmlns:a16="http://schemas.microsoft.com/office/drawing/2014/main" id="{27922BEC-FA14-4E03-A317-450A33410A37}"/>
              </a:ext>
            </a:extLst>
          </p:cNvPr>
          <p:cNvSpPr>
            <a:spLocks noGrp="1"/>
          </p:cNvSpPr>
          <p:nvPr>
            <p:ph type="sldNum" sz="quarter" idx="10"/>
          </p:nvPr>
        </p:nvSpPr>
        <p:spPr/>
        <p:txBody>
          <a:bodyPr/>
          <a:lstStyle/>
          <a:p>
            <a:fld id="{7FBC932F-F4CF-4098-97AF-13CD3D9A4492}" type="slidenum">
              <a:rPr lang="da-DK" smtClean="0"/>
              <a:pPr/>
              <a:t>6</a:t>
            </a:fld>
            <a:endParaRPr lang="da-DK" dirty="0"/>
          </a:p>
        </p:txBody>
      </p:sp>
      <p:sp>
        <p:nvSpPr>
          <p:cNvPr id="4" name="Pladsholder til tekst 3">
            <a:extLst>
              <a:ext uri="{FF2B5EF4-FFF2-40B4-BE49-F238E27FC236}">
                <a16:creationId xmlns="" xmlns:a16="http://schemas.microsoft.com/office/drawing/2014/main" id="{F4B7C514-49F2-44C8-AA6F-1F2E8E493AD1}"/>
              </a:ext>
            </a:extLst>
          </p:cNvPr>
          <p:cNvSpPr>
            <a:spLocks noGrp="1"/>
          </p:cNvSpPr>
          <p:nvPr>
            <p:ph type="body" sz="quarter" idx="13"/>
          </p:nvPr>
        </p:nvSpPr>
        <p:spPr/>
        <p:txBody>
          <a:bodyPr>
            <a:normAutofit/>
          </a:bodyPr>
          <a:lstStyle/>
          <a:p>
            <a:r>
              <a:rPr lang="da-DK" dirty="0"/>
              <a:t>Vi ønsker </a:t>
            </a:r>
            <a:r>
              <a:rPr lang="da-DK" u="sng" dirty="0"/>
              <a:t>IKKE</a:t>
            </a:r>
            <a:r>
              <a:rPr lang="da-DK" dirty="0"/>
              <a:t> at revolutionere en aftale, der fungerer godt og er succesfuld</a:t>
            </a:r>
          </a:p>
          <a:p>
            <a:r>
              <a:rPr lang="da-DK" dirty="0"/>
              <a:t>Vi mener, at den nye rammeaftale skal ligne den eksisterende aftale med justeringer i forhold til ”godt og skidt”</a:t>
            </a:r>
          </a:p>
          <a:p>
            <a:r>
              <a:rPr lang="da-DK" dirty="0"/>
              <a:t>Rammeaftalens navn ændres fra Cloud/ASP -&gt; SaaS - Cloud</a:t>
            </a:r>
          </a:p>
          <a:p>
            <a:r>
              <a:rPr lang="da-DK" dirty="0"/>
              <a:t>En rammeaftale med færre delaftaler – en delaftale for øvrige og en kommunal delaftale </a:t>
            </a:r>
          </a:p>
          <a:p>
            <a:r>
              <a:rPr lang="da-DK" dirty="0"/>
              <a:t>Bedre it-understøttelse herunder digitalt tildelingsværktøj</a:t>
            </a:r>
          </a:p>
          <a:p>
            <a:r>
              <a:rPr lang="da-DK" dirty="0"/>
              <a:t>Nemmere og mere overskuelig fagsystem til fagsystem evaluering</a:t>
            </a:r>
          </a:p>
          <a:p>
            <a:r>
              <a:rPr lang="da-DK" dirty="0"/>
              <a:t>Servicemålsoverholdelse herunder mulighed for bod</a:t>
            </a:r>
          </a:p>
          <a:p>
            <a:r>
              <a:rPr lang="da-DK" dirty="0"/>
              <a:t>Bedre mulighed for at leverandører kan tilføje produkter</a:t>
            </a:r>
          </a:p>
          <a:p>
            <a:r>
              <a:rPr lang="da-DK" dirty="0"/>
              <a:t>Enklere leveringsaftaler med bilag</a:t>
            </a:r>
          </a:p>
          <a:p>
            <a:r>
              <a:rPr lang="da-DK" dirty="0"/>
              <a:t>I dag benyttes aftalen primært af kommuner, men ønskes udbredt mere til stat og regioner</a:t>
            </a:r>
          </a:p>
          <a:p>
            <a:r>
              <a:rPr lang="da-DK" dirty="0"/>
              <a:t>02.19 (2014) delaftale 2 (kommuner) har krav om opfyldelse af rammearkitektur beskrevet af KOMBIT. Forventes opdateret i den nye 02.19.</a:t>
            </a:r>
          </a:p>
          <a:p>
            <a:endParaRPr lang="da-DK" dirty="0"/>
          </a:p>
          <a:p>
            <a:endParaRPr lang="da-DK" dirty="0"/>
          </a:p>
          <a:p>
            <a:pPr marL="0" indent="0">
              <a:buNone/>
            </a:pPr>
            <a:endParaRPr lang="da-DK" dirty="0"/>
          </a:p>
          <a:p>
            <a:endParaRPr lang="da-DK" dirty="0"/>
          </a:p>
          <a:p>
            <a:endParaRPr lang="da-DK" dirty="0"/>
          </a:p>
          <a:p>
            <a:endParaRPr lang="da-DK" dirty="0"/>
          </a:p>
        </p:txBody>
      </p:sp>
    </p:spTree>
    <p:extLst>
      <p:ext uri="{BB962C8B-B14F-4D97-AF65-F5344CB8AC3E}">
        <p14:creationId xmlns:p14="http://schemas.microsoft.com/office/powerpoint/2010/main" val="289347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8112619-EA36-4B9A-91C3-469282755D52}"/>
              </a:ext>
            </a:extLst>
          </p:cNvPr>
          <p:cNvSpPr>
            <a:spLocks noGrp="1"/>
          </p:cNvSpPr>
          <p:nvPr>
            <p:ph type="title"/>
          </p:nvPr>
        </p:nvSpPr>
        <p:spPr/>
        <p:txBody>
          <a:bodyPr/>
          <a:lstStyle/>
          <a:p>
            <a:r>
              <a:rPr lang="da-DK" dirty="0"/>
              <a:t>KOMBIT rammearkitekturdokument</a:t>
            </a:r>
          </a:p>
        </p:txBody>
      </p:sp>
      <p:sp>
        <p:nvSpPr>
          <p:cNvPr id="3" name="Pladsholder til slidenummer 2">
            <a:extLst>
              <a:ext uri="{FF2B5EF4-FFF2-40B4-BE49-F238E27FC236}">
                <a16:creationId xmlns="" xmlns:a16="http://schemas.microsoft.com/office/drawing/2014/main" id="{B735B94A-D68F-4EC6-8B55-5A951CFF0940}"/>
              </a:ext>
            </a:extLst>
          </p:cNvPr>
          <p:cNvSpPr>
            <a:spLocks noGrp="1"/>
          </p:cNvSpPr>
          <p:nvPr>
            <p:ph type="sldNum" sz="quarter" idx="10"/>
          </p:nvPr>
        </p:nvSpPr>
        <p:spPr/>
        <p:txBody>
          <a:bodyPr/>
          <a:lstStyle/>
          <a:p>
            <a:fld id="{7FBC932F-F4CF-4098-97AF-13CD3D9A4492}" type="slidenum">
              <a:rPr lang="da-DK" smtClean="0"/>
              <a:pPr/>
              <a:t>7</a:t>
            </a:fld>
            <a:endParaRPr lang="da-DK" dirty="0"/>
          </a:p>
        </p:txBody>
      </p:sp>
      <p:pic>
        <p:nvPicPr>
          <p:cNvPr id="6" name="Billede 5">
            <a:extLst>
              <a:ext uri="{FF2B5EF4-FFF2-40B4-BE49-F238E27FC236}">
                <a16:creationId xmlns="" xmlns:a16="http://schemas.microsoft.com/office/drawing/2014/main" id="{8E726C86-2EBD-4AFD-AADB-C9612FD3F3C8}"/>
              </a:ext>
            </a:extLst>
          </p:cNvPr>
          <p:cNvPicPr>
            <a:picLocks noChangeAspect="1"/>
          </p:cNvPicPr>
          <p:nvPr/>
        </p:nvPicPr>
        <p:blipFill>
          <a:blip r:embed="rId2"/>
          <a:stretch>
            <a:fillRect/>
          </a:stretch>
        </p:blipFill>
        <p:spPr>
          <a:xfrm>
            <a:off x="2874936" y="2923343"/>
            <a:ext cx="5613695" cy="2987857"/>
          </a:xfrm>
          <a:prstGeom prst="rect">
            <a:avLst/>
          </a:prstGeom>
        </p:spPr>
      </p:pic>
      <p:pic>
        <p:nvPicPr>
          <p:cNvPr id="7" name="Billede 6">
            <a:extLst>
              <a:ext uri="{FF2B5EF4-FFF2-40B4-BE49-F238E27FC236}">
                <a16:creationId xmlns="" xmlns:a16="http://schemas.microsoft.com/office/drawing/2014/main" id="{23E615E8-B665-4D28-95B4-56E6FB816AAA}"/>
              </a:ext>
            </a:extLst>
          </p:cNvPr>
          <p:cNvPicPr>
            <a:picLocks noChangeAspect="1"/>
          </p:cNvPicPr>
          <p:nvPr/>
        </p:nvPicPr>
        <p:blipFill>
          <a:blip r:embed="rId3"/>
          <a:stretch>
            <a:fillRect/>
          </a:stretch>
        </p:blipFill>
        <p:spPr>
          <a:xfrm>
            <a:off x="2729033" y="1945037"/>
            <a:ext cx="5905500" cy="457200"/>
          </a:xfrm>
          <a:prstGeom prst="rect">
            <a:avLst/>
          </a:prstGeom>
        </p:spPr>
      </p:pic>
      <p:sp>
        <p:nvSpPr>
          <p:cNvPr id="4" name="Pladsholder til tekst 3">
            <a:extLst>
              <a:ext uri="{FF2B5EF4-FFF2-40B4-BE49-F238E27FC236}">
                <a16:creationId xmlns="" xmlns:a16="http://schemas.microsoft.com/office/drawing/2014/main" id="{7437A5C6-4245-4396-8DB7-5084134E6C88}"/>
              </a:ext>
            </a:extLst>
          </p:cNvPr>
          <p:cNvSpPr>
            <a:spLocks noGrp="1"/>
          </p:cNvSpPr>
          <p:nvPr>
            <p:ph type="body" sz="quarter" idx="13"/>
          </p:nvPr>
        </p:nvSpPr>
        <p:spPr/>
        <p:txBody>
          <a:bodyPr/>
          <a:lstStyle/>
          <a:p>
            <a:pPr marL="0" indent="0">
              <a:buNone/>
            </a:pPr>
            <a:r>
              <a:rPr lang="da-DK" dirty="0"/>
              <a:t>Følgende dokumenter opdateres af KOMBIT:</a:t>
            </a:r>
          </a:p>
        </p:txBody>
      </p:sp>
    </p:spTree>
    <p:extLst>
      <p:ext uri="{BB962C8B-B14F-4D97-AF65-F5344CB8AC3E}">
        <p14:creationId xmlns:p14="http://schemas.microsoft.com/office/powerpoint/2010/main" val="3558924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F78A258-7F9E-47C1-BC4D-7F6E95F7780D}"/>
              </a:ext>
            </a:extLst>
          </p:cNvPr>
          <p:cNvSpPr>
            <a:spLocks noGrp="1"/>
          </p:cNvSpPr>
          <p:nvPr>
            <p:ph type="title"/>
          </p:nvPr>
        </p:nvSpPr>
        <p:spPr/>
        <p:txBody>
          <a:bodyPr/>
          <a:lstStyle/>
          <a:p>
            <a:r>
              <a:rPr lang="da-DK" dirty="0"/>
              <a:t>Proces</a:t>
            </a:r>
          </a:p>
        </p:txBody>
      </p:sp>
      <p:sp>
        <p:nvSpPr>
          <p:cNvPr id="3" name="Pladsholder til tekst 2">
            <a:extLst>
              <a:ext uri="{FF2B5EF4-FFF2-40B4-BE49-F238E27FC236}">
                <a16:creationId xmlns="" xmlns:a16="http://schemas.microsoft.com/office/drawing/2014/main" id="{790BE3F9-5E37-4DAB-8DB5-C6290C9C30D3}"/>
              </a:ext>
            </a:extLst>
          </p:cNvPr>
          <p:cNvSpPr>
            <a:spLocks noGrp="1"/>
          </p:cNvSpPr>
          <p:nvPr>
            <p:ph type="body" sz="quarter" idx="11"/>
          </p:nvPr>
        </p:nvSpPr>
        <p:spPr/>
        <p:txBody>
          <a:bodyPr>
            <a:normAutofit fontScale="92500" lnSpcReduction="10000"/>
          </a:bodyPr>
          <a:lstStyle/>
          <a:p>
            <a:r>
              <a:rPr lang="da-DK" dirty="0"/>
              <a:t>Henrik Thøger Nielsen</a:t>
            </a:r>
          </a:p>
        </p:txBody>
      </p:sp>
      <p:sp>
        <p:nvSpPr>
          <p:cNvPr id="4" name="Pladsholder til tekst 3">
            <a:extLst>
              <a:ext uri="{FF2B5EF4-FFF2-40B4-BE49-F238E27FC236}">
                <a16:creationId xmlns="" xmlns:a16="http://schemas.microsoft.com/office/drawing/2014/main" id="{3DD29702-DB56-474D-B63D-F09F0EE3B6B8}"/>
              </a:ext>
            </a:extLst>
          </p:cNvPr>
          <p:cNvSpPr>
            <a:spLocks noGrp="1"/>
          </p:cNvSpPr>
          <p:nvPr>
            <p:ph type="body" sz="quarter" idx="12"/>
          </p:nvPr>
        </p:nvSpPr>
        <p:spPr/>
        <p:txBody>
          <a:bodyPr/>
          <a:lstStyle/>
          <a:p>
            <a:r>
              <a:rPr lang="da-DK" dirty="0"/>
              <a:t>Udbudskonsulent</a:t>
            </a:r>
          </a:p>
        </p:txBody>
      </p:sp>
      <p:sp>
        <p:nvSpPr>
          <p:cNvPr id="5" name="Pladsholder til slidenummer 4">
            <a:extLst>
              <a:ext uri="{FF2B5EF4-FFF2-40B4-BE49-F238E27FC236}">
                <a16:creationId xmlns="" xmlns:a16="http://schemas.microsoft.com/office/drawing/2014/main" id="{17238433-3904-4A52-BB16-4BB9410B93BC}"/>
              </a:ext>
            </a:extLst>
          </p:cNvPr>
          <p:cNvSpPr>
            <a:spLocks noGrp="1"/>
          </p:cNvSpPr>
          <p:nvPr>
            <p:ph type="sldNum" sz="quarter" idx="4"/>
          </p:nvPr>
        </p:nvSpPr>
        <p:spPr/>
        <p:txBody>
          <a:bodyPr/>
          <a:lstStyle/>
          <a:p>
            <a:fld id="{7FBC932F-F4CF-4098-97AF-13CD3D9A4492}" type="slidenum">
              <a:rPr lang="da-DK" smtClean="0"/>
              <a:pPr/>
              <a:t>8</a:t>
            </a:fld>
            <a:endParaRPr lang="da-DK" dirty="0"/>
          </a:p>
        </p:txBody>
      </p:sp>
    </p:spTree>
    <p:extLst>
      <p:ext uri="{BB962C8B-B14F-4D97-AF65-F5344CB8AC3E}">
        <p14:creationId xmlns:p14="http://schemas.microsoft.com/office/powerpoint/2010/main" val="2199367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568AE8B-374E-4F96-A4A6-901E86243A46}"/>
              </a:ext>
            </a:extLst>
          </p:cNvPr>
          <p:cNvSpPr>
            <a:spLocks noGrp="1"/>
          </p:cNvSpPr>
          <p:nvPr>
            <p:ph type="title"/>
          </p:nvPr>
        </p:nvSpPr>
        <p:spPr/>
        <p:txBody>
          <a:bodyPr/>
          <a:lstStyle/>
          <a:p>
            <a:r>
              <a:rPr lang="da-DK" dirty="0"/>
              <a:t>Udbudsprocessen</a:t>
            </a:r>
          </a:p>
        </p:txBody>
      </p:sp>
      <p:sp>
        <p:nvSpPr>
          <p:cNvPr id="3" name="Pladsholder til slidenummer 2">
            <a:extLst>
              <a:ext uri="{FF2B5EF4-FFF2-40B4-BE49-F238E27FC236}">
                <a16:creationId xmlns="" xmlns:a16="http://schemas.microsoft.com/office/drawing/2014/main" id="{C6C21519-BD8C-44D0-8ADE-FA650D45B932}"/>
              </a:ext>
            </a:extLst>
          </p:cNvPr>
          <p:cNvSpPr>
            <a:spLocks noGrp="1"/>
          </p:cNvSpPr>
          <p:nvPr>
            <p:ph type="sldNum" sz="quarter" idx="10"/>
          </p:nvPr>
        </p:nvSpPr>
        <p:spPr/>
        <p:txBody>
          <a:bodyPr/>
          <a:lstStyle/>
          <a:p>
            <a:fld id="{7FBC932F-F4CF-4098-97AF-13CD3D9A4492}" type="slidenum">
              <a:rPr lang="da-DK" smtClean="0"/>
              <a:pPr/>
              <a:t>9</a:t>
            </a:fld>
            <a:endParaRPr lang="da-DK" dirty="0"/>
          </a:p>
        </p:txBody>
      </p:sp>
      <p:pic>
        <p:nvPicPr>
          <p:cNvPr id="5" name="Billede 4">
            <a:extLst>
              <a:ext uri="{FF2B5EF4-FFF2-40B4-BE49-F238E27FC236}">
                <a16:creationId xmlns="" xmlns:a16="http://schemas.microsoft.com/office/drawing/2014/main" id="{CDACA718-2AAF-431B-8E51-0236167545ED}"/>
              </a:ext>
            </a:extLst>
          </p:cNvPr>
          <p:cNvPicPr>
            <a:picLocks noChangeAspect="1"/>
          </p:cNvPicPr>
          <p:nvPr/>
        </p:nvPicPr>
        <p:blipFill>
          <a:blip r:embed="rId2"/>
          <a:stretch>
            <a:fillRect/>
          </a:stretch>
        </p:blipFill>
        <p:spPr>
          <a:xfrm>
            <a:off x="2919412" y="3828969"/>
            <a:ext cx="6353175" cy="1819275"/>
          </a:xfrm>
          <a:prstGeom prst="rect">
            <a:avLst/>
          </a:prstGeom>
        </p:spPr>
      </p:pic>
      <p:sp>
        <p:nvSpPr>
          <p:cNvPr id="4" name="Pladsholder til tekst 3">
            <a:extLst>
              <a:ext uri="{FF2B5EF4-FFF2-40B4-BE49-F238E27FC236}">
                <a16:creationId xmlns="" xmlns:a16="http://schemas.microsoft.com/office/drawing/2014/main" id="{3DF2450D-4714-4B13-B7DE-2BF6851E09D8}"/>
              </a:ext>
            </a:extLst>
          </p:cNvPr>
          <p:cNvSpPr>
            <a:spLocks noGrp="1"/>
          </p:cNvSpPr>
          <p:nvPr>
            <p:ph type="body" sz="quarter" idx="11"/>
          </p:nvPr>
        </p:nvSpPr>
        <p:spPr/>
        <p:txBody>
          <a:bodyPr/>
          <a:lstStyle/>
          <a:p>
            <a:endParaRPr lang="da-DK" dirty="0"/>
          </a:p>
        </p:txBody>
      </p:sp>
      <p:graphicFrame>
        <p:nvGraphicFramePr>
          <p:cNvPr id="7" name="Tabel 6">
            <a:extLst>
              <a:ext uri="{FF2B5EF4-FFF2-40B4-BE49-F238E27FC236}">
                <a16:creationId xmlns="" xmlns:a16="http://schemas.microsoft.com/office/drawing/2014/main" id="{39C61970-A28E-4F25-BC34-ABEA2C0CC067}"/>
              </a:ext>
            </a:extLst>
          </p:cNvPr>
          <p:cNvGraphicFramePr>
            <a:graphicFrameLocks noGrp="1"/>
          </p:cNvGraphicFramePr>
          <p:nvPr>
            <p:extLst>
              <p:ext uri="{D42A27DB-BD31-4B8C-83A1-F6EECF244321}">
                <p14:modId xmlns:p14="http://schemas.microsoft.com/office/powerpoint/2010/main" val="1105269069"/>
              </p:ext>
            </p:extLst>
          </p:nvPr>
        </p:nvGraphicFramePr>
        <p:xfrm>
          <a:off x="4669789" y="1634409"/>
          <a:ext cx="2852420" cy="2194560"/>
        </p:xfrm>
        <a:graphic>
          <a:graphicData uri="http://schemas.openxmlformats.org/drawingml/2006/table">
            <a:tbl>
              <a:tblPr firstRow="1" firstCol="1" bandRow="1"/>
              <a:tblGrid>
                <a:gridCol w="2852420">
                  <a:extLst>
                    <a:ext uri="{9D8B030D-6E8A-4147-A177-3AD203B41FA5}">
                      <a16:colId xmlns="" xmlns:a16="http://schemas.microsoft.com/office/drawing/2014/main" val="392668663"/>
                    </a:ext>
                  </a:extLst>
                </a:gridCol>
              </a:tblGrid>
              <a:tr h="0">
                <a:tc>
                  <a:txBody>
                    <a:bodyPr/>
                    <a:lstStyle/>
                    <a:p>
                      <a:pPr>
                        <a:spcAft>
                          <a:spcPts val="0"/>
                        </a:spcAft>
                      </a:pPr>
                      <a:r>
                        <a:rPr lang="da-DK" sz="1200">
                          <a:effectLst/>
                          <a:latin typeface="Cambria" panose="02040503050406030204" pitchFamily="18" charset="0"/>
                          <a:ea typeface="Times New Roman" panose="02020603050405020304" pitchFamily="18" charset="0"/>
                          <a:cs typeface="Garamond" panose="02020404030301010803" pitchFamily="18" charset="0"/>
                        </a:rPr>
                        <a:t>Fase 0: Foranalyse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20342890"/>
                  </a:ext>
                </a:extLst>
              </a:tr>
              <a:tr h="0">
                <a:tc>
                  <a:txBody>
                    <a:bodyPr/>
                    <a:lstStyle/>
                    <a:p>
                      <a:pPr>
                        <a:spcAft>
                          <a:spcPts val="0"/>
                        </a:spcAft>
                      </a:pPr>
                      <a:r>
                        <a:rPr lang="da-DK" sz="1200">
                          <a:effectLst/>
                          <a:latin typeface="Cambria" panose="02040503050406030204" pitchFamily="18" charset="0"/>
                          <a:ea typeface="Times New Roman" panose="02020603050405020304" pitchFamily="18" charset="0"/>
                          <a:cs typeface="Garamond" panose="02020404030301010803" pitchFamily="18" charset="0"/>
                        </a:rPr>
                        <a:t>Fase 1: Opstart af udbud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29850399"/>
                  </a:ext>
                </a:extLst>
              </a:tr>
              <a:tr h="0">
                <a:tc>
                  <a:txBody>
                    <a:bodyPr/>
                    <a:lstStyle/>
                    <a:p>
                      <a:pPr>
                        <a:spcAft>
                          <a:spcPts val="0"/>
                        </a:spcAft>
                      </a:pPr>
                      <a:r>
                        <a:rPr lang="da-DK" sz="1200">
                          <a:effectLst/>
                          <a:latin typeface="Cambria" panose="02040503050406030204" pitchFamily="18" charset="0"/>
                          <a:ea typeface="Times New Roman" panose="02020603050405020304" pitchFamily="18" charset="0"/>
                          <a:cs typeface="Garamond" panose="02020404030301010803" pitchFamily="18" charset="0"/>
                        </a:rPr>
                        <a:t>Fase 2: Markedsanalyse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11243192"/>
                  </a:ext>
                </a:extLst>
              </a:tr>
              <a:tr h="0">
                <a:tc>
                  <a:txBody>
                    <a:bodyPr/>
                    <a:lstStyle/>
                    <a:p>
                      <a:pPr>
                        <a:spcAft>
                          <a:spcPts val="0"/>
                        </a:spcAft>
                      </a:pPr>
                      <a:r>
                        <a:rPr lang="da-DK" sz="1200">
                          <a:effectLst/>
                          <a:latin typeface="Cambria" panose="02040503050406030204" pitchFamily="18" charset="0"/>
                          <a:ea typeface="Times New Roman" panose="02020603050405020304" pitchFamily="18" charset="0"/>
                          <a:cs typeface="Garamond" panose="02020404030301010803" pitchFamily="18" charset="0"/>
                        </a:rPr>
                        <a:t>Fase 3: Udbudsdesign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54881864"/>
                  </a:ext>
                </a:extLst>
              </a:tr>
              <a:tr h="0">
                <a:tc>
                  <a:txBody>
                    <a:bodyPr/>
                    <a:lstStyle/>
                    <a:p>
                      <a:pPr>
                        <a:spcAft>
                          <a:spcPts val="0"/>
                        </a:spcAft>
                      </a:pPr>
                      <a:r>
                        <a:rPr lang="da-DK" sz="1200">
                          <a:effectLst/>
                          <a:latin typeface="Cambria" panose="02040503050406030204" pitchFamily="18" charset="0"/>
                          <a:ea typeface="Times New Roman" panose="02020603050405020304" pitchFamily="18" charset="0"/>
                          <a:cs typeface="Garamond" panose="02020404030301010803" pitchFamily="18" charset="0"/>
                        </a:rPr>
                        <a:t>Fase 4: Prækvalifikations- og udbudsmateriale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8423994"/>
                  </a:ext>
                </a:extLst>
              </a:tr>
              <a:tr h="0">
                <a:tc>
                  <a:txBody>
                    <a:bodyPr/>
                    <a:lstStyle/>
                    <a:p>
                      <a:pPr>
                        <a:spcAft>
                          <a:spcPts val="0"/>
                        </a:spcAft>
                      </a:pPr>
                      <a:r>
                        <a:rPr lang="da-DK" sz="1200">
                          <a:effectLst/>
                          <a:latin typeface="Cambria" panose="02040503050406030204" pitchFamily="18" charset="0"/>
                          <a:ea typeface="Times New Roman" panose="02020603050405020304" pitchFamily="18" charset="0"/>
                          <a:cs typeface="Garamond" panose="02020404030301010803" pitchFamily="18" charset="0"/>
                        </a:rPr>
                        <a:t>Fase 5: Prækvalifikationsfase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20985133"/>
                  </a:ext>
                </a:extLst>
              </a:tr>
              <a:tr h="0">
                <a:tc>
                  <a:txBody>
                    <a:bodyPr/>
                    <a:lstStyle/>
                    <a:p>
                      <a:pPr>
                        <a:spcAft>
                          <a:spcPts val="0"/>
                        </a:spcAft>
                      </a:pPr>
                      <a:r>
                        <a:rPr lang="da-DK" sz="1200">
                          <a:effectLst/>
                          <a:latin typeface="Cambria" panose="02040503050406030204" pitchFamily="18" charset="0"/>
                          <a:ea typeface="Times New Roman" panose="02020603050405020304" pitchFamily="18" charset="0"/>
                          <a:cs typeface="Garamond" panose="02020404030301010803" pitchFamily="18" charset="0"/>
                        </a:rPr>
                        <a:t>Fase 6: Udbudsfase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79305368"/>
                  </a:ext>
                </a:extLst>
              </a:tr>
              <a:tr h="0">
                <a:tc>
                  <a:txBody>
                    <a:bodyPr/>
                    <a:lstStyle/>
                    <a:p>
                      <a:pPr>
                        <a:spcAft>
                          <a:spcPts val="0"/>
                        </a:spcAft>
                      </a:pPr>
                      <a:r>
                        <a:rPr lang="da-DK" sz="1200">
                          <a:effectLst/>
                          <a:latin typeface="Cambria" panose="02040503050406030204" pitchFamily="18" charset="0"/>
                          <a:ea typeface="Times New Roman" panose="02020603050405020304" pitchFamily="18" charset="0"/>
                          <a:cs typeface="Garamond" panose="02020404030301010803" pitchFamily="18" charset="0"/>
                        </a:rPr>
                        <a:t>Fase 7: Evaluering og tildeling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1621206"/>
                  </a:ext>
                </a:extLst>
              </a:tr>
              <a:tr h="0">
                <a:tc>
                  <a:txBody>
                    <a:bodyPr/>
                    <a:lstStyle/>
                    <a:p>
                      <a:pPr>
                        <a:spcAft>
                          <a:spcPts val="0"/>
                        </a:spcAft>
                      </a:pPr>
                      <a:r>
                        <a:rPr lang="da-DK" sz="1200">
                          <a:effectLst/>
                          <a:latin typeface="Cambria" panose="02040503050406030204" pitchFamily="18" charset="0"/>
                          <a:ea typeface="Times New Roman" panose="02020603050405020304" pitchFamily="18" charset="0"/>
                          <a:cs typeface="Garamond" panose="02020404030301010803" pitchFamily="18" charset="0"/>
                        </a:rPr>
                        <a:t>Fase 8: Kontrakt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41088541"/>
                  </a:ext>
                </a:extLst>
              </a:tr>
              <a:tr h="0">
                <a:tc>
                  <a:txBody>
                    <a:bodyPr/>
                    <a:lstStyle/>
                    <a:p>
                      <a:pPr>
                        <a:spcAft>
                          <a:spcPts val="0"/>
                        </a:spcAft>
                      </a:pPr>
                      <a:r>
                        <a:rPr lang="da-DK" sz="1200">
                          <a:effectLst/>
                          <a:latin typeface="Cambria" panose="02040503050406030204" pitchFamily="18" charset="0"/>
                          <a:ea typeface="Times New Roman" panose="02020603050405020304" pitchFamily="18" charset="0"/>
                          <a:cs typeface="Garamond" panose="02020404030301010803" pitchFamily="18" charset="0"/>
                        </a:rPr>
                        <a:t>Fase 9: Implementering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06503498"/>
                  </a:ext>
                </a:extLst>
              </a:tr>
              <a:tr h="0">
                <a:tc>
                  <a:txBody>
                    <a:bodyPr/>
                    <a:lstStyle/>
                    <a:p>
                      <a:pPr>
                        <a:spcAft>
                          <a:spcPts val="0"/>
                        </a:spcAft>
                      </a:pPr>
                      <a:r>
                        <a:rPr lang="da-DK" sz="1200" dirty="0">
                          <a:effectLst/>
                          <a:latin typeface="Cambria" panose="02040503050406030204" pitchFamily="18" charset="0"/>
                          <a:ea typeface="Times New Roman" panose="02020603050405020304" pitchFamily="18" charset="0"/>
                          <a:cs typeface="Garamond" panose="02020404030301010803" pitchFamily="18" charset="0"/>
                        </a:rPr>
                        <a:t>Fase 10: Drift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84135848"/>
                  </a:ext>
                </a:extLst>
              </a:tr>
            </a:tbl>
          </a:graphicData>
        </a:graphic>
      </p:graphicFrame>
    </p:spTree>
    <p:extLst>
      <p:ext uri="{BB962C8B-B14F-4D97-AF65-F5344CB8AC3E}">
        <p14:creationId xmlns:p14="http://schemas.microsoft.com/office/powerpoint/2010/main" val="2375355875"/>
      </p:ext>
    </p:extLst>
  </p:cSld>
  <p:clrMapOvr>
    <a:masterClrMapping/>
  </p:clrMapOvr>
</p:sld>
</file>

<file path=ppt/theme/theme1.xml><?xml version="1.0" encoding="utf-8"?>
<a:theme xmlns:a="http://schemas.openxmlformats.org/drawingml/2006/main" name="SKI PowerPoint v3.0">
  <a:themeElements>
    <a:clrScheme name="SKI 2016 farver">
      <a:dk1>
        <a:srgbClr val="2A2A2A"/>
      </a:dk1>
      <a:lt1>
        <a:srgbClr val="FFFFFF"/>
      </a:lt1>
      <a:dk2>
        <a:srgbClr val="063A40"/>
      </a:dk2>
      <a:lt2>
        <a:srgbClr val="E6ECE9"/>
      </a:lt2>
      <a:accent1>
        <a:srgbClr val="004A64"/>
      </a:accent1>
      <a:accent2>
        <a:srgbClr val="637575"/>
      </a:accent2>
      <a:accent3>
        <a:srgbClr val="68B1D2"/>
      </a:accent3>
      <a:accent4>
        <a:srgbClr val="6AC3AD"/>
      </a:accent4>
      <a:accent5>
        <a:srgbClr val="DF4777"/>
      </a:accent5>
      <a:accent6>
        <a:srgbClr val="EDBF15"/>
      </a:accent6>
      <a:hlink>
        <a:srgbClr val="0563C1"/>
      </a:hlink>
      <a:folHlink>
        <a:srgbClr val="954F72"/>
      </a:folHlink>
    </a:clrScheme>
    <a:fontScheme name="SKI Font v3.0">
      <a:majorFont>
        <a:latin typeface="Calibri"/>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buClr>
            <a:srgbClr val="073951"/>
          </a:buClr>
          <a:buSzPct val="120000"/>
          <a:defRPr sz="1200" b="1" noProof="1" smtClean="0">
            <a:solidFill>
              <a:schemeClr val="tx2"/>
            </a:solidFill>
            <a:latin typeface="+mn-lt"/>
            <a:cs typeface="Arial"/>
          </a:defRPr>
        </a:defPPr>
      </a:lstStyle>
    </a:txDef>
  </a:objectDefaults>
  <a:extraClrSchemeLst/>
  <a:extLst>
    <a:ext uri="{05A4C25C-085E-4340-85A3-A5531E510DB2}">
      <thm15:themeFamily xmlns:thm15="http://schemas.microsoft.com/office/thememl/2012/main" name="SKI - 16x9 - Grøn.potx" id="{88C9B364-0BAE-4A1D-AC8C-298D92A81FED}" vid="{CD913AD0-97EB-48E0-ADD4-34B7A158FFA9}"/>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A7603CBD7629F42881B88237279AF5E" ma:contentTypeVersion="5" ma:contentTypeDescription="Opret et nyt dokument." ma:contentTypeScope="" ma:versionID="02e65f74e043fc12b96a43798ce6d810">
  <xsd:schema xmlns:xsd="http://www.w3.org/2001/XMLSchema" xmlns:xs="http://www.w3.org/2001/XMLSchema" xmlns:p="http://schemas.microsoft.com/office/2006/metadata/properties" xmlns:ns2="e2e5fcc2-ad25-4739-b694-662e652ef5c8" targetNamespace="http://schemas.microsoft.com/office/2006/metadata/properties" ma:root="true" ma:fieldsID="7cf9507e3a91f333e14061cf587e466d" ns2:_="">
    <xsd:import namespace="e2e5fcc2-ad25-4739-b694-662e652ef5c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5fcc2-ad25-4739-b694-662e652e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EB2BE-A278-48BE-91CE-24EF61916C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e5fcc2-ad25-4739-b694-662e652ef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86C74D-281F-4961-981F-3C11D79CFCA6}">
  <ds:schemaRefs>
    <ds:schemaRef ds:uri="http://schemas.microsoft.com/sharepoint/v3/contenttype/forms"/>
  </ds:schemaRefs>
</ds:datastoreItem>
</file>

<file path=customXml/itemProps3.xml><?xml version="1.0" encoding="utf-8"?>
<ds:datastoreItem xmlns:ds="http://schemas.openxmlformats.org/officeDocument/2006/customXml" ds:itemID="{BCA920E9-B1DC-4459-9764-5B3B4DE81AFA}">
  <ds:schemaRef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http://purl.org/dc/elements/1.1/"/>
    <ds:schemaRef ds:uri="e2e5fcc2-ad25-4739-b694-662e652ef5c8"/>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1160</TotalTime>
  <Words>1030</Words>
  <Application>Microsoft Office PowerPoint</Application>
  <PresentationFormat>Widescreen</PresentationFormat>
  <Paragraphs>260</Paragraphs>
  <Slides>21</Slides>
  <Notes>5</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21</vt:i4>
      </vt:variant>
    </vt:vector>
  </HeadingPairs>
  <TitlesOfParts>
    <vt:vector size="31" baseType="lpstr">
      <vt:lpstr>Adobe Fan Heiti Std B</vt:lpstr>
      <vt:lpstr>Arial</vt:lpstr>
      <vt:lpstr>Calibri</vt:lpstr>
      <vt:lpstr>Cambria</vt:lpstr>
      <vt:lpstr>Garamond</vt:lpstr>
      <vt:lpstr>Helvetica</vt:lpstr>
      <vt:lpstr>Helvetica Neue</vt:lpstr>
      <vt:lpstr>Lato</vt:lpstr>
      <vt:lpstr>Times New Roman</vt:lpstr>
      <vt:lpstr>SKI PowerPoint v3.0</vt:lpstr>
      <vt:lpstr>PowerPoint-præsentation</vt:lpstr>
      <vt:lpstr>Dagsorden</vt:lpstr>
      <vt:lpstr>Udvikling af IT-rammeaftaler</vt:lpstr>
      <vt:lpstr>It-paletten 2018</vt:lpstr>
      <vt:lpstr>Hvorfor 02.19?</vt:lpstr>
      <vt:lpstr>Tilgang til den nye rammeaftale</vt:lpstr>
      <vt:lpstr>KOMBIT rammearkitekturdokument</vt:lpstr>
      <vt:lpstr>Proces</vt:lpstr>
      <vt:lpstr>Udbudsprocessen</vt:lpstr>
      <vt:lpstr>Interessenter</vt:lpstr>
      <vt:lpstr>Hvem er kunderne og hvad er deres behov?</vt:lpstr>
      <vt:lpstr>Leverandørerne – hvem er de og hvad vil de? </vt:lpstr>
      <vt:lpstr>Milepæle (foreløbig)</vt:lpstr>
      <vt:lpstr>Hovedtidsplan</vt:lpstr>
      <vt:lpstr>Indhold og produkter</vt:lpstr>
      <vt:lpstr>02.19 | Kerneydelse og Funktionel tillægsydelse</vt:lpstr>
      <vt:lpstr>02.19 | FORM ydelsesområder</vt:lpstr>
      <vt:lpstr>Praktisk brug</vt:lpstr>
      <vt:lpstr>Kundens tildeling (foreløbig)</vt:lpstr>
      <vt:lpstr>Afrunding og spørgsmål</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Henrik Thøger Nielsen</dc:creator>
  <cp:lastModifiedBy>Thilde Krog</cp:lastModifiedBy>
  <cp:revision>44</cp:revision>
  <dcterms:created xsi:type="dcterms:W3CDTF">2016-11-10T19:15:47Z</dcterms:created>
  <dcterms:modified xsi:type="dcterms:W3CDTF">2018-10-18T07:24:12Z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0x010100AA7603CBD7629F42881B88237279AF5E</vt:lpwstr>
  </property>
</Properties>
</file>