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95" r:id="rId5"/>
  </p:sldMasterIdLst>
  <p:notesMasterIdLst>
    <p:notesMasterId r:id="rId14"/>
  </p:notesMasterIdLst>
  <p:handoutMasterIdLst>
    <p:handoutMasterId r:id="rId15"/>
  </p:handoutMasterIdLst>
  <p:sldIdLst>
    <p:sldId id="349" r:id="rId6"/>
    <p:sldId id="350" r:id="rId7"/>
    <p:sldId id="363" r:id="rId8"/>
    <p:sldId id="364" r:id="rId9"/>
    <p:sldId id="366" r:id="rId10"/>
    <p:sldId id="367" r:id="rId11"/>
    <p:sldId id="368" r:id="rId12"/>
    <p:sldId id="369" r:id="rId13"/>
  </p:sldIdLst>
  <p:sldSz cx="9144000" cy="6858000" type="screen4x3"/>
  <p:notesSz cx="7099300" cy="10234613"/>
  <p:defaultTextStyle>
    <a:defPPr>
      <a:defRPr lang="en-GB"/>
    </a:defPPr>
    <a:lvl1pPr algn="l" rtl="0" fontAlgn="base">
      <a:lnSpc>
        <a:spcPct val="108000"/>
      </a:lnSpc>
      <a:spcBef>
        <a:spcPct val="5400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lnSpc>
        <a:spcPct val="108000"/>
      </a:lnSpc>
      <a:spcBef>
        <a:spcPct val="5400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lnSpc>
        <a:spcPct val="108000"/>
      </a:lnSpc>
      <a:spcBef>
        <a:spcPct val="5400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lnSpc>
        <a:spcPct val="108000"/>
      </a:lnSpc>
      <a:spcBef>
        <a:spcPct val="5400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lnSpc>
        <a:spcPct val="108000"/>
      </a:lnSpc>
      <a:spcBef>
        <a:spcPct val="5400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7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7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7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7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4">
          <p15:clr>
            <a:srgbClr val="A4A3A4"/>
          </p15:clr>
        </p15:guide>
        <p15:guide id="2" orient="horz" pos="4201">
          <p15:clr>
            <a:srgbClr val="A4A3A4"/>
          </p15:clr>
        </p15:guide>
        <p15:guide id="3" orient="horz" pos="346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orient="horz" pos="3718">
          <p15:clr>
            <a:srgbClr val="A4A3A4"/>
          </p15:clr>
        </p15:guide>
        <p15:guide id="6" orient="horz" pos="2047">
          <p15:clr>
            <a:srgbClr val="A4A3A4"/>
          </p15:clr>
        </p15:guide>
        <p15:guide id="7" pos="113">
          <p15:clr>
            <a:srgbClr val="A4A3A4"/>
          </p15:clr>
        </p15:guide>
        <p15:guide id="8" pos="5649">
          <p15:clr>
            <a:srgbClr val="A4A3A4"/>
          </p15:clr>
        </p15:guide>
        <p15:guide id="9" pos="442">
          <p15:clr>
            <a:srgbClr val="A4A3A4"/>
          </p15:clr>
        </p15:guide>
        <p15:guide id="10" pos="5317">
          <p15:clr>
            <a:srgbClr val="A4A3A4"/>
          </p15:clr>
        </p15:guide>
        <p15:guide id="11" pos="2724">
          <p15:clr>
            <a:srgbClr val="A4A3A4"/>
          </p15:clr>
        </p15:guide>
        <p15:guide id="12" pos="3036">
          <p15:clr>
            <a:srgbClr val="A4A3A4"/>
          </p15:clr>
        </p15:guide>
        <p15:guide id="1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5F"/>
    <a:srgbClr val="B4CAD5"/>
    <a:srgbClr val="940027"/>
    <a:srgbClr val="031D5C"/>
    <a:srgbClr val="7BAA20"/>
    <a:srgbClr val="00AAD2"/>
    <a:srgbClr val="5591CD"/>
    <a:srgbClr val="7050B9"/>
    <a:srgbClr val="F0005F"/>
    <a:srgbClr val="B09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4714" autoAdjust="0"/>
  </p:normalViewPr>
  <p:slideViewPr>
    <p:cSldViewPr snapToObjects="1">
      <p:cViewPr varScale="1">
        <p:scale>
          <a:sx n="95" d="100"/>
          <a:sy n="95" d="100"/>
        </p:scale>
        <p:origin x="1488" y="84"/>
      </p:cViewPr>
      <p:guideLst>
        <p:guide orient="horz" pos="114"/>
        <p:guide orient="horz" pos="4201"/>
        <p:guide orient="horz" pos="346"/>
        <p:guide orient="horz" pos="913"/>
        <p:guide orient="horz" pos="3718"/>
        <p:guide orient="horz" pos="2047"/>
        <p:guide pos="113"/>
        <p:guide pos="5649"/>
        <p:guide pos="442"/>
        <p:guide pos="5317"/>
        <p:guide pos="2724"/>
        <p:guide pos="303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8" tIns="49519" rIns="99038" bIns="49519" numCol="1" anchor="t" anchorCtr="0" compatLnSpc="1">
            <a:prstTxWarp prst="textNoShape">
              <a:avLst/>
            </a:prstTxWarp>
          </a:bodyPr>
          <a:lstStyle>
            <a:lvl1pPr defTabSz="990600">
              <a:lnSpc>
                <a:spcPct val="100000"/>
              </a:lnSpc>
              <a:spcBef>
                <a:spcPct val="0"/>
              </a:spcBef>
              <a:defRPr sz="1300"/>
            </a:lvl1pPr>
          </a:lstStyle>
          <a:p>
            <a:endParaRPr lang="da-DK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8" tIns="49519" rIns="99038" bIns="49519" numCol="1" anchor="t" anchorCtr="0" compatLnSpc="1">
            <a:prstTxWarp prst="textNoShape">
              <a:avLst/>
            </a:prstTxWarp>
          </a:bodyPr>
          <a:lstStyle>
            <a:lvl1pPr algn="r" defTabSz="990600">
              <a:lnSpc>
                <a:spcPct val="100000"/>
              </a:lnSpc>
              <a:spcBef>
                <a:spcPct val="0"/>
              </a:spcBef>
              <a:defRPr sz="1300"/>
            </a:lvl1pPr>
          </a:lstStyle>
          <a:p>
            <a:endParaRPr lang="da-DK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8" tIns="49519" rIns="99038" bIns="49519" numCol="1" anchor="b" anchorCtr="0" compatLnSpc="1">
            <a:prstTxWarp prst="textNoShape">
              <a:avLst/>
            </a:prstTxWarp>
          </a:bodyPr>
          <a:lstStyle>
            <a:lvl1pPr defTabSz="990600">
              <a:lnSpc>
                <a:spcPct val="100000"/>
              </a:lnSpc>
              <a:spcBef>
                <a:spcPct val="0"/>
              </a:spcBef>
              <a:defRPr sz="1300"/>
            </a:lvl1pPr>
          </a:lstStyle>
          <a:p>
            <a:endParaRPr lang="da-DK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8" tIns="49519" rIns="99038" bIns="49519" numCol="1" anchor="b" anchorCtr="0" compatLnSpc="1">
            <a:prstTxWarp prst="textNoShape">
              <a:avLst/>
            </a:prstTxWarp>
          </a:bodyPr>
          <a:lstStyle>
            <a:lvl1pPr algn="r" defTabSz="990600">
              <a:lnSpc>
                <a:spcPct val="100000"/>
              </a:lnSpc>
              <a:spcBef>
                <a:spcPct val="0"/>
              </a:spcBef>
              <a:defRPr sz="1300"/>
            </a:lvl1pPr>
          </a:lstStyle>
          <a:p>
            <a:fld id="{7BDCB627-C57F-4AEF-9AD3-12F7BE6D30D0}" type="slidenum">
              <a:rPr lang="da-DK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17048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8" tIns="49519" rIns="99038" bIns="49519" numCol="1" anchor="t" anchorCtr="0" compatLnSpc="1">
            <a:prstTxWarp prst="textNoShape">
              <a:avLst/>
            </a:prstTxWarp>
          </a:bodyPr>
          <a:lstStyle>
            <a:lvl1pPr defTabSz="990600">
              <a:lnSpc>
                <a:spcPct val="100000"/>
              </a:lnSpc>
              <a:spcBef>
                <a:spcPct val="0"/>
              </a:spcBef>
              <a:defRPr sz="1300"/>
            </a:lvl1pPr>
          </a:lstStyle>
          <a:p>
            <a:endParaRPr lang="da-DK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8" tIns="49519" rIns="99038" bIns="49519" numCol="1" anchor="t" anchorCtr="0" compatLnSpc="1">
            <a:prstTxWarp prst="textNoShape">
              <a:avLst/>
            </a:prstTxWarp>
          </a:bodyPr>
          <a:lstStyle>
            <a:lvl1pPr algn="r" defTabSz="990600">
              <a:lnSpc>
                <a:spcPct val="100000"/>
              </a:lnSpc>
              <a:spcBef>
                <a:spcPct val="0"/>
              </a:spcBef>
              <a:defRPr sz="1300"/>
            </a:lvl1pPr>
          </a:lstStyle>
          <a:p>
            <a:endParaRPr lang="da-DK" dirty="0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1200" y="4860925"/>
            <a:ext cx="5676900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8" tIns="49519" rIns="99038" bIns="495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 smtClean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8" tIns="49519" rIns="99038" bIns="49519" numCol="1" anchor="b" anchorCtr="0" compatLnSpc="1">
            <a:prstTxWarp prst="textNoShape">
              <a:avLst/>
            </a:prstTxWarp>
          </a:bodyPr>
          <a:lstStyle>
            <a:lvl1pPr defTabSz="990600">
              <a:lnSpc>
                <a:spcPct val="100000"/>
              </a:lnSpc>
              <a:spcBef>
                <a:spcPct val="0"/>
              </a:spcBef>
              <a:defRPr sz="1300"/>
            </a:lvl1pPr>
          </a:lstStyle>
          <a:p>
            <a:endParaRPr lang="da-DK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8" tIns="49519" rIns="99038" bIns="49519" numCol="1" anchor="b" anchorCtr="0" compatLnSpc="1">
            <a:prstTxWarp prst="textNoShape">
              <a:avLst/>
            </a:prstTxWarp>
          </a:bodyPr>
          <a:lstStyle>
            <a:lvl1pPr algn="r" defTabSz="990600">
              <a:lnSpc>
                <a:spcPct val="100000"/>
              </a:lnSpc>
              <a:spcBef>
                <a:spcPct val="0"/>
              </a:spcBef>
              <a:defRPr sz="1300"/>
            </a:lvl1pPr>
          </a:lstStyle>
          <a:p>
            <a:fld id="{27848E65-9E75-41AE-BC80-13A10C6B0591}" type="slidenum">
              <a:rPr lang="da-DK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650976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711201" y="4860925"/>
            <a:ext cx="5676900" cy="4605338"/>
          </a:xfrm>
          <a:prstGeom prst="rect">
            <a:avLst/>
          </a:prstGeom>
          <a:noFill/>
          <a:ln>
            <a:noFill/>
          </a:ln>
        </p:spPr>
        <p:txBody>
          <a:bodyPr wrap="square" lIns="99004" tIns="49489" rIns="99004" bIns="49489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ct val="25000"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Shape 285"/>
          <p:cNvSpPr txBox="1">
            <a:spLocks noGrp="1"/>
          </p:cNvSpPr>
          <p:nvPr>
            <p:ph type="sldNum" idx="12"/>
          </p:nvPr>
        </p:nvSpPr>
        <p:spPr>
          <a:xfrm>
            <a:off x="4021138" y="9721852"/>
            <a:ext cx="3076575" cy="511175"/>
          </a:xfrm>
          <a:prstGeom prst="rect">
            <a:avLst/>
          </a:prstGeom>
          <a:noFill/>
          <a:ln>
            <a:noFill/>
          </a:ln>
        </p:spPr>
        <p:txBody>
          <a:bodyPr wrap="square" lIns="99004" tIns="49489" rIns="99004" bIns="49489" anchor="b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ct val="25000"/>
            </a:pPr>
            <a:fld id="{00000000-1234-1234-1234-123412341234}" type="slidenum">
              <a:rPr lang="da-DK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>
                <a:spcBef>
                  <a:spcPts val="0"/>
                </a:spcBef>
                <a:spcAft>
                  <a:spcPts val="0"/>
                </a:spcAft>
                <a:buSzPct val="25000"/>
              </a:pPr>
              <a:t>1</a:t>
            </a:fld>
            <a:endParaRPr lang="da-DK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1880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Introduktion til initiativ 8.1 – kan evt. udelades.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48E65-9E75-41AE-BC80-13A10C6B0591}" type="slidenum">
              <a:rPr lang="da-DK" smtClean="0"/>
              <a:pPr/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61172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Introduktion til hvidbog og</a:t>
            </a:r>
            <a:r>
              <a:rPr lang="da-DK" baseline="0" dirty="0" smtClean="0"/>
              <a:t> arkitekturregel 2.2.</a:t>
            </a:r>
          </a:p>
          <a:p>
            <a:r>
              <a:rPr lang="da-DK" baseline="0" dirty="0" smtClean="0"/>
              <a:t>Fordelene ved at anvende internationale standarder.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48E65-9E75-41AE-BC80-13A10C6B0591}" type="slidenum">
              <a:rPr lang="da-DK" smtClean="0"/>
              <a:pPr/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20394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48E65-9E75-41AE-BC80-13A10C6B0591}" type="slidenum">
              <a:rPr lang="da-DK" smtClean="0"/>
              <a:pPr/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487037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48E65-9E75-41AE-BC80-13A10C6B0591}" type="slidenum">
              <a:rPr lang="da-DK" smtClean="0"/>
              <a:pPr/>
              <a:t>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281194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En foreløbig konklusion</a:t>
            </a:r>
            <a:r>
              <a:rPr lang="da-DK" baseline="0" dirty="0" smtClean="0"/>
              <a:t> på </a:t>
            </a:r>
            <a:r>
              <a:rPr lang="da-DK" baseline="0" dirty="0" err="1" smtClean="0"/>
              <a:t>mapning</a:t>
            </a:r>
            <a:r>
              <a:rPr lang="da-DK" baseline="0" dirty="0" smtClean="0"/>
              <a:t> er, at der ikke er langt mellem de to klassifikationsstandarder – vi bør nok kigge på at smelte dem sammen til én.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48E65-9E75-41AE-BC80-13A10C6B0591}" type="slidenum">
              <a:rPr lang="da-DK" smtClean="0"/>
              <a:pPr/>
              <a:t>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841496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Der er et særdeles godt og konstruktivt</a:t>
            </a:r>
            <a:r>
              <a:rPr lang="da-DK" baseline="0" dirty="0" smtClean="0"/>
              <a:t> samarbejde i følgegruppen.</a:t>
            </a:r>
          </a:p>
          <a:p>
            <a:r>
              <a:rPr lang="da-DK" baseline="0" dirty="0" smtClean="0"/>
              <a:t>Her drøftes arbejdet og løsninger på de problemstillinger, vi møder undervejs.</a:t>
            </a:r>
          </a:p>
          <a:p>
            <a:r>
              <a:rPr lang="da-DK" baseline="0" dirty="0" smtClean="0"/>
              <a:t>Følgegruppen fortsætter med at følge arbejdet fremover.</a:t>
            </a:r>
          </a:p>
          <a:p>
            <a:endParaRPr lang="da-DK" baseline="0" dirty="0" smtClean="0"/>
          </a:p>
          <a:p>
            <a:r>
              <a:rPr lang="da-DK" baseline="0" dirty="0" smtClean="0"/>
              <a:t>(Fra KL deltager Ghita Thiesen, fra KOMBIT deltager Lars Vraa)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48E65-9E75-41AE-BC80-13A10C6B0591}" type="slidenum">
              <a:rPr lang="da-DK" smtClean="0"/>
              <a:pPr/>
              <a:t>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539448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Herunder søger vi at påvirke de kommende arbejdsprogrammer i ISA2 </a:t>
            </a:r>
            <a:r>
              <a:rPr lang="da-DK" smtClean="0"/>
              <a:t>og CEF.</a:t>
            </a:r>
            <a:endParaRPr lang="da-DK" dirty="0" smtClean="0"/>
          </a:p>
          <a:p>
            <a:endParaRPr lang="da-DK" dirty="0" smtClean="0"/>
          </a:p>
          <a:p>
            <a:r>
              <a:rPr lang="da-DK" dirty="0" smtClean="0"/>
              <a:t>På SEMIC</a:t>
            </a:r>
            <a:r>
              <a:rPr lang="da-DK" baseline="0" dirty="0" smtClean="0"/>
              <a:t> deltager vi også med en tool-session ved Anna og Per (</a:t>
            </a:r>
            <a:r>
              <a:rPr lang="da-DK" baseline="0" dirty="0" err="1" smtClean="0"/>
              <a:t>Methodology</a:t>
            </a:r>
            <a:r>
              <a:rPr lang="da-DK" baseline="0" dirty="0" smtClean="0"/>
              <a:t> and Tool support for </a:t>
            </a:r>
            <a:r>
              <a:rPr lang="da-DK" baseline="0" dirty="0" err="1" smtClean="0"/>
              <a:t>Semantic</a:t>
            </a:r>
            <a:r>
              <a:rPr lang="da-DK" baseline="0" dirty="0" smtClean="0"/>
              <a:t> </a:t>
            </a:r>
            <a:r>
              <a:rPr lang="da-DK" baseline="0" dirty="0" err="1" smtClean="0"/>
              <a:t>Interoperability</a:t>
            </a:r>
            <a:r>
              <a:rPr lang="da-DK" baseline="0" dirty="0" smtClean="0"/>
              <a:t>)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48E65-9E75-41AE-BC80-13A10C6B0591}" type="slidenum">
              <a:rPr lang="da-DK" smtClean="0"/>
              <a:pPr/>
              <a:t>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03790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emf"/><Relationship Id="rId4" Type="http://schemas.openxmlformats.org/officeDocument/2006/relationships/image" Target="../media/image7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emf"/><Relationship Id="rId4" Type="http://schemas.openxmlformats.org/officeDocument/2006/relationships/image" Target="../media/image7.pn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180000" y="180000"/>
            <a:ext cx="8784000" cy="6498000"/>
          </a:xfrm>
          <a:solidFill>
            <a:srgbClr val="B4CAD5"/>
          </a:solidFill>
        </p:spPr>
        <p:txBody>
          <a:bodyPr tIns="936000" anchor="ctr" anchorCtr="0"/>
          <a:lstStyle>
            <a:lvl1pPr algn="ctr">
              <a:defRPr sz="1400" b="0"/>
            </a:lvl1pPr>
          </a:lstStyle>
          <a:p>
            <a:r>
              <a:rPr lang="en-US" noProof="1" smtClean="0"/>
              <a:t>Klik her og indsæt billede via Vælg billeder- eller Rediger-knappen.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68000" y="180000"/>
            <a:ext cx="5472000" cy="3060000"/>
          </a:xfrm>
          <a:blipFill>
            <a:blip r:embed="rId2"/>
            <a:stretch>
              <a:fillRect/>
            </a:stretch>
          </a:blipFill>
        </p:spPr>
        <p:txBody>
          <a:bodyPr lIns="241200" rIns="180000" bIns="234000" anchor="b" anchorCtr="0"/>
          <a:lstStyle>
            <a:lvl1pPr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dirty="0" smtClean="0"/>
              <a:t>Måned og år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391812"/>
            <a:ext cx="2062800" cy="406800"/>
          </a:xfrm>
          <a:blipFill>
            <a:blip r:embed="rId3"/>
            <a:stretch>
              <a:fillRect/>
            </a:stretch>
          </a:blipFill>
        </p:spPr>
        <p:txBody>
          <a:bodyPr lIns="0" tIns="0"/>
          <a:lstStyle>
            <a:lvl1pPr algn="ctr">
              <a:defRPr sz="100" b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da-DK" dirty="0" smtClean="0"/>
              <a:t>D</a:t>
            </a:r>
          </a:p>
        </p:txBody>
      </p:sp>
      <p:sp>
        <p:nvSpPr>
          <p:cNvPr id="5" name="Title 1"/>
          <p:cNvSpPr>
            <a:spLocks noGrp="1" noChangeAspect="1"/>
          </p:cNvSpPr>
          <p:nvPr>
            <p:ph type="title" hasCustomPrompt="1"/>
          </p:nvPr>
        </p:nvSpPr>
        <p:spPr>
          <a:xfrm>
            <a:off x="701674" y="1267199"/>
            <a:ext cx="5061600" cy="999186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3200" cap="none" baseline="0">
                <a:solidFill>
                  <a:schemeClr val="bg1"/>
                </a:solidFill>
              </a:defRPr>
            </a:lvl1pPr>
          </a:lstStyle>
          <a:p>
            <a:r>
              <a:rPr lang="da-DK" dirty="0" smtClean="0"/>
              <a:t>Indsæt titel i maksimalt to linjer</a:t>
            </a:r>
            <a:endParaRPr lang="da-DK" dirty="0"/>
          </a:p>
        </p:txBody>
      </p:sp>
      <p:sp>
        <p:nvSpPr>
          <p:cNvPr id="6147" name="Subtit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701675" y="2348881"/>
            <a:ext cx="5051425" cy="370800"/>
          </a:xfrm>
        </p:spPr>
        <p:txBody>
          <a:bodyPr/>
          <a:lstStyle>
            <a:lvl1pPr>
              <a:lnSpc>
                <a:spcPct val="100000"/>
              </a:lnSpc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dirty="0" smtClean="0"/>
              <a:t>Indsæt undertitel i maksimalt én linje</a:t>
            </a:r>
          </a:p>
        </p:txBody>
      </p:sp>
      <p:sp>
        <p:nvSpPr>
          <p:cNvPr id="6150" name="Rectangle 6" hidden="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591050" y="6632280"/>
            <a:ext cx="231775" cy="45719"/>
          </a:xfrm>
          <a:noFill/>
        </p:spPr>
        <p:txBody>
          <a:bodyPr/>
          <a:lstStyle>
            <a:lvl1pPr algn="l">
              <a:defRPr sz="100">
                <a:solidFill>
                  <a:schemeClr val="tx2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7" name="AutoShape 4"/>
          <p:cNvSpPr>
            <a:spLocks/>
          </p:cNvSpPr>
          <p:nvPr/>
        </p:nvSpPr>
        <p:spPr bwMode="gray">
          <a:xfrm>
            <a:off x="-1958975" y="180974"/>
            <a:ext cx="1871662" cy="96949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 defTabSz="457200">
              <a:lnSpc>
                <a:spcPct val="100000"/>
              </a:lnSpc>
              <a:spcBef>
                <a:spcPct val="0"/>
              </a:spcBef>
              <a:tabLst>
                <a:tab pos="177800" algn="l"/>
              </a:tabLst>
            </a:pPr>
            <a:r>
              <a:rPr lang="da-DK" sz="900" b="1" noProof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Vis hjælpelinjer som er en hjælp ved placering af billeder</a:t>
            </a:r>
          </a:p>
          <a:p>
            <a:pPr algn="r" defTabSz="457200">
              <a:lnSpc>
                <a:spcPct val="100000"/>
              </a:lnSpc>
              <a:spcBef>
                <a:spcPct val="0"/>
              </a:spcBef>
              <a:tabLst>
                <a:tab pos="177800" algn="l"/>
              </a:tabLst>
            </a:pPr>
            <a:r>
              <a:rPr lang="da-DK" sz="900" noProof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1.	</a:t>
            </a:r>
            <a:r>
              <a:rPr lang="da-DK" sz="900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Højre klik på den aktuelle side og vælg </a:t>
            </a:r>
            <a:r>
              <a:rPr lang="da-DK" sz="900" noProof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’gitter og hjælpelinjer’</a:t>
            </a:r>
          </a:p>
          <a:p>
            <a:pPr algn="r" defTabSz="457200">
              <a:lnSpc>
                <a:spcPct val="100000"/>
              </a:lnSpc>
              <a:spcBef>
                <a:spcPct val="0"/>
              </a:spcBef>
              <a:tabLst>
                <a:tab pos="177800" algn="l"/>
              </a:tabLst>
            </a:pPr>
            <a:r>
              <a:rPr lang="da-DK" sz="900" noProof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2. 	</a:t>
            </a:r>
            <a:r>
              <a:rPr lang="da-DK" sz="900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Sæt kryds ved ’Vis’ tegnehjælpelinjer på skærmen</a:t>
            </a:r>
          </a:p>
          <a:p>
            <a:pPr algn="r" defTabSz="457200">
              <a:lnSpc>
                <a:spcPct val="100000"/>
              </a:lnSpc>
              <a:spcBef>
                <a:spcPct val="0"/>
              </a:spcBef>
              <a:buFontTx/>
              <a:buAutoNum type="arabicPeriod" startAt="3"/>
              <a:tabLst>
                <a:tab pos="177800" algn="l"/>
              </a:tabLst>
            </a:pPr>
            <a:r>
              <a:rPr lang="da-DK" sz="900" noProof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Vælg “OK”</a:t>
            </a:r>
            <a:endParaRPr lang="da-DK" sz="900" noProof="1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  <p:sp>
        <p:nvSpPr>
          <p:cNvPr id="15" name="AutoShape 4"/>
          <p:cNvSpPr>
            <a:spLocks/>
          </p:cNvSpPr>
          <p:nvPr userDrawn="1"/>
        </p:nvSpPr>
        <p:spPr bwMode="gray">
          <a:xfrm>
            <a:off x="-1988616" y="3184502"/>
            <a:ext cx="1871662" cy="41549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 defTabSz="457200">
              <a:lnSpc>
                <a:spcPct val="100000"/>
              </a:lnSpc>
              <a:spcBef>
                <a:spcPct val="0"/>
              </a:spcBef>
              <a:tabLst>
                <a:tab pos="177800" algn="l"/>
              </a:tabLst>
            </a:pPr>
            <a:r>
              <a:rPr lang="da-DK" sz="900" b="1" noProof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Indsæt dato</a:t>
            </a:r>
          </a:p>
          <a:p>
            <a:pPr algn="r" defTabSz="457200">
              <a:lnSpc>
                <a:spcPct val="100000"/>
              </a:lnSpc>
              <a:spcBef>
                <a:spcPct val="0"/>
              </a:spcBef>
              <a:tabLst>
                <a:tab pos="177800" algn="l"/>
              </a:tabLst>
            </a:pPr>
            <a:r>
              <a:rPr lang="da-DK" sz="900" b="0" noProof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Indsæt f.eks.</a:t>
            </a:r>
            <a:br>
              <a:rPr lang="da-DK" sz="900" b="0" noProof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900" b="1" baseline="0" noProof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Februar 2015</a:t>
            </a:r>
            <a:endParaRPr lang="da-DK" sz="900" noProof="1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1398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8000"/>
              </a:lnSpc>
              <a:spcBef>
                <a:spcPct val="54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179388" y="180974"/>
            <a:ext cx="8788400" cy="6494503"/>
          </a:xfrm>
          <a:solidFill>
            <a:schemeClr val="bg1">
              <a:lumMod val="50000"/>
            </a:schemeClr>
          </a:solidFill>
        </p:spPr>
        <p:txBody>
          <a:bodyPr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da-DK" dirty="0" smtClean="0"/>
              <a:t>Select placeholder and insert picture</a:t>
            </a:r>
            <a:endParaRPr lang="da-DK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378482" y="6051600"/>
            <a:ext cx="2062800" cy="406800"/>
          </a:xfrm>
          <a:blipFill>
            <a:blip r:embed="rId2"/>
            <a:stretch>
              <a:fillRect/>
            </a:stretch>
          </a:blipFill>
        </p:spPr>
        <p:txBody>
          <a:bodyPr lIns="0" tIns="0"/>
          <a:lstStyle>
            <a:lvl1pPr algn="ctr">
              <a:defRPr sz="100" b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da-DK" dirty="0" smtClean="0"/>
              <a:t>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1327E-242D-411A-8202-FCB41B6A61F9}" type="datetime5">
              <a:rPr lang="da-DK" smtClean="0"/>
              <a:t>oktober 2018</a:t>
            </a:fld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80101F-5742-4645-B1C0-D6AFABF6C92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01675" y="538163"/>
            <a:ext cx="7739063" cy="9207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14" name="TextBox 17"/>
          <p:cNvSpPr txBox="1">
            <a:spLocks noChangeArrowheads="1"/>
          </p:cNvSpPr>
          <p:nvPr userDrawn="1"/>
        </p:nvSpPr>
        <p:spPr bwMode="auto">
          <a:xfrm>
            <a:off x="-1791570" y="538163"/>
            <a:ext cx="1683620" cy="299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a-DK" sz="900" b="1" noProof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Fjern tekst boks</a:t>
            </a:r>
            <a:br>
              <a:rPr lang="da-DK" sz="900" b="1" noProof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900" noProof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hvis ingen tekst</a:t>
            </a:r>
            <a:endParaRPr lang="da-DK" sz="900" noProof="1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8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8000"/>
              </a:lnSpc>
              <a:spcBef>
                <a:spcPct val="54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179388" y="180974"/>
            <a:ext cx="8788400" cy="6494503"/>
          </a:xfrm>
          <a:solidFill>
            <a:schemeClr val="bg1">
              <a:lumMod val="85000"/>
            </a:schemeClr>
          </a:solidFill>
        </p:spPr>
        <p:txBody>
          <a:bodyPr/>
          <a:lstStyle>
            <a:lvl1pPr algn="ctr">
              <a:defRPr sz="1400">
                <a:solidFill>
                  <a:srgbClr val="031D5C"/>
                </a:solidFill>
              </a:defRPr>
            </a:lvl1pPr>
          </a:lstStyle>
          <a:p>
            <a:r>
              <a:rPr lang="da-DK" dirty="0" smtClean="0"/>
              <a:t>Select placeholder and insert picture</a:t>
            </a:r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1C0EF-1547-472C-A5BC-B0B7FE2A7C1A}" type="datetime5">
              <a:rPr lang="da-DK" smtClean="0"/>
              <a:t>oktober 2018</a:t>
            </a:fld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80101F-5742-4645-B1C0-D6AFABF6C92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01675" y="538163"/>
            <a:ext cx="7739063" cy="920750"/>
          </a:xfrm>
        </p:spPr>
        <p:txBody>
          <a:bodyPr/>
          <a:lstStyle>
            <a:lvl1pPr>
              <a:defRPr>
                <a:solidFill>
                  <a:srgbClr val="031D5C"/>
                </a:solidFill>
              </a:defRPr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14" name="TextBox 17"/>
          <p:cNvSpPr txBox="1">
            <a:spLocks noChangeArrowheads="1"/>
          </p:cNvSpPr>
          <p:nvPr userDrawn="1"/>
        </p:nvSpPr>
        <p:spPr bwMode="auto">
          <a:xfrm>
            <a:off x="-1791570" y="538163"/>
            <a:ext cx="1683620" cy="299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a-DK" sz="900" b="1" noProof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Fjern tekst boks</a:t>
            </a:r>
            <a:br>
              <a:rPr lang="da-DK" sz="900" b="1" noProof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900" noProof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hvis ingen tekst</a:t>
            </a:r>
            <a:endParaRPr lang="da-DK" sz="900" noProof="1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378482" y="6051600"/>
            <a:ext cx="2062800" cy="406800"/>
          </a:xfrm>
          <a:blipFill>
            <a:blip r:embed="rId3"/>
            <a:stretch>
              <a:fillRect/>
            </a:stretch>
          </a:blipFill>
        </p:spPr>
        <p:txBody>
          <a:bodyPr lIns="0" tIns="0"/>
          <a:lstStyle>
            <a:lvl1pPr algn="ctr">
              <a:defRPr sz="100" b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da-DK" dirty="0" smtClean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906407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, whit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8000"/>
              </a:lnSpc>
              <a:spcBef>
                <a:spcPct val="54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179388" y="180974"/>
            <a:ext cx="8788400" cy="6494503"/>
          </a:xfrm>
        </p:spPr>
        <p:txBody>
          <a:bodyPr/>
          <a:lstStyle>
            <a:lvl1pPr algn="ctr">
              <a:defRPr sz="1400"/>
            </a:lvl1pPr>
          </a:lstStyle>
          <a:p>
            <a:r>
              <a:rPr lang="da-DK" dirty="0" smtClean="0"/>
              <a:t>Select placeholder and insert picture</a:t>
            </a:r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C43615D-03AF-4717-93D5-E0A82C84DCD0}" type="datetime5">
              <a:rPr lang="da-DK" smtClean="0"/>
              <a:t>oktober 2018</a:t>
            </a:fld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80101F-5742-4645-B1C0-D6AFABF6C92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701675" y="1520825"/>
            <a:ext cx="3870325" cy="2578100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da-DK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6"/>
          </p:nvPr>
        </p:nvSpPr>
        <p:spPr>
          <a:xfrm>
            <a:off x="702668" y="1458913"/>
            <a:ext cx="3870000" cy="2428660"/>
          </a:xfrm>
          <a:solidFill>
            <a:srgbClr val="FFFFFF">
              <a:alpha val="85098"/>
            </a:srgbClr>
          </a:solidFill>
        </p:spPr>
        <p:txBody>
          <a:bodyPr lIns="378000" tIns="324000" rIns="378000" bIns="324000">
            <a:spAutoFit/>
          </a:bodyPr>
          <a:lstStyle>
            <a:lvl1pPr>
              <a:defRPr sz="1800"/>
            </a:lvl1pPr>
            <a:lvl2pPr algn="r">
              <a:spcBef>
                <a:spcPts val="1200"/>
              </a:spcBef>
              <a:defRPr sz="1200" b="1" cap="all" baseline="0"/>
            </a:lvl2pPr>
          </a:lstStyle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16" name="TextBox 17"/>
          <p:cNvSpPr txBox="1">
            <a:spLocks noChangeArrowheads="1"/>
          </p:cNvSpPr>
          <p:nvPr userDrawn="1"/>
        </p:nvSpPr>
        <p:spPr bwMode="auto">
          <a:xfrm>
            <a:off x="-1791570" y="1455600"/>
            <a:ext cx="1683620" cy="2019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a-DK" sz="900" b="1" noProof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Tekst i første</a:t>
            </a:r>
            <a:r>
              <a:rPr lang="da-DK" sz="900" b="1" baseline="0" noProof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niveau</a:t>
            </a:r>
            <a:r>
              <a:rPr lang="da-DK" sz="900" b="1" noProof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/>
            </a:r>
            <a:br>
              <a:rPr lang="da-DK" sz="900" b="1" noProof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900" noProof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Arial Bold 18 pkt</a:t>
            </a:r>
            <a:br>
              <a:rPr lang="da-DK" sz="900" noProof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900" noProof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Brug forøg listeniveau </a:t>
            </a:r>
            <a:br>
              <a:rPr lang="da-DK" sz="900" noProof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900" noProof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for at få NAVN-tekst</a:t>
            </a:r>
          </a:p>
          <a:p>
            <a:pPr algn="r" eaLnBrk="1" hangingPunct="1"/>
            <a:endParaRPr lang="da-DK" sz="900" b="1" baseline="0" noProof="1" smtClean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  <a:p>
            <a:pPr algn="r" eaLnBrk="1" hangingPunct="1"/>
            <a:r>
              <a:rPr lang="da-DK" sz="900" b="1" baseline="0" noProof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Navnet i andet niveau</a:t>
            </a:r>
            <a:r>
              <a:rPr lang="da-DK" sz="900" b="1" noProof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/>
            </a:r>
            <a:br>
              <a:rPr lang="da-DK" sz="900" b="1" noProof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900" b="0" noProof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Store bogstaver </a:t>
            </a:r>
            <a:r>
              <a:rPr lang="da-DK" sz="900" noProof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Arial Bold 12 pkt</a:t>
            </a:r>
          </a:p>
          <a:p>
            <a:pPr algn="r" eaLnBrk="1" hangingPunct="1"/>
            <a:endParaRPr lang="da-DK" sz="900" noProof="1" smtClean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  <a:p>
            <a:pPr algn="r" eaLnBrk="1" hangingPunct="1"/>
            <a:endParaRPr lang="da-DK" sz="900" noProof="1" smtClean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  <a:p>
            <a:pPr algn="r" eaLnBrk="1" hangingPunct="1"/>
            <a:r>
              <a:rPr lang="da-DK" sz="900" noProof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For at få venstrestillet tekst </a:t>
            </a:r>
            <a:br>
              <a:rPr lang="da-DK" sz="900" noProof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900" noProof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Brug formindsk listeniveau</a:t>
            </a:r>
            <a:endParaRPr lang="da-DK" sz="900" noProof="1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7310" y="2077058"/>
            <a:ext cx="4572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 userDrawn="1"/>
        </p:nvSpPr>
        <p:spPr>
          <a:xfrm>
            <a:off x="-338710" y="2077058"/>
            <a:ext cx="214465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da-DK" sz="2400" dirty="0">
              <a:latin typeface="+mn-lt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546100" y="2922364"/>
            <a:ext cx="438150" cy="209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19"/>
          <p:cNvSpPr/>
          <p:nvPr userDrawn="1"/>
        </p:nvSpPr>
        <p:spPr>
          <a:xfrm>
            <a:off x="-327025" y="2922364"/>
            <a:ext cx="219075" cy="201169"/>
          </a:xfrm>
          <a:prstGeom prst="rect">
            <a:avLst/>
          </a:prstGeom>
          <a:solidFill>
            <a:srgbClr val="FFFFFF">
              <a:alpha val="65882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da-DK" sz="2400" dirty="0">
              <a:latin typeface="+mn-lt"/>
            </a:endParaRPr>
          </a:p>
        </p:txBody>
      </p:sp>
      <p:sp>
        <p:nvSpPr>
          <p:cNvPr id="21" name="Rounded Rectangle 20"/>
          <p:cNvSpPr/>
          <p:nvPr userDrawn="1"/>
        </p:nvSpPr>
        <p:spPr>
          <a:xfrm>
            <a:off x="-541490" y="2924938"/>
            <a:ext cx="214465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da-DK" sz="2400" dirty="0">
              <a:latin typeface="+mn-lt"/>
            </a:endParaRPr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378482" y="6051600"/>
            <a:ext cx="2062800" cy="406800"/>
          </a:xfrm>
          <a:blipFill>
            <a:blip r:embed="rId5"/>
            <a:stretch>
              <a:fillRect/>
            </a:stretch>
          </a:blipFill>
        </p:spPr>
        <p:txBody>
          <a:bodyPr lIns="0" tIns="0"/>
          <a:lstStyle>
            <a:lvl1pPr algn="ctr">
              <a:defRPr sz="100" b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da-DK" dirty="0" smtClean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583017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much text, whit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8000"/>
              </a:lnSpc>
              <a:spcBef>
                <a:spcPct val="54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179388" y="180974"/>
            <a:ext cx="8788400" cy="6494503"/>
          </a:xfrm>
        </p:spPr>
        <p:txBody>
          <a:bodyPr/>
          <a:lstStyle>
            <a:lvl1pPr algn="ctr">
              <a:defRPr sz="1400"/>
            </a:lvl1pPr>
          </a:lstStyle>
          <a:p>
            <a:r>
              <a:rPr lang="da-DK" dirty="0" smtClean="0"/>
              <a:t>Select placeholder and insert picture</a:t>
            </a:r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92E7EC-5BA3-48F7-9272-9C9F08912A58}" type="datetime5">
              <a:rPr lang="da-DK" smtClean="0"/>
              <a:t>oktober 2018</a:t>
            </a:fld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80101F-5742-4645-B1C0-D6AFABF6C92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701675" y="1520825"/>
            <a:ext cx="3870325" cy="2578100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da-DK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6"/>
          </p:nvPr>
        </p:nvSpPr>
        <p:spPr>
          <a:xfrm>
            <a:off x="702668" y="1458913"/>
            <a:ext cx="7724932" cy="2428660"/>
          </a:xfrm>
          <a:solidFill>
            <a:srgbClr val="FFFFFF">
              <a:alpha val="85098"/>
            </a:srgbClr>
          </a:solidFill>
        </p:spPr>
        <p:txBody>
          <a:bodyPr wrap="square" lIns="378000" tIns="324000" rIns="378000" bIns="324000">
            <a:spAutoFit/>
          </a:bodyPr>
          <a:lstStyle>
            <a:lvl1pPr>
              <a:defRPr sz="1800"/>
            </a:lvl1pPr>
            <a:lvl2pPr algn="r">
              <a:spcBef>
                <a:spcPts val="1200"/>
              </a:spcBef>
              <a:defRPr sz="1200" b="1" cap="all" baseline="0"/>
            </a:lvl2pPr>
          </a:lstStyle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22" name="TextBox 17"/>
          <p:cNvSpPr txBox="1">
            <a:spLocks noChangeArrowheads="1"/>
          </p:cNvSpPr>
          <p:nvPr userDrawn="1"/>
        </p:nvSpPr>
        <p:spPr bwMode="auto">
          <a:xfrm>
            <a:off x="-1791570" y="1455600"/>
            <a:ext cx="1683620" cy="2019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a-DK" sz="900" b="1" noProof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Tekst i første</a:t>
            </a:r>
            <a:r>
              <a:rPr lang="da-DK" sz="900" b="1" baseline="0" noProof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niveau</a:t>
            </a:r>
            <a:r>
              <a:rPr lang="da-DK" sz="900" b="1" noProof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/>
            </a:r>
            <a:br>
              <a:rPr lang="da-DK" sz="900" b="1" noProof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900" noProof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Arial Bold 18 pkt</a:t>
            </a:r>
            <a:br>
              <a:rPr lang="da-DK" sz="900" noProof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900" noProof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Brug forøg listeniveau </a:t>
            </a:r>
            <a:br>
              <a:rPr lang="da-DK" sz="900" noProof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900" noProof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for at få NAVN-tekst</a:t>
            </a:r>
          </a:p>
          <a:p>
            <a:pPr algn="r" eaLnBrk="1" hangingPunct="1"/>
            <a:endParaRPr lang="da-DK" sz="900" b="1" baseline="0" noProof="1" smtClean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  <a:p>
            <a:pPr algn="r" eaLnBrk="1" hangingPunct="1"/>
            <a:r>
              <a:rPr lang="da-DK" sz="900" b="1" baseline="0" noProof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Navnet i andet niveau</a:t>
            </a:r>
            <a:r>
              <a:rPr lang="da-DK" sz="900" b="1" noProof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/>
            </a:r>
            <a:br>
              <a:rPr lang="da-DK" sz="900" b="1" noProof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900" b="0" noProof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Store bogstaver </a:t>
            </a:r>
            <a:r>
              <a:rPr lang="da-DK" sz="900" noProof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Arial Bold 12 pkt</a:t>
            </a:r>
          </a:p>
          <a:p>
            <a:pPr algn="r" eaLnBrk="1" hangingPunct="1"/>
            <a:endParaRPr lang="da-DK" sz="900" noProof="1" smtClean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  <a:p>
            <a:pPr algn="r" eaLnBrk="1" hangingPunct="1"/>
            <a:endParaRPr lang="da-DK" sz="900" noProof="1" smtClean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  <a:p>
            <a:pPr algn="r" eaLnBrk="1" hangingPunct="1"/>
            <a:r>
              <a:rPr lang="da-DK" sz="900" noProof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For at få venstrestillet tekst </a:t>
            </a:r>
            <a:br>
              <a:rPr lang="da-DK" sz="900" noProof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900" noProof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Brug formindsk listeniveau</a:t>
            </a:r>
            <a:endParaRPr lang="da-DK" sz="900" noProof="1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7310" y="2077058"/>
            <a:ext cx="4572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/>
          <p:cNvSpPr/>
          <p:nvPr userDrawn="1"/>
        </p:nvSpPr>
        <p:spPr>
          <a:xfrm>
            <a:off x="-338710" y="2077058"/>
            <a:ext cx="214465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da-DK" sz="2400" dirty="0">
              <a:latin typeface="+mn-lt"/>
            </a:endParaRPr>
          </a:p>
        </p:txBody>
      </p:sp>
      <p:pic>
        <p:nvPicPr>
          <p:cNvPr id="25" name="Picture 3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546100" y="2922364"/>
            <a:ext cx="438150" cy="209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Rectangle 25"/>
          <p:cNvSpPr/>
          <p:nvPr userDrawn="1"/>
        </p:nvSpPr>
        <p:spPr>
          <a:xfrm>
            <a:off x="-327025" y="2922364"/>
            <a:ext cx="219075" cy="201169"/>
          </a:xfrm>
          <a:prstGeom prst="rect">
            <a:avLst/>
          </a:prstGeom>
          <a:solidFill>
            <a:srgbClr val="FFFFFF">
              <a:alpha val="65882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da-DK" sz="2400" dirty="0">
              <a:latin typeface="+mn-lt"/>
            </a:endParaRPr>
          </a:p>
        </p:txBody>
      </p:sp>
      <p:sp>
        <p:nvSpPr>
          <p:cNvPr id="27" name="Rounded Rectangle 26"/>
          <p:cNvSpPr/>
          <p:nvPr userDrawn="1"/>
        </p:nvSpPr>
        <p:spPr>
          <a:xfrm>
            <a:off x="-541490" y="2924938"/>
            <a:ext cx="214465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da-DK" sz="2400" dirty="0">
              <a:latin typeface="+mn-lt"/>
            </a:endParaRP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378482" y="6051600"/>
            <a:ext cx="2062800" cy="406800"/>
          </a:xfrm>
          <a:blipFill>
            <a:blip r:embed="rId5"/>
            <a:stretch>
              <a:fillRect/>
            </a:stretch>
          </a:blipFill>
        </p:spPr>
        <p:txBody>
          <a:bodyPr lIns="0" tIns="0"/>
          <a:lstStyle>
            <a:lvl1pPr algn="ctr">
              <a:defRPr sz="100" b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da-DK" dirty="0" smtClean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566197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675" y="538163"/>
            <a:ext cx="7720013" cy="920750"/>
          </a:xfrm>
        </p:spPr>
        <p:txBody>
          <a:bodyPr/>
          <a:lstStyle/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01675" y="1458913"/>
            <a:ext cx="3622675" cy="4443412"/>
          </a:xfrm>
        </p:spPr>
        <p:txBody>
          <a:bodyPr/>
          <a:lstStyle/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9650" y="1458913"/>
            <a:ext cx="3621088" cy="4443412"/>
          </a:xfrm>
        </p:spPr>
        <p:txBody>
          <a:bodyPr/>
          <a:lstStyle/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8" name="Line 5"/>
          <p:cNvSpPr>
            <a:spLocks noChangeShapeType="1"/>
          </p:cNvSpPr>
          <p:nvPr userDrawn="1"/>
        </p:nvSpPr>
        <p:spPr bwMode="auto">
          <a:xfrm>
            <a:off x="4564623" y="1511300"/>
            <a:ext cx="0" cy="439102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14742-CF92-415A-87AA-4C029704AD68}" type="datetime5">
              <a:rPr lang="da-DK" smtClean="0"/>
              <a:t>oktober 2018</a:t>
            </a:fld>
            <a:endParaRPr lang="da-DK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0101F-5742-4645-B1C0-D6AFABF6C92F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8356" y="3985306"/>
            <a:ext cx="1327273" cy="716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ounded Rectangle 21"/>
          <p:cNvSpPr/>
          <p:nvPr userDrawn="1"/>
        </p:nvSpPr>
        <p:spPr>
          <a:xfrm>
            <a:off x="-633597" y="3985306"/>
            <a:ext cx="529046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da-DK" sz="2400" dirty="0">
              <a:latin typeface="+mn-lt"/>
            </a:endParaRPr>
          </a:p>
        </p:txBody>
      </p:sp>
      <p:sp>
        <p:nvSpPr>
          <p:cNvPr id="23" name="Rounded Rectangle 22"/>
          <p:cNvSpPr/>
          <p:nvPr userDrawn="1"/>
        </p:nvSpPr>
        <p:spPr>
          <a:xfrm>
            <a:off x="-869834" y="4220694"/>
            <a:ext cx="565147" cy="423564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da-DK" sz="2400" dirty="0">
              <a:latin typeface="+mn-lt"/>
            </a:endParaRPr>
          </a:p>
        </p:txBody>
      </p:sp>
      <p:sp>
        <p:nvSpPr>
          <p:cNvPr id="24" name="TextBox 17"/>
          <p:cNvSpPr txBox="1">
            <a:spLocks noChangeArrowheads="1"/>
          </p:cNvSpPr>
          <p:nvPr userDrawn="1"/>
        </p:nvSpPr>
        <p:spPr bwMode="auto">
          <a:xfrm>
            <a:off x="-2124075" y="4725144"/>
            <a:ext cx="2016125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da-DK" sz="900" b="1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Skift</a:t>
            </a:r>
            <a:r>
              <a:rPr lang="da-DK" sz="900" b="1" baseline="0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til</a:t>
            </a:r>
            <a:r>
              <a:rPr lang="da-DK" sz="900" b="1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blå baggrund</a:t>
            </a:r>
          </a:p>
          <a:p>
            <a:pPr algn="r">
              <a:lnSpc>
                <a:spcPct val="100000"/>
              </a:lnSpc>
            </a:pPr>
            <a:r>
              <a:rPr lang="da-DK" sz="900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1. Vælg ’Design’ i top menuen</a:t>
            </a:r>
          </a:p>
          <a:p>
            <a:pPr algn="r">
              <a:lnSpc>
                <a:spcPct val="100000"/>
              </a:lnSpc>
            </a:pPr>
            <a:r>
              <a:rPr lang="da-DK" sz="900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2. Højre klik</a:t>
            </a:r>
            <a:r>
              <a:rPr lang="da-DK" sz="900" baseline="0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på </a:t>
            </a:r>
            <a:br>
              <a:rPr lang="da-DK" sz="900" baseline="0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a-DK" sz="900" baseline="0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‘Blank blå’</a:t>
            </a:r>
            <a:endParaRPr lang="da-DK" sz="900" noProof="1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>
              <a:lnSpc>
                <a:spcPct val="100000"/>
              </a:lnSpc>
            </a:pPr>
            <a:r>
              <a:rPr lang="da-DK" sz="900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3. Vælg ’Applicér på valgte dias</a:t>
            </a:r>
            <a:endParaRPr lang="da-DK" sz="900" noProof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24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 and small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675" y="538163"/>
            <a:ext cx="7720013" cy="920750"/>
          </a:xfrm>
        </p:spPr>
        <p:txBody>
          <a:bodyPr/>
          <a:lstStyle/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01675" y="1458913"/>
            <a:ext cx="3622675" cy="4443412"/>
          </a:xfrm>
        </p:spPr>
        <p:txBody>
          <a:bodyPr/>
          <a:lstStyle/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9650" y="1458913"/>
            <a:ext cx="3621088" cy="3571200"/>
          </a:xfrm>
        </p:spPr>
        <p:txBody>
          <a:bodyPr/>
          <a:lstStyle/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8" name="Line 5"/>
          <p:cNvSpPr>
            <a:spLocks noChangeShapeType="1"/>
          </p:cNvSpPr>
          <p:nvPr userDrawn="1"/>
        </p:nvSpPr>
        <p:spPr bwMode="auto">
          <a:xfrm>
            <a:off x="4564623" y="1511300"/>
            <a:ext cx="0" cy="439102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191C6-C0A7-4D33-A783-E1867AC18FA8}" type="datetime5">
              <a:rPr lang="da-DK" smtClean="0"/>
              <a:t>oktober 2018</a:t>
            </a:fld>
            <a:endParaRPr lang="da-DK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0101F-5742-4645-B1C0-D6AFABF6C92F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8356" y="3985306"/>
            <a:ext cx="1327273" cy="716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ounded Rectangle 21"/>
          <p:cNvSpPr/>
          <p:nvPr userDrawn="1"/>
        </p:nvSpPr>
        <p:spPr>
          <a:xfrm>
            <a:off x="-633597" y="3985306"/>
            <a:ext cx="529046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da-DK" sz="2400" dirty="0">
              <a:latin typeface="+mn-lt"/>
            </a:endParaRPr>
          </a:p>
        </p:txBody>
      </p:sp>
      <p:sp>
        <p:nvSpPr>
          <p:cNvPr id="23" name="Rounded Rectangle 22"/>
          <p:cNvSpPr/>
          <p:nvPr userDrawn="1"/>
        </p:nvSpPr>
        <p:spPr>
          <a:xfrm>
            <a:off x="-869834" y="4220694"/>
            <a:ext cx="565147" cy="423564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da-DK" sz="2400" dirty="0">
              <a:latin typeface="+mn-lt"/>
            </a:endParaRPr>
          </a:p>
        </p:txBody>
      </p:sp>
      <p:sp>
        <p:nvSpPr>
          <p:cNvPr id="24" name="TextBox 17"/>
          <p:cNvSpPr txBox="1">
            <a:spLocks noChangeArrowheads="1"/>
          </p:cNvSpPr>
          <p:nvPr userDrawn="1"/>
        </p:nvSpPr>
        <p:spPr bwMode="auto">
          <a:xfrm>
            <a:off x="-2124075" y="4725144"/>
            <a:ext cx="2016125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da-DK" sz="900" b="1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Skift</a:t>
            </a:r>
            <a:r>
              <a:rPr lang="da-DK" sz="900" b="1" baseline="0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til</a:t>
            </a:r>
            <a:r>
              <a:rPr lang="da-DK" sz="900" b="1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blå baggrund</a:t>
            </a:r>
          </a:p>
          <a:p>
            <a:pPr algn="r">
              <a:lnSpc>
                <a:spcPct val="100000"/>
              </a:lnSpc>
            </a:pPr>
            <a:r>
              <a:rPr lang="da-DK" sz="900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1. Vælg ’Design’ i top menuen</a:t>
            </a:r>
          </a:p>
          <a:p>
            <a:pPr algn="r">
              <a:lnSpc>
                <a:spcPct val="100000"/>
              </a:lnSpc>
            </a:pPr>
            <a:r>
              <a:rPr lang="da-DK" sz="900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2. Højre klik</a:t>
            </a:r>
            <a:r>
              <a:rPr lang="da-DK" sz="900" baseline="0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på </a:t>
            </a:r>
            <a:br>
              <a:rPr lang="da-DK" sz="900" baseline="0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a-DK" sz="900" baseline="0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‘Blank blå’</a:t>
            </a:r>
            <a:endParaRPr lang="da-DK" sz="900" noProof="1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>
              <a:lnSpc>
                <a:spcPct val="100000"/>
              </a:lnSpc>
            </a:pPr>
            <a:r>
              <a:rPr lang="da-DK" sz="900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3. Vælg ’Applicér på valgte dias</a:t>
            </a:r>
            <a:endParaRPr lang="da-DK" sz="900" noProof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314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el, indholdsobjekt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675" y="538163"/>
            <a:ext cx="7720013" cy="920750"/>
          </a:xfrm>
        </p:spPr>
        <p:txBody>
          <a:bodyPr/>
          <a:lstStyle/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1675" y="1458913"/>
            <a:ext cx="3622675" cy="4443412"/>
          </a:xfrm>
        </p:spPr>
        <p:txBody>
          <a:bodyPr/>
          <a:lstStyle/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19650" y="1458913"/>
            <a:ext cx="3621088" cy="4443412"/>
          </a:xfrm>
        </p:spPr>
        <p:txBody>
          <a:bodyPr/>
          <a:lstStyle/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8" name="Line 5"/>
          <p:cNvSpPr>
            <a:spLocks noChangeShapeType="1"/>
          </p:cNvSpPr>
          <p:nvPr userDrawn="1"/>
        </p:nvSpPr>
        <p:spPr bwMode="auto">
          <a:xfrm>
            <a:off x="4564623" y="1511300"/>
            <a:ext cx="0" cy="439102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48F3C-51B7-48A8-AECB-74B16627CC35}" type="datetime5">
              <a:rPr lang="da-DK" smtClean="0"/>
              <a:t>oktober 2018</a:t>
            </a:fld>
            <a:endParaRPr lang="da-DK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0101F-5742-4645-B1C0-D6AFABF6C92F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8356" y="3985306"/>
            <a:ext cx="1327273" cy="716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ounded Rectangle 21"/>
          <p:cNvSpPr/>
          <p:nvPr userDrawn="1"/>
        </p:nvSpPr>
        <p:spPr>
          <a:xfrm>
            <a:off x="-633597" y="3985306"/>
            <a:ext cx="529046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da-DK" sz="2400" dirty="0">
              <a:latin typeface="+mn-lt"/>
            </a:endParaRPr>
          </a:p>
        </p:txBody>
      </p:sp>
      <p:sp>
        <p:nvSpPr>
          <p:cNvPr id="23" name="Rounded Rectangle 22"/>
          <p:cNvSpPr/>
          <p:nvPr userDrawn="1"/>
        </p:nvSpPr>
        <p:spPr>
          <a:xfrm>
            <a:off x="-869834" y="4220694"/>
            <a:ext cx="565147" cy="423564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da-DK" sz="2400" dirty="0">
              <a:latin typeface="+mn-lt"/>
            </a:endParaRPr>
          </a:p>
        </p:txBody>
      </p:sp>
      <p:sp>
        <p:nvSpPr>
          <p:cNvPr id="24" name="TextBox 17"/>
          <p:cNvSpPr txBox="1">
            <a:spLocks noChangeArrowheads="1"/>
          </p:cNvSpPr>
          <p:nvPr userDrawn="1"/>
        </p:nvSpPr>
        <p:spPr bwMode="auto">
          <a:xfrm>
            <a:off x="-2124075" y="4725144"/>
            <a:ext cx="2016125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da-DK" sz="900" b="1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Skift</a:t>
            </a:r>
            <a:r>
              <a:rPr lang="da-DK" sz="900" b="1" baseline="0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til</a:t>
            </a:r>
            <a:r>
              <a:rPr lang="da-DK" sz="900" b="1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blå baggrund</a:t>
            </a:r>
          </a:p>
          <a:p>
            <a:pPr algn="r">
              <a:lnSpc>
                <a:spcPct val="100000"/>
              </a:lnSpc>
            </a:pPr>
            <a:r>
              <a:rPr lang="da-DK" sz="900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1. Vælg ’Design’ i top menuen</a:t>
            </a:r>
          </a:p>
          <a:p>
            <a:pPr algn="r">
              <a:lnSpc>
                <a:spcPct val="100000"/>
              </a:lnSpc>
            </a:pPr>
            <a:r>
              <a:rPr lang="da-DK" sz="900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2. Højre klik</a:t>
            </a:r>
            <a:r>
              <a:rPr lang="da-DK" sz="900" baseline="0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på </a:t>
            </a:r>
            <a:br>
              <a:rPr lang="da-DK" sz="900" baseline="0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a-DK" sz="900" baseline="0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‘Blank blå’</a:t>
            </a:r>
            <a:endParaRPr lang="da-DK" sz="900" noProof="1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>
              <a:lnSpc>
                <a:spcPct val="100000"/>
              </a:lnSpc>
            </a:pPr>
            <a:r>
              <a:rPr lang="da-DK" sz="900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3. Vælg ’Applicér på valgte dias</a:t>
            </a:r>
            <a:endParaRPr lang="da-DK" sz="900" noProof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61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small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675" y="538163"/>
            <a:ext cx="7720013" cy="920750"/>
          </a:xfrm>
        </p:spPr>
        <p:txBody>
          <a:bodyPr/>
          <a:lstStyle/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1675" y="1458913"/>
            <a:ext cx="3622675" cy="3571200"/>
          </a:xfrm>
        </p:spPr>
        <p:txBody>
          <a:bodyPr/>
          <a:lstStyle/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19650" y="1458913"/>
            <a:ext cx="3621088" cy="4443412"/>
          </a:xfrm>
        </p:spPr>
        <p:txBody>
          <a:bodyPr/>
          <a:lstStyle/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8" name="Line 5"/>
          <p:cNvSpPr>
            <a:spLocks noChangeShapeType="1"/>
          </p:cNvSpPr>
          <p:nvPr userDrawn="1"/>
        </p:nvSpPr>
        <p:spPr bwMode="auto">
          <a:xfrm>
            <a:off x="4564623" y="1511300"/>
            <a:ext cx="0" cy="439102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990E5-425D-4D2A-8524-FCC1C1CA0FA7}" type="datetime5">
              <a:rPr lang="da-DK" smtClean="0"/>
              <a:t>oktober 2018</a:t>
            </a:fld>
            <a:endParaRPr lang="da-DK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0101F-5742-4645-B1C0-D6AFABF6C92F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8356" y="3985306"/>
            <a:ext cx="1327273" cy="716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ounded Rectangle 21"/>
          <p:cNvSpPr/>
          <p:nvPr userDrawn="1"/>
        </p:nvSpPr>
        <p:spPr>
          <a:xfrm>
            <a:off x="-633597" y="3985306"/>
            <a:ext cx="529046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da-DK" sz="2400" dirty="0">
              <a:latin typeface="+mn-lt"/>
            </a:endParaRPr>
          </a:p>
        </p:txBody>
      </p:sp>
      <p:sp>
        <p:nvSpPr>
          <p:cNvPr id="23" name="Rounded Rectangle 22"/>
          <p:cNvSpPr/>
          <p:nvPr userDrawn="1"/>
        </p:nvSpPr>
        <p:spPr>
          <a:xfrm>
            <a:off x="-869834" y="4220694"/>
            <a:ext cx="565147" cy="423564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da-DK" sz="2400" dirty="0">
              <a:latin typeface="+mn-lt"/>
            </a:endParaRPr>
          </a:p>
        </p:txBody>
      </p:sp>
      <p:sp>
        <p:nvSpPr>
          <p:cNvPr id="24" name="TextBox 17"/>
          <p:cNvSpPr txBox="1">
            <a:spLocks noChangeArrowheads="1"/>
          </p:cNvSpPr>
          <p:nvPr userDrawn="1"/>
        </p:nvSpPr>
        <p:spPr bwMode="auto">
          <a:xfrm>
            <a:off x="-2124075" y="4725144"/>
            <a:ext cx="2016125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da-DK" sz="900" b="1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Skift</a:t>
            </a:r>
            <a:r>
              <a:rPr lang="da-DK" sz="900" b="1" baseline="0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til</a:t>
            </a:r>
            <a:r>
              <a:rPr lang="da-DK" sz="900" b="1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blå baggrund</a:t>
            </a:r>
          </a:p>
          <a:p>
            <a:pPr algn="r">
              <a:lnSpc>
                <a:spcPct val="100000"/>
              </a:lnSpc>
            </a:pPr>
            <a:r>
              <a:rPr lang="da-DK" sz="900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1. Vælg ’Design’ i top menuen</a:t>
            </a:r>
          </a:p>
          <a:p>
            <a:pPr algn="r">
              <a:lnSpc>
                <a:spcPct val="100000"/>
              </a:lnSpc>
            </a:pPr>
            <a:r>
              <a:rPr lang="da-DK" sz="900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2. Højre klik</a:t>
            </a:r>
            <a:r>
              <a:rPr lang="da-DK" sz="900" baseline="0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på </a:t>
            </a:r>
            <a:br>
              <a:rPr lang="da-DK" sz="900" baseline="0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a-DK" sz="900" baseline="0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‘Blank blå’</a:t>
            </a:r>
            <a:endParaRPr lang="da-DK" sz="900" noProof="1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>
              <a:lnSpc>
                <a:spcPct val="100000"/>
              </a:lnSpc>
            </a:pPr>
            <a:r>
              <a:rPr lang="da-DK" sz="900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3. Vælg ’Applicér på valgte dias</a:t>
            </a:r>
            <a:endParaRPr lang="da-DK" sz="900" noProof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27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01675" y="17440364"/>
            <a:ext cx="2133600" cy="144463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C02547D8-B61E-469B-A22A-B912EC4BEA34}" type="datetime5">
              <a:rPr lang="da-DK" smtClean="0"/>
              <a:t>oktober 2018</a:t>
            </a:fld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28700" y="17074516"/>
            <a:ext cx="3794125" cy="354776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2668" y="17077691"/>
            <a:ext cx="279770" cy="17145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1E80101F-5742-4645-B1C0-D6AFABF6C92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1378" y="0"/>
            <a:ext cx="9142621" cy="685800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8000"/>
              </a:lnSpc>
              <a:spcBef>
                <a:spcPct val="54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1777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180000" y="180000"/>
            <a:ext cx="8784000" cy="6498000"/>
          </a:xfrm>
          <a:solidFill>
            <a:srgbClr val="B4CAD5"/>
          </a:solidFill>
        </p:spPr>
        <p:txBody>
          <a:bodyPr tIns="936000" anchor="ctr" anchorCtr="0"/>
          <a:lstStyle>
            <a:lvl1pPr algn="ctr">
              <a:defRPr sz="1400" b="0"/>
            </a:lvl1pPr>
          </a:lstStyle>
          <a:p>
            <a:r>
              <a:rPr lang="en-US" noProof="1" smtClean="0"/>
              <a:t>Klik her og indsæt billede via Vælg billeder- eller Rediger-knappen.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68000" y="180000"/>
            <a:ext cx="5472000" cy="3060000"/>
          </a:xfrm>
          <a:blipFill>
            <a:blip r:embed="rId2"/>
            <a:stretch>
              <a:fillRect/>
            </a:stretch>
          </a:blipFill>
        </p:spPr>
        <p:txBody>
          <a:bodyPr lIns="241200" rIns="180000" bIns="234000" anchor="b" anchorCtr="0"/>
          <a:lstStyle>
            <a:lvl1pPr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dirty="0" smtClean="0"/>
              <a:t>Måned og år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391812"/>
            <a:ext cx="2062800" cy="406800"/>
          </a:xfrm>
          <a:blipFill>
            <a:blip r:embed="rId3"/>
            <a:stretch>
              <a:fillRect/>
            </a:stretch>
          </a:blipFill>
        </p:spPr>
        <p:txBody>
          <a:bodyPr lIns="0" tIns="0"/>
          <a:lstStyle>
            <a:lvl1pPr algn="ctr">
              <a:defRPr sz="100" b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da-DK" dirty="0" smtClean="0"/>
              <a:t>D</a:t>
            </a:r>
          </a:p>
        </p:txBody>
      </p:sp>
      <p:sp>
        <p:nvSpPr>
          <p:cNvPr id="5" name="Title 1"/>
          <p:cNvSpPr>
            <a:spLocks noGrp="1" noChangeAspect="1"/>
          </p:cNvSpPr>
          <p:nvPr>
            <p:ph type="title" hasCustomPrompt="1"/>
          </p:nvPr>
        </p:nvSpPr>
        <p:spPr>
          <a:xfrm>
            <a:off x="701674" y="1267199"/>
            <a:ext cx="5061600" cy="999186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3200" cap="none" baseline="0">
                <a:solidFill>
                  <a:schemeClr val="bg1"/>
                </a:solidFill>
              </a:defRPr>
            </a:lvl1pPr>
          </a:lstStyle>
          <a:p>
            <a:r>
              <a:rPr lang="da-DK" dirty="0" smtClean="0"/>
              <a:t>Indsæt titel i maksimalt to linjer</a:t>
            </a:r>
            <a:endParaRPr lang="da-DK" dirty="0"/>
          </a:p>
        </p:txBody>
      </p:sp>
      <p:sp>
        <p:nvSpPr>
          <p:cNvPr id="6147" name="Subtit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701675" y="2348881"/>
            <a:ext cx="5051425" cy="370800"/>
          </a:xfrm>
        </p:spPr>
        <p:txBody>
          <a:bodyPr/>
          <a:lstStyle>
            <a:lvl1pPr>
              <a:lnSpc>
                <a:spcPct val="100000"/>
              </a:lnSpc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dirty="0" smtClean="0"/>
              <a:t>Indsæt undertitel i maksimalt én linje</a:t>
            </a:r>
          </a:p>
        </p:txBody>
      </p:sp>
      <p:sp>
        <p:nvSpPr>
          <p:cNvPr id="6150" name="Rectangle 6" hidden="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591050" y="6632280"/>
            <a:ext cx="231775" cy="45719"/>
          </a:xfrm>
          <a:noFill/>
        </p:spPr>
        <p:txBody>
          <a:bodyPr/>
          <a:lstStyle>
            <a:lvl1pPr algn="l">
              <a:defRPr sz="100">
                <a:solidFill>
                  <a:schemeClr val="tx2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7" name="AutoShape 4"/>
          <p:cNvSpPr>
            <a:spLocks/>
          </p:cNvSpPr>
          <p:nvPr/>
        </p:nvSpPr>
        <p:spPr bwMode="gray">
          <a:xfrm>
            <a:off x="-1958975" y="180974"/>
            <a:ext cx="1871662" cy="96949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 defTabSz="457200">
              <a:lnSpc>
                <a:spcPct val="100000"/>
              </a:lnSpc>
              <a:spcBef>
                <a:spcPct val="0"/>
              </a:spcBef>
              <a:tabLst>
                <a:tab pos="177800" algn="l"/>
              </a:tabLst>
            </a:pPr>
            <a:r>
              <a:rPr lang="da-DK" sz="900" b="1" noProof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Vis hjælpelinjer som er en hjælp ved placering af billeder</a:t>
            </a:r>
          </a:p>
          <a:p>
            <a:pPr algn="r" defTabSz="457200">
              <a:lnSpc>
                <a:spcPct val="100000"/>
              </a:lnSpc>
              <a:spcBef>
                <a:spcPct val="0"/>
              </a:spcBef>
              <a:tabLst>
                <a:tab pos="177800" algn="l"/>
              </a:tabLst>
            </a:pPr>
            <a:r>
              <a:rPr lang="da-DK" sz="900" noProof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1.	</a:t>
            </a:r>
            <a:r>
              <a:rPr lang="da-DK" sz="900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Højre klik på den aktuelle side og vælg </a:t>
            </a:r>
            <a:r>
              <a:rPr lang="da-DK" sz="900" noProof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’gitter og hjælpelinjer’</a:t>
            </a:r>
          </a:p>
          <a:p>
            <a:pPr algn="r" defTabSz="457200">
              <a:lnSpc>
                <a:spcPct val="100000"/>
              </a:lnSpc>
              <a:spcBef>
                <a:spcPct val="0"/>
              </a:spcBef>
              <a:tabLst>
                <a:tab pos="177800" algn="l"/>
              </a:tabLst>
            </a:pPr>
            <a:r>
              <a:rPr lang="da-DK" sz="900" noProof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2. 	</a:t>
            </a:r>
            <a:r>
              <a:rPr lang="da-DK" sz="900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Sæt kryds ved ’Vis’ tegnehjælpelinjer på skærmen</a:t>
            </a:r>
          </a:p>
          <a:p>
            <a:pPr algn="r" defTabSz="457200">
              <a:lnSpc>
                <a:spcPct val="100000"/>
              </a:lnSpc>
              <a:spcBef>
                <a:spcPct val="0"/>
              </a:spcBef>
              <a:buFontTx/>
              <a:buAutoNum type="arabicPeriod" startAt="3"/>
              <a:tabLst>
                <a:tab pos="177800" algn="l"/>
              </a:tabLst>
            </a:pPr>
            <a:r>
              <a:rPr lang="da-DK" sz="900" noProof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Vælg “OK”</a:t>
            </a:r>
            <a:endParaRPr lang="da-DK" sz="900" noProof="1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  <p:sp>
        <p:nvSpPr>
          <p:cNvPr id="15" name="AutoShape 4"/>
          <p:cNvSpPr>
            <a:spLocks/>
          </p:cNvSpPr>
          <p:nvPr userDrawn="1"/>
        </p:nvSpPr>
        <p:spPr bwMode="gray">
          <a:xfrm>
            <a:off x="-1988616" y="3184502"/>
            <a:ext cx="1871662" cy="41549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 defTabSz="457200">
              <a:lnSpc>
                <a:spcPct val="100000"/>
              </a:lnSpc>
              <a:spcBef>
                <a:spcPct val="0"/>
              </a:spcBef>
              <a:tabLst>
                <a:tab pos="177800" algn="l"/>
              </a:tabLst>
            </a:pPr>
            <a:r>
              <a:rPr lang="da-DK" sz="900" b="1" noProof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Indsæt dato</a:t>
            </a:r>
          </a:p>
          <a:p>
            <a:pPr algn="r" defTabSz="457200">
              <a:lnSpc>
                <a:spcPct val="100000"/>
              </a:lnSpc>
              <a:spcBef>
                <a:spcPct val="0"/>
              </a:spcBef>
              <a:tabLst>
                <a:tab pos="177800" algn="l"/>
              </a:tabLst>
            </a:pPr>
            <a:r>
              <a:rPr lang="da-DK" sz="900" b="0" noProof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Indsæt f.eks.</a:t>
            </a:r>
            <a:br>
              <a:rPr lang="da-DK" sz="900" b="0" noProof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900" b="1" baseline="0" noProof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Februar 2015</a:t>
            </a:r>
            <a:endParaRPr lang="da-DK" sz="900" noProof="1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2505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8356" y="3985306"/>
            <a:ext cx="1327273" cy="716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456191-58AE-4CBD-B8F8-308F97431164}" type="datetime5">
              <a:rPr lang="da-DK" smtClean="0"/>
              <a:t>oktober 2018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6ECE14-DE6A-47DB-A2E9-53D91F6F3E38}" type="slidenum">
              <a:rPr lang="da-DK"/>
              <a:pPr/>
              <a:t>‹nr.›</a:t>
            </a:fld>
            <a:endParaRPr lang="da-DK" dirty="0"/>
          </a:p>
        </p:txBody>
      </p:sp>
      <p:sp>
        <p:nvSpPr>
          <p:cNvPr id="8" name="TextBox 17"/>
          <p:cNvSpPr txBox="1">
            <a:spLocks noChangeArrowheads="1"/>
          </p:cNvSpPr>
          <p:nvPr userDrawn="1"/>
        </p:nvSpPr>
        <p:spPr bwMode="auto">
          <a:xfrm>
            <a:off x="-1791570" y="1455600"/>
            <a:ext cx="1683620" cy="1484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a-DK" sz="900" b="1" noProof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Tekst starter uden punktopstilling</a:t>
            </a:r>
            <a:br>
              <a:rPr lang="da-DK" sz="900" b="1" noProof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900" noProof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For at få punktopstilling på teksten (flere niveauer findes) brug forøg listeniveau</a:t>
            </a:r>
          </a:p>
          <a:p>
            <a:pPr algn="r" eaLnBrk="1" hangingPunct="1"/>
            <a:endParaRPr lang="da-DK" sz="900" noProof="1" smtClean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  <a:p>
            <a:pPr algn="r" eaLnBrk="1" hangingPunct="1"/>
            <a:r>
              <a:rPr lang="da-DK" sz="900" noProof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For at få venstrestillet tekst </a:t>
            </a:r>
            <a:br>
              <a:rPr lang="da-DK" sz="900" noProof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900" noProof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uden punktopstilling, brug formindsk listeniveau</a:t>
            </a:r>
            <a:endParaRPr lang="da-DK" sz="900" noProof="1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7310" y="2232706"/>
            <a:ext cx="4572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ounded Rectangle 9"/>
          <p:cNvSpPr/>
          <p:nvPr userDrawn="1"/>
        </p:nvSpPr>
        <p:spPr>
          <a:xfrm>
            <a:off x="-338710" y="2232706"/>
            <a:ext cx="214465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da-DK" sz="2400" dirty="0">
              <a:latin typeface="+mn-lt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546100" y="2971004"/>
            <a:ext cx="438150" cy="209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 userDrawn="1"/>
        </p:nvSpPr>
        <p:spPr>
          <a:xfrm>
            <a:off x="-327025" y="2971004"/>
            <a:ext cx="219075" cy="201169"/>
          </a:xfrm>
          <a:prstGeom prst="rect">
            <a:avLst/>
          </a:prstGeom>
          <a:solidFill>
            <a:srgbClr val="FFFFFF">
              <a:alpha val="65882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da-DK" sz="2400" dirty="0">
              <a:latin typeface="+mn-lt"/>
            </a:endParaRPr>
          </a:p>
        </p:txBody>
      </p:sp>
      <p:sp>
        <p:nvSpPr>
          <p:cNvPr id="13" name="Rounded Rectangle 12"/>
          <p:cNvSpPr/>
          <p:nvPr userDrawn="1"/>
        </p:nvSpPr>
        <p:spPr>
          <a:xfrm>
            <a:off x="-541490" y="2973578"/>
            <a:ext cx="214465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da-DK" sz="2400" dirty="0">
              <a:latin typeface="+mn-lt"/>
            </a:endParaRPr>
          </a:p>
        </p:txBody>
      </p:sp>
      <p:sp>
        <p:nvSpPr>
          <p:cNvPr id="15" name="TextBox 17"/>
          <p:cNvSpPr txBox="1">
            <a:spLocks noChangeArrowheads="1"/>
          </p:cNvSpPr>
          <p:nvPr userDrawn="1"/>
        </p:nvSpPr>
        <p:spPr bwMode="auto">
          <a:xfrm>
            <a:off x="-2124075" y="4725144"/>
            <a:ext cx="2016125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da-DK" sz="900" b="1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Skift</a:t>
            </a:r>
            <a:r>
              <a:rPr lang="da-DK" sz="900" b="1" baseline="0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til</a:t>
            </a:r>
            <a:r>
              <a:rPr lang="da-DK" sz="900" b="1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blå baggrund</a:t>
            </a:r>
          </a:p>
          <a:p>
            <a:pPr algn="r">
              <a:lnSpc>
                <a:spcPct val="100000"/>
              </a:lnSpc>
            </a:pPr>
            <a:r>
              <a:rPr lang="da-DK" sz="900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1. Vælg ’Design’ i top menuen</a:t>
            </a:r>
          </a:p>
          <a:p>
            <a:pPr algn="r">
              <a:lnSpc>
                <a:spcPct val="100000"/>
              </a:lnSpc>
            </a:pPr>
            <a:r>
              <a:rPr lang="da-DK" sz="900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2. Højre klik</a:t>
            </a:r>
            <a:r>
              <a:rPr lang="da-DK" sz="900" baseline="0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på </a:t>
            </a:r>
            <a:br>
              <a:rPr lang="da-DK" sz="900" baseline="0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a-DK" sz="900" baseline="0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‘Blank blå’</a:t>
            </a:r>
            <a:endParaRPr lang="da-DK" sz="900" noProof="1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>
              <a:lnSpc>
                <a:spcPct val="100000"/>
              </a:lnSpc>
            </a:pPr>
            <a:r>
              <a:rPr lang="da-DK" sz="900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3. Vælg ’Applicér på valgte dias</a:t>
            </a:r>
            <a:endParaRPr lang="da-DK" sz="900" noProof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Rounded Rectangle 18"/>
          <p:cNvSpPr/>
          <p:nvPr userDrawn="1"/>
        </p:nvSpPr>
        <p:spPr>
          <a:xfrm>
            <a:off x="-633597" y="3985306"/>
            <a:ext cx="529046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da-DK" sz="2400" dirty="0">
              <a:latin typeface="+mn-lt"/>
            </a:endParaRPr>
          </a:p>
        </p:txBody>
      </p:sp>
      <p:sp>
        <p:nvSpPr>
          <p:cNvPr id="20" name="Rounded Rectangle 19"/>
          <p:cNvSpPr/>
          <p:nvPr userDrawn="1"/>
        </p:nvSpPr>
        <p:spPr>
          <a:xfrm>
            <a:off x="-869834" y="4220694"/>
            <a:ext cx="565147" cy="423564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da-DK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53099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3C1410-92E7-48FE-943A-AB2AC722A2DD}" type="datetime5">
              <a:rPr lang="da-DK" smtClean="0"/>
              <a:t>oktober 2018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6ECE14-DE6A-47DB-A2E9-53D91F6F3E38}" type="slidenum">
              <a:rPr lang="da-DK"/>
              <a:pPr/>
              <a:t>‹nr.›</a:t>
            </a:fld>
            <a:endParaRPr lang="da-DK" dirty="0"/>
          </a:p>
        </p:txBody>
      </p:sp>
      <p:sp>
        <p:nvSpPr>
          <p:cNvPr id="17" name="TextBox 17"/>
          <p:cNvSpPr txBox="1">
            <a:spLocks noChangeArrowheads="1"/>
          </p:cNvSpPr>
          <p:nvPr userDrawn="1"/>
        </p:nvSpPr>
        <p:spPr bwMode="auto">
          <a:xfrm>
            <a:off x="-2124075" y="4725144"/>
            <a:ext cx="2016125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da-DK" sz="900" b="1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Skift</a:t>
            </a:r>
            <a:r>
              <a:rPr lang="da-DK" sz="900" b="1" baseline="0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til</a:t>
            </a:r>
            <a:r>
              <a:rPr lang="da-DK" sz="900" b="1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gul baggrund</a:t>
            </a:r>
          </a:p>
          <a:p>
            <a:pPr algn="r">
              <a:lnSpc>
                <a:spcPct val="100000"/>
              </a:lnSpc>
            </a:pPr>
            <a:r>
              <a:rPr lang="da-DK" sz="900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1. Vælg ’Design’ i top menuen</a:t>
            </a:r>
          </a:p>
          <a:p>
            <a:pPr algn="r">
              <a:lnSpc>
                <a:spcPct val="100000"/>
              </a:lnSpc>
            </a:pPr>
            <a:r>
              <a:rPr lang="da-DK" sz="900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2. Højre klik</a:t>
            </a:r>
            <a:r>
              <a:rPr lang="da-DK" sz="900" baseline="0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på </a:t>
            </a:r>
            <a:br>
              <a:rPr lang="da-DK" sz="900" baseline="0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a-DK" sz="900" baseline="0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‘Blank gul’ </a:t>
            </a:r>
            <a:endParaRPr lang="da-DK" sz="900" noProof="1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>
              <a:lnSpc>
                <a:spcPct val="100000"/>
              </a:lnSpc>
            </a:pPr>
            <a:r>
              <a:rPr lang="da-DK" sz="900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3. Vælg ’Applicér på valgte dias</a:t>
            </a:r>
            <a:endParaRPr lang="da-DK" sz="900" noProof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8356" y="3985306"/>
            <a:ext cx="1327273" cy="716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ounded Rectangle 18"/>
          <p:cNvSpPr/>
          <p:nvPr userDrawn="1"/>
        </p:nvSpPr>
        <p:spPr>
          <a:xfrm>
            <a:off x="-633597" y="3985306"/>
            <a:ext cx="529046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da-DK" sz="2400" dirty="0">
              <a:latin typeface="+mn-lt"/>
            </a:endParaRPr>
          </a:p>
        </p:txBody>
      </p:sp>
      <p:sp>
        <p:nvSpPr>
          <p:cNvPr id="20" name="Rounded Rectangle 19"/>
          <p:cNvSpPr/>
          <p:nvPr userDrawn="1"/>
        </p:nvSpPr>
        <p:spPr>
          <a:xfrm>
            <a:off x="-1413773" y="4220694"/>
            <a:ext cx="565147" cy="423564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da-DK" sz="2400" dirty="0">
              <a:latin typeface="+mn-lt"/>
            </a:endParaRPr>
          </a:p>
        </p:txBody>
      </p:sp>
      <p:sp>
        <p:nvSpPr>
          <p:cNvPr id="21" name="TextBox 17"/>
          <p:cNvSpPr txBox="1">
            <a:spLocks noChangeArrowheads="1"/>
          </p:cNvSpPr>
          <p:nvPr userDrawn="1"/>
        </p:nvSpPr>
        <p:spPr bwMode="auto">
          <a:xfrm>
            <a:off x="-1791570" y="1455600"/>
            <a:ext cx="1683620" cy="1484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a-DK" sz="900" b="1" noProof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Tekst starter uden punktopstilling</a:t>
            </a:r>
            <a:br>
              <a:rPr lang="da-DK" sz="900" b="1" noProof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900" noProof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For at få punktopstilling på teksten (flere niveauer findes) brug forøg listeniveau</a:t>
            </a:r>
          </a:p>
          <a:p>
            <a:pPr algn="r" eaLnBrk="1" hangingPunct="1"/>
            <a:endParaRPr lang="da-DK" sz="900" noProof="1" smtClean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  <a:p>
            <a:pPr algn="r" eaLnBrk="1" hangingPunct="1"/>
            <a:r>
              <a:rPr lang="da-DK" sz="900" noProof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For at få venstrestillet tekst </a:t>
            </a:r>
            <a:br>
              <a:rPr lang="da-DK" sz="900" noProof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900" noProof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uden punktopstilling, brug formindsk listeniveau</a:t>
            </a:r>
            <a:endParaRPr lang="da-DK" sz="900" noProof="1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7310" y="2232706"/>
            <a:ext cx="4572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ounded Rectangle 22"/>
          <p:cNvSpPr/>
          <p:nvPr userDrawn="1"/>
        </p:nvSpPr>
        <p:spPr>
          <a:xfrm>
            <a:off x="-338710" y="2232706"/>
            <a:ext cx="214465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da-DK" sz="2400" dirty="0">
              <a:latin typeface="+mn-lt"/>
            </a:endParaRPr>
          </a:p>
        </p:txBody>
      </p:sp>
      <p:pic>
        <p:nvPicPr>
          <p:cNvPr id="24" name="Picture 3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546100" y="2971004"/>
            <a:ext cx="438150" cy="209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24"/>
          <p:cNvSpPr/>
          <p:nvPr userDrawn="1"/>
        </p:nvSpPr>
        <p:spPr>
          <a:xfrm>
            <a:off x="-327025" y="2971004"/>
            <a:ext cx="219075" cy="201169"/>
          </a:xfrm>
          <a:prstGeom prst="rect">
            <a:avLst/>
          </a:prstGeom>
          <a:solidFill>
            <a:srgbClr val="FFFFFF">
              <a:alpha val="65882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da-DK" sz="2400" dirty="0">
              <a:latin typeface="+mn-lt"/>
            </a:endParaRPr>
          </a:p>
        </p:txBody>
      </p:sp>
      <p:sp>
        <p:nvSpPr>
          <p:cNvPr id="26" name="Rounded Rectangle 25"/>
          <p:cNvSpPr/>
          <p:nvPr userDrawn="1"/>
        </p:nvSpPr>
        <p:spPr>
          <a:xfrm>
            <a:off x="-541490" y="2973578"/>
            <a:ext cx="214465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da-DK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11908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675" y="538163"/>
            <a:ext cx="7739063" cy="920750"/>
          </a:xfrm>
        </p:spPr>
        <p:txBody>
          <a:bodyPr/>
          <a:lstStyle/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1675" y="1458913"/>
            <a:ext cx="3622675" cy="4443412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500"/>
            </a:lvl4pPr>
            <a:lvl5pPr>
              <a:defRPr sz="1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9650" y="1458913"/>
            <a:ext cx="3621087" cy="4443412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500"/>
            </a:lvl4pPr>
            <a:lvl5pPr>
              <a:defRPr sz="1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BF967A-2568-435C-8D88-8B959CE00A9A}" type="datetime5">
              <a:rPr lang="da-DK" smtClean="0"/>
              <a:t>oktober 2018</a:t>
            </a:fld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493034-D9FE-466A-8553-48847B6059D3}" type="slidenum">
              <a:rPr lang="da-DK"/>
              <a:pPr/>
              <a:t>‹nr.›</a:t>
            </a:fld>
            <a:endParaRPr lang="da-DK" dirty="0"/>
          </a:p>
        </p:txBody>
      </p:sp>
      <p:sp>
        <p:nvSpPr>
          <p:cNvPr id="10" name="Line 5"/>
          <p:cNvSpPr>
            <a:spLocks noChangeShapeType="1"/>
          </p:cNvSpPr>
          <p:nvPr userDrawn="1"/>
        </p:nvSpPr>
        <p:spPr bwMode="auto">
          <a:xfrm>
            <a:off x="4564623" y="1511300"/>
            <a:ext cx="0" cy="439102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 dirty="0"/>
          </a:p>
        </p:txBody>
      </p:sp>
      <p:pic>
        <p:nvPicPr>
          <p:cNvPr id="2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8356" y="3985306"/>
            <a:ext cx="1327273" cy="716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ounded Rectangle 22"/>
          <p:cNvSpPr/>
          <p:nvPr userDrawn="1"/>
        </p:nvSpPr>
        <p:spPr>
          <a:xfrm>
            <a:off x="-633597" y="3985306"/>
            <a:ext cx="529046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da-DK" sz="2400" dirty="0">
              <a:latin typeface="+mn-lt"/>
            </a:endParaRPr>
          </a:p>
        </p:txBody>
      </p:sp>
      <p:sp>
        <p:nvSpPr>
          <p:cNvPr id="26" name="Rounded Rectangle 25"/>
          <p:cNvSpPr/>
          <p:nvPr userDrawn="1"/>
        </p:nvSpPr>
        <p:spPr>
          <a:xfrm>
            <a:off x="-1413773" y="4220694"/>
            <a:ext cx="565147" cy="423564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da-DK" sz="2400" dirty="0">
              <a:latin typeface="+mn-lt"/>
            </a:endParaRPr>
          </a:p>
        </p:txBody>
      </p:sp>
      <p:sp>
        <p:nvSpPr>
          <p:cNvPr id="27" name="TextBox 17"/>
          <p:cNvSpPr txBox="1">
            <a:spLocks noChangeArrowheads="1"/>
          </p:cNvSpPr>
          <p:nvPr userDrawn="1"/>
        </p:nvSpPr>
        <p:spPr bwMode="auto">
          <a:xfrm>
            <a:off x="-2124075" y="4725144"/>
            <a:ext cx="2016125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da-DK" sz="900" b="1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Skift</a:t>
            </a:r>
            <a:r>
              <a:rPr lang="da-DK" sz="900" b="1" baseline="0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til</a:t>
            </a:r>
            <a:r>
              <a:rPr lang="da-DK" sz="900" b="1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gul baggrund</a:t>
            </a:r>
          </a:p>
          <a:p>
            <a:pPr algn="r">
              <a:lnSpc>
                <a:spcPct val="100000"/>
              </a:lnSpc>
            </a:pPr>
            <a:r>
              <a:rPr lang="da-DK" sz="900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1. Vælg ’Design’ i top menuen</a:t>
            </a:r>
          </a:p>
          <a:p>
            <a:pPr algn="r">
              <a:lnSpc>
                <a:spcPct val="100000"/>
              </a:lnSpc>
            </a:pPr>
            <a:r>
              <a:rPr lang="da-DK" sz="900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2. Højre klik</a:t>
            </a:r>
            <a:r>
              <a:rPr lang="da-DK" sz="900" baseline="0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på </a:t>
            </a:r>
            <a:br>
              <a:rPr lang="da-DK" sz="900" baseline="0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a-DK" sz="900" baseline="0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‘Blank gul’ </a:t>
            </a:r>
            <a:endParaRPr lang="da-DK" sz="900" noProof="1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>
              <a:lnSpc>
                <a:spcPct val="100000"/>
              </a:lnSpc>
            </a:pPr>
            <a:r>
              <a:rPr lang="da-DK" sz="900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3. Vælg ’Applicér på valgte dias</a:t>
            </a:r>
            <a:endParaRPr lang="da-DK" sz="900" noProof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1791570" y="1455600"/>
            <a:ext cx="1683620" cy="1484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a-DK" sz="900" b="1" noProof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Tekst starter uden punktopstilling</a:t>
            </a:r>
            <a:br>
              <a:rPr lang="da-DK" sz="900" b="1" noProof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900" noProof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For at få punktopstilling på teksten (flere niveauer findes) brug forøg listeniveau</a:t>
            </a:r>
          </a:p>
          <a:p>
            <a:pPr algn="r" eaLnBrk="1" hangingPunct="1"/>
            <a:endParaRPr lang="da-DK" sz="900" noProof="1" smtClean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  <a:p>
            <a:pPr algn="r" eaLnBrk="1" hangingPunct="1"/>
            <a:r>
              <a:rPr lang="da-DK" sz="900" noProof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For at få venstrestillet tekst </a:t>
            </a:r>
            <a:br>
              <a:rPr lang="da-DK" sz="900" noProof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900" noProof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uden punktopstilling, brug formindsk listeniveau</a:t>
            </a:r>
            <a:endParaRPr lang="da-DK" sz="900" noProof="1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7310" y="2232706"/>
            <a:ext cx="4572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ounded Rectangle 20"/>
          <p:cNvSpPr/>
          <p:nvPr userDrawn="1"/>
        </p:nvSpPr>
        <p:spPr>
          <a:xfrm>
            <a:off x="-338710" y="2232706"/>
            <a:ext cx="214465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da-DK" sz="2400" dirty="0">
              <a:latin typeface="+mn-lt"/>
            </a:endParaRPr>
          </a:p>
        </p:txBody>
      </p:sp>
      <p:pic>
        <p:nvPicPr>
          <p:cNvPr id="24" name="Picture 3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546100" y="2971004"/>
            <a:ext cx="438150" cy="209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24"/>
          <p:cNvSpPr/>
          <p:nvPr userDrawn="1"/>
        </p:nvSpPr>
        <p:spPr>
          <a:xfrm>
            <a:off x="-327025" y="2971004"/>
            <a:ext cx="219075" cy="201169"/>
          </a:xfrm>
          <a:prstGeom prst="rect">
            <a:avLst/>
          </a:prstGeom>
          <a:solidFill>
            <a:srgbClr val="FFFFFF">
              <a:alpha val="65882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da-DK" sz="2400" dirty="0">
              <a:latin typeface="+mn-lt"/>
            </a:endParaRPr>
          </a:p>
        </p:txBody>
      </p:sp>
      <p:sp>
        <p:nvSpPr>
          <p:cNvPr id="28" name="Rounded Rectangle 27"/>
          <p:cNvSpPr/>
          <p:nvPr userDrawn="1"/>
        </p:nvSpPr>
        <p:spPr>
          <a:xfrm>
            <a:off x="-541490" y="2973578"/>
            <a:ext cx="214465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da-DK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60465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small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675" y="538163"/>
            <a:ext cx="7739063" cy="920750"/>
          </a:xfrm>
        </p:spPr>
        <p:txBody>
          <a:bodyPr/>
          <a:lstStyle/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1675" y="1458913"/>
            <a:ext cx="3622675" cy="3571200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500"/>
            </a:lvl4pPr>
            <a:lvl5pPr>
              <a:defRPr sz="1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9650" y="1458913"/>
            <a:ext cx="3621087" cy="3571200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500"/>
            </a:lvl4pPr>
            <a:lvl5pPr>
              <a:defRPr sz="1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BBB300-21EB-4C80-908E-61380091713A}" type="datetime5">
              <a:rPr lang="da-DK" smtClean="0"/>
              <a:t>oktober 2018</a:t>
            </a:fld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493034-D9FE-466A-8553-48847B6059D3}" type="slidenum">
              <a:rPr lang="da-DK"/>
              <a:pPr/>
              <a:t>‹nr.›</a:t>
            </a:fld>
            <a:endParaRPr lang="da-DK" dirty="0"/>
          </a:p>
        </p:txBody>
      </p:sp>
      <p:sp>
        <p:nvSpPr>
          <p:cNvPr id="10" name="Line 5"/>
          <p:cNvSpPr>
            <a:spLocks noChangeShapeType="1"/>
          </p:cNvSpPr>
          <p:nvPr userDrawn="1"/>
        </p:nvSpPr>
        <p:spPr bwMode="auto">
          <a:xfrm>
            <a:off x="4564623" y="1511300"/>
            <a:ext cx="0" cy="439102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 dirty="0"/>
          </a:p>
        </p:txBody>
      </p:sp>
      <p:pic>
        <p:nvPicPr>
          <p:cNvPr id="2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8356" y="3985306"/>
            <a:ext cx="1327273" cy="716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ounded Rectangle 27"/>
          <p:cNvSpPr/>
          <p:nvPr userDrawn="1"/>
        </p:nvSpPr>
        <p:spPr>
          <a:xfrm>
            <a:off x="-633597" y="3985306"/>
            <a:ext cx="529046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da-DK" sz="2400" dirty="0">
              <a:latin typeface="+mn-lt"/>
            </a:endParaRPr>
          </a:p>
        </p:txBody>
      </p:sp>
      <p:sp>
        <p:nvSpPr>
          <p:cNvPr id="29" name="Rounded Rectangle 28"/>
          <p:cNvSpPr/>
          <p:nvPr userDrawn="1"/>
        </p:nvSpPr>
        <p:spPr>
          <a:xfrm>
            <a:off x="-1413773" y="4220694"/>
            <a:ext cx="565147" cy="423564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da-DK" sz="2400" dirty="0">
              <a:latin typeface="+mn-lt"/>
            </a:endParaRPr>
          </a:p>
        </p:txBody>
      </p:sp>
      <p:sp>
        <p:nvSpPr>
          <p:cNvPr id="30" name="TextBox 17"/>
          <p:cNvSpPr txBox="1">
            <a:spLocks noChangeArrowheads="1"/>
          </p:cNvSpPr>
          <p:nvPr userDrawn="1"/>
        </p:nvSpPr>
        <p:spPr bwMode="auto">
          <a:xfrm>
            <a:off x="-2124075" y="4725144"/>
            <a:ext cx="2016125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da-DK" sz="900" b="1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Skift</a:t>
            </a:r>
            <a:r>
              <a:rPr lang="da-DK" sz="900" b="1" baseline="0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til</a:t>
            </a:r>
            <a:r>
              <a:rPr lang="da-DK" sz="900" b="1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gul baggrund</a:t>
            </a:r>
          </a:p>
          <a:p>
            <a:pPr algn="r">
              <a:lnSpc>
                <a:spcPct val="100000"/>
              </a:lnSpc>
            </a:pPr>
            <a:r>
              <a:rPr lang="da-DK" sz="900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1. Vælg ’Design’ i top menuen</a:t>
            </a:r>
          </a:p>
          <a:p>
            <a:pPr algn="r">
              <a:lnSpc>
                <a:spcPct val="100000"/>
              </a:lnSpc>
            </a:pPr>
            <a:r>
              <a:rPr lang="da-DK" sz="900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2. Højre klik</a:t>
            </a:r>
            <a:r>
              <a:rPr lang="da-DK" sz="900" baseline="0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på </a:t>
            </a:r>
            <a:br>
              <a:rPr lang="da-DK" sz="900" baseline="0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a-DK" sz="900" baseline="0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‘Blank gul’ </a:t>
            </a:r>
            <a:endParaRPr lang="da-DK" sz="900" noProof="1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>
              <a:lnSpc>
                <a:spcPct val="100000"/>
              </a:lnSpc>
            </a:pPr>
            <a:r>
              <a:rPr lang="da-DK" sz="900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3. Vælg ’Applicér på valgte dias</a:t>
            </a:r>
            <a:endParaRPr lang="da-DK" sz="900" noProof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1791570" y="1455600"/>
            <a:ext cx="1683620" cy="1484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a-DK" sz="900" b="1" noProof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Tekst starter uden punktopstilling</a:t>
            </a:r>
            <a:br>
              <a:rPr lang="da-DK" sz="900" b="1" noProof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900" noProof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For at få punktopstilling på teksten (flere niveauer findes) brug forøg listeniveau</a:t>
            </a:r>
          </a:p>
          <a:p>
            <a:pPr algn="r" eaLnBrk="1" hangingPunct="1"/>
            <a:endParaRPr lang="da-DK" sz="900" noProof="1" smtClean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  <a:p>
            <a:pPr algn="r" eaLnBrk="1" hangingPunct="1"/>
            <a:r>
              <a:rPr lang="da-DK" sz="900" noProof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For at få venstrestillet tekst </a:t>
            </a:r>
            <a:br>
              <a:rPr lang="da-DK" sz="900" noProof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900" noProof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uden punktopstilling, brug formindsk listeniveau</a:t>
            </a:r>
            <a:endParaRPr lang="da-DK" sz="900" noProof="1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7310" y="2232706"/>
            <a:ext cx="4572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ounded Rectangle 20"/>
          <p:cNvSpPr/>
          <p:nvPr userDrawn="1"/>
        </p:nvSpPr>
        <p:spPr>
          <a:xfrm>
            <a:off x="-338710" y="2232706"/>
            <a:ext cx="214465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da-DK" sz="2400" dirty="0">
              <a:latin typeface="+mn-lt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546100" y="2971004"/>
            <a:ext cx="438150" cy="209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22"/>
          <p:cNvSpPr/>
          <p:nvPr userDrawn="1"/>
        </p:nvSpPr>
        <p:spPr>
          <a:xfrm>
            <a:off x="-327025" y="2971004"/>
            <a:ext cx="219075" cy="201169"/>
          </a:xfrm>
          <a:prstGeom prst="rect">
            <a:avLst/>
          </a:prstGeom>
          <a:solidFill>
            <a:srgbClr val="FFFFFF">
              <a:alpha val="65882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da-DK" sz="2400" dirty="0">
              <a:latin typeface="+mn-lt"/>
            </a:endParaRPr>
          </a:p>
        </p:txBody>
      </p:sp>
      <p:sp>
        <p:nvSpPr>
          <p:cNvPr id="24" name="Rounded Rectangle 23"/>
          <p:cNvSpPr/>
          <p:nvPr userDrawn="1"/>
        </p:nvSpPr>
        <p:spPr>
          <a:xfrm>
            <a:off x="-541490" y="2973578"/>
            <a:ext cx="214465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da-DK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07333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lysgul bag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51"/>
          <p:cNvSpPr>
            <a:spLocks noChangeArrowheads="1"/>
          </p:cNvSpPr>
          <p:nvPr userDrawn="1"/>
        </p:nvSpPr>
        <p:spPr bwMode="auto">
          <a:xfrm>
            <a:off x="179388" y="201877"/>
            <a:ext cx="8788400" cy="6467211"/>
          </a:xfrm>
          <a:prstGeom prst="rect">
            <a:avLst/>
          </a:prstGeom>
          <a:solidFill>
            <a:srgbClr val="F9F8E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675" y="1342481"/>
            <a:ext cx="7739063" cy="4559843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0C5CB-34DF-461E-9CA3-7E3B3EA1B528}" type="datetime5">
              <a:rPr lang="da-DK" smtClean="0"/>
              <a:t>oktober 2018</a:t>
            </a:fld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0101F-5742-4645-B1C0-D6AFABF6C92F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8" name="Picture 2" descr="U:\Moderniseringsstyrelsen\Jobs\3589_Koncernfaelles skabelonloesning i FM styrelser\Received\Work\DIGST_Logo.e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268" y="6052865"/>
            <a:ext cx="2070285" cy="40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448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lysblå bag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1"/>
          <p:cNvSpPr>
            <a:spLocks noChangeArrowheads="1"/>
          </p:cNvSpPr>
          <p:nvPr userDrawn="1"/>
        </p:nvSpPr>
        <p:spPr bwMode="auto">
          <a:xfrm>
            <a:off x="179388" y="180975"/>
            <a:ext cx="8788400" cy="6496050"/>
          </a:xfrm>
          <a:prstGeom prst="rect">
            <a:avLst/>
          </a:prstGeom>
          <a:solidFill>
            <a:srgbClr val="EBFAFF"/>
          </a:solidFill>
          <a:ln>
            <a:noFill/>
          </a:ln>
          <a:effectLst/>
        </p:spPr>
        <p:txBody>
          <a:bodyPr wrap="none" lIns="0" tIns="0" rIns="0" bIns="0" anchor="ctr"/>
          <a:lstStyle/>
          <a:p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675" y="1342481"/>
            <a:ext cx="7739063" cy="4559843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4E1CC-74CA-41CD-84FC-F2DCEB020779}" type="datetime5">
              <a:rPr lang="da-DK" smtClean="0"/>
              <a:t>oktober 2018</a:t>
            </a:fld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0101F-5742-4645-B1C0-D6AFABF6C92F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8" name="Picture 2" descr="U:\Moderniseringsstyrelsen\Jobs\3589_Koncernfaelles skabelonloesning i FM styrelser\Received\Work\DIGST_Logo.e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268" y="6052865"/>
            <a:ext cx="2070285" cy="40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69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mu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1"/>
          <p:cNvSpPr>
            <a:spLocks noChangeArrowheads="1"/>
          </p:cNvSpPr>
          <p:nvPr userDrawn="1"/>
        </p:nvSpPr>
        <p:spPr bwMode="auto">
          <a:xfrm>
            <a:off x="179388" y="180975"/>
            <a:ext cx="8788400" cy="6496050"/>
          </a:xfrm>
          <a:prstGeom prst="rect">
            <a:avLst/>
          </a:prstGeom>
          <a:solidFill>
            <a:srgbClr val="031D5C"/>
          </a:solidFill>
          <a:ln>
            <a:noFill/>
          </a:ln>
          <a:effectLst/>
          <a:extLst/>
        </p:spPr>
        <p:txBody>
          <a:bodyPr wrap="none" lIns="0" tIns="0" rIns="0" bIns="0" anchor="ctr"/>
          <a:lstStyle/>
          <a:p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675" y="1452563"/>
            <a:ext cx="7739063" cy="44497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90CA6-1589-4230-A9B0-3AFC1E9EB2CD}" type="datetime5">
              <a:rPr lang="da-DK" smtClean="0"/>
              <a:t>oktober 2018</a:t>
            </a:fld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80101F-5742-4645-B1C0-D6AFABF6C92F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8482" y="6052865"/>
            <a:ext cx="2063857" cy="40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3443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7C5135-B4D2-46EE-8EA5-5405269865E3}" type="datetime5">
              <a:rPr lang="da-DK" smtClean="0"/>
              <a:t>oktober 2018</a:t>
            </a:fld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D786DB-AA11-456F-8CC3-DEB72677322B}" type="slidenum">
              <a:rPr lang="da-DK"/>
              <a:pPr/>
              <a:t>‹nr.›</a:t>
            </a:fld>
            <a:endParaRPr lang="da-DK" dirty="0"/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8356" y="3985306"/>
            <a:ext cx="1327273" cy="716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ounded Rectangle 13"/>
          <p:cNvSpPr/>
          <p:nvPr userDrawn="1"/>
        </p:nvSpPr>
        <p:spPr>
          <a:xfrm>
            <a:off x="-633597" y="3985306"/>
            <a:ext cx="529046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da-DK" sz="2400" dirty="0">
              <a:latin typeface="+mn-lt"/>
            </a:endParaRPr>
          </a:p>
        </p:txBody>
      </p:sp>
      <p:sp>
        <p:nvSpPr>
          <p:cNvPr id="15" name="Rounded Rectangle 14"/>
          <p:cNvSpPr/>
          <p:nvPr userDrawn="1"/>
        </p:nvSpPr>
        <p:spPr>
          <a:xfrm>
            <a:off x="-1413773" y="4220694"/>
            <a:ext cx="565147" cy="423564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da-DK" sz="2400" dirty="0">
              <a:latin typeface="+mn-lt"/>
            </a:endParaRPr>
          </a:p>
        </p:txBody>
      </p:sp>
      <p:sp>
        <p:nvSpPr>
          <p:cNvPr id="16" name="TextBox 17"/>
          <p:cNvSpPr txBox="1">
            <a:spLocks noChangeArrowheads="1"/>
          </p:cNvSpPr>
          <p:nvPr userDrawn="1"/>
        </p:nvSpPr>
        <p:spPr bwMode="auto">
          <a:xfrm>
            <a:off x="-2124075" y="4725144"/>
            <a:ext cx="2016125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da-DK" sz="900" b="1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Skift</a:t>
            </a:r>
            <a:r>
              <a:rPr lang="da-DK" sz="900" b="1" baseline="0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til</a:t>
            </a:r>
            <a:r>
              <a:rPr lang="da-DK" sz="900" b="1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gul baggrund</a:t>
            </a:r>
          </a:p>
          <a:p>
            <a:pPr algn="r">
              <a:lnSpc>
                <a:spcPct val="100000"/>
              </a:lnSpc>
            </a:pPr>
            <a:r>
              <a:rPr lang="da-DK" sz="900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1. Vælg ’Design’ i top menuen</a:t>
            </a:r>
          </a:p>
          <a:p>
            <a:pPr algn="r">
              <a:lnSpc>
                <a:spcPct val="100000"/>
              </a:lnSpc>
            </a:pPr>
            <a:r>
              <a:rPr lang="da-DK" sz="900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2. Højre klik</a:t>
            </a:r>
            <a:r>
              <a:rPr lang="da-DK" sz="900" baseline="0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på </a:t>
            </a:r>
            <a:br>
              <a:rPr lang="da-DK" sz="900" baseline="0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a-DK" sz="900" baseline="0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‘Blank gul’ </a:t>
            </a:r>
            <a:endParaRPr lang="da-DK" sz="900" noProof="1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>
              <a:lnSpc>
                <a:spcPct val="100000"/>
              </a:lnSpc>
            </a:pPr>
            <a:r>
              <a:rPr lang="da-DK" sz="900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3. Vælg ’Applicér på valgte dias</a:t>
            </a:r>
            <a:endParaRPr lang="da-DK" sz="900" noProof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656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B7C945-E7EC-4D50-B25C-1C5B46B3DBF5}" type="datetime5">
              <a:rPr lang="da-DK" smtClean="0"/>
              <a:t>oktober 2018</a:t>
            </a:fld>
            <a:endParaRPr lang="da-DK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7710B3-9FA4-44A8-A45D-54FF7E714ABF}" type="slidenum">
              <a:rPr lang="da-DK"/>
              <a:pPr/>
              <a:t>‹nr.›</a:t>
            </a:fld>
            <a:endParaRPr lang="da-DK" dirty="0"/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8356" y="3985306"/>
            <a:ext cx="1327273" cy="716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ounded Rectangle 12"/>
          <p:cNvSpPr/>
          <p:nvPr userDrawn="1"/>
        </p:nvSpPr>
        <p:spPr>
          <a:xfrm>
            <a:off x="-633597" y="3985306"/>
            <a:ext cx="529046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da-DK" sz="2400" dirty="0">
              <a:latin typeface="+mn-lt"/>
            </a:endParaRPr>
          </a:p>
        </p:txBody>
      </p:sp>
      <p:sp>
        <p:nvSpPr>
          <p:cNvPr id="14" name="Rounded Rectangle 13"/>
          <p:cNvSpPr/>
          <p:nvPr userDrawn="1"/>
        </p:nvSpPr>
        <p:spPr>
          <a:xfrm>
            <a:off x="-1413773" y="4220694"/>
            <a:ext cx="565147" cy="423564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da-DK" sz="2400" dirty="0">
              <a:latin typeface="+mn-lt"/>
            </a:endParaRPr>
          </a:p>
        </p:txBody>
      </p:sp>
      <p:sp>
        <p:nvSpPr>
          <p:cNvPr id="15" name="TextBox 17"/>
          <p:cNvSpPr txBox="1">
            <a:spLocks noChangeArrowheads="1"/>
          </p:cNvSpPr>
          <p:nvPr userDrawn="1"/>
        </p:nvSpPr>
        <p:spPr bwMode="auto">
          <a:xfrm>
            <a:off x="-2124075" y="4725144"/>
            <a:ext cx="2016125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da-DK" sz="900" b="1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Skift</a:t>
            </a:r>
            <a:r>
              <a:rPr lang="da-DK" sz="900" b="1" baseline="0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til</a:t>
            </a:r>
            <a:r>
              <a:rPr lang="da-DK" sz="900" b="1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gul baggrund</a:t>
            </a:r>
          </a:p>
          <a:p>
            <a:pPr algn="r">
              <a:lnSpc>
                <a:spcPct val="100000"/>
              </a:lnSpc>
            </a:pPr>
            <a:r>
              <a:rPr lang="da-DK" sz="900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1. Vælg ’Design’ i top menuen</a:t>
            </a:r>
          </a:p>
          <a:p>
            <a:pPr algn="r">
              <a:lnSpc>
                <a:spcPct val="100000"/>
              </a:lnSpc>
            </a:pPr>
            <a:r>
              <a:rPr lang="da-DK" sz="900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2. Højre klik</a:t>
            </a:r>
            <a:r>
              <a:rPr lang="da-DK" sz="900" baseline="0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på </a:t>
            </a:r>
            <a:br>
              <a:rPr lang="da-DK" sz="900" baseline="0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a-DK" sz="900" baseline="0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‘Blank gul’ </a:t>
            </a:r>
            <a:endParaRPr lang="da-DK" sz="900" noProof="1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>
              <a:lnSpc>
                <a:spcPct val="100000"/>
              </a:lnSpc>
            </a:pPr>
            <a:r>
              <a:rPr lang="da-DK" sz="900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3. Vælg ’Applicér på valgte dias</a:t>
            </a:r>
            <a:endParaRPr lang="da-DK" sz="900" noProof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969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8000"/>
              </a:lnSpc>
              <a:spcBef>
                <a:spcPct val="54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179388" y="180974"/>
            <a:ext cx="8788400" cy="6494503"/>
          </a:xfrm>
          <a:solidFill>
            <a:schemeClr val="bg1">
              <a:lumMod val="50000"/>
            </a:schemeClr>
          </a:solidFill>
        </p:spPr>
        <p:txBody>
          <a:bodyPr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da-DK" dirty="0" smtClean="0"/>
              <a:t>Select placeholder and insert picture</a:t>
            </a:r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5F84A-BCEF-433B-AC9F-114BD9DE25C7}" type="datetime5">
              <a:rPr lang="da-DK" smtClean="0"/>
              <a:t>oktober 2018</a:t>
            </a:fld>
            <a:endParaRPr lang="da-DK" dirty="0"/>
          </a:p>
        </p:txBody>
      </p:sp>
      <p:sp>
        <p:nvSpPr>
          <p:cNvPr id="4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80101F-5742-4645-B1C0-D6AFABF6C92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01675" y="538163"/>
            <a:ext cx="7739063" cy="9207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/>
          </a:p>
        </p:txBody>
      </p:sp>
      <p:sp>
        <p:nvSpPr>
          <p:cNvPr id="14" name="TextBox 17"/>
          <p:cNvSpPr txBox="1">
            <a:spLocks noChangeArrowheads="1"/>
          </p:cNvSpPr>
          <p:nvPr userDrawn="1"/>
        </p:nvSpPr>
        <p:spPr bwMode="auto">
          <a:xfrm>
            <a:off x="-1791570" y="538163"/>
            <a:ext cx="1683620" cy="299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a-DK" sz="900" b="1" noProof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Fjern tekst boks</a:t>
            </a:r>
            <a:br>
              <a:rPr lang="da-DK" sz="900" b="1" noProof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900" noProof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hvis ingen tekst</a:t>
            </a:r>
            <a:endParaRPr lang="da-DK" sz="900" noProof="1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378482" y="6051600"/>
            <a:ext cx="2062800" cy="406800"/>
          </a:xfrm>
          <a:blipFill>
            <a:blip r:embed="rId3"/>
            <a:stretch>
              <a:fillRect/>
            </a:stretch>
          </a:blipFill>
        </p:spPr>
        <p:txBody>
          <a:bodyPr lIns="0" tIns="0"/>
          <a:lstStyle>
            <a:lvl1pPr algn="ctr">
              <a:defRPr sz="100" b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da-DK" dirty="0" smtClean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185728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8000"/>
              </a:lnSpc>
              <a:spcBef>
                <a:spcPct val="54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179388" y="180974"/>
            <a:ext cx="8788400" cy="6494503"/>
          </a:xfrm>
          <a:solidFill>
            <a:schemeClr val="bg1">
              <a:lumMod val="85000"/>
            </a:schemeClr>
          </a:solidFill>
        </p:spPr>
        <p:txBody>
          <a:bodyPr/>
          <a:lstStyle>
            <a:lvl1pPr algn="ctr">
              <a:defRPr sz="1400">
                <a:solidFill>
                  <a:srgbClr val="031D5C"/>
                </a:solidFill>
              </a:defRPr>
            </a:lvl1pPr>
          </a:lstStyle>
          <a:p>
            <a:r>
              <a:rPr lang="da-DK" dirty="0" smtClean="0"/>
              <a:t>Select placeholder and insert picture</a:t>
            </a:r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967A1-D8B3-4654-8E99-7FFCA71FE223}" type="datetime5">
              <a:rPr lang="da-DK" smtClean="0"/>
              <a:t>oktober 2018</a:t>
            </a:fld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80101F-5742-4645-B1C0-D6AFABF6C92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01675" y="538163"/>
            <a:ext cx="7739063" cy="920750"/>
          </a:xfrm>
        </p:spPr>
        <p:txBody>
          <a:bodyPr/>
          <a:lstStyle>
            <a:lvl1pPr>
              <a:defRPr>
                <a:solidFill>
                  <a:srgbClr val="031D5C"/>
                </a:solidFill>
              </a:defRPr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/>
          </a:p>
        </p:txBody>
      </p:sp>
      <p:sp>
        <p:nvSpPr>
          <p:cNvPr id="14" name="TextBox 17"/>
          <p:cNvSpPr txBox="1">
            <a:spLocks noChangeArrowheads="1"/>
          </p:cNvSpPr>
          <p:nvPr userDrawn="1"/>
        </p:nvSpPr>
        <p:spPr bwMode="auto">
          <a:xfrm>
            <a:off x="-1791570" y="538163"/>
            <a:ext cx="1683620" cy="299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a-DK" sz="900" b="1" noProof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Fjern tekst boks</a:t>
            </a:r>
            <a:br>
              <a:rPr lang="da-DK" sz="900" b="1" noProof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900" noProof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hvis ingen tekst</a:t>
            </a:r>
            <a:endParaRPr lang="da-DK" sz="900" noProof="1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378482" y="6051600"/>
            <a:ext cx="2062800" cy="406800"/>
          </a:xfrm>
          <a:blipFill>
            <a:blip r:embed="rId3"/>
            <a:stretch>
              <a:fillRect/>
            </a:stretch>
          </a:blipFill>
        </p:spPr>
        <p:txBody>
          <a:bodyPr lIns="0" tIns="0"/>
          <a:lstStyle>
            <a:lvl1pPr algn="ctr">
              <a:defRPr sz="100" b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da-DK" dirty="0" smtClean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717187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675" y="538163"/>
            <a:ext cx="7739063" cy="920750"/>
          </a:xfrm>
        </p:spPr>
        <p:txBody>
          <a:bodyPr/>
          <a:lstStyle/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1675" y="1458913"/>
            <a:ext cx="3622675" cy="4443412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500"/>
            </a:lvl4pPr>
            <a:lvl5pPr>
              <a:defRPr sz="1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9650" y="1458913"/>
            <a:ext cx="3621087" cy="4443412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500"/>
            </a:lvl4pPr>
            <a:lvl5pPr>
              <a:defRPr sz="1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DBA09D-F4DB-4A1B-8C44-6CAEFFA39821}" type="datetime5">
              <a:rPr lang="da-DK" smtClean="0"/>
              <a:t>oktober 2018</a:t>
            </a:fld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493034-D9FE-466A-8553-48847B6059D3}" type="slidenum">
              <a:rPr lang="da-DK"/>
              <a:pPr/>
              <a:t>‹nr.›</a:t>
            </a:fld>
            <a:endParaRPr lang="da-DK" dirty="0"/>
          </a:p>
        </p:txBody>
      </p:sp>
      <p:sp>
        <p:nvSpPr>
          <p:cNvPr id="10" name="Line 5"/>
          <p:cNvSpPr>
            <a:spLocks noChangeShapeType="1"/>
          </p:cNvSpPr>
          <p:nvPr userDrawn="1"/>
        </p:nvSpPr>
        <p:spPr bwMode="auto">
          <a:xfrm>
            <a:off x="4564623" y="1511300"/>
            <a:ext cx="0" cy="439102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 dirty="0"/>
          </a:p>
        </p:txBody>
      </p:sp>
      <p:pic>
        <p:nvPicPr>
          <p:cNvPr id="2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8356" y="3985306"/>
            <a:ext cx="1327273" cy="716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ounded Rectangle 28"/>
          <p:cNvSpPr/>
          <p:nvPr userDrawn="1"/>
        </p:nvSpPr>
        <p:spPr>
          <a:xfrm>
            <a:off x="-633597" y="3985306"/>
            <a:ext cx="529046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da-DK" sz="2400" dirty="0">
              <a:latin typeface="+mn-lt"/>
            </a:endParaRPr>
          </a:p>
        </p:txBody>
      </p:sp>
      <p:sp>
        <p:nvSpPr>
          <p:cNvPr id="30" name="Rounded Rectangle 29"/>
          <p:cNvSpPr/>
          <p:nvPr userDrawn="1"/>
        </p:nvSpPr>
        <p:spPr>
          <a:xfrm>
            <a:off x="-869834" y="4220694"/>
            <a:ext cx="565147" cy="423564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da-DK" sz="2400" dirty="0">
              <a:latin typeface="+mn-lt"/>
            </a:endParaRPr>
          </a:p>
        </p:txBody>
      </p:sp>
      <p:sp>
        <p:nvSpPr>
          <p:cNvPr id="31" name="TextBox 17"/>
          <p:cNvSpPr txBox="1">
            <a:spLocks noChangeArrowheads="1"/>
          </p:cNvSpPr>
          <p:nvPr userDrawn="1"/>
        </p:nvSpPr>
        <p:spPr bwMode="auto">
          <a:xfrm>
            <a:off x="-2124075" y="4725144"/>
            <a:ext cx="2016125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da-DK" sz="900" b="1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Skift</a:t>
            </a:r>
            <a:r>
              <a:rPr lang="da-DK" sz="900" b="1" baseline="0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til</a:t>
            </a:r>
            <a:r>
              <a:rPr lang="da-DK" sz="900" b="1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blå baggrund</a:t>
            </a:r>
          </a:p>
          <a:p>
            <a:pPr algn="r">
              <a:lnSpc>
                <a:spcPct val="100000"/>
              </a:lnSpc>
            </a:pPr>
            <a:r>
              <a:rPr lang="da-DK" sz="900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1. Vælg ’Design’ i top menuen</a:t>
            </a:r>
          </a:p>
          <a:p>
            <a:pPr algn="r">
              <a:lnSpc>
                <a:spcPct val="100000"/>
              </a:lnSpc>
            </a:pPr>
            <a:r>
              <a:rPr lang="da-DK" sz="900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2. Højre klik</a:t>
            </a:r>
            <a:r>
              <a:rPr lang="da-DK" sz="900" baseline="0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på </a:t>
            </a:r>
            <a:br>
              <a:rPr lang="da-DK" sz="900" baseline="0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a-DK" sz="900" baseline="0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‘Blank blå’</a:t>
            </a:r>
            <a:endParaRPr lang="da-DK" sz="900" noProof="1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>
              <a:lnSpc>
                <a:spcPct val="100000"/>
              </a:lnSpc>
            </a:pPr>
            <a:r>
              <a:rPr lang="da-DK" sz="900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3. Vælg ’Applicér på valgte dias</a:t>
            </a:r>
            <a:endParaRPr lang="da-DK" sz="900" noProof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1791570" y="1455600"/>
            <a:ext cx="1683620" cy="1484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a-DK" sz="900" b="1" noProof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Tekst starter uden punktopstilling</a:t>
            </a:r>
            <a:br>
              <a:rPr lang="da-DK" sz="900" b="1" noProof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900" noProof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For at få punktopstilling på teksten (flere niveauer findes) brug forøg listeniveau</a:t>
            </a:r>
          </a:p>
          <a:p>
            <a:pPr algn="r" eaLnBrk="1" hangingPunct="1"/>
            <a:endParaRPr lang="da-DK" sz="900" noProof="1" smtClean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  <a:p>
            <a:pPr algn="r" eaLnBrk="1" hangingPunct="1"/>
            <a:r>
              <a:rPr lang="da-DK" sz="900" noProof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For at få venstrestillet tekst </a:t>
            </a:r>
            <a:br>
              <a:rPr lang="da-DK" sz="900" noProof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900" noProof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uden punktopstilling, brug formindsk listeniveau</a:t>
            </a:r>
            <a:endParaRPr lang="da-DK" sz="900" noProof="1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7310" y="2232706"/>
            <a:ext cx="4572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ounded Rectangle 20"/>
          <p:cNvSpPr/>
          <p:nvPr userDrawn="1"/>
        </p:nvSpPr>
        <p:spPr>
          <a:xfrm>
            <a:off x="-338710" y="2232706"/>
            <a:ext cx="214465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da-DK" sz="2400" dirty="0">
              <a:latin typeface="+mn-lt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546100" y="2971004"/>
            <a:ext cx="438150" cy="209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22"/>
          <p:cNvSpPr/>
          <p:nvPr userDrawn="1"/>
        </p:nvSpPr>
        <p:spPr>
          <a:xfrm>
            <a:off x="-327025" y="2971004"/>
            <a:ext cx="219075" cy="201169"/>
          </a:xfrm>
          <a:prstGeom prst="rect">
            <a:avLst/>
          </a:prstGeom>
          <a:solidFill>
            <a:srgbClr val="FFFFFF">
              <a:alpha val="65882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da-DK" sz="2400" dirty="0">
              <a:latin typeface="+mn-lt"/>
            </a:endParaRPr>
          </a:p>
        </p:txBody>
      </p:sp>
      <p:sp>
        <p:nvSpPr>
          <p:cNvPr id="24" name="Rounded Rectangle 23"/>
          <p:cNvSpPr/>
          <p:nvPr userDrawn="1"/>
        </p:nvSpPr>
        <p:spPr>
          <a:xfrm>
            <a:off x="-541490" y="2973578"/>
            <a:ext cx="214465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da-DK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37865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, whit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8000"/>
              </a:lnSpc>
              <a:spcBef>
                <a:spcPct val="54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179388" y="180974"/>
            <a:ext cx="8788400" cy="6494503"/>
          </a:xfrm>
        </p:spPr>
        <p:txBody>
          <a:bodyPr/>
          <a:lstStyle>
            <a:lvl1pPr algn="ctr">
              <a:defRPr sz="1400"/>
            </a:lvl1pPr>
          </a:lstStyle>
          <a:p>
            <a:r>
              <a:rPr lang="da-DK" dirty="0" smtClean="0"/>
              <a:t>Select placeholder and insert picture</a:t>
            </a:r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39BD1F2-957E-48F8-86C0-D257A40FAE12}" type="datetime5">
              <a:rPr lang="da-DK" smtClean="0"/>
              <a:t>oktober 2018</a:t>
            </a:fld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80101F-5742-4645-B1C0-D6AFABF6C92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701675" y="1520825"/>
            <a:ext cx="3870325" cy="2578100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da-DK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6"/>
          </p:nvPr>
        </p:nvSpPr>
        <p:spPr>
          <a:xfrm>
            <a:off x="702668" y="1458913"/>
            <a:ext cx="3870000" cy="2727844"/>
          </a:xfrm>
          <a:solidFill>
            <a:srgbClr val="FFFFFF">
              <a:alpha val="85098"/>
            </a:srgbClr>
          </a:solidFill>
        </p:spPr>
        <p:txBody>
          <a:bodyPr lIns="378000" tIns="324000" rIns="378000" bIns="324000">
            <a:spAutoFit/>
          </a:bodyPr>
          <a:lstStyle>
            <a:lvl1pPr>
              <a:defRPr sz="1800"/>
            </a:lvl1pPr>
            <a:lvl2pPr algn="r">
              <a:spcBef>
                <a:spcPts val="1200"/>
              </a:spcBef>
              <a:defRPr sz="1200" b="1" cap="all" baseline="0"/>
            </a:lvl2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  <p:sp>
        <p:nvSpPr>
          <p:cNvPr id="22" name="TextBox 17"/>
          <p:cNvSpPr txBox="1">
            <a:spLocks noChangeArrowheads="1"/>
          </p:cNvSpPr>
          <p:nvPr userDrawn="1"/>
        </p:nvSpPr>
        <p:spPr bwMode="auto">
          <a:xfrm>
            <a:off x="-1791570" y="1455600"/>
            <a:ext cx="1683620" cy="2019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a-DK" sz="900" b="1" noProof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Tekst i første</a:t>
            </a:r>
            <a:r>
              <a:rPr lang="da-DK" sz="900" b="1" baseline="0" noProof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niveau</a:t>
            </a:r>
            <a:r>
              <a:rPr lang="da-DK" sz="900" b="1" noProof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/>
            </a:r>
            <a:br>
              <a:rPr lang="da-DK" sz="900" b="1" noProof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900" noProof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Arial Bold 18 pkt</a:t>
            </a:r>
            <a:br>
              <a:rPr lang="da-DK" sz="900" noProof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900" noProof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Brug forøg listeniveau </a:t>
            </a:r>
            <a:br>
              <a:rPr lang="da-DK" sz="900" noProof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900" noProof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for at få NAVN-tekst</a:t>
            </a:r>
          </a:p>
          <a:p>
            <a:pPr algn="r" eaLnBrk="1" hangingPunct="1"/>
            <a:endParaRPr lang="da-DK" sz="900" b="1" baseline="0" noProof="1" smtClean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  <a:p>
            <a:pPr algn="r" eaLnBrk="1" hangingPunct="1"/>
            <a:r>
              <a:rPr lang="da-DK" sz="900" b="1" baseline="0" noProof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Navnet i andet niveau</a:t>
            </a:r>
            <a:r>
              <a:rPr lang="da-DK" sz="900" b="1" noProof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/>
            </a:r>
            <a:br>
              <a:rPr lang="da-DK" sz="900" b="1" noProof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900" b="0" noProof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Store bogstaver </a:t>
            </a:r>
            <a:r>
              <a:rPr lang="da-DK" sz="900" noProof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Arial Bold 12 pkt</a:t>
            </a:r>
          </a:p>
          <a:p>
            <a:pPr algn="r" eaLnBrk="1" hangingPunct="1"/>
            <a:endParaRPr lang="da-DK" sz="900" noProof="1" smtClean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  <a:p>
            <a:pPr algn="r" eaLnBrk="1" hangingPunct="1"/>
            <a:endParaRPr lang="da-DK" sz="900" noProof="1" smtClean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  <a:p>
            <a:pPr algn="r" eaLnBrk="1" hangingPunct="1"/>
            <a:r>
              <a:rPr lang="da-DK" sz="900" noProof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For at få venstrestillet tekst </a:t>
            </a:r>
            <a:br>
              <a:rPr lang="da-DK" sz="900" noProof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900" noProof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Brug formindsk listeniveau</a:t>
            </a:r>
            <a:endParaRPr lang="da-DK" sz="900" noProof="1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7310" y="2077058"/>
            <a:ext cx="4572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/>
          <p:cNvSpPr/>
          <p:nvPr userDrawn="1"/>
        </p:nvSpPr>
        <p:spPr>
          <a:xfrm>
            <a:off x="-338710" y="2077058"/>
            <a:ext cx="214465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da-DK" sz="2400" dirty="0">
              <a:latin typeface="+mn-lt"/>
            </a:endParaRPr>
          </a:p>
        </p:txBody>
      </p:sp>
      <p:pic>
        <p:nvPicPr>
          <p:cNvPr id="25" name="Picture 3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546100" y="2922364"/>
            <a:ext cx="438150" cy="209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Rectangle 25"/>
          <p:cNvSpPr/>
          <p:nvPr userDrawn="1"/>
        </p:nvSpPr>
        <p:spPr>
          <a:xfrm>
            <a:off x="-327025" y="2922364"/>
            <a:ext cx="219075" cy="201169"/>
          </a:xfrm>
          <a:prstGeom prst="rect">
            <a:avLst/>
          </a:prstGeom>
          <a:solidFill>
            <a:srgbClr val="FFFFFF">
              <a:alpha val="65882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da-DK" sz="2400" dirty="0">
              <a:latin typeface="+mn-lt"/>
            </a:endParaRPr>
          </a:p>
        </p:txBody>
      </p:sp>
      <p:sp>
        <p:nvSpPr>
          <p:cNvPr id="27" name="Rounded Rectangle 26"/>
          <p:cNvSpPr/>
          <p:nvPr userDrawn="1"/>
        </p:nvSpPr>
        <p:spPr>
          <a:xfrm>
            <a:off x="-541490" y="2924938"/>
            <a:ext cx="214465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da-DK" sz="2400" dirty="0">
              <a:latin typeface="+mn-lt"/>
            </a:endParaRP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378482" y="6051600"/>
            <a:ext cx="2062800" cy="406800"/>
          </a:xfrm>
          <a:blipFill>
            <a:blip r:embed="rId5"/>
            <a:stretch>
              <a:fillRect/>
            </a:stretch>
          </a:blipFill>
        </p:spPr>
        <p:txBody>
          <a:bodyPr lIns="0" tIns="0"/>
          <a:lstStyle>
            <a:lvl1pPr algn="ctr">
              <a:defRPr sz="100" b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da-DK" dirty="0" smtClean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104933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much text, whit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8000"/>
              </a:lnSpc>
              <a:spcBef>
                <a:spcPct val="54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179388" y="180974"/>
            <a:ext cx="8788400" cy="6494503"/>
          </a:xfrm>
        </p:spPr>
        <p:txBody>
          <a:bodyPr/>
          <a:lstStyle>
            <a:lvl1pPr algn="ctr">
              <a:defRPr sz="1400"/>
            </a:lvl1pPr>
          </a:lstStyle>
          <a:p>
            <a:r>
              <a:rPr lang="da-DK" dirty="0" smtClean="0"/>
              <a:t>Select placeholder and insert picture</a:t>
            </a:r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E56B3F-AC12-4CDD-8A7C-C811E14C6E81}" type="datetime5">
              <a:rPr lang="da-DK" smtClean="0"/>
              <a:t>oktober 2018</a:t>
            </a:fld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80101F-5742-4645-B1C0-D6AFABF6C92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701675" y="1520825"/>
            <a:ext cx="3870325" cy="2578100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da-DK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6"/>
          </p:nvPr>
        </p:nvSpPr>
        <p:spPr>
          <a:xfrm>
            <a:off x="702668" y="1458913"/>
            <a:ext cx="7724932" cy="2428660"/>
          </a:xfrm>
          <a:solidFill>
            <a:srgbClr val="FFFFFF">
              <a:alpha val="85098"/>
            </a:srgbClr>
          </a:solidFill>
        </p:spPr>
        <p:txBody>
          <a:bodyPr wrap="square" lIns="378000" tIns="324000" rIns="378000" bIns="324000">
            <a:spAutoFit/>
          </a:bodyPr>
          <a:lstStyle>
            <a:lvl1pPr>
              <a:defRPr sz="1800"/>
            </a:lvl1pPr>
            <a:lvl2pPr algn="r">
              <a:spcBef>
                <a:spcPts val="1200"/>
              </a:spcBef>
              <a:defRPr sz="1200" b="1" cap="all" baseline="0"/>
            </a:lvl2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  <p:sp>
        <p:nvSpPr>
          <p:cNvPr id="22" name="TextBox 17"/>
          <p:cNvSpPr txBox="1">
            <a:spLocks noChangeArrowheads="1"/>
          </p:cNvSpPr>
          <p:nvPr userDrawn="1"/>
        </p:nvSpPr>
        <p:spPr bwMode="auto">
          <a:xfrm>
            <a:off x="-1791570" y="1455600"/>
            <a:ext cx="1683620" cy="2019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a-DK" sz="900" b="1" noProof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Tekst i første</a:t>
            </a:r>
            <a:r>
              <a:rPr lang="da-DK" sz="900" b="1" baseline="0" noProof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niveau</a:t>
            </a:r>
            <a:r>
              <a:rPr lang="da-DK" sz="900" b="1" noProof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/>
            </a:r>
            <a:br>
              <a:rPr lang="da-DK" sz="900" b="1" noProof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900" noProof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Arial Bold 18 pkt</a:t>
            </a:r>
            <a:br>
              <a:rPr lang="da-DK" sz="900" noProof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900" noProof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Brug forøg listeniveau </a:t>
            </a:r>
            <a:br>
              <a:rPr lang="da-DK" sz="900" noProof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900" noProof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for at få NAVN-tekst</a:t>
            </a:r>
          </a:p>
          <a:p>
            <a:pPr algn="r" eaLnBrk="1" hangingPunct="1"/>
            <a:endParaRPr lang="da-DK" sz="900" b="1" baseline="0" noProof="1" smtClean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  <a:p>
            <a:pPr algn="r" eaLnBrk="1" hangingPunct="1"/>
            <a:r>
              <a:rPr lang="da-DK" sz="900" b="1" baseline="0" noProof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Navnet i andet niveau</a:t>
            </a:r>
            <a:r>
              <a:rPr lang="da-DK" sz="900" b="1" noProof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/>
            </a:r>
            <a:br>
              <a:rPr lang="da-DK" sz="900" b="1" noProof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900" b="0" noProof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Store bogstaver </a:t>
            </a:r>
            <a:r>
              <a:rPr lang="da-DK" sz="900" noProof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Arial Bold 12 pkt</a:t>
            </a:r>
          </a:p>
          <a:p>
            <a:pPr algn="r" eaLnBrk="1" hangingPunct="1"/>
            <a:endParaRPr lang="da-DK" sz="900" noProof="1" smtClean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  <a:p>
            <a:pPr algn="r" eaLnBrk="1" hangingPunct="1"/>
            <a:endParaRPr lang="da-DK" sz="900" noProof="1" smtClean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  <a:p>
            <a:pPr algn="r" eaLnBrk="1" hangingPunct="1"/>
            <a:r>
              <a:rPr lang="da-DK" sz="900" noProof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For at få venstrestillet tekst </a:t>
            </a:r>
            <a:br>
              <a:rPr lang="da-DK" sz="900" noProof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900" noProof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Brug formindsk listeniveau</a:t>
            </a:r>
            <a:endParaRPr lang="da-DK" sz="900" noProof="1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7310" y="2077058"/>
            <a:ext cx="4572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/>
          <p:cNvSpPr/>
          <p:nvPr userDrawn="1"/>
        </p:nvSpPr>
        <p:spPr>
          <a:xfrm>
            <a:off x="-338710" y="2077058"/>
            <a:ext cx="214465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da-DK" sz="2400" dirty="0">
              <a:latin typeface="+mn-lt"/>
            </a:endParaRPr>
          </a:p>
        </p:txBody>
      </p:sp>
      <p:pic>
        <p:nvPicPr>
          <p:cNvPr id="25" name="Picture 3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546100" y="2922364"/>
            <a:ext cx="438150" cy="209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Rectangle 25"/>
          <p:cNvSpPr/>
          <p:nvPr userDrawn="1"/>
        </p:nvSpPr>
        <p:spPr>
          <a:xfrm>
            <a:off x="-327025" y="2922364"/>
            <a:ext cx="219075" cy="201169"/>
          </a:xfrm>
          <a:prstGeom prst="rect">
            <a:avLst/>
          </a:prstGeom>
          <a:solidFill>
            <a:srgbClr val="FFFFFF">
              <a:alpha val="65882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da-DK" sz="2400" dirty="0">
              <a:latin typeface="+mn-lt"/>
            </a:endParaRPr>
          </a:p>
        </p:txBody>
      </p:sp>
      <p:sp>
        <p:nvSpPr>
          <p:cNvPr id="27" name="Rounded Rectangle 26"/>
          <p:cNvSpPr/>
          <p:nvPr userDrawn="1"/>
        </p:nvSpPr>
        <p:spPr>
          <a:xfrm>
            <a:off x="-541490" y="2924938"/>
            <a:ext cx="214465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da-DK" sz="2400" dirty="0">
              <a:latin typeface="+mn-lt"/>
            </a:endParaRP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378482" y="6051600"/>
            <a:ext cx="2062800" cy="406800"/>
          </a:xfrm>
          <a:blipFill>
            <a:blip r:embed="rId5"/>
            <a:stretch>
              <a:fillRect/>
            </a:stretch>
          </a:blipFill>
        </p:spPr>
        <p:txBody>
          <a:bodyPr lIns="0" tIns="0"/>
          <a:lstStyle>
            <a:lvl1pPr algn="ctr">
              <a:defRPr sz="100" b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da-DK" dirty="0" smtClean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442739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675" y="538163"/>
            <a:ext cx="7720013" cy="920750"/>
          </a:xfrm>
        </p:spPr>
        <p:txBody>
          <a:bodyPr/>
          <a:lstStyle/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01675" y="1458913"/>
            <a:ext cx="3622675" cy="4443412"/>
          </a:xfrm>
        </p:spPr>
        <p:txBody>
          <a:bodyPr/>
          <a:lstStyle/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9650" y="1458913"/>
            <a:ext cx="3621088" cy="4443412"/>
          </a:xfrm>
        </p:spPr>
        <p:txBody>
          <a:bodyPr/>
          <a:lstStyle/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  <p:sp>
        <p:nvSpPr>
          <p:cNvPr id="8" name="Line 5"/>
          <p:cNvSpPr>
            <a:spLocks noChangeShapeType="1"/>
          </p:cNvSpPr>
          <p:nvPr userDrawn="1"/>
        </p:nvSpPr>
        <p:spPr bwMode="auto">
          <a:xfrm>
            <a:off x="4564623" y="1511300"/>
            <a:ext cx="0" cy="439102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AFEE0-7DDF-4518-A704-9E0BAF3F7D87}" type="datetime5">
              <a:rPr lang="da-DK" smtClean="0"/>
              <a:t>oktober 2018</a:t>
            </a:fld>
            <a:endParaRPr lang="da-DK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0101F-5742-4645-B1C0-D6AFABF6C92F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8356" y="3985306"/>
            <a:ext cx="1327273" cy="716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ounded Rectangle 16"/>
          <p:cNvSpPr/>
          <p:nvPr userDrawn="1"/>
        </p:nvSpPr>
        <p:spPr>
          <a:xfrm>
            <a:off x="-633597" y="3985306"/>
            <a:ext cx="529046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da-DK" sz="2400" dirty="0">
              <a:latin typeface="+mn-lt"/>
            </a:endParaRPr>
          </a:p>
        </p:txBody>
      </p:sp>
      <p:sp>
        <p:nvSpPr>
          <p:cNvPr id="18" name="Rounded Rectangle 17"/>
          <p:cNvSpPr/>
          <p:nvPr userDrawn="1"/>
        </p:nvSpPr>
        <p:spPr>
          <a:xfrm>
            <a:off x="-1413773" y="4220694"/>
            <a:ext cx="565147" cy="423564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da-DK" sz="2400" dirty="0">
              <a:latin typeface="+mn-lt"/>
            </a:endParaRP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124075" y="4725144"/>
            <a:ext cx="2016125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da-DK" sz="900" b="1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Skift</a:t>
            </a:r>
            <a:r>
              <a:rPr lang="da-DK" sz="900" b="1" baseline="0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til</a:t>
            </a:r>
            <a:r>
              <a:rPr lang="da-DK" sz="900" b="1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gul baggrund</a:t>
            </a:r>
          </a:p>
          <a:p>
            <a:pPr algn="r">
              <a:lnSpc>
                <a:spcPct val="100000"/>
              </a:lnSpc>
            </a:pPr>
            <a:r>
              <a:rPr lang="da-DK" sz="900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1. Vælg ’Design’ i top menuen</a:t>
            </a:r>
          </a:p>
          <a:p>
            <a:pPr algn="r">
              <a:lnSpc>
                <a:spcPct val="100000"/>
              </a:lnSpc>
            </a:pPr>
            <a:r>
              <a:rPr lang="da-DK" sz="900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2. Højre klik</a:t>
            </a:r>
            <a:r>
              <a:rPr lang="da-DK" sz="900" baseline="0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på </a:t>
            </a:r>
            <a:br>
              <a:rPr lang="da-DK" sz="900" baseline="0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a-DK" sz="900" baseline="0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‘Blank gul’ </a:t>
            </a:r>
            <a:endParaRPr lang="da-DK" sz="900" noProof="1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>
              <a:lnSpc>
                <a:spcPct val="100000"/>
              </a:lnSpc>
            </a:pPr>
            <a:r>
              <a:rPr lang="da-DK" sz="900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3. Vælg ’Applicér på valgte dias</a:t>
            </a:r>
            <a:endParaRPr lang="da-DK" sz="900" noProof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989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 and small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675" y="538163"/>
            <a:ext cx="7720013" cy="920750"/>
          </a:xfrm>
        </p:spPr>
        <p:txBody>
          <a:bodyPr/>
          <a:lstStyle/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01675" y="1458913"/>
            <a:ext cx="3622675" cy="4443412"/>
          </a:xfrm>
        </p:spPr>
        <p:txBody>
          <a:bodyPr/>
          <a:lstStyle/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9650" y="1458913"/>
            <a:ext cx="3621088" cy="3571200"/>
          </a:xfrm>
        </p:spPr>
        <p:txBody>
          <a:bodyPr/>
          <a:lstStyle/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  <p:sp>
        <p:nvSpPr>
          <p:cNvPr id="8" name="Line 5"/>
          <p:cNvSpPr>
            <a:spLocks noChangeShapeType="1"/>
          </p:cNvSpPr>
          <p:nvPr userDrawn="1"/>
        </p:nvSpPr>
        <p:spPr bwMode="auto">
          <a:xfrm>
            <a:off x="4564623" y="1511300"/>
            <a:ext cx="0" cy="439102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EC902-FE27-4054-8AF2-9AB84F5489D9}" type="datetime5">
              <a:rPr lang="da-DK" smtClean="0"/>
              <a:t>oktober 2018</a:t>
            </a:fld>
            <a:endParaRPr lang="da-DK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0101F-5742-4645-B1C0-D6AFABF6C92F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8356" y="3985306"/>
            <a:ext cx="1327273" cy="716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ounded Rectangle 13"/>
          <p:cNvSpPr/>
          <p:nvPr userDrawn="1"/>
        </p:nvSpPr>
        <p:spPr>
          <a:xfrm>
            <a:off x="-633597" y="3985306"/>
            <a:ext cx="529046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da-DK" sz="2400" dirty="0">
              <a:latin typeface="+mn-lt"/>
            </a:endParaRPr>
          </a:p>
        </p:txBody>
      </p:sp>
      <p:sp>
        <p:nvSpPr>
          <p:cNvPr id="15" name="Rounded Rectangle 14"/>
          <p:cNvSpPr/>
          <p:nvPr userDrawn="1"/>
        </p:nvSpPr>
        <p:spPr>
          <a:xfrm>
            <a:off x="-1413773" y="4220694"/>
            <a:ext cx="565147" cy="423564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da-DK" sz="2400" dirty="0">
              <a:latin typeface="+mn-lt"/>
            </a:endParaRPr>
          </a:p>
        </p:txBody>
      </p:sp>
      <p:sp>
        <p:nvSpPr>
          <p:cNvPr id="20" name="TextBox 17"/>
          <p:cNvSpPr txBox="1">
            <a:spLocks noChangeArrowheads="1"/>
          </p:cNvSpPr>
          <p:nvPr userDrawn="1"/>
        </p:nvSpPr>
        <p:spPr bwMode="auto">
          <a:xfrm>
            <a:off x="-2124075" y="4725144"/>
            <a:ext cx="2016125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da-DK" sz="900" b="1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Skift</a:t>
            </a:r>
            <a:r>
              <a:rPr lang="da-DK" sz="900" b="1" baseline="0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til</a:t>
            </a:r>
            <a:r>
              <a:rPr lang="da-DK" sz="900" b="1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gul baggrund</a:t>
            </a:r>
          </a:p>
          <a:p>
            <a:pPr algn="r">
              <a:lnSpc>
                <a:spcPct val="100000"/>
              </a:lnSpc>
            </a:pPr>
            <a:r>
              <a:rPr lang="da-DK" sz="900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1. Vælg ’Design’ i top menuen</a:t>
            </a:r>
          </a:p>
          <a:p>
            <a:pPr algn="r">
              <a:lnSpc>
                <a:spcPct val="100000"/>
              </a:lnSpc>
            </a:pPr>
            <a:r>
              <a:rPr lang="da-DK" sz="900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2. Højre klik</a:t>
            </a:r>
            <a:r>
              <a:rPr lang="da-DK" sz="900" baseline="0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på </a:t>
            </a:r>
            <a:br>
              <a:rPr lang="da-DK" sz="900" baseline="0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a-DK" sz="900" baseline="0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‘Blank gul’ </a:t>
            </a:r>
            <a:endParaRPr lang="da-DK" sz="900" noProof="1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>
              <a:lnSpc>
                <a:spcPct val="100000"/>
              </a:lnSpc>
            </a:pPr>
            <a:r>
              <a:rPr lang="da-DK" sz="900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3. Vælg ’Applicér på valgte dias</a:t>
            </a:r>
            <a:endParaRPr lang="da-DK" sz="900" noProof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092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675" y="538163"/>
            <a:ext cx="7720013" cy="920750"/>
          </a:xfrm>
        </p:spPr>
        <p:txBody>
          <a:bodyPr/>
          <a:lstStyle/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1675" y="1458913"/>
            <a:ext cx="3622675" cy="4443412"/>
          </a:xfrm>
        </p:spPr>
        <p:txBody>
          <a:bodyPr/>
          <a:lstStyle/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19650" y="1458913"/>
            <a:ext cx="3621088" cy="4443412"/>
          </a:xfrm>
        </p:spPr>
        <p:txBody>
          <a:bodyPr/>
          <a:lstStyle/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  <p:sp>
        <p:nvSpPr>
          <p:cNvPr id="8" name="Line 5"/>
          <p:cNvSpPr>
            <a:spLocks noChangeShapeType="1"/>
          </p:cNvSpPr>
          <p:nvPr userDrawn="1"/>
        </p:nvSpPr>
        <p:spPr bwMode="auto">
          <a:xfrm>
            <a:off x="4564623" y="1511300"/>
            <a:ext cx="0" cy="439102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14669-666E-45FB-8F2C-BB0874B026D4}" type="datetime5">
              <a:rPr lang="da-DK" smtClean="0"/>
              <a:t>oktober 2018</a:t>
            </a:fld>
            <a:endParaRPr lang="da-DK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0101F-5742-4645-B1C0-D6AFABF6C92F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8356" y="3985306"/>
            <a:ext cx="1327273" cy="716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ounded Rectangle 16"/>
          <p:cNvSpPr/>
          <p:nvPr userDrawn="1"/>
        </p:nvSpPr>
        <p:spPr>
          <a:xfrm>
            <a:off x="-633597" y="3985306"/>
            <a:ext cx="529046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da-DK" sz="2400" dirty="0">
              <a:latin typeface="+mn-lt"/>
            </a:endParaRPr>
          </a:p>
        </p:txBody>
      </p:sp>
      <p:sp>
        <p:nvSpPr>
          <p:cNvPr id="18" name="Rounded Rectangle 17"/>
          <p:cNvSpPr/>
          <p:nvPr userDrawn="1"/>
        </p:nvSpPr>
        <p:spPr>
          <a:xfrm>
            <a:off x="-1413773" y="4220694"/>
            <a:ext cx="565147" cy="423564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da-DK" sz="2400" dirty="0">
              <a:latin typeface="+mn-lt"/>
            </a:endParaRP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124075" y="4725144"/>
            <a:ext cx="2016125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da-DK" sz="900" b="1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Skift</a:t>
            </a:r>
            <a:r>
              <a:rPr lang="da-DK" sz="900" b="1" baseline="0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til</a:t>
            </a:r>
            <a:r>
              <a:rPr lang="da-DK" sz="900" b="1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gul baggrund</a:t>
            </a:r>
          </a:p>
          <a:p>
            <a:pPr algn="r">
              <a:lnSpc>
                <a:spcPct val="100000"/>
              </a:lnSpc>
            </a:pPr>
            <a:r>
              <a:rPr lang="da-DK" sz="900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1. Vælg ’Design’ i top menuen</a:t>
            </a:r>
          </a:p>
          <a:p>
            <a:pPr algn="r">
              <a:lnSpc>
                <a:spcPct val="100000"/>
              </a:lnSpc>
            </a:pPr>
            <a:r>
              <a:rPr lang="da-DK" sz="900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2. Højre klik</a:t>
            </a:r>
            <a:r>
              <a:rPr lang="da-DK" sz="900" baseline="0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på </a:t>
            </a:r>
            <a:br>
              <a:rPr lang="da-DK" sz="900" baseline="0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a-DK" sz="900" baseline="0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‘Blank gul’ </a:t>
            </a:r>
            <a:endParaRPr lang="da-DK" sz="900" noProof="1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>
              <a:lnSpc>
                <a:spcPct val="100000"/>
              </a:lnSpc>
            </a:pPr>
            <a:r>
              <a:rPr lang="da-DK" sz="900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3. Vælg ’Applicér på valgte dias</a:t>
            </a:r>
            <a:endParaRPr lang="da-DK" sz="900" noProof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138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small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675" y="538163"/>
            <a:ext cx="7720013" cy="920750"/>
          </a:xfrm>
        </p:spPr>
        <p:txBody>
          <a:bodyPr/>
          <a:lstStyle/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1675" y="1458913"/>
            <a:ext cx="3622675" cy="3571200"/>
          </a:xfrm>
        </p:spPr>
        <p:txBody>
          <a:bodyPr/>
          <a:lstStyle/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19650" y="1458913"/>
            <a:ext cx="3621088" cy="4443412"/>
          </a:xfrm>
        </p:spPr>
        <p:txBody>
          <a:bodyPr/>
          <a:lstStyle/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  <p:sp>
        <p:nvSpPr>
          <p:cNvPr id="8" name="Line 5"/>
          <p:cNvSpPr>
            <a:spLocks noChangeShapeType="1"/>
          </p:cNvSpPr>
          <p:nvPr userDrawn="1"/>
        </p:nvSpPr>
        <p:spPr bwMode="auto">
          <a:xfrm>
            <a:off x="4564623" y="1511300"/>
            <a:ext cx="0" cy="439102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B3A75-1865-4502-A442-BC6AFDA88C17}" type="datetime5">
              <a:rPr lang="da-DK" smtClean="0"/>
              <a:t>oktober 2018</a:t>
            </a:fld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0101F-5742-4645-B1C0-D6AFABF6C92F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8356" y="3985306"/>
            <a:ext cx="1327273" cy="716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ounded Rectangle 20"/>
          <p:cNvSpPr/>
          <p:nvPr userDrawn="1"/>
        </p:nvSpPr>
        <p:spPr>
          <a:xfrm>
            <a:off x="-633597" y="3985306"/>
            <a:ext cx="529046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da-DK" sz="2400" dirty="0">
              <a:latin typeface="+mn-lt"/>
            </a:endParaRPr>
          </a:p>
        </p:txBody>
      </p:sp>
      <p:sp>
        <p:nvSpPr>
          <p:cNvPr id="22" name="Rounded Rectangle 21"/>
          <p:cNvSpPr/>
          <p:nvPr userDrawn="1"/>
        </p:nvSpPr>
        <p:spPr>
          <a:xfrm>
            <a:off x="-1413773" y="4220694"/>
            <a:ext cx="565147" cy="423564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da-DK" sz="2400" dirty="0">
              <a:latin typeface="+mn-lt"/>
            </a:endParaRPr>
          </a:p>
        </p:txBody>
      </p:sp>
      <p:sp>
        <p:nvSpPr>
          <p:cNvPr id="23" name="TextBox 17"/>
          <p:cNvSpPr txBox="1">
            <a:spLocks noChangeArrowheads="1"/>
          </p:cNvSpPr>
          <p:nvPr userDrawn="1"/>
        </p:nvSpPr>
        <p:spPr bwMode="auto">
          <a:xfrm>
            <a:off x="-2124075" y="4725144"/>
            <a:ext cx="2016125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da-DK" sz="900" b="1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Skift</a:t>
            </a:r>
            <a:r>
              <a:rPr lang="da-DK" sz="900" b="1" baseline="0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til</a:t>
            </a:r>
            <a:r>
              <a:rPr lang="da-DK" sz="900" b="1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gul baggrund</a:t>
            </a:r>
          </a:p>
          <a:p>
            <a:pPr algn="r">
              <a:lnSpc>
                <a:spcPct val="100000"/>
              </a:lnSpc>
            </a:pPr>
            <a:r>
              <a:rPr lang="da-DK" sz="900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1. Vælg ’Design’ i top menuen</a:t>
            </a:r>
          </a:p>
          <a:p>
            <a:pPr algn="r">
              <a:lnSpc>
                <a:spcPct val="100000"/>
              </a:lnSpc>
            </a:pPr>
            <a:r>
              <a:rPr lang="da-DK" sz="900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2. Højre klik</a:t>
            </a:r>
            <a:r>
              <a:rPr lang="da-DK" sz="900" baseline="0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på </a:t>
            </a:r>
            <a:br>
              <a:rPr lang="da-DK" sz="900" baseline="0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a-DK" sz="900" baseline="0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‘Blank gul’ </a:t>
            </a:r>
            <a:endParaRPr lang="da-DK" sz="900" noProof="1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>
              <a:lnSpc>
                <a:spcPct val="100000"/>
              </a:lnSpc>
            </a:pPr>
            <a:r>
              <a:rPr lang="da-DK" sz="900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3. Vælg ’Applicér på valgte dias</a:t>
            </a:r>
            <a:endParaRPr lang="da-DK" sz="900" noProof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971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01675" y="17440364"/>
            <a:ext cx="2133600" cy="144463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93559D9E-918A-4406-93F5-44146CF5D431}" type="datetime5">
              <a:rPr lang="da-DK" smtClean="0"/>
              <a:t>oktober 2018</a:t>
            </a:fld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28700" y="17074516"/>
            <a:ext cx="3794125" cy="354776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2668" y="17077691"/>
            <a:ext cx="279770" cy="17145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1E80101F-5742-4645-B1C0-D6AFABF6C92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1378" y="0"/>
            <a:ext cx="9142621" cy="685800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8000"/>
              </a:lnSpc>
              <a:spcBef>
                <a:spcPct val="54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177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small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675" y="538163"/>
            <a:ext cx="7739063" cy="920750"/>
          </a:xfrm>
        </p:spPr>
        <p:txBody>
          <a:bodyPr/>
          <a:lstStyle/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1675" y="1458913"/>
            <a:ext cx="3622675" cy="3571200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500"/>
            </a:lvl4pPr>
            <a:lvl5pPr>
              <a:defRPr sz="1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9650" y="1458913"/>
            <a:ext cx="3621087" cy="3571200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500"/>
            </a:lvl4pPr>
            <a:lvl5pPr>
              <a:defRPr sz="1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410D5C-8285-41EB-99D3-67A2FBCD8439}" type="datetime5">
              <a:rPr lang="da-DK" smtClean="0"/>
              <a:t>oktober 2018</a:t>
            </a:fld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493034-D9FE-466A-8553-48847B6059D3}" type="slidenum">
              <a:rPr lang="da-DK"/>
              <a:pPr/>
              <a:t>‹nr.›</a:t>
            </a:fld>
            <a:endParaRPr lang="da-DK" dirty="0"/>
          </a:p>
        </p:txBody>
      </p:sp>
      <p:sp>
        <p:nvSpPr>
          <p:cNvPr id="10" name="Line 5"/>
          <p:cNvSpPr>
            <a:spLocks noChangeShapeType="1"/>
          </p:cNvSpPr>
          <p:nvPr userDrawn="1"/>
        </p:nvSpPr>
        <p:spPr bwMode="auto">
          <a:xfrm>
            <a:off x="4564623" y="1511300"/>
            <a:ext cx="0" cy="439102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 dirty="0"/>
          </a:p>
        </p:txBody>
      </p:sp>
      <p:pic>
        <p:nvPicPr>
          <p:cNvPr id="2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8356" y="3985306"/>
            <a:ext cx="1327273" cy="716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ounded Rectangle 28"/>
          <p:cNvSpPr/>
          <p:nvPr userDrawn="1"/>
        </p:nvSpPr>
        <p:spPr>
          <a:xfrm>
            <a:off x="-633597" y="3985306"/>
            <a:ext cx="529046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da-DK" sz="2400" dirty="0">
              <a:latin typeface="+mn-lt"/>
            </a:endParaRPr>
          </a:p>
        </p:txBody>
      </p:sp>
      <p:sp>
        <p:nvSpPr>
          <p:cNvPr id="30" name="Rounded Rectangle 29"/>
          <p:cNvSpPr/>
          <p:nvPr userDrawn="1"/>
        </p:nvSpPr>
        <p:spPr>
          <a:xfrm>
            <a:off x="-869834" y="4220694"/>
            <a:ext cx="565147" cy="423564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da-DK" sz="2400" dirty="0">
              <a:latin typeface="+mn-lt"/>
            </a:endParaRPr>
          </a:p>
        </p:txBody>
      </p:sp>
      <p:sp>
        <p:nvSpPr>
          <p:cNvPr id="31" name="TextBox 17"/>
          <p:cNvSpPr txBox="1">
            <a:spLocks noChangeArrowheads="1"/>
          </p:cNvSpPr>
          <p:nvPr userDrawn="1"/>
        </p:nvSpPr>
        <p:spPr bwMode="auto">
          <a:xfrm>
            <a:off x="-2124075" y="4725144"/>
            <a:ext cx="2016125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da-DK" sz="900" b="1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Skift</a:t>
            </a:r>
            <a:r>
              <a:rPr lang="da-DK" sz="900" b="1" baseline="0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til</a:t>
            </a:r>
            <a:r>
              <a:rPr lang="da-DK" sz="900" b="1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blå baggrund</a:t>
            </a:r>
          </a:p>
          <a:p>
            <a:pPr algn="r">
              <a:lnSpc>
                <a:spcPct val="100000"/>
              </a:lnSpc>
            </a:pPr>
            <a:r>
              <a:rPr lang="da-DK" sz="900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1. Vælg ’Design’ i top menuen</a:t>
            </a:r>
          </a:p>
          <a:p>
            <a:pPr algn="r">
              <a:lnSpc>
                <a:spcPct val="100000"/>
              </a:lnSpc>
            </a:pPr>
            <a:r>
              <a:rPr lang="da-DK" sz="900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2. Højre klik</a:t>
            </a:r>
            <a:r>
              <a:rPr lang="da-DK" sz="900" baseline="0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på </a:t>
            </a:r>
            <a:br>
              <a:rPr lang="da-DK" sz="900" baseline="0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a-DK" sz="900" baseline="0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‘Blank blå’</a:t>
            </a:r>
            <a:endParaRPr lang="da-DK" sz="900" noProof="1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>
              <a:lnSpc>
                <a:spcPct val="100000"/>
              </a:lnSpc>
            </a:pPr>
            <a:r>
              <a:rPr lang="da-DK" sz="900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3. Vælg ’Applicér på valgte dias</a:t>
            </a:r>
            <a:endParaRPr lang="da-DK" sz="900" noProof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1791570" y="1455600"/>
            <a:ext cx="1683620" cy="1484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a-DK" sz="900" b="1" noProof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Tekst starter uden punktopstilling</a:t>
            </a:r>
            <a:br>
              <a:rPr lang="da-DK" sz="900" b="1" noProof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900" noProof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For at få punktopstilling på teksten (flere niveauer findes) brug forøg listeniveau</a:t>
            </a:r>
          </a:p>
          <a:p>
            <a:pPr algn="r" eaLnBrk="1" hangingPunct="1"/>
            <a:endParaRPr lang="da-DK" sz="900" noProof="1" smtClean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  <a:p>
            <a:pPr algn="r" eaLnBrk="1" hangingPunct="1"/>
            <a:r>
              <a:rPr lang="da-DK" sz="900" noProof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For at få venstrestillet tekst </a:t>
            </a:r>
            <a:br>
              <a:rPr lang="da-DK" sz="900" noProof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900" noProof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uden punktopstilling, brug formindsk listeniveau</a:t>
            </a:r>
            <a:endParaRPr lang="da-DK" sz="900" noProof="1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7310" y="2232706"/>
            <a:ext cx="4572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ounded Rectangle 20"/>
          <p:cNvSpPr/>
          <p:nvPr userDrawn="1"/>
        </p:nvSpPr>
        <p:spPr>
          <a:xfrm>
            <a:off x="-338710" y="2232706"/>
            <a:ext cx="214465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da-DK" sz="2400" dirty="0">
              <a:latin typeface="+mn-lt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546100" y="2971004"/>
            <a:ext cx="438150" cy="209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22"/>
          <p:cNvSpPr/>
          <p:nvPr userDrawn="1"/>
        </p:nvSpPr>
        <p:spPr>
          <a:xfrm>
            <a:off x="-327025" y="2971004"/>
            <a:ext cx="219075" cy="201169"/>
          </a:xfrm>
          <a:prstGeom prst="rect">
            <a:avLst/>
          </a:prstGeom>
          <a:solidFill>
            <a:srgbClr val="FFFFFF">
              <a:alpha val="65882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da-DK" sz="2400" dirty="0">
              <a:latin typeface="+mn-lt"/>
            </a:endParaRPr>
          </a:p>
        </p:txBody>
      </p:sp>
      <p:sp>
        <p:nvSpPr>
          <p:cNvPr id="24" name="Rounded Rectangle 23"/>
          <p:cNvSpPr/>
          <p:nvPr userDrawn="1"/>
        </p:nvSpPr>
        <p:spPr>
          <a:xfrm>
            <a:off x="-541490" y="2973578"/>
            <a:ext cx="214465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da-DK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71047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lysgul bag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51"/>
          <p:cNvSpPr>
            <a:spLocks noChangeArrowheads="1"/>
          </p:cNvSpPr>
          <p:nvPr userDrawn="1"/>
        </p:nvSpPr>
        <p:spPr bwMode="auto">
          <a:xfrm>
            <a:off x="179388" y="201877"/>
            <a:ext cx="8788400" cy="6496050"/>
          </a:xfrm>
          <a:prstGeom prst="rect">
            <a:avLst/>
          </a:prstGeom>
          <a:solidFill>
            <a:srgbClr val="F9F8E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675" y="1342481"/>
            <a:ext cx="7739063" cy="4559843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51E8D-C7F8-4FB9-8E6A-30ED890BAA11}" type="datetime5">
              <a:rPr lang="da-DK" smtClean="0"/>
              <a:t>oktober 2018</a:t>
            </a:fld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0101F-5742-4645-B1C0-D6AFABF6C92F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8" name="Picture 2" descr="U:\Moderniseringsstyrelsen\Jobs\3589_Koncernfaelles skabelonloesning i FM styrelser\Received\Work\DIGST_Logo.e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268" y="6052865"/>
            <a:ext cx="2070285" cy="40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483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lysblå bag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1"/>
          <p:cNvSpPr>
            <a:spLocks noChangeArrowheads="1"/>
          </p:cNvSpPr>
          <p:nvPr userDrawn="1"/>
        </p:nvSpPr>
        <p:spPr bwMode="auto">
          <a:xfrm>
            <a:off x="179388" y="180975"/>
            <a:ext cx="8788400" cy="6496050"/>
          </a:xfrm>
          <a:prstGeom prst="rect">
            <a:avLst/>
          </a:prstGeom>
          <a:solidFill>
            <a:srgbClr val="EBFAFF"/>
          </a:solidFill>
          <a:ln>
            <a:noFill/>
          </a:ln>
          <a:effectLst/>
        </p:spPr>
        <p:txBody>
          <a:bodyPr wrap="none" lIns="0" tIns="0" rIns="0" bIns="0" anchor="ctr"/>
          <a:lstStyle/>
          <a:p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675" y="1342481"/>
            <a:ext cx="7739063" cy="4559843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B6B32-4896-44C7-97F6-153D711F714B}" type="datetime5">
              <a:rPr lang="da-DK" smtClean="0"/>
              <a:t>oktober 2018</a:t>
            </a:fld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0101F-5742-4645-B1C0-D6AFABF6C92F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8" name="Picture 2" descr="U:\Moderniseringsstyrelsen\Jobs\3589_Koncernfaelles skabelonloesning i FM styrelser\Received\Work\DIGST_Logo.e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268" y="6052865"/>
            <a:ext cx="2070285" cy="40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59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mu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1"/>
          <p:cNvSpPr>
            <a:spLocks noChangeArrowheads="1"/>
          </p:cNvSpPr>
          <p:nvPr userDrawn="1"/>
        </p:nvSpPr>
        <p:spPr bwMode="auto">
          <a:xfrm>
            <a:off x="179388" y="180975"/>
            <a:ext cx="8788400" cy="6496050"/>
          </a:xfrm>
          <a:prstGeom prst="rect">
            <a:avLst/>
          </a:prstGeom>
          <a:solidFill>
            <a:srgbClr val="031D5C"/>
          </a:solidFill>
          <a:ln>
            <a:noFill/>
          </a:ln>
          <a:effectLst/>
          <a:extLst/>
        </p:spPr>
        <p:txBody>
          <a:bodyPr wrap="none" lIns="0" tIns="0" rIns="0" bIns="0" anchor="ctr"/>
          <a:lstStyle/>
          <a:p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675" y="1452563"/>
            <a:ext cx="7739063" cy="44497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52E0-688A-414C-B832-3232C421F1FE}" type="datetime5">
              <a:rPr lang="da-DK" smtClean="0"/>
              <a:t>oktober 2018</a:t>
            </a:fld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80101F-5742-4645-B1C0-D6AFABF6C92F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8482" y="6052865"/>
            <a:ext cx="2063857" cy="40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679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0D5499-6308-43FC-9580-42A7A4AB683A}" type="datetime5">
              <a:rPr lang="da-DK" smtClean="0"/>
              <a:t>oktober 2018</a:t>
            </a:fld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D786DB-AA11-456F-8CC3-DEB72677322B}" type="slidenum">
              <a:rPr lang="da-DK"/>
              <a:pPr/>
              <a:t>‹nr.›</a:t>
            </a:fld>
            <a:endParaRPr lang="da-DK" dirty="0"/>
          </a:p>
        </p:txBody>
      </p:sp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8356" y="3985306"/>
            <a:ext cx="1327273" cy="716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ounded Rectangle 18"/>
          <p:cNvSpPr/>
          <p:nvPr userDrawn="1"/>
        </p:nvSpPr>
        <p:spPr>
          <a:xfrm>
            <a:off x="-633597" y="3985306"/>
            <a:ext cx="529046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da-DK" sz="2400" dirty="0">
              <a:latin typeface="+mn-lt"/>
            </a:endParaRPr>
          </a:p>
        </p:txBody>
      </p:sp>
      <p:sp>
        <p:nvSpPr>
          <p:cNvPr id="20" name="Rounded Rectangle 19"/>
          <p:cNvSpPr/>
          <p:nvPr userDrawn="1"/>
        </p:nvSpPr>
        <p:spPr>
          <a:xfrm>
            <a:off x="-869834" y="4220694"/>
            <a:ext cx="565147" cy="423564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da-DK" sz="2400" dirty="0">
              <a:latin typeface="+mn-lt"/>
            </a:endParaRPr>
          </a:p>
        </p:txBody>
      </p:sp>
      <p:sp>
        <p:nvSpPr>
          <p:cNvPr id="21" name="TextBox 17"/>
          <p:cNvSpPr txBox="1">
            <a:spLocks noChangeArrowheads="1"/>
          </p:cNvSpPr>
          <p:nvPr userDrawn="1"/>
        </p:nvSpPr>
        <p:spPr bwMode="auto">
          <a:xfrm>
            <a:off x="-2124075" y="4725144"/>
            <a:ext cx="2016125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da-DK" sz="900" b="1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Skift</a:t>
            </a:r>
            <a:r>
              <a:rPr lang="da-DK" sz="900" b="1" baseline="0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til</a:t>
            </a:r>
            <a:r>
              <a:rPr lang="da-DK" sz="900" b="1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blå baggrund</a:t>
            </a:r>
          </a:p>
          <a:p>
            <a:pPr algn="r">
              <a:lnSpc>
                <a:spcPct val="100000"/>
              </a:lnSpc>
            </a:pPr>
            <a:r>
              <a:rPr lang="da-DK" sz="900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1. Vælg ’Design’ i top menuen</a:t>
            </a:r>
          </a:p>
          <a:p>
            <a:pPr algn="r">
              <a:lnSpc>
                <a:spcPct val="100000"/>
              </a:lnSpc>
            </a:pPr>
            <a:r>
              <a:rPr lang="da-DK" sz="900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2. Højre klik</a:t>
            </a:r>
            <a:r>
              <a:rPr lang="da-DK" sz="900" baseline="0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på </a:t>
            </a:r>
            <a:br>
              <a:rPr lang="da-DK" sz="900" baseline="0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a-DK" sz="900" baseline="0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‘Blank blå’</a:t>
            </a:r>
            <a:endParaRPr lang="da-DK" sz="900" noProof="1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>
              <a:lnSpc>
                <a:spcPct val="100000"/>
              </a:lnSpc>
            </a:pPr>
            <a:r>
              <a:rPr lang="da-DK" sz="900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3. Vælg ’Applicér på valgte dias</a:t>
            </a:r>
            <a:endParaRPr lang="da-DK" sz="900" noProof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360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3DE7BC-35A5-43D5-9ED0-AA1C3ADB86BB}" type="datetime5">
              <a:rPr lang="da-DK" smtClean="0"/>
              <a:t>oktober 2018</a:t>
            </a:fld>
            <a:endParaRPr lang="da-DK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7710B3-9FA4-44A8-A45D-54FF7E714ABF}" type="slidenum">
              <a:rPr lang="da-DK"/>
              <a:pPr/>
              <a:t>‹nr.›</a:t>
            </a:fld>
            <a:endParaRPr lang="da-DK" dirty="0"/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8356" y="3985306"/>
            <a:ext cx="1327273" cy="716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ounded Rectangle 20"/>
          <p:cNvSpPr/>
          <p:nvPr userDrawn="1"/>
        </p:nvSpPr>
        <p:spPr>
          <a:xfrm>
            <a:off x="-633597" y="3985306"/>
            <a:ext cx="529046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da-DK" sz="2400" dirty="0">
              <a:latin typeface="+mn-lt"/>
            </a:endParaRPr>
          </a:p>
        </p:txBody>
      </p:sp>
      <p:sp>
        <p:nvSpPr>
          <p:cNvPr id="22" name="Rounded Rectangle 21"/>
          <p:cNvSpPr/>
          <p:nvPr userDrawn="1"/>
        </p:nvSpPr>
        <p:spPr>
          <a:xfrm>
            <a:off x="-869834" y="4220694"/>
            <a:ext cx="565147" cy="423564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da-DK" sz="2400" dirty="0">
              <a:latin typeface="+mn-lt"/>
            </a:endParaRPr>
          </a:p>
        </p:txBody>
      </p:sp>
      <p:sp>
        <p:nvSpPr>
          <p:cNvPr id="23" name="TextBox 17"/>
          <p:cNvSpPr txBox="1">
            <a:spLocks noChangeArrowheads="1"/>
          </p:cNvSpPr>
          <p:nvPr userDrawn="1"/>
        </p:nvSpPr>
        <p:spPr bwMode="auto">
          <a:xfrm>
            <a:off x="-2124075" y="4725144"/>
            <a:ext cx="2016125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da-DK" sz="900" b="1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Skift</a:t>
            </a:r>
            <a:r>
              <a:rPr lang="da-DK" sz="900" b="1" baseline="0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til</a:t>
            </a:r>
            <a:r>
              <a:rPr lang="da-DK" sz="900" b="1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blå baggrund</a:t>
            </a:r>
          </a:p>
          <a:p>
            <a:pPr algn="r">
              <a:lnSpc>
                <a:spcPct val="100000"/>
              </a:lnSpc>
            </a:pPr>
            <a:r>
              <a:rPr lang="da-DK" sz="900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1. Vælg ’Design’ i top menuen</a:t>
            </a:r>
          </a:p>
          <a:p>
            <a:pPr algn="r">
              <a:lnSpc>
                <a:spcPct val="100000"/>
              </a:lnSpc>
            </a:pPr>
            <a:r>
              <a:rPr lang="da-DK" sz="900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2. Højre klik</a:t>
            </a:r>
            <a:r>
              <a:rPr lang="da-DK" sz="900" baseline="0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på </a:t>
            </a:r>
            <a:br>
              <a:rPr lang="da-DK" sz="900" baseline="0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a-DK" sz="900" baseline="0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‘Blank blå’</a:t>
            </a:r>
            <a:endParaRPr lang="da-DK" sz="900" noProof="1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>
              <a:lnSpc>
                <a:spcPct val="100000"/>
              </a:lnSpc>
            </a:pPr>
            <a:r>
              <a:rPr lang="da-DK" sz="900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3. Vælg ’Applicér på valgte dias</a:t>
            </a:r>
            <a:endParaRPr lang="da-DK" sz="900" noProof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954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21" Type="http://schemas.openxmlformats.org/officeDocument/2006/relationships/image" Target="../media/image2.emf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image" Target="../media/image1.gif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Rectangle 51"/>
          <p:cNvSpPr>
            <a:spLocks noChangeArrowheads="1"/>
          </p:cNvSpPr>
          <p:nvPr/>
        </p:nvSpPr>
        <p:spPr bwMode="auto">
          <a:xfrm>
            <a:off x="179388" y="180975"/>
            <a:ext cx="8788400" cy="6496050"/>
          </a:xfrm>
          <a:prstGeom prst="rect">
            <a:avLst/>
          </a:prstGeom>
          <a:solidFill>
            <a:srgbClr val="F9F8E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da-DK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01675" y="538163"/>
            <a:ext cx="7739063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675" y="1458913"/>
            <a:ext cx="7739063" cy="444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675" y="6686550"/>
            <a:ext cx="2133600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800">
                <a:solidFill>
                  <a:srgbClr val="FFFFFF"/>
                </a:solidFill>
              </a:defRPr>
            </a:lvl1pPr>
          </a:lstStyle>
          <a:p>
            <a:fld id="{10A2CDCD-A9D1-4908-9F32-77F1374818B2}" type="datetime5">
              <a:rPr lang="da-DK" smtClean="0"/>
              <a:t>oktober 2018</a:t>
            </a:fld>
            <a:endParaRPr lang="da-DK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28700" y="6320702"/>
            <a:ext cx="3794125" cy="35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100"/>
            </a:lvl1pPr>
          </a:lstStyle>
          <a:p>
            <a:endParaRPr lang="da-DK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2668" y="6323877"/>
            <a:ext cx="279770" cy="171450"/>
          </a:xfrm>
          <a:prstGeom prst="rect">
            <a:avLst/>
          </a:prstGeom>
          <a:blipFill>
            <a:blip r:embed="rId20"/>
            <a:stretch>
              <a:fillRect/>
            </a:stretch>
          </a:blipFill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100"/>
            </a:lvl1pPr>
          </a:lstStyle>
          <a:p>
            <a:fld id="{1E80101F-5742-4645-B1C0-D6AFABF6C92F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1" name="Picture 2" descr="U:\Moderniseringsstyrelsen\Jobs\3589_Koncernfaelles skabelonloesning i FM styrelser\Received\Work\DIGST_Logo.emf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268" y="6052865"/>
            <a:ext cx="2070285" cy="40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17"/>
          <p:cNvSpPr txBox="1">
            <a:spLocks noChangeArrowheads="1"/>
          </p:cNvSpPr>
          <p:nvPr/>
        </p:nvSpPr>
        <p:spPr bwMode="auto">
          <a:xfrm>
            <a:off x="-2370138" y="6012867"/>
            <a:ext cx="2281238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da-DK" sz="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Indsæt tekst i sidefod</a:t>
            </a:r>
            <a:endParaRPr lang="da-DK" sz="9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>
              <a:lnSpc>
                <a:spcPct val="100000"/>
              </a:lnSpc>
            </a:pPr>
            <a:r>
              <a:rPr lang="da-DK" sz="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1. </a:t>
            </a:r>
            <a:r>
              <a:rPr lang="da-DK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Vælg </a:t>
            </a:r>
            <a:r>
              <a:rPr lang="da-DK" sz="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Indsæt</a:t>
            </a:r>
            <a:r>
              <a:rPr lang="da-DK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a-DK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 </a:t>
            </a:r>
            <a:r>
              <a:rPr lang="da-DK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top menuen</a:t>
            </a:r>
            <a:endParaRPr lang="da-DK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>
              <a:lnSpc>
                <a:spcPct val="100000"/>
              </a:lnSpc>
            </a:pPr>
            <a:r>
              <a:rPr lang="da-DK" sz="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2. </a:t>
            </a:r>
            <a:r>
              <a:rPr lang="da-DK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Vælg </a:t>
            </a:r>
            <a:r>
              <a:rPr lang="da-DK" sz="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Sidehoved </a:t>
            </a:r>
            <a:r>
              <a:rPr lang="da-DK" sz="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og </a:t>
            </a:r>
            <a:r>
              <a:rPr lang="da-DK" sz="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Sidefod</a:t>
            </a:r>
            <a:endParaRPr lang="da-DK" sz="9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>
              <a:lnSpc>
                <a:spcPct val="100000"/>
              </a:lnSpc>
            </a:pPr>
            <a:r>
              <a:rPr lang="da-DK" sz="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3. </a:t>
            </a:r>
            <a:r>
              <a:rPr lang="da-DK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Skriv titel på præsentation ind i tekstfeltet</a:t>
            </a:r>
          </a:p>
          <a:p>
            <a:pPr algn="r">
              <a:lnSpc>
                <a:spcPct val="100000"/>
              </a:lnSpc>
            </a:pPr>
            <a:r>
              <a:rPr lang="da-DK" sz="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4. </a:t>
            </a:r>
            <a:r>
              <a:rPr lang="da-DK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Tryk </a:t>
            </a:r>
            <a:r>
              <a:rPr lang="da-DK" sz="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Anvend </a:t>
            </a:r>
            <a:r>
              <a:rPr lang="da-DK" sz="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på </a:t>
            </a:r>
            <a:r>
              <a:rPr lang="da-DK" sz="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alle</a:t>
            </a:r>
            <a:endParaRPr lang="da-DK" sz="9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656" r:id="rId2"/>
    <p:sldLayoutId id="2147483658" r:id="rId3"/>
    <p:sldLayoutId id="2147483729" r:id="rId4"/>
    <p:sldLayoutId id="2147483690" r:id="rId5"/>
    <p:sldLayoutId id="2147483720" r:id="rId6"/>
    <p:sldLayoutId id="2147483691" r:id="rId7"/>
    <p:sldLayoutId id="2147483660" r:id="rId8"/>
    <p:sldLayoutId id="2147483661" r:id="rId9"/>
    <p:sldLayoutId id="2147483723" r:id="rId10"/>
    <p:sldLayoutId id="2147483724" r:id="rId11"/>
    <p:sldLayoutId id="2147483692" r:id="rId12"/>
    <p:sldLayoutId id="2147483693" r:id="rId13"/>
    <p:sldLayoutId id="2147483676" r:id="rId14"/>
    <p:sldLayoutId id="2147483730" r:id="rId15"/>
    <p:sldLayoutId id="2147483677" r:id="rId16"/>
    <p:sldLayoutId id="2147483731" r:id="rId17"/>
    <p:sldLayoutId id="2147483727" r:id="rId1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b="1" cap="all" baseline="0">
          <a:solidFill>
            <a:srgbClr val="031D5C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2pPr>
      <a:lvl3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3pPr>
      <a:lvl4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4pPr>
      <a:lvl5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9pPr>
    </p:titleStyle>
    <p:bodyStyle>
      <a:lvl1pPr algn="l" rtl="0" eaLnBrk="1" fontAlgn="base" hangingPunct="1">
        <a:lnSpc>
          <a:spcPct val="108000"/>
        </a:lnSpc>
        <a:spcBef>
          <a:spcPct val="54000"/>
        </a:spcBef>
        <a:spcAft>
          <a:spcPct val="0"/>
        </a:spcAft>
        <a:defRPr sz="1700" b="1">
          <a:solidFill>
            <a:schemeClr val="tx1"/>
          </a:solidFill>
          <a:latin typeface="+mn-lt"/>
          <a:ea typeface="+mn-ea"/>
          <a:cs typeface="+mn-cs"/>
        </a:defRPr>
      </a:lvl1pPr>
      <a:lvl2pPr marL="1588" algn="l" rtl="0" eaLnBrk="1" fontAlgn="base" hangingPunct="1">
        <a:lnSpc>
          <a:spcPct val="108000"/>
        </a:lnSpc>
        <a:spcBef>
          <a:spcPct val="54000"/>
        </a:spcBef>
        <a:spcAft>
          <a:spcPct val="0"/>
        </a:spcAft>
        <a:defRPr sz="1700">
          <a:solidFill>
            <a:schemeClr val="tx1"/>
          </a:solidFill>
          <a:latin typeface="+mn-lt"/>
        </a:defRPr>
      </a:lvl2pPr>
      <a:lvl3pPr marL="271463" indent="-268288" algn="l" rtl="0" eaLnBrk="1" fontAlgn="base" hangingPunct="1">
        <a:lnSpc>
          <a:spcPct val="108000"/>
        </a:lnSpc>
        <a:spcBef>
          <a:spcPct val="54000"/>
        </a:spcBef>
        <a:spcAft>
          <a:spcPct val="0"/>
        </a:spcAft>
        <a:buSzPct val="95000"/>
        <a:buFont typeface="Verdana" pitchFamily="34" charset="0"/>
        <a:buChar char="●"/>
        <a:defRPr sz="1700">
          <a:solidFill>
            <a:schemeClr val="tx1"/>
          </a:solidFill>
          <a:latin typeface="+mn-lt"/>
        </a:defRPr>
      </a:lvl3pPr>
      <a:lvl4pPr marL="609600" indent="-336550" algn="l" rtl="0" eaLnBrk="1" fontAlgn="base" hangingPunct="1">
        <a:lnSpc>
          <a:spcPct val="108000"/>
        </a:lnSpc>
        <a:spcBef>
          <a:spcPct val="54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914400" indent="-296863" algn="l" rtl="0" eaLnBrk="1" fontAlgn="base" hangingPunct="1">
        <a:lnSpc>
          <a:spcPct val="108000"/>
        </a:lnSpc>
        <a:spcBef>
          <a:spcPct val="54000"/>
        </a:spcBef>
        <a:spcAft>
          <a:spcPct val="0"/>
        </a:spcAft>
        <a:buFont typeface="Arial" charset="0"/>
        <a:buChar char="–"/>
        <a:defRPr sz="1300">
          <a:solidFill>
            <a:schemeClr val="tx1"/>
          </a:solidFill>
          <a:latin typeface="+mn-lt"/>
        </a:defRPr>
      </a:lvl5pPr>
      <a:lvl6pPr marL="1371600" indent="-296863" algn="l" rtl="0" eaLnBrk="1" fontAlgn="base" hangingPunct="1">
        <a:lnSpc>
          <a:spcPct val="108000"/>
        </a:lnSpc>
        <a:spcBef>
          <a:spcPct val="54000"/>
        </a:spcBef>
        <a:spcAft>
          <a:spcPct val="0"/>
        </a:spcAft>
        <a:buFont typeface="Arial" charset="0"/>
        <a:buChar char="–"/>
        <a:defRPr sz="1300">
          <a:solidFill>
            <a:schemeClr val="tx1"/>
          </a:solidFill>
          <a:latin typeface="+mn-lt"/>
        </a:defRPr>
      </a:lvl6pPr>
      <a:lvl7pPr marL="1828800" indent="-296863" algn="l" rtl="0" eaLnBrk="1" fontAlgn="base" hangingPunct="1">
        <a:lnSpc>
          <a:spcPct val="108000"/>
        </a:lnSpc>
        <a:spcBef>
          <a:spcPct val="54000"/>
        </a:spcBef>
        <a:spcAft>
          <a:spcPct val="0"/>
        </a:spcAft>
        <a:buFont typeface="Arial" charset="0"/>
        <a:buChar char="–"/>
        <a:defRPr sz="1300">
          <a:solidFill>
            <a:schemeClr val="tx1"/>
          </a:solidFill>
          <a:latin typeface="+mn-lt"/>
        </a:defRPr>
      </a:lvl7pPr>
      <a:lvl8pPr marL="2286000" indent="-296863" algn="l" rtl="0" eaLnBrk="1" fontAlgn="base" hangingPunct="1">
        <a:lnSpc>
          <a:spcPct val="108000"/>
        </a:lnSpc>
        <a:spcBef>
          <a:spcPct val="54000"/>
        </a:spcBef>
        <a:spcAft>
          <a:spcPct val="0"/>
        </a:spcAft>
        <a:buFont typeface="Arial" charset="0"/>
        <a:buChar char="–"/>
        <a:defRPr sz="1300">
          <a:solidFill>
            <a:schemeClr val="tx1"/>
          </a:solidFill>
          <a:latin typeface="+mn-lt"/>
        </a:defRPr>
      </a:lvl8pPr>
      <a:lvl9pPr marL="2743200" indent="-296863" algn="l" rtl="0" eaLnBrk="1" fontAlgn="base" hangingPunct="1">
        <a:lnSpc>
          <a:spcPct val="108000"/>
        </a:lnSpc>
        <a:spcBef>
          <a:spcPct val="54000"/>
        </a:spcBef>
        <a:spcAft>
          <a:spcPct val="0"/>
        </a:spcAft>
        <a:buFont typeface="Arial" charset="0"/>
        <a:buChar char="–"/>
        <a:defRPr sz="13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1"/>
          <p:cNvSpPr>
            <a:spLocks noChangeArrowheads="1"/>
          </p:cNvSpPr>
          <p:nvPr/>
        </p:nvSpPr>
        <p:spPr bwMode="auto">
          <a:xfrm>
            <a:off x="179388" y="180975"/>
            <a:ext cx="8788400" cy="6496050"/>
          </a:xfrm>
          <a:prstGeom prst="rect">
            <a:avLst/>
          </a:prstGeom>
          <a:solidFill>
            <a:srgbClr val="EBFAFF"/>
          </a:solidFill>
          <a:ln>
            <a:noFill/>
          </a:ln>
          <a:effectLst/>
        </p:spPr>
        <p:txBody>
          <a:bodyPr wrap="none" lIns="0" tIns="0" rIns="0" bIns="0" anchor="ctr"/>
          <a:lstStyle/>
          <a:p>
            <a:endParaRPr lang="da-DK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01675" y="538163"/>
            <a:ext cx="7739063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675" y="1458913"/>
            <a:ext cx="7739063" cy="444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675" y="6686550"/>
            <a:ext cx="2133600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800">
                <a:solidFill>
                  <a:srgbClr val="FFFFFF"/>
                </a:solidFill>
              </a:defRPr>
            </a:lvl1pPr>
          </a:lstStyle>
          <a:p>
            <a:fld id="{AE082743-5D99-447B-843B-D3884019BBEF}" type="datetime5">
              <a:rPr lang="da-DK" smtClean="0"/>
              <a:t>oktober 2018</a:t>
            </a:fld>
            <a:endParaRPr lang="da-DK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28700" y="6320702"/>
            <a:ext cx="3794125" cy="35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100"/>
            </a:lvl1pPr>
          </a:lstStyle>
          <a:p>
            <a:endParaRPr lang="da-DK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2668" y="6323877"/>
            <a:ext cx="279770" cy="172800"/>
          </a:xfrm>
          <a:prstGeom prst="rect">
            <a:avLst/>
          </a:prstGeom>
          <a:blipFill>
            <a:blip r:embed="rId20"/>
            <a:stretch>
              <a:fillRect/>
            </a:stretch>
          </a:blipFill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100"/>
            </a:lvl1pPr>
          </a:lstStyle>
          <a:p>
            <a:fld id="{1E80101F-5742-4645-B1C0-D6AFABF6C92F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0" name="Picture 2" descr="U:\Moderniseringsstyrelsen\Jobs\3589_Koncernfaelles skabelonloesning i FM styrelser\Received\Work\DIGST_Logo.emf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268" y="6052865"/>
            <a:ext cx="2070285" cy="40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7"/>
          <p:cNvSpPr txBox="1">
            <a:spLocks noChangeArrowheads="1"/>
          </p:cNvSpPr>
          <p:nvPr/>
        </p:nvSpPr>
        <p:spPr bwMode="auto">
          <a:xfrm>
            <a:off x="-2370138" y="6012867"/>
            <a:ext cx="2281238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da-DK" sz="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Indsæt tekst i sidefod</a:t>
            </a:r>
            <a:endParaRPr lang="da-DK" sz="9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>
              <a:lnSpc>
                <a:spcPct val="100000"/>
              </a:lnSpc>
            </a:pPr>
            <a:r>
              <a:rPr lang="da-DK" sz="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1. </a:t>
            </a:r>
            <a:r>
              <a:rPr lang="da-DK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Vælg </a:t>
            </a:r>
            <a:r>
              <a:rPr lang="da-DK" sz="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Indsæt</a:t>
            </a:r>
            <a:r>
              <a:rPr lang="da-DK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a-DK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 </a:t>
            </a:r>
            <a:r>
              <a:rPr lang="da-DK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top menuen</a:t>
            </a:r>
            <a:endParaRPr lang="da-DK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>
              <a:lnSpc>
                <a:spcPct val="100000"/>
              </a:lnSpc>
            </a:pPr>
            <a:r>
              <a:rPr lang="da-DK" sz="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2. </a:t>
            </a:r>
            <a:r>
              <a:rPr lang="da-DK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Vælg </a:t>
            </a:r>
            <a:r>
              <a:rPr lang="da-DK" sz="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Sidehoved </a:t>
            </a:r>
            <a:r>
              <a:rPr lang="da-DK" sz="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og </a:t>
            </a:r>
            <a:r>
              <a:rPr lang="da-DK" sz="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Sidefod</a:t>
            </a:r>
            <a:endParaRPr lang="da-DK" sz="9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>
              <a:lnSpc>
                <a:spcPct val="100000"/>
              </a:lnSpc>
            </a:pPr>
            <a:r>
              <a:rPr lang="da-DK" sz="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3. </a:t>
            </a:r>
            <a:r>
              <a:rPr lang="da-DK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Skriv titel på præsentation ind i tekstfeltet</a:t>
            </a:r>
          </a:p>
          <a:p>
            <a:pPr algn="r">
              <a:lnSpc>
                <a:spcPct val="100000"/>
              </a:lnSpc>
            </a:pPr>
            <a:r>
              <a:rPr lang="da-DK" sz="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4. </a:t>
            </a:r>
            <a:r>
              <a:rPr lang="da-DK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Tryk </a:t>
            </a:r>
            <a:r>
              <a:rPr lang="da-DK" sz="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Anvend </a:t>
            </a:r>
            <a:r>
              <a:rPr lang="da-DK" sz="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på </a:t>
            </a:r>
            <a:r>
              <a:rPr lang="da-DK" sz="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alle</a:t>
            </a:r>
            <a:endParaRPr lang="da-DK" sz="9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055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08" r:id="rId2"/>
    <p:sldLayoutId id="2147483709" r:id="rId3"/>
    <p:sldLayoutId id="2147483732" r:id="rId4"/>
    <p:sldLayoutId id="2147483721" r:id="rId5"/>
    <p:sldLayoutId id="2147483722" r:id="rId6"/>
    <p:sldLayoutId id="2147483711" r:id="rId7"/>
    <p:sldLayoutId id="2147483712" r:id="rId8"/>
    <p:sldLayoutId id="2147483713" r:id="rId9"/>
    <p:sldLayoutId id="2147483725" r:id="rId10"/>
    <p:sldLayoutId id="2147483726" r:id="rId11"/>
    <p:sldLayoutId id="2147483716" r:id="rId12"/>
    <p:sldLayoutId id="2147483717" r:id="rId13"/>
    <p:sldLayoutId id="2147483718" r:id="rId14"/>
    <p:sldLayoutId id="2147483733" r:id="rId15"/>
    <p:sldLayoutId id="2147483719" r:id="rId16"/>
    <p:sldLayoutId id="2147483734" r:id="rId17"/>
    <p:sldLayoutId id="2147483728" r:id="rId1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b="1" cap="all" baseline="0">
          <a:solidFill>
            <a:srgbClr val="031D5C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2pPr>
      <a:lvl3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3pPr>
      <a:lvl4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4pPr>
      <a:lvl5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9pPr>
    </p:titleStyle>
    <p:bodyStyle>
      <a:lvl1pPr algn="l" rtl="0" eaLnBrk="1" fontAlgn="base" hangingPunct="1">
        <a:lnSpc>
          <a:spcPct val="108000"/>
        </a:lnSpc>
        <a:spcBef>
          <a:spcPct val="54000"/>
        </a:spcBef>
        <a:spcAft>
          <a:spcPct val="0"/>
        </a:spcAft>
        <a:defRPr sz="1700" b="1">
          <a:solidFill>
            <a:schemeClr val="tx1"/>
          </a:solidFill>
          <a:latin typeface="+mn-lt"/>
          <a:ea typeface="+mn-ea"/>
          <a:cs typeface="+mn-cs"/>
        </a:defRPr>
      </a:lvl1pPr>
      <a:lvl2pPr marL="1588" algn="l" rtl="0" eaLnBrk="1" fontAlgn="base" hangingPunct="1">
        <a:lnSpc>
          <a:spcPct val="108000"/>
        </a:lnSpc>
        <a:spcBef>
          <a:spcPct val="54000"/>
        </a:spcBef>
        <a:spcAft>
          <a:spcPct val="0"/>
        </a:spcAft>
        <a:defRPr sz="1700">
          <a:solidFill>
            <a:schemeClr val="tx1"/>
          </a:solidFill>
          <a:latin typeface="+mn-lt"/>
        </a:defRPr>
      </a:lvl2pPr>
      <a:lvl3pPr marL="271463" indent="-268288" algn="l" rtl="0" eaLnBrk="1" fontAlgn="base" hangingPunct="1">
        <a:lnSpc>
          <a:spcPct val="108000"/>
        </a:lnSpc>
        <a:spcBef>
          <a:spcPct val="54000"/>
        </a:spcBef>
        <a:spcAft>
          <a:spcPct val="0"/>
        </a:spcAft>
        <a:buSzPct val="95000"/>
        <a:buFont typeface="Verdana" pitchFamily="34" charset="0"/>
        <a:buChar char="●"/>
        <a:defRPr sz="1700">
          <a:solidFill>
            <a:schemeClr val="tx1"/>
          </a:solidFill>
          <a:latin typeface="+mn-lt"/>
        </a:defRPr>
      </a:lvl3pPr>
      <a:lvl4pPr marL="609600" indent="-336550" algn="l" rtl="0" eaLnBrk="1" fontAlgn="base" hangingPunct="1">
        <a:lnSpc>
          <a:spcPct val="108000"/>
        </a:lnSpc>
        <a:spcBef>
          <a:spcPct val="54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914400" indent="-296863" algn="l" rtl="0" eaLnBrk="1" fontAlgn="base" hangingPunct="1">
        <a:lnSpc>
          <a:spcPct val="108000"/>
        </a:lnSpc>
        <a:spcBef>
          <a:spcPct val="54000"/>
        </a:spcBef>
        <a:spcAft>
          <a:spcPct val="0"/>
        </a:spcAft>
        <a:buFont typeface="Arial" charset="0"/>
        <a:buChar char="–"/>
        <a:defRPr sz="1300">
          <a:solidFill>
            <a:schemeClr val="tx1"/>
          </a:solidFill>
          <a:latin typeface="+mn-lt"/>
        </a:defRPr>
      </a:lvl5pPr>
      <a:lvl6pPr marL="1371600" indent="-296863" algn="l" rtl="0" eaLnBrk="1" fontAlgn="base" hangingPunct="1">
        <a:lnSpc>
          <a:spcPct val="108000"/>
        </a:lnSpc>
        <a:spcBef>
          <a:spcPct val="54000"/>
        </a:spcBef>
        <a:spcAft>
          <a:spcPct val="0"/>
        </a:spcAft>
        <a:buFont typeface="Arial" charset="0"/>
        <a:buChar char="–"/>
        <a:defRPr sz="1300">
          <a:solidFill>
            <a:schemeClr val="tx1"/>
          </a:solidFill>
          <a:latin typeface="+mn-lt"/>
        </a:defRPr>
      </a:lvl6pPr>
      <a:lvl7pPr marL="1828800" indent="-296863" algn="l" rtl="0" eaLnBrk="1" fontAlgn="base" hangingPunct="1">
        <a:lnSpc>
          <a:spcPct val="108000"/>
        </a:lnSpc>
        <a:spcBef>
          <a:spcPct val="54000"/>
        </a:spcBef>
        <a:spcAft>
          <a:spcPct val="0"/>
        </a:spcAft>
        <a:buFont typeface="Arial" charset="0"/>
        <a:buChar char="–"/>
        <a:defRPr sz="1300">
          <a:solidFill>
            <a:schemeClr val="tx1"/>
          </a:solidFill>
          <a:latin typeface="+mn-lt"/>
        </a:defRPr>
      </a:lvl7pPr>
      <a:lvl8pPr marL="2286000" indent="-296863" algn="l" rtl="0" eaLnBrk="1" fontAlgn="base" hangingPunct="1">
        <a:lnSpc>
          <a:spcPct val="108000"/>
        </a:lnSpc>
        <a:spcBef>
          <a:spcPct val="54000"/>
        </a:spcBef>
        <a:spcAft>
          <a:spcPct val="0"/>
        </a:spcAft>
        <a:buFont typeface="Arial" charset="0"/>
        <a:buChar char="–"/>
        <a:defRPr sz="1300">
          <a:solidFill>
            <a:schemeClr val="tx1"/>
          </a:solidFill>
          <a:latin typeface="+mn-lt"/>
        </a:defRPr>
      </a:lvl8pPr>
      <a:lvl9pPr marL="2743200" indent="-296863" algn="l" rtl="0" eaLnBrk="1" fontAlgn="base" hangingPunct="1">
        <a:lnSpc>
          <a:spcPct val="108000"/>
        </a:lnSpc>
        <a:spcBef>
          <a:spcPct val="54000"/>
        </a:spcBef>
        <a:spcAft>
          <a:spcPct val="0"/>
        </a:spcAft>
        <a:buFont typeface="Arial" charset="0"/>
        <a:buChar char="–"/>
        <a:defRPr sz="13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rkitektur.digst.dk/rammearkitektur/datastandarder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Shape 287"/>
          <p:cNvPicPr preferRelativeResize="0">
            <a:picLocks noGrp="1"/>
          </p:cNvPicPr>
          <p:nvPr>
            <p:ph type="pic" idx="4294967295"/>
          </p:nvPr>
        </p:nvPicPr>
        <p:blipFill rotWithShape="1">
          <a:blip r:embed="rId3">
            <a:alphaModFix/>
          </a:blip>
          <a:srcRect r="16759" b="30956"/>
          <a:stretch/>
        </p:blipFill>
        <p:spPr>
          <a:xfrm>
            <a:off x="149574" y="157670"/>
            <a:ext cx="8835401" cy="6517919"/>
          </a:xfrm>
          <a:prstGeom prst="rect">
            <a:avLst/>
          </a:prstGeom>
          <a:solidFill>
            <a:srgbClr val="B4CAD5"/>
          </a:solidFill>
          <a:ln>
            <a:noFill/>
          </a:ln>
        </p:spPr>
      </p:pic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468000" y="180000"/>
            <a:ext cx="5472000" cy="2960968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241200" tIns="0" rIns="180000" bIns="234000" anchor="b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da-DK" sz="14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30</a:t>
            </a:r>
            <a:r>
              <a:rPr lang="da-DK" sz="14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da-DK" sz="14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maj</a:t>
            </a:r>
            <a:r>
              <a:rPr lang="da-DK" sz="14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2018</a:t>
            </a:r>
            <a:endParaRPr lang="da-DK"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Shape 290"/>
          <p:cNvSpPr txBox="1">
            <a:spLocks noGrp="1"/>
          </p:cNvSpPr>
          <p:nvPr>
            <p:ph type="subTitle" idx="4"/>
          </p:nvPr>
        </p:nvSpPr>
        <p:spPr>
          <a:xfrm>
            <a:off x="701675" y="2269632"/>
            <a:ext cx="5238325" cy="3708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da-DK" dirty="0"/>
              <a:t>(FODS initiativ 8.1)</a:t>
            </a:r>
          </a:p>
        </p:txBody>
      </p:sp>
      <p:sp>
        <p:nvSpPr>
          <p:cNvPr id="291" name="Shape 291"/>
          <p:cNvSpPr txBox="1">
            <a:spLocks noGrp="1"/>
          </p:cNvSpPr>
          <p:nvPr>
            <p:ph type="sldNum" idx="4294967295"/>
          </p:nvPr>
        </p:nvSpPr>
        <p:spPr>
          <a:xfrm>
            <a:off x="4591052" y="6632282"/>
            <a:ext cx="231775" cy="457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da-DK" sz="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lang="da-DK" sz="1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Shape 292"/>
          <p:cNvSpPr/>
          <p:nvPr/>
        </p:nvSpPr>
        <p:spPr>
          <a:xfrm>
            <a:off x="4449210" y="3241577"/>
            <a:ext cx="245580" cy="49979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da-DK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</a:p>
        </p:txBody>
      </p:sp>
      <p:sp>
        <p:nvSpPr>
          <p:cNvPr id="293" name="Shape 293"/>
          <p:cNvSpPr/>
          <p:nvPr/>
        </p:nvSpPr>
        <p:spPr>
          <a:xfrm>
            <a:off x="468001" y="5120640"/>
            <a:ext cx="2591831" cy="148633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241200" tIns="0" rIns="180000" bIns="234000" anchor="b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da-DK" sz="1100" b="1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Michael Bang Kjeldgaard</a:t>
            </a:r>
            <a:endParaRPr lang="da-DK" sz="11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da-DK" sz="1100" b="1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Chefarkitekt</a:t>
            </a:r>
            <a:endParaRPr lang="da-DK" sz="1100" dirty="0" smtClean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8000"/>
              </a:lnSpc>
              <a:spcBef>
                <a:spcPts val="594"/>
              </a:spcBef>
              <a:spcAft>
                <a:spcPts val="0"/>
              </a:spcAft>
              <a:buSzPct val="25000"/>
              <a:buNone/>
            </a:pPr>
            <a:r>
              <a:rPr lang="da-DK" sz="1100" b="1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Fællesoffentlig digital arkitektur</a:t>
            </a:r>
          </a:p>
          <a:p>
            <a:pPr marL="0" marR="0" lvl="0" indent="0" algn="l" rtl="0">
              <a:lnSpc>
                <a:spcPct val="108000"/>
              </a:lnSpc>
              <a:spcBef>
                <a:spcPts val="594"/>
              </a:spcBef>
              <a:spcAft>
                <a:spcPts val="0"/>
              </a:spcAft>
              <a:buSzPct val="25000"/>
              <a:buNone/>
            </a:pPr>
            <a:r>
              <a:rPr lang="da-DK" sz="11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da-DK" sz="11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rkitektur.digst.dk</a:t>
            </a:r>
            <a:r>
              <a:rPr lang="da-DK" sz="1100" b="1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da-DK" sz="11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720000" y="391812"/>
            <a:ext cx="2062800" cy="40680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701674" y="1267198"/>
            <a:ext cx="5238326" cy="1373233"/>
          </a:xfrm>
        </p:spPr>
        <p:txBody>
          <a:bodyPr anchor="t">
            <a:normAutofit/>
          </a:bodyPr>
          <a:lstStyle/>
          <a:p>
            <a:r>
              <a:rPr lang="da-DK" sz="2400" dirty="0" smtClean="0"/>
              <a:t>Dansk profilering af </a:t>
            </a:r>
            <a:r>
              <a:rPr lang="da-DK" sz="2400" dirty="0"/>
              <a:t/>
            </a:r>
            <a:br>
              <a:rPr lang="da-DK" sz="2400" dirty="0"/>
            </a:br>
            <a:r>
              <a:rPr lang="da-DK" sz="2400" dirty="0" smtClean="0"/>
              <a:t>europæiske datastandarder</a:t>
            </a:r>
            <a:br>
              <a:rPr lang="da-DK" sz="2400" dirty="0" smtClean="0"/>
            </a:br>
            <a:r>
              <a:rPr lang="da-DK" sz="2400" dirty="0" smtClean="0"/>
              <a:t/>
            </a:r>
            <a:br>
              <a:rPr lang="da-DK" sz="2400" dirty="0" smtClean="0"/>
            </a:br>
            <a:r>
              <a:rPr lang="da-DK" sz="1600" dirty="0" smtClean="0"/>
              <a:t>Møde i kommunernes It-Arkitekturråd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257884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Den fællesoffentlige digitaliseringsstrategi 2016-2020</a:t>
            </a:r>
            <a:br>
              <a:rPr lang="da-DK" dirty="0" smtClean="0"/>
            </a:br>
            <a:r>
              <a:rPr lang="da-DK" sz="1800" b="0" dirty="0" smtClean="0"/>
              <a:t>Initiativ 8.1: gode data og effektiv datadeling</a:t>
            </a:r>
            <a:endParaRPr lang="da-DK" sz="1800" b="0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CE14-DE6A-47DB-A2E9-53D91F6F3E38}" type="slidenum">
              <a:rPr lang="da-DK" smtClean="0"/>
              <a:pPr/>
              <a:t>2</a:t>
            </a:fld>
            <a:endParaRPr lang="da-DK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012316"/>
            <a:ext cx="4098146" cy="3841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00" y="2034249"/>
            <a:ext cx="2687198" cy="3797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734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Hvidbogens arkitekturregel 2.2</a:t>
            </a:r>
            <a:endParaRPr lang="da-DK" dirty="0"/>
          </a:p>
        </p:txBody>
      </p:sp>
      <p:sp>
        <p:nvSpPr>
          <p:cNvPr id="6" name="Pladsholder til indhold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a-DK" dirty="0" smtClean="0"/>
              <a:t>Arkitekturregel 2.2:</a:t>
            </a:r>
          </a:p>
          <a:p>
            <a:r>
              <a:rPr lang="da-DK" b="0" i="1" dirty="0" smtClean="0"/>
              <a:t>Anvend åbne og internationale standarder</a:t>
            </a:r>
          </a:p>
          <a:p>
            <a:endParaRPr lang="da-DK" b="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b="0" dirty="0" smtClean="0"/>
              <a:t>Udbredte og anerkendte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b="0" dirty="0" smtClean="0"/>
              <a:t>Vedligeholdte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b="0" dirty="0" smtClean="0"/>
              <a:t>Øger konkurrencen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b="0" dirty="0" smtClean="0"/>
              <a:t>Øger </a:t>
            </a:r>
            <a:r>
              <a:rPr lang="da-DK" b="0" dirty="0" err="1" smtClean="0"/>
              <a:t>interoperabiliteten</a:t>
            </a:r>
            <a:endParaRPr lang="da-DK" b="0" dirty="0" smtClean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CE14-DE6A-47DB-A2E9-53D91F6F3E38}" type="slidenum">
              <a:rPr lang="da-DK" smtClean="0"/>
              <a:pPr/>
              <a:t>3</a:t>
            </a:fld>
            <a:endParaRPr lang="da-DK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14" y="1458913"/>
            <a:ext cx="3140196" cy="444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406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Én fælles strategi for standarder</a:t>
            </a:r>
            <a:br>
              <a:rPr lang="da-DK" dirty="0" smtClean="0"/>
            </a:br>
            <a:r>
              <a:rPr lang="da-DK" dirty="0" smtClean="0"/>
              <a:t>- to spor:</a:t>
            </a:r>
            <a:endParaRPr lang="da-DK" dirty="0"/>
          </a:p>
        </p:txBody>
      </p:sp>
      <p:sp>
        <p:nvSpPr>
          <p:cNvPr id="7" name="Pladsholder til indhold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a-DK" dirty="0" smtClean="0"/>
          </a:p>
          <a:p>
            <a:r>
              <a:rPr lang="da-DK" dirty="0" smtClean="0"/>
              <a:t>Den fællesoffentlige digitaliseringsstrategi lægger sig op af en række internationale standarder, som også anvendes i EU’s arkitekturprogram ISA</a:t>
            </a:r>
            <a:r>
              <a:rPr lang="da-DK" baseline="30000" dirty="0" smtClean="0"/>
              <a:t>2</a:t>
            </a:r>
            <a:endParaRPr lang="da-DK" baseline="30000" dirty="0"/>
          </a:p>
        </p:txBody>
      </p:sp>
      <p:sp>
        <p:nvSpPr>
          <p:cNvPr id="8" name="Pladsholder til indhold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a-DK" dirty="0" smtClean="0"/>
          </a:p>
          <a:p>
            <a:r>
              <a:rPr lang="da-DK" dirty="0" smtClean="0"/>
              <a:t>OIO Sag og Dokument standarderne vedligeholdes i hele strategiperioden – af hensyn til kørende udbud og systemer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CE14-DE6A-47DB-A2E9-53D91F6F3E38}" type="slidenum">
              <a:rPr lang="da-DK" smtClean="0"/>
              <a:pPr/>
              <a:t>4</a:t>
            </a:fld>
            <a:endParaRPr lang="da-DK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293096"/>
            <a:ext cx="2938246" cy="1215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23" y="4365104"/>
            <a:ext cx="3214205" cy="1085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667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Status for dansk profilering af de europæiske standarder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Dansk profilering har til formål at tilpasse </a:t>
            </a:r>
            <a:br>
              <a:rPr lang="da-DK" dirty="0" smtClean="0"/>
            </a:br>
            <a:r>
              <a:rPr lang="da-DK" dirty="0" smtClean="0"/>
              <a:t>standarderne til dansk administrativ kontekst</a:t>
            </a:r>
          </a:p>
          <a:p>
            <a:endParaRPr lang="da-DK" dirty="0" smtClean="0"/>
          </a:p>
          <a:p>
            <a:r>
              <a:rPr lang="da-DK" dirty="0" smtClean="0"/>
              <a:t>Der er udarbejdet: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b="0" dirty="0" smtClean="0"/>
              <a:t>Danske oversættelser af de internationale standarder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b="0" dirty="0"/>
              <a:t>E</a:t>
            </a:r>
            <a:r>
              <a:rPr lang="da-DK" b="0" dirty="0" smtClean="0"/>
              <a:t>n dansk anvendelsesprofil for organisation til brug for bl.a. myndighedsfortegnelsen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b="0" dirty="0"/>
              <a:t>E</a:t>
            </a:r>
            <a:r>
              <a:rPr lang="da-DK" b="0" dirty="0" smtClean="0"/>
              <a:t>n dansk anvendelsesprofil for klassifikation til brug for bl.a. en fælles klassifikationsservice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b="0" dirty="0" smtClean="0"/>
              <a:t>Retningslinjer for http-</a:t>
            </a:r>
            <a:r>
              <a:rPr lang="da-DK" b="0" dirty="0" err="1" smtClean="0"/>
              <a:t>URI’er</a:t>
            </a:r>
            <a:r>
              <a:rPr lang="da-DK" b="0" dirty="0" smtClean="0"/>
              <a:t> til brug for entydig og stabil identifikation af data og datasæt</a:t>
            </a:r>
            <a:endParaRPr lang="da-DK" dirty="0"/>
          </a:p>
          <a:p>
            <a:r>
              <a:rPr lang="da-DK" dirty="0" smtClean="0"/>
              <a:t>På baggrund af offentlig kommentering 15. januar - 15. marts </a:t>
            </a:r>
            <a:r>
              <a:rPr lang="da-DK" dirty="0"/>
              <a:t/>
            </a:r>
            <a:br>
              <a:rPr lang="da-DK" dirty="0"/>
            </a:br>
            <a:r>
              <a:rPr lang="da-DK" dirty="0" smtClean="0"/>
              <a:t>publiceres nye versioner af materialet i løbet af juni 2018:</a:t>
            </a:r>
          </a:p>
          <a:p>
            <a:r>
              <a:rPr lang="da-DK" dirty="0">
                <a:hlinkClick r:id="rId3"/>
              </a:rPr>
              <a:t>https://</a:t>
            </a:r>
            <a:r>
              <a:rPr lang="da-DK" dirty="0" smtClean="0">
                <a:hlinkClick r:id="rId3"/>
              </a:rPr>
              <a:t>arkitektur.digst.dk/rammearkitektur/datastandarder</a:t>
            </a:r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CE14-DE6A-47DB-A2E9-53D91F6F3E38}" type="slidenum">
              <a:rPr lang="da-DK" smtClean="0"/>
              <a:pPr/>
              <a:t>5</a:t>
            </a:fld>
            <a:endParaRPr lang="da-DK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382395"/>
            <a:ext cx="2008856" cy="678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8715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Næste skridt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err="1" smtClean="0"/>
              <a:t>Mapning</a:t>
            </a:r>
            <a:r>
              <a:rPr lang="da-DK" dirty="0" smtClean="0"/>
              <a:t> mellem de europæiske standarder og OIO Sag og Dokument</a:t>
            </a:r>
            <a:br>
              <a:rPr lang="da-DK" dirty="0" smtClean="0"/>
            </a:br>
            <a:r>
              <a:rPr lang="da-DK" b="0" dirty="0" smtClean="0"/>
              <a:t>skal klarlægge ligheder og forskelle, samt hvordan man kommer fra den ene til den anden (første bud forventes publiceret juni 2018).</a:t>
            </a:r>
            <a:endParaRPr lang="da-DK" dirty="0" smtClean="0"/>
          </a:p>
          <a:p>
            <a:endParaRPr lang="da-DK" dirty="0"/>
          </a:p>
          <a:p>
            <a:r>
              <a:rPr lang="da-DK" dirty="0" smtClean="0"/>
              <a:t>De danske profileringer afprøves i praksis i to konkrete projekter/løsninger:</a:t>
            </a:r>
          </a:p>
          <a:p>
            <a:pPr marL="285750" indent="-285750">
              <a:buFontTx/>
              <a:buChar char="-"/>
            </a:pPr>
            <a:r>
              <a:rPr lang="da-DK" b="0" dirty="0"/>
              <a:t>F</a:t>
            </a:r>
            <a:r>
              <a:rPr lang="da-DK" b="0" dirty="0" smtClean="0"/>
              <a:t>ælles </a:t>
            </a:r>
            <a:r>
              <a:rPr lang="da-DK" b="0" dirty="0"/>
              <a:t>m</a:t>
            </a:r>
            <a:r>
              <a:rPr lang="da-DK" b="0" dirty="0" smtClean="0"/>
              <a:t>yndighedsfortegnelse</a:t>
            </a:r>
          </a:p>
          <a:p>
            <a:pPr marL="285750" indent="-285750">
              <a:buFontTx/>
              <a:buChar char="-"/>
            </a:pPr>
            <a:r>
              <a:rPr lang="da-DK" b="0" dirty="0"/>
              <a:t>F</a:t>
            </a:r>
            <a:r>
              <a:rPr lang="da-DK" b="0" dirty="0" smtClean="0"/>
              <a:t>ælles klassifikationsservice</a:t>
            </a:r>
          </a:p>
          <a:p>
            <a:endParaRPr lang="da-DK" dirty="0" smtClean="0"/>
          </a:p>
          <a:p>
            <a:r>
              <a:rPr lang="da-DK" dirty="0" smtClean="0"/>
              <a:t>Senest 2020 træffes beslutning vedrørende videre anvendelse og vedligehold af hhv. de europæiske standarder og OIO Sag og Dokument.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CE14-DE6A-47DB-A2E9-53D91F6F3E38}" type="slidenum">
              <a:rPr lang="da-DK" smtClean="0"/>
              <a:pPr/>
              <a:t>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3119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Samarbejdet</a:t>
            </a:r>
            <a:endParaRPr lang="da-DK" dirty="0"/>
          </a:p>
        </p:txBody>
      </p:sp>
      <p:sp>
        <p:nvSpPr>
          <p:cNvPr id="5" name="Pladsholder til indhold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a-DK" dirty="0" smtClean="0"/>
              <a:t>Følgegruppen med deltagelse af:</a:t>
            </a:r>
          </a:p>
          <a:p>
            <a:pPr marL="285750" indent="-285750">
              <a:buFontTx/>
              <a:buChar char="-"/>
            </a:pPr>
            <a:r>
              <a:rPr lang="da-DK" dirty="0" smtClean="0"/>
              <a:t>KL</a:t>
            </a:r>
          </a:p>
          <a:p>
            <a:pPr marL="285750" indent="-285750">
              <a:buFontTx/>
              <a:buChar char="-"/>
            </a:pPr>
            <a:r>
              <a:rPr lang="da-DK" dirty="0" smtClean="0"/>
              <a:t>KOMBIT</a:t>
            </a:r>
          </a:p>
          <a:p>
            <a:pPr marL="285750" indent="-285750">
              <a:buFontTx/>
              <a:buChar char="-"/>
            </a:pPr>
            <a:r>
              <a:rPr lang="da-DK" dirty="0" smtClean="0"/>
              <a:t>ATP</a:t>
            </a:r>
          </a:p>
          <a:p>
            <a:pPr marL="285750" indent="-285750">
              <a:buFontTx/>
              <a:buChar char="-"/>
            </a:pPr>
            <a:r>
              <a:rPr lang="da-DK" dirty="0" smtClean="0"/>
              <a:t>Digitaliseringsstyrelsen</a:t>
            </a:r>
          </a:p>
          <a:p>
            <a:endParaRPr lang="da-DK" dirty="0" smtClean="0"/>
          </a:p>
          <a:p>
            <a:r>
              <a:rPr lang="da-DK" dirty="0"/>
              <a:t>f</a:t>
            </a:r>
            <a:r>
              <a:rPr lang="da-DK" dirty="0" smtClean="0"/>
              <a:t>ølger både arbejdet med </a:t>
            </a:r>
            <a:br>
              <a:rPr lang="da-DK" dirty="0" smtClean="0"/>
            </a:br>
            <a:r>
              <a:rPr lang="da-DK" dirty="0" smtClean="0"/>
              <a:t>de europæiske standarder og </a:t>
            </a:r>
            <a:br>
              <a:rPr lang="da-DK" dirty="0" smtClean="0"/>
            </a:br>
            <a:r>
              <a:rPr lang="da-DK" dirty="0" smtClean="0"/>
              <a:t>OIO Sag og Dokument 2.0.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CE14-DE6A-47DB-A2E9-53D91F6F3E38}" type="slidenum">
              <a:rPr lang="da-DK" smtClean="0"/>
              <a:pPr/>
              <a:t>7</a:t>
            </a:fld>
            <a:endParaRPr lang="da-DK" dirty="0"/>
          </a:p>
        </p:txBody>
      </p:sp>
      <p:pic>
        <p:nvPicPr>
          <p:cNvPr id="7" name="Picture 2" descr="Relateret billed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650" y="2322711"/>
            <a:ext cx="3621088" cy="2715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280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Det internationale udsyn</a:t>
            </a:r>
            <a:endParaRPr lang="da-DK" dirty="0"/>
          </a:p>
        </p:txBody>
      </p:sp>
      <p:sp>
        <p:nvSpPr>
          <p:cNvPr id="7" name="Pladsholder til indhold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Initiativ 8.1 følger det internationale arbejde: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b="0" dirty="0" smtClean="0"/>
              <a:t>Medlemskab af W3C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b="0" dirty="0" smtClean="0"/>
              <a:t>Deltager i EU’s programmer ISA</a:t>
            </a:r>
            <a:r>
              <a:rPr lang="da-DK" b="0" baseline="30000" dirty="0" smtClean="0"/>
              <a:t>2</a:t>
            </a:r>
            <a:r>
              <a:rPr lang="da-DK" b="0" dirty="0" smtClean="0"/>
              <a:t> og CEF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b="0" dirty="0" smtClean="0"/>
              <a:t>Deltager i konferencen SEMIC (</a:t>
            </a:r>
            <a:r>
              <a:rPr lang="da-DK" b="0" dirty="0" err="1" smtClean="0"/>
              <a:t>Semantic</a:t>
            </a:r>
            <a:r>
              <a:rPr lang="da-DK" b="0" dirty="0" smtClean="0"/>
              <a:t> </a:t>
            </a:r>
            <a:r>
              <a:rPr lang="da-DK" b="0" dirty="0" err="1" smtClean="0"/>
              <a:t>Interoperability</a:t>
            </a:r>
            <a:r>
              <a:rPr lang="da-DK" b="0" dirty="0" smtClean="0"/>
              <a:t> Conference) </a:t>
            </a:r>
            <a:br>
              <a:rPr lang="da-DK" b="0" dirty="0" smtClean="0"/>
            </a:br>
            <a:r>
              <a:rPr lang="da-DK" b="0" dirty="0" smtClean="0"/>
              <a:t>d.14. juni 2018 som </a:t>
            </a:r>
            <a:r>
              <a:rPr lang="da-DK" b="0" dirty="0" err="1" smtClean="0"/>
              <a:t>keynote</a:t>
            </a:r>
            <a:r>
              <a:rPr lang="da-DK" b="0" dirty="0" smtClean="0"/>
              <a:t> speaker:</a:t>
            </a:r>
          </a:p>
          <a:p>
            <a:pPr lvl="2" indent="0">
              <a:buNone/>
            </a:pPr>
            <a:r>
              <a:rPr lang="da-DK" i="1" dirty="0" smtClean="0"/>
              <a:t>Jens Krieger Røyen: </a:t>
            </a:r>
            <a:r>
              <a:rPr lang="da-DK" i="1" dirty="0" err="1" smtClean="0"/>
              <a:t>Efficient</a:t>
            </a:r>
            <a:r>
              <a:rPr lang="da-DK" i="1" dirty="0" smtClean="0"/>
              <a:t> data </a:t>
            </a:r>
            <a:r>
              <a:rPr lang="da-DK" i="1" dirty="0" err="1" smtClean="0"/>
              <a:t>sharing</a:t>
            </a:r>
            <a:r>
              <a:rPr lang="da-DK" i="1" dirty="0" smtClean="0"/>
              <a:t> under </a:t>
            </a:r>
            <a:r>
              <a:rPr lang="da-DK" i="1" dirty="0" err="1" smtClean="0"/>
              <a:t>democratic</a:t>
            </a:r>
            <a:r>
              <a:rPr lang="da-DK" i="1" dirty="0" smtClean="0"/>
              <a:t> </a:t>
            </a:r>
            <a:r>
              <a:rPr lang="da-DK" i="1" dirty="0" err="1" smtClean="0"/>
              <a:t>governance</a:t>
            </a:r>
            <a:endParaRPr lang="da-DK" b="0" i="1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93034-D9FE-466A-8553-48847B6059D3}" type="slidenum">
              <a:rPr lang="da-DK" smtClean="0"/>
              <a:pPr/>
              <a:t>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389105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Digitaliseringsstyrelsen">
      <a:dk1>
        <a:srgbClr val="000000"/>
      </a:dk1>
      <a:lt1>
        <a:srgbClr val="FFFFFF"/>
      </a:lt1>
      <a:dk2>
        <a:srgbClr val="940027"/>
      </a:dk2>
      <a:lt2>
        <a:srgbClr val="6E91A0"/>
      </a:lt2>
      <a:accent1>
        <a:srgbClr val="00AAD2"/>
      </a:accent1>
      <a:accent2>
        <a:srgbClr val="5591CD"/>
      </a:accent2>
      <a:accent3>
        <a:srgbClr val="7050B9"/>
      </a:accent3>
      <a:accent4>
        <a:srgbClr val="A5005F"/>
      </a:accent4>
      <a:accent5>
        <a:srgbClr val="F0005F"/>
      </a:accent5>
      <a:accent6>
        <a:srgbClr val="B06606"/>
      </a:accent6>
      <a:hlink>
        <a:srgbClr val="0000FF"/>
      </a:hlink>
      <a:folHlink>
        <a:srgbClr val="800080"/>
      </a:folHlink>
    </a:clrScheme>
    <a:fontScheme name="DK Finansministeri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2"/>
        </a:solidFill>
        <a:ln w="635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rot="0" spcFirstLastPara="0" vert="horz" wrap="square" lIns="90000" tIns="46800" rIns="90000" bIns="4680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0" hangingPunct="1">
          <a:lnSpc>
            <a:spcPct val="108000"/>
          </a:lnSpc>
          <a:spcBef>
            <a:spcPct val="54000"/>
          </a:spcBef>
          <a:spcAft>
            <a:spcPct val="0"/>
          </a:spcAft>
          <a:buClrTx/>
          <a:buSzTx/>
          <a:buFontTx/>
          <a:buNone/>
          <a:tabLst/>
          <a:defRPr kumimoji="0" sz="17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8000"/>
          </a:lnSpc>
          <a:spcBef>
            <a:spcPct val="54000"/>
          </a:spcBef>
          <a:spcAft>
            <a:spcPct val="0"/>
          </a:spcAft>
          <a:buClrTx/>
          <a:buSzTx/>
          <a:buFontTx/>
          <a:buNone/>
          <a:tabLst/>
          <a:defRPr kumimoji="0" lang="en-GB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Blank blå">
  <a:themeElements>
    <a:clrScheme name="Digitaliseringsstyrelsen">
      <a:dk1>
        <a:srgbClr val="000000"/>
      </a:dk1>
      <a:lt1>
        <a:srgbClr val="FFFFFF"/>
      </a:lt1>
      <a:dk2>
        <a:srgbClr val="941D27"/>
      </a:dk2>
      <a:lt2>
        <a:srgbClr val="6E91A0"/>
      </a:lt2>
      <a:accent1>
        <a:srgbClr val="00AAD2"/>
      </a:accent1>
      <a:accent2>
        <a:srgbClr val="5591CD"/>
      </a:accent2>
      <a:accent3>
        <a:srgbClr val="7050B9"/>
      </a:accent3>
      <a:accent4>
        <a:srgbClr val="A5005F"/>
      </a:accent4>
      <a:accent5>
        <a:srgbClr val="F0005F"/>
      </a:accent5>
      <a:accent6>
        <a:srgbClr val="B06606"/>
      </a:accent6>
      <a:hlink>
        <a:srgbClr val="0000FF"/>
      </a:hlink>
      <a:folHlink>
        <a:srgbClr val="800080"/>
      </a:folHlink>
    </a:clrScheme>
    <a:fontScheme name="DK Finansministeri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2"/>
        </a:solidFill>
        <a:ln w="635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rot="0" spcFirstLastPara="0" vert="horz" wrap="square" lIns="90000" tIns="46800" rIns="90000" bIns="4680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0" hangingPunct="1">
          <a:lnSpc>
            <a:spcPct val="108000"/>
          </a:lnSpc>
          <a:spcBef>
            <a:spcPct val="54000"/>
          </a:spcBef>
          <a:spcAft>
            <a:spcPct val="0"/>
          </a:spcAft>
          <a:buClrTx/>
          <a:buSzTx/>
          <a:buFontTx/>
          <a:buNone/>
          <a:tabLst/>
          <a:defRPr kumimoji="0" sz="17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8000"/>
          </a:lnSpc>
          <a:spcBef>
            <a:spcPct val="54000"/>
          </a:spcBef>
          <a:spcAft>
            <a:spcPct val="0"/>
          </a:spcAft>
          <a:buClrTx/>
          <a:buSzTx/>
          <a:buFontTx/>
          <a:buNone/>
          <a:tabLst/>
          <a:defRPr kumimoji="0" lang="en-GB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Description xmlns="C2191D58-9C4C-4913-B5B4-F8B6A9BF8043" xsi:nil="true"/>
    <CCMMeetingCaseInstanceId xmlns="C2191D58-9C4C-4913-B5B4-F8B6A9BF8043" xsi:nil="true"/>
    <Dokumenttype xmlns="C2191D58-9C4C-4913-B5B4-F8B6A9BF8043">Notat</Dokumenttype>
    <CCMAgendaDocumentStatus xmlns="C2191D58-9C4C-4913-B5B4-F8B6A9BF8043" xsi:nil="true"/>
    <CCMMeetingCaseLink xmlns="C2191D58-9C4C-4913-B5B4-F8B6A9BF8043">
      <Url xsi:nil="true"/>
      <Description xsi:nil="true"/>
    </CCMMeetingCaseLink>
    <CCMMeetingCaseId xmlns="C2191D58-9C4C-4913-B5B4-F8B6A9BF8043" xsi:nil="true"/>
    <CCMAgendaStatus xmlns="C2191D58-9C4C-4913-B5B4-F8B6A9BF8043" xsi:nil="true"/>
    <AgendaStatusIcon xmlns="C2191D58-9C4C-4913-B5B4-F8B6A9BF8043" xsi:nil="true"/>
    <CCMAgendaItemId xmlns="C2191D58-9C4C-4913-B5B4-F8B6A9BF8043" xsi:nil="true"/>
    <LocalAttachment xmlns="http://schemas.microsoft.com/sharepoint/v3">false</LocalAttachment>
    <CaseRecordNumber xmlns="http://schemas.microsoft.com/sharepoint/v3">0</CaseRecordNumber>
    <CaseID xmlns="http://schemas.microsoft.com/sharepoint/v3">SAG-2017-06822</CaseID>
    <RegistrationDate xmlns="http://schemas.microsoft.com/sharepoint/v3" xsi:nil="true"/>
    <Related xmlns="http://schemas.microsoft.com/sharepoint/v3">false</Related>
    <CCMSystemID xmlns="http://schemas.microsoft.com/sharepoint/v3">ca7dc1c5-fc98-48bd-8345-b1ffede9fa82</CCMSystemID>
    <CCMVisualId xmlns="http://schemas.microsoft.com/sharepoint/v3">SAG-2017-06822</CCMVisualId>
    <Finalized xmlns="http://schemas.microsoft.com/sharepoint/v3">false</Finalized>
    <DocID xmlns="http://schemas.microsoft.com/sharepoint/v3">2543135</DocID>
    <CCMTemplateID xmlns="http://schemas.microsoft.com/sharepoint/v3">0</CCMTemplateID>
    <CCMConversation xmlns="http://schemas.microsoft.com/sharepoint/v3">Overblik over præsentationer til It-arkitekturrådsmøde01D3F775166C1DB0D4D493E04BA6BE3AD4DED956895D</CCMConversation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GetOrganized dokument" ma:contentTypeID="0x010100AC085CFC53BC46CEA2EADE194AD9D482007A5C799FCB467C4A9FD011245ABC4880" ma:contentTypeVersion="1" ma:contentTypeDescription="GetOrganized dokument" ma:contentTypeScope="" ma:versionID="81100de6e7ff21e039f60b6f957d2756">
  <xsd:schema xmlns:xsd="http://www.w3.org/2001/XMLSchema" xmlns:xs="http://www.w3.org/2001/XMLSchema" xmlns:p="http://schemas.microsoft.com/office/2006/metadata/properties" xmlns:ns1="http://schemas.microsoft.com/sharepoint/v3" xmlns:ns2="C2191D58-9C4C-4913-B5B4-F8B6A9BF8043" targetNamespace="http://schemas.microsoft.com/office/2006/metadata/properties" ma:root="true" ma:fieldsID="2a0ee8fcaba3a87561649e5ce3cdd56a" ns1:_="" ns2:_="">
    <xsd:import namespace="http://schemas.microsoft.com/sharepoint/v3"/>
    <xsd:import namespace="C2191D58-9C4C-4913-B5B4-F8B6A9BF8043"/>
    <xsd:element name="properties">
      <xsd:complexType>
        <xsd:sequence>
          <xsd:element name="documentManagement">
            <xsd:complexType>
              <xsd:all>
                <xsd:element ref="ns2:Dokumenttype"/>
                <xsd:element ref="ns2:DocumentDescription" minOccurs="0"/>
                <xsd:element ref="ns2:CCMAgendaDocumentStatus" minOccurs="0"/>
                <xsd:element ref="ns2:CCMAgendaStatus" minOccurs="0"/>
                <xsd:element ref="ns2:CCMMeetingCaseLink" minOccurs="0"/>
                <xsd:element ref="ns2:AgendaStatusIcon" minOccurs="0"/>
                <xsd:element ref="ns1:CaseID" minOccurs="0"/>
                <xsd:element ref="ns1:DocID" minOccurs="0"/>
                <xsd:element ref="ns1:Finalized" minOccurs="0"/>
                <xsd:element ref="ns1:Related" minOccurs="0"/>
                <xsd:element ref="ns1:RegistrationDate" minOccurs="0"/>
                <xsd:element ref="ns1:CaseRecordNumber" minOccurs="0"/>
                <xsd:element ref="ns1:LocalAttachment" minOccurs="0"/>
                <xsd:element ref="ns1:CCMTemplateName" minOccurs="0"/>
                <xsd:element ref="ns1:CCMTemplateVersion" minOccurs="0"/>
                <xsd:element ref="ns1:CCMSystemID" minOccurs="0"/>
                <xsd:element ref="ns1:WasEncrypted" minOccurs="0"/>
                <xsd:element ref="ns1:WasSigned" minOccurs="0"/>
                <xsd:element ref="ns1:MailHasAttachments" minOccurs="0"/>
                <xsd:element ref="ns2:CCMMeetingCaseId" minOccurs="0"/>
                <xsd:element ref="ns2:CCMMeetingCaseInstanceId" minOccurs="0"/>
                <xsd:element ref="ns2:CCMAgendaItemId" minOccurs="0"/>
                <xsd:element ref="ns1:CCMTemplateID" minOccurs="0"/>
                <xsd:element ref="ns1:CCMVisualId" minOccurs="0"/>
                <xsd:element ref="ns1:CCMConversation" minOccurs="0"/>
                <xsd:element ref="ns1:CCMOriginalDoc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CaseID" ma:index="14" nillable="true" ma:displayName="Sags ID" ma:default="Tildeler" ma:internalName="CaseID" ma:readOnly="true">
      <xsd:simpleType>
        <xsd:restriction base="dms:Text"/>
      </xsd:simpleType>
    </xsd:element>
    <xsd:element name="DocID" ma:index="15" nillable="true" ma:displayName="Dok ID" ma:default="Tildeler" ma:internalName="DocID" ma:readOnly="true">
      <xsd:simpleType>
        <xsd:restriction base="dms:Text"/>
      </xsd:simpleType>
    </xsd:element>
    <xsd:element name="Finalized" ma:index="16" nillable="true" ma:displayName="Endeligt" ma:default="False" ma:internalName="Finalized" ma:readOnly="true">
      <xsd:simpleType>
        <xsd:restriction base="dms:Boolean"/>
      </xsd:simpleType>
    </xsd:element>
    <xsd:element name="Related" ma:index="17" nillable="true" ma:displayName="Vedhæftet dokument" ma:default="False" ma:internalName="Related" ma:readOnly="true">
      <xsd:simpleType>
        <xsd:restriction base="dms:Boolean"/>
      </xsd:simpleType>
    </xsd:element>
    <xsd:element name="RegistrationDate" ma:index="18" nillable="true" ma:displayName="Registrerings dato" ma:format="DateTime" ma:internalName="RegistrationDate" ma:readOnly="true">
      <xsd:simpleType>
        <xsd:restriction base="dms:DateTime"/>
      </xsd:simpleType>
    </xsd:element>
    <xsd:element name="CaseRecordNumber" ma:index="19" nillable="true" ma:displayName="Akt ID" ma:decimals="0" ma:default="0" ma:internalName="CaseRecordNumber" ma:readOnly="true">
      <xsd:simpleType>
        <xsd:restriction base="dms:Number"/>
      </xsd:simpleType>
    </xsd:element>
    <xsd:element name="LocalAttachment" ma:index="20" nillable="true" ma:displayName="Lokalt bilag" ma:default="False" ma:internalName="LocalAttachment" ma:readOnly="true">
      <xsd:simpleType>
        <xsd:restriction base="dms:Boolean"/>
      </xsd:simpleType>
    </xsd:element>
    <xsd:element name="CCMTemplateName" ma:index="21" nillable="true" ma:displayName="Skabelon navn" ma:internalName="CCMTemplateName" ma:readOnly="true">
      <xsd:simpleType>
        <xsd:restriction base="dms:Text"/>
      </xsd:simpleType>
    </xsd:element>
    <xsd:element name="CCMTemplateVersion" ma:index="22" nillable="true" ma:displayName="Skabelon version" ma:internalName="CCMTemplateVersion" ma:readOnly="true">
      <xsd:simpleType>
        <xsd:restriction base="dms:Text"/>
      </xsd:simpleType>
    </xsd:element>
    <xsd:element name="CCMSystemID" ma:index="23" nillable="true" ma:displayName="CCMSystemID" ma:hidden="true" ma:internalName="CCMSystemID" ma:readOnly="true">
      <xsd:simpleType>
        <xsd:restriction base="dms:Text"/>
      </xsd:simpleType>
    </xsd:element>
    <xsd:element name="WasEncrypted" ma:index="24" nillable="true" ma:displayName="Krypteret" ma:default="False" ma:internalName="WasEncrypted" ma:readOnly="true">
      <xsd:simpleType>
        <xsd:restriction base="dms:Boolean"/>
      </xsd:simpleType>
    </xsd:element>
    <xsd:element name="WasSigned" ma:index="25" nillable="true" ma:displayName="Signeret" ma:default="False" ma:internalName="WasSigned" ma:readOnly="true">
      <xsd:simpleType>
        <xsd:restriction base="dms:Boolean"/>
      </xsd:simpleType>
    </xsd:element>
    <xsd:element name="MailHasAttachments" ma:index="26" nillable="true" ma:displayName="E-mail har vedhæftede filer" ma:default="False" ma:internalName="MailHasAttachments" ma:readOnly="true">
      <xsd:simpleType>
        <xsd:restriction base="dms:Boolean"/>
      </xsd:simpleType>
    </xsd:element>
    <xsd:element name="CCMTemplateID" ma:index="31" nillable="true" ma:displayName="CCMTemplateID" ma:decimals="0" ma:default="0" ma:hidden="true" ma:internalName="CCMTemplateID" ma:readOnly="true">
      <xsd:simpleType>
        <xsd:restriction base="dms:Number"/>
      </xsd:simpleType>
    </xsd:element>
    <xsd:element name="CCMVisualId" ma:index="32" nillable="true" ma:displayName="Sags ID" ma:default="Tildeler" ma:internalName="CCMVisualId" ma:readOnly="true">
      <xsd:simpleType>
        <xsd:restriction base="dms:Text"/>
      </xsd:simpleType>
    </xsd:element>
    <xsd:element name="CCMConversation" ma:index="33" nillable="true" ma:displayName="Samtale" ma:internalName="CCMConversation" ma:readOnly="true">
      <xsd:simpleType>
        <xsd:restriction base="dms:Text"/>
      </xsd:simpleType>
    </xsd:element>
    <xsd:element name="CCMOriginalDocID" ma:index="35" nillable="true" ma:displayName="Originalt Dok ID" ma:description="" ma:internalName="CCMOriginalDocID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191D58-9C4C-4913-B5B4-F8B6A9BF8043" elementFormDefault="qualified">
    <xsd:import namespace="http://schemas.microsoft.com/office/2006/documentManagement/types"/>
    <xsd:import namespace="http://schemas.microsoft.com/office/infopath/2007/PartnerControls"/>
    <xsd:element name="Dokumenttype" ma:index="2" ma:displayName="Dokumenttype" ma:default="Notat" ma:format="Dropdown" ma:internalName="Dokumenttype">
      <xsd:simpleType>
        <xsd:restriction base="dms:Choice">
          <xsd:enumeration value="Administrativ information"/>
          <xsd:enumeration value="Andet dokument"/>
          <xsd:enumeration value="Brev"/>
          <xsd:enumeration value="Centralt modtaget post"/>
          <xsd:enumeration value="Dagsorden"/>
          <xsd:enumeration value="Fremstilling"/>
          <xsd:enumeration value="Høringssvar"/>
          <xsd:enumeration value="Kontrakt"/>
          <xsd:enumeration value="Notat"/>
          <xsd:enumeration value="Overenskomst"/>
          <xsd:enumeration value="Presseberedskab"/>
          <xsd:enumeration value="Pressemeddelelse"/>
          <xsd:enumeration value="Rapport"/>
          <xsd:enumeration value="Referat"/>
          <xsd:enumeration value="Tale"/>
          <xsd:enumeration value="Temadrøftelse"/>
          <xsd:enumeration value="Projektbeskrivelse"/>
          <xsd:enumeration value="Analysenotat"/>
        </xsd:restriction>
      </xsd:simpleType>
    </xsd:element>
    <xsd:element name="DocumentDescription" ma:index="3" nillable="true" ma:displayName="Beskrivelse" ma:internalName="DocumentDescription">
      <xsd:simpleType>
        <xsd:restriction base="dms:Note">
          <xsd:maxLength value="255"/>
        </xsd:restriction>
      </xsd:simpleType>
    </xsd:element>
    <xsd:element name="CCMAgendaDocumentStatus" ma:index="4" nillable="true" ma:displayName="Status  for manchet" ma:format="Dropdown" ma:internalName="CCMAgendaDocumentStatus">
      <xsd:simpleType>
        <xsd:restriction base="dms:Choice">
          <xsd:enumeration value="Udkast"/>
          <xsd:enumeration value="Under udarbejdelse"/>
          <xsd:enumeration value="Endelig"/>
        </xsd:restriction>
      </xsd:simpleType>
    </xsd:element>
    <xsd:element name="CCMAgendaStatus" ma:index="5" nillable="true" ma:displayName="Dagsordenstatus" ma:default="" ma:format="Dropdown" ma:internalName="CCMAgendaStatus">
      <xsd:simpleType>
        <xsd:restriction base="dms:Choice">
          <xsd:enumeration value="Anmeldt"/>
          <xsd:enumeration value="Optaget på dagsorden"/>
          <xsd:enumeration value="Behandlet"/>
          <xsd:enumeration value="Afvist til dagsorden"/>
          <xsd:enumeration value="Fjernet fra dagsorden"/>
        </xsd:restriction>
      </xsd:simpleType>
    </xsd:element>
    <xsd:element name="CCMMeetingCaseLink" ma:index="6" nillable="true" ma:displayName="Mødesag" ma:format="Hyperlink" ma:internalName="CCMMeetingCase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AgendaStatusIcon" ma:index="7" nillable="true" ma:displayName="." ma:internalName="AgendaStatusIcon" ma:readOnly="false">
      <xsd:simpleType>
        <xsd:restriction base="dms:Unknown"/>
      </xsd:simpleType>
    </xsd:element>
    <xsd:element name="CCMMeetingCaseId" ma:index="27" nillable="true" ma:displayName="CCMMeetingCaseId" ma:hidden="true" ma:internalName="CCMMeetingCaseId">
      <xsd:simpleType>
        <xsd:restriction base="dms:Text">
          <xsd:maxLength value="255"/>
        </xsd:restriction>
      </xsd:simpleType>
    </xsd:element>
    <xsd:element name="CCMMeetingCaseInstanceId" ma:index="28" nillable="true" ma:displayName="CCMMeetingCaseInstanceId" ma:hidden="true" ma:internalName="CCMMeetingCaseInstanceId">
      <xsd:simpleType>
        <xsd:restriction base="dms:Text">
          <xsd:maxLength value="255"/>
        </xsd:restriction>
      </xsd:simpleType>
    </xsd:element>
    <xsd:element name="CCMAgendaItemId" ma:index="29" nillable="true" ma:displayName="CCMAgendaItemId" ma:decimals="0" ma:hidden="true" ma:internalName="CCMAgendaItemId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Indholdstype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01DC891-4DB1-410B-8B09-807EA903FF76}">
  <ds:schemaRefs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schemas.microsoft.com/sharepoint/v3"/>
    <ds:schemaRef ds:uri="http://schemas.microsoft.com/office/2006/documentManagement/types"/>
    <ds:schemaRef ds:uri="http://www.w3.org/XML/1998/namespace"/>
    <ds:schemaRef ds:uri="C2191D58-9C4C-4913-B5B4-F8B6A9BF8043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41CDB851-17B5-4AFA-BD82-D0078A9B691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0A9DF18-B336-4084-AB54-11A3BAAD4C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2191D58-9C4C-4913-B5B4-F8B6A9BF80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664</TotalTime>
  <Words>302</Words>
  <Application>Microsoft Office PowerPoint</Application>
  <PresentationFormat>Skærmshow (4:3)</PresentationFormat>
  <Paragraphs>82</Paragraphs>
  <Slides>8</Slides>
  <Notes>8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8</vt:i4>
      </vt:variant>
    </vt:vector>
  </HeadingPairs>
  <TitlesOfParts>
    <vt:vector size="12" baseType="lpstr">
      <vt:lpstr>Arial</vt:lpstr>
      <vt:lpstr>Verdana</vt:lpstr>
      <vt:lpstr>Blank</vt:lpstr>
      <vt:lpstr>Blank blå</vt:lpstr>
      <vt:lpstr>Dansk profilering af  europæiske datastandarder  Møde i kommunernes It-Arkitekturråd</vt:lpstr>
      <vt:lpstr>Den fællesoffentlige digitaliseringsstrategi 2016-2020 Initiativ 8.1: gode data og effektiv datadeling</vt:lpstr>
      <vt:lpstr>Hvidbogens arkitekturregel 2.2</vt:lpstr>
      <vt:lpstr>Én fælles strategi for standarder - to spor:</vt:lpstr>
      <vt:lpstr>Status for dansk profilering af de europæiske standarder</vt:lpstr>
      <vt:lpstr>Næste skridt</vt:lpstr>
      <vt:lpstr>Samarbejdet</vt:lpstr>
      <vt:lpstr>Det internationale udsyn</vt:lpstr>
    </vt:vector>
  </TitlesOfParts>
  <Company>Statens 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2.1 Status vedr. arbejdet med initiativ 8.1 - Dansk profilering af europæiske standarder</dc:title>
  <dc:creator>Sara Bjerre</dc:creator>
  <cp:lastModifiedBy>Thilde Krog</cp:lastModifiedBy>
  <cp:revision>64</cp:revision>
  <dcterms:created xsi:type="dcterms:W3CDTF">2017-11-14T10:47:06Z</dcterms:created>
  <dcterms:modified xsi:type="dcterms:W3CDTF">2018-10-18T07:37:40Z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www.skabelondesign.com</vt:lpwstr>
  </property>
  <property fmtid="{D5CDD505-2E9C-101B-9397-08002B2CF9AE}" pid="3" name="SD_DocumentLanguageString">
    <vt:lpwstr>Dansk</vt:lpwstr>
  </property>
  <property fmtid="{D5CDD505-2E9C-101B-9397-08002B2CF9AE}" pid="4" name="SD_DocumentLanguage">
    <vt:lpwstr>da-DK</vt:lpwstr>
  </property>
  <property fmtid="{D5CDD505-2E9C-101B-9397-08002B2CF9AE}" pid="5" name="SD_UserprofileName">
    <vt:lpwstr/>
  </property>
  <property fmtid="{D5CDD505-2E9C-101B-9397-08002B2CF9AE}" pid="6" name="DocumentInfoFinished">
    <vt:lpwstr>True</vt:lpwstr>
  </property>
  <property fmtid="{D5CDD505-2E9C-101B-9397-08002B2CF9AE}" pid="7" name="ContentTypeId">
    <vt:lpwstr>0x010100AC085CFC53BC46CEA2EADE194AD9D482007A5C799FCB467C4A9FD011245ABC4880</vt:lpwstr>
  </property>
  <property fmtid="{D5CDD505-2E9C-101B-9397-08002B2CF9AE}" pid="8" name="CCMIsSharedOnOneDrive">
    <vt:bool>false</vt:bool>
  </property>
  <property fmtid="{D5CDD505-2E9C-101B-9397-08002B2CF9AE}" pid="9" name="CCMOneDriveID">
    <vt:lpwstr/>
  </property>
  <property fmtid="{D5CDD505-2E9C-101B-9397-08002B2CF9AE}" pid="10" name="CCMOneDriveOwnerID">
    <vt:lpwstr/>
  </property>
  <property fmtid="{D5CDD505-2E9C-101B-9397-08002B2CF9AE}" pid="11" name="CCMOneDriveItemID">
    <vt:lpwstr/>
  </property>
  <property fmtid="{D5CDD505-2E9C-101B-9397-08002B2CF9AE}" pid="12" name="CCMSystem">
    <vt:lpwstr> </vt:lpwstr>
  </property>
  <property fmtid="{D5CDD505-2E9C-101B-9397-08002B2CF9AE}" pid="13" name="CCMEventContext">
    <vt:lpwstr>e6acba7e-55d5-4038-972f-79f55c040db7</vt:lpwstr>
  </property>
  <property fmtid="{D5CDD505-2E9C-101B-9397-08002B2CF9AE}" pid="14" name="CCMIsEmailAttachment">
    <vt:i4>1</vt:i4>
  </property>
</Properties>
</file>