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1"/>
  </p:notesMasterIdLst>
  <p:handoutMasterIdLst>
    <p:handoutMasterId r:id="rId52"/>
  </p:handoutMasterIdLst>
  <p:sldIdLst>
    <p:sldId id="265" r:id="rId5"/>
    <p:sldId id="446" r:id="rId6"/>
    <p:sldId id="330" r:id="rId7"/>
    <p:sldId id="261" r:id="rId8"/>
    <p:sldId id="438" r:id="rId9"/>
    <p:sldId id="331" r:id="rId10"/>
    <p:sldId id="335" r:id="rId11"/>
    <p:sldId id="345" r:id="rId12"/>
    <p:sldId id="449" r:id="rId13"/>
    <p:sldId id="332" r:id="rId14"/>
    <p:sldId id="336" r:id="rId15"/>
    <p:sldId id="445" r:id="rId16"/>
    <p:sldId id="439" r:id="rId17"/>
    <p:sldId id="402" r:id="rId18"/>
    <p:sldId id="404" r:id="rId19"/>
    <p:sldId id="450" r:id="rId20"/>
    <p:sldId id="415" r:id="rId21"/>
    <p:sldId id="333" r:id="rId22"/>
    <p:sldId id="444" r:id="rId23"/>
    <p:sldId id="419" r:id="rId24"/>
    <p:sldId id="423" r:id="rId25"/>
    <p:sldId id="424" r:id="rId26"/>
    <p:sldId id="425" r:id="rId27"/>
    <p:sldId id="413" r:id="rId28"/>
    <p:sldId id="422" r:id="rId29"/>
    <p:sldId id="434" r:id="rId30"/>
    <p:sldId id="440" r:id="rId31"/>
    <p:sldId id="390" r:id="rId32"/>
    <p:sldId id="391" r:id="rId33"/>
    <p:sldId id="431" r:id="rId34"/>
    <p:sldId id="443" r:id="rId35"/>
    <p:sldId id="435" r:id="rId36"/>
    <p:sldId id="441" r:id="rId37"/>
    <p:sldId id="395" r:id="rId38"/>
    <p:sldId id="433" r:id="rId39"/>
    <p:sldId id="436" r:id="rId40"/>
    <p:sldId id="442" r:id="rId41"/>
    <p:sldId id="427" r:id="rId42"/>
    <p:sldId id="387" r:id="rId43"/>
    <p:sldId id="447" r:id="rId44"/>
    <p:sldId id="346" r:id="rId45"/>
    <p:sldId id="386" r:id="rId46"/>
    <p:sldId id="437" r:id="rId47"/>
    <p:sldId id="451" r:id="rId48"/>
    <p:sldId id="453" r:id="rId49"/>
    <p:sldId id="452" r:id="rId5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14F026-D61E-273F-5675-6BD97472DF49}" name="Henrik Fabiansson Haue" initials="HF" userId="S::HFH@kl.dk::822f1607-eb28-468e-81a6-055e57e7633f" providerId="AD"/>
  <p188:author id="{2D3AAEDD-91AC-0389-371B-8999E7694463}" name="Ida Fuglsang Larsen" initials="IL" userId="S::IFLA@kl.dk::f10eff04-a581-4a6a-a3ea-f1095e3439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E4D"/>
    <a:srgbClr val="576B7C"/>
    <a:srgbClr val="788EA1"/>
    <a:srgbClr val="FF6800"/>
    <a:srgbClr val="461422"/>
    <a:srgbClr val="D0C6F0"/>
    <a:srgbClr val="2A43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02" autoAdjust="0"/>
    <p:restoredTop sz="78518" autoAdjust="0"/>
  </p:normalViewPr>
  <p:slideViewPr>
    <p:cSldViewPr snapToGrid="0" showGuides="1">
      <p:cViewPr varScale="1">
        <p:scale>
          <a:sx n="94" d="100"/>
          <a:sy n="94" d="100"/>
        </p:scale>
        <p:origin x="1728" y="78"/>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78" d="100"/>
          <a:sy n="78" d="100"/>
        </p:scale>
        <p:origin x="319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Fordeling</a:t>
            </a:r>
            <a:r>
              <a:rPr lang="en-US" baseline="0" dirty="0"/>
              <a:t> </a:t>
            </a:r>
            <a:r>
              <a:rPr lang="en-US" baseline="0" dirty="0" err="1"/>
              <a:t>af</a:t>
            </a:r>
            <a:r>
              <a:rPr lang="en-US" baseline="0" dirty="0"/>
              <a:t> </a:t>
            </a:r>
            <a:r>
              <a:rPr lang="en-US" baseline="0" dirty="0" err="1"/>
              <a:t>b</a:t>
            </a:r>
            <a:r>
              <a:rPr lang="en-US" dirty="0" err="1"/>
              <a:t>ørne</a:t>
            </a:r>
            <a:r>
              <a:rPr lang="en-US" dirty="0"/>
              <a:t> og </a:t>
            </a:r>
            <a:r>
              <a:rPr lang="en-US" dirty="0" err="1"/>
              <a:t>ungealdersgrupper</a:t>
            </a:r>
            <a:r>
              <a:rPr lang="en-US" dirty="0"/>
              <a:t> </a:t>
            </a:r>
            <a:r>
              <a:rPr lang="en-US" dirty="0" err="1"/>
              <a:t>på</a:t>
            </a:r>
            <a:r>
              <a:rPr lang="en-US" dirty="0"/>
              <a:t> </a:t>
            </a:r>
            <a:r>
              <a:rPr lang="en-US" dirty="0" err="1"/>
              <a:t>musikskoler</a:t>
            </a:r>
            <a:r>
              <a:rPr lang="en-US" dirty="0"/>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pieChart>
        <c:varyColors val="1"/>
        <c:ser>
          <c:idx val="0"/>
          <c:order val="0"/>
          <c:tx>
            <c:strRef>
              <c:f>'Ark1'!$B$1</c:f>
              <c:strCache>
                <c:ptCount val="1"/>
                <c:pt idx="0">
                  <c:v>Elever på musikskoler (Antal)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45-450A-9911-A232B2224BE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45-450A-9911-A232B2224BE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A45-450A-9911-A232B2224BE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5E05-4ED4-8595-EC3A1E7E06E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A45-450A-9911-A232B2224BE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A45-450A-9911-A232B2224BE5}"/>
              </c:ext>
            </c:extLst>
          </c:dPt>
          <c:dLbls>
            <c:dLbl>
              <c:idx val="3"/>
              <c:layout>
                <c:manualLayout>
                  <c:x val="6.6490432074448658E-2"/>
                  <c:y val="-2.5250886571561753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05-4ED4-8595-EC3A1E7E06E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'Ark1'!$A$2:$A$7</c:f>
              <c:strCache>
                <c:ptCount val="6"/>
                <c:pt idx="0">
                  <c:v>0-3 år</c:v>
                </c:pt>
                <c:pt idx="1">
                  <c:v>4-6 år</c:v>
                </c:pt>
                <c:pt idx="2">
                  <c:v>7-9 år</c:v>
                </c:pt>
                <c:pt idx="3">
                  <c:v>10-14 år</c:v>
                </c:pt>
                <c:pt idx="4">
                  <c:v>15-19 år</c:v>
                </c:pt>
                <c:pt idx="5">
                  <c:v>20-24 år</c:v>
                </c:pt>
              </c:strCache>
            </c:strRef>
          </c:cat>
          <c:val>
            <c:numRef>
              <c:f>'Ark1'!$B$2:$B$7</c:f>
              <c:numCache>
                <c:formatCode>0.00%</c:formatCode>
                <c:ptCount val="6"/>
                <c:pt idx="0">
                  <c:v>7.3099999999999998E-2</c:v>
                </c:pt>
                <c:pt idx="1">
                  <c:v>0.15340000000000001</c:v>
                </c:pt>
                <c:pt idx="2">
                  <c:v>0.30370000000000003</c:v>
                </c:pt>
                <c:pt idx="3">
                  <c:v>0.3332</c:v>
                </c:pt>
                <c:pt idx="4">
                  <c:v>0.1138</c:v>
                </c:pt>
                <c:pt idx="5">
                  <c:v>2.29E-2</c:v>
                </c:pt>
              </c:numCache>
            </c:numRef>
          </c:val>
          <c:extLst>
            <c:ext xmlns:c16="http://schemas.microsoft.com/office/drawing/2014/chart" uri="{C3380CC4-5D6E-409C-BE32-E72D297353CC}">
              <c16:uniqueId val="{00000000-5E05-4ED4-8595-EC3A1E7E06E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SFO’er</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'Ark1'!$B$1</c:f>
              <c:strCache>
                <c:ptCount val="1"/>
                <c:pt idx="0">
                  <c:v>Primære finansieringskilder samarbejde med folkeskoler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21-4B03-90A6-C958EEE742A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21-4B03-90A6-C958EEE742A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21-4B03-90A6-C958EEE742A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721-4B03-90A6-C958EEE742A6}"/>
              </c:ext>
            </c:extLst>
          </c:dPt>
          <c:cat>
            <c:strRef>
              <c:f>'Ark1'!$A$2:$A$5</c:f>
              <c:strCache>
                <c:ptCount val="4"/>
                <c:pt idx="0">
                  <c:v>Musik- og kulturskolens eget budget</c:v>
                </c:pt>
                <c:pt idx="1">
                  <c:v>Kulturforvaltningen</c:v>
                </c:pt>
                <c:pt idx="2">
                  <c:v>Børne/skole/uddannelsesforvaltningen og tilknyttede institutioner</c:v>
                </c:pt>
                <c:pt idx="3">
                  <c:v>Samarbejde mellem parterne</c:v>
                </c:pt>
              </c:strCache>
            </c:strRef>
          </c:cat>
          <c:val>
            <c:numRef>
              <c:f>'Ark1'!$B$2:$B$5</c:f>
              <c:numCache>
                <c:formatCode>General</c:formatCode>
                <c:ptCount val="4"/>
                <c:pt idx="0">
                  <c:v>12</c:v>
                </c:pt>
                <c:pt idx="1">
                  <c:v>4</c:v>
                </c:pt>
                <c:pt idx="2">
                  <c:v>9</c:v>
                </c:pt>
                <c:pt idx="3">
                  <c:v>12</c:v>
                </c:pt>
              </c:numCache>
            </c:numRef>
          </c:val>
          <c:extLst>
            <c:ext xmlns:c16="http://schemas.microsoft.com/office/drawing/2014/chart" uri="{C3380CC4-5D6E-409C-BE32-E72D297353CC}">
              <c16:uniqueId val="{00000008-5721-4B03-90A6-C958EEE742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Gymnasier</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'Ark1'!$B$1</c:f>
              <c:strCache>
                <c:ptCount val="1"/>
                <c:pt idx="0">
                  <c:v>Primære finansieringskilder samarbejde med dagtilbud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3A0-4960-A22A-B05388F193B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3A0-4960-A22A-B05388F193B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3A0-4960-A22A-B05388F193B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3A0-4960-A22A-B05388F193BE}"/>
              </c:ext>
            </c:extLst>
          </c:dPt>
          <c:cat>
            <c:strRef>
              <c:f>'Ark1'!$A$2:$A$5</c:f>
              <c:strCache>
                <c:ptCount val="4"/>
                <c:pt idx="0">
                  <c:v>Musik- og kulturskolens eget budget</c:v>
                </c:pt>
                <c:pt idx="1">
                  <c:v>Kulturforvaltningen</c:v>
                </c:pt>
                <c:pt idx="2">
                  <c:v>Børne/skole/uddannelsesforvaltningen og tilknyttede institutioner</c:v>
                </c:pt>
                <c:pt idx="3">
                  <c:v>Samarbejde mellem parterne</c:v>
                </c:pt>
              </c:strCache>
            </c:strRef>
          </c:cat>
          <c:val>
            <c:numRef>
              <c:f>'Ark1'!$B$2:$B$5</c:f>
              <c:numCache>
                <c:formatCode>General</c:formatCode>
                <c:ptCount val="4"/>
                <c:pt idx="0">
                  <c:v>10</c:v>
                </c:pt>
                <c:pt idx="1">
                  <c:v>3</c:v>
                </c:pt>
                <c:pt idx="2">
                  <c:v>1</c:v>
                </c:pt>
                <c:pt idx="3">
                  <c:v>15</c:v>
                </c:pt>
              </c:numCache>
            </c:numRef>
          </c:val>
          <c:extLst>
            <c:ext xmlns:c16="http://schemas.microsoft.com/office/drawing/2014/chart" uri="{C3380CC4-5D6E-409C-BE32-E72D297353CC}">
              <c16:uniqueId val="{00000008-A3A0-4960-A22A-B05388F193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Folkeskoler</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'Ark1'!$B$1</c:f>
              <c:strCache>
                <c:ptCount val="1"/>
                <c:pt idx="0">
                  <c:v>Primære finansieringskilder samarbejde med folkeskoler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BDA-4F66-A2AA-8B9C0F96C6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BDA-4F66-A2AA-8B9C0F96C6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BDA-4F66-A2AA-8B9C0F96C6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BDA-4F66-A2AA-8B9C0F96C6E8}"/>
              </c:ext>
            </c:extLst>
          </c:dPt>
          <c:cat>
            <c:strRef>
              <c:f>'Ark1'!$A$2:$A$5</c:f>
              <c:strCache>
                <c:ptCount val="4"/>
                <c:pt idx="0">
                  <c:v>Musik- og kulturskolens eget budget</c:v>
                </c:pt>
                <c:pt idx="1">
                  <c:v>Kulturforvaltningen</c:v>
                </c:pt>
                <c:pt idx="2">
                  <c:v>Børne/skole/uddannelsesforvaltningen og tilknyttede institutioner</c:v>
                </c:pt>
                <c:pt idx="3">
                  <c:v>Samarbejde mellem parterne</c:v>
                </c:pt>
              </c:strCache>
            </c:strRef>
          </c:cat>
          <c:val>
            <c:numRef>
              <c:f>'Ark1'!$B$2:$B$5</c:f>
              <c:numCache>
                <c:formatCode>General</c:formatCode>
                <c:ptCount val="4"/>
                <c:pt idx="0">
                  <c:v>32</c:v>
                </c:pt>
                <c:pt idx="1">
                  <c:v>11</c:v>
                </c:pt>
                <c:pt idx="2">
                  <c:v>22</c:v>
                </c:pt>
                <c:pt idx="3">
                  <c:v>21</c:v>
                </c:pt>
              </c:numCache>
            </c:numRef>
          </c:val>
          <c:extLst>
            <c:ext xmlns:c16="http://schemas.microsoft.com/office/drawing/2014/chart" uri="{C3380CC4-5D6E-409C-BE32-E72D297353CC}">
              <c16:uniqueId val="{00000008-1BDA-4F66-A2AA-8B9C0F96C6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Dagtilbud</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'Ark1'!$B$1</c:f>
              <c:strCache>
                <c:ptCount val="1"/>
                <c:pt idx="0">
                  <c:v>Primære finansieringskilder samarbejde med dagtilbud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060-4B2D-8B9D-2102B924A75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060-4B2D-8B9D-2102B924A75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060-4B2D-8B9D-2102B924A7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060-4B2D-8B9D-2102B924A750}"/>
              </c:ext>
            </c:extLst>
          </c:dPt>
          <c:cat>
            <c:strRef>
              <c:f>'Ark1'!$A$2:$A$5</c:f>
              <c:strCache>
                <c:ptCount val="4"/>
                <c:pt idx="0">
                  <c:v>Musik- og kulturskolens eget budget</c:v>
                </c:pt>
                <c:pt idx="1">
                  <c:v>Kulturforvaltningen</c:v>
                </c:pt>
                <c:pt idx="2">
                  <c:v>Børne/skole/uddannelsesforvaltningen og tilknyttede institutioner</c:v>
                </c:pt>
                <c:pt idx="3">
                  <c:v>Samarbejde mellem parterne</c:v>
                </c:pt>
              </c:strCache>
            </c:strRef>
          </c:cat>
          <c:val>
            <c:numRef>
              <c:f>'Ark1'!$B$2:$B$5</c:f>
              <c:numCache>
                <c:formatCode>General</c:formatCode>
                <c:ptCount val="4"/>
                <c:pt idx="0">
                  <c:v>22</c:v>
                </c:pt>
                <c:pt idx="1">
                  <c:v>11</c:v>
                </c:pt>
                <c:pt idx="2">
                  <c:v>21</c:v>
                </c:pt>
                <c:pt idx="3">
                  <c:v>14</c:v>
                </c:pt>
              </c:numCache>
            </c:numRef>
          </c:val>
          <c:extLst>
            <c:ext xmlns:c16="http://schemas.microsoft.com/office/drawing/2014/chart" uri="{C3380CC4-5D6E-409C-BE32-E72D297353CC}">
              <c16:uniqueId val="{00000008-F060-4B2D-8B9D-2102B924A75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err="1">
                <a:solidFill>
                  <a:schemeClr val="tx1"/>
                </a:solidFill>
              </a:rPr>
              <a:t>Respondenterne</a:t>
            </a:r>
            <a:r>
              <a:rPr lang="en-US" sz="1600" baseline="0" dirty="0">
                <a:solidFill>
                  <a:schemeClr val="tx1"/>
                </a:solidFill>
              </a:rPr>
              <a:t> </a:t>
            </a:r>
            <a:r>
              <a:rPr lang="en-US" sz="1600" baseline="0" dirty="0" err="1">
                <a:solidFill>
                  <a:schemeClr val="tx1"/>
                </a:solidFill>
              </a:rPr>
              <a:t>angiver</a:t>
            </a:r>
            <a:r>
              <a:rPr lang="en-US" sz="1600" baseline="0" dirty="0">
                <a:solidFill>
                  <a:schemeClr val="tx1"/>
                </a:solidFill>
              </a:rPr>
              <a:t>, at </a:t>
            </a:r>
            <a:r>
              <a:rPr lang="en-US" sz="1600" baseline="0" dirty="0" err="1">
                <a:solidFill>
                  <a:schemeClr val="tx1"/>
                </a:solidFill>
              </a:rPr>
              <a:t>indsatserme</a:t>
            </a:r>
            <a:r>
              <a:rPr lang="en-US" sz="1600" baseline="0" dirty="0">
                <a:solidFill>
                  <a:schemeClr val="tx1"/>
                </a:solidFill>
              </a:rPr>
              <a:t> </a:t>
            </a:r>
            <a:r>
              <a:rPr lang="en-US" sz="1600" baseline="0" dirty="0" err="1">
                <a:solidFill>
                  <a:schemeClr val="tx1"/>
                </a:solidFill>
              </a:rPr>
              <a:t>har</a:t>
            </a:r>
            <a:r>
              <a:rPr lang="en-US" sz="1600" baseline="0" dirty="0">
                <a:solidFill>
                  <a:schemeClr val="tx1"/>
                </a:solidFill>
              </a:rPr>
              <a:t> </a:t>
            </a:r>
            <a:r>
              <a:rPr lang="en-US" sz="1600" baseline="0" dirty="0" err="1">
                <a:solidFill>
                  <a:schemeClr val="tx1"/>
                </a:solidFill>
              </a:rPr>
              <a:t>flere</a:t>
            </a:r>
            <a:r>
              <a:rPr lang="en-US" sz="1600" baseline="0" dirty="0">
                <a:solidFill>
                  <a:schemeClr val="tx1"/>
                </a:solidFill>
              </a:rPr>
              <a:t> </a:t>
            </a:r>
            <a:r>
              <a:rPr lang="en-US" sz="1600" baseline="0" dirty="0" err="1">
                <a:solidFill>
                  <a:schemeClr val="tx1"/>
                </a:solidFill>
              </a:rPr>
              <a:t>forskellige</a:t>
            </a:r>
            <a:r>
              <a:rPr lang="en-US" sz="1600" baseline="0" dirty="0">
                <a:solidFill>
                  <a:schemeClr val="tx1"/>
                </a:solidFill>
              </a:rPr>
              <a:t> </a:t>
            </a:r>
            <a:r>
              <a:rPr lang="en-US" sz="1600" baseline="0" dirty="0" err="1">
                <a:solidFill>
                  <a:schemeClr val="tx1"/>
                </a:solidFill>
              </a:rPr>
              <a:t>målgrupper</a:t>
            </a:r>
            <a:r>
              <a:rPr lang="en-US" sz="1600" baseline="0" dirty="0">
                <a:solidFill>
                  <a:schemeClr val="tx1"/>
                </a:solidFill>
              </a:rPr>
              <a:t>, </a:t>
            </a:r>
            <a:r>
              <a:rPr lang="en-US" sz="1600" baseline="0" dirty="0" err="1">
                <a:solidFill>
                  <a:schemeClr val="tx1"/>
                </a:solidFill>
              </a:rPr>
              <a:t>særligt</a:t>
            </a:r>
            <a:r>
              <a:rPr lang="en-US" sz="1600" baseline="0" dirty="0">
                <a:solidFill>
                  <a:schemeClr val="tx1"/>
                </a:solidFill>
              </a:rPr>
              <a:t> </a:t>
            </a:r>
            <a:r>
              <a:rPr lang="en-US" sz="1600" baseline="0" dirty="0" err="1">
                <a:solidFill>
                  <a:schemeClr val="tx1"/>
                </a:solidFill>
              </a:rPr>
              <a:t>ældre</a:t>
            </a:r>
            <a:r>
              <a:rPr lang="en-US" sz="1600" baseline="0" dirty="0">
                <a:solidFill>
                  <a:schemeClr val="tx1"/>
                </a:solidFill>
              </a:rPr>
              <a:t> og</a:t>
            </a:r>
          </a:p>
          <a:p>
            <a:pPr>
              <a:defRPr/>
            </a:pPr>
            <a:r>
              <a:rPr lang="en-US" sz="1600" baseline="0" dirty="0">
                <a:solidFill>
                  <a:schemeClr val="tx1"/>
                </a:solidFill>
              </a:rPr>
              <a:t>, </a:t>
            </a:r>
            <a:r>
              <a:rPr lang="en-US" sz="1600" baseline="0" dirty="0" err="1">
                <a:solidFill>
                  <a:schemeClr val="tx1"/>
                </a:solidFill>
              </a:rPr>
              <a:t>kronisk</a:t>
            </a:r>
            <a:r>
              <a:rPr lang="en-US" sz="1600" baseline="0" dirty="0">
                <a:solidFill>
                  <a:schemeClr val="tx1"/>
                </a:solidFill>
              </a:rPr>
              <a:t> </a:t>
            </a:r>
            <a:r>
              <a:rPr lang="en-US" sz="1600" baseline="0" dirty="0" err="1">
                <a:solidFill>
                  <a:schemeClr val="tx1"/>
                </a:solidFill>
              </a:rPr>
              <a:t>syge</a:t>
            </a:r>
            <a:r>
              <a:rPr lang="en-US" sz="1600" baseline="0" dirty="0">
                <a:solidFill>
                  <a:schemeClr val="tx1"/>
                </a:solidFill>
              </a:rPr>
              <a:t>: </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bar"/>
        <c:grouping val="clustered"/>
        <c:varyColors val="0"/>
        <c:ser>
          <c:idx val="0"/>
          <c:order val="0"/>
          <c:tx>
            <c:strRef>
              <c:f>'Ark1'!$B$1</c:f>
              <c:strCache>
                <c:ptCount val="1"/>
                <c:pt idx="0">
                  <c:v>Andel af respondenter (med initiativer med kultur som sundhedsfremme og med initiativer rettet mod målgruppen, %)</c:v>
                </c:pt>
              </c:strCache>
            </c:strRef>
          </c:tx>
          <c:spPr>
            <a:solidFill>
              <a:schemeClr val="accent1"/>
            </a:solidFill>
            <a:ln>
              <a:noFill/>
            </a:ln>
            <a:effectLst/>
          </c:spPr>
          <c:invertIfNegative val="0"/>
          <c:cat>
            <c:strRef>
              <c:f>'Ark1'!$A$2:$A$13</c:f>
              <c:strCache>
                <c:ptCount val="12"/>
                <c:pt idx="0">
                  <c:v>Børn</c:v>
                </c:pt>
                <c:pt idx="1">
                  <c:v>Unge</c:v>
                </c:pt>
                <c:pt idx="2">
                  <c:v>Ældre</c:v>
                </c:pt>
                <c:pt idx="3">
                  <c:v>Personer med handicap (fysisk og ikke-fysisk)</c:v>
                </c:pt>
                <c:pt idx="4">
                  <c:v>Personer med psykiske udfordringer</c:v>
                </c:pt>
                <c:pt idx="5">
                  <c:v>Indvandrere og flygtninge</c:v>
                </c:pt>
                <c:pt idx="6">
                  <c:v>Arbejdsløse</c:v>
                </c:pt>
                <c:pt idx="7">
                  <c:v>Studerende</c:v>
                </c:pt>
                <c:pt idx="8">
                  <c:v>Enlige forældre</c:v>
                </c:pt>
                <c:pt idx="9">
                  <c:v>Gravide</c:v>
                </c:pt>
                <c:pt idx="10">
                  <c:v>Forældre med efterfødselsreaktioner</c:v>
                </c:pt>
                <c:pt idx="11">
                  <c:v>Kronisk sygdom</c:v>
                </c:pt>
              </c:strCache>
            </c:strRef>
          </c:cat>
          <c:val>
            <c:numRef>
              <c:f>'Ark1'!$B$2:$B$13</c:f>
              <c:numCache>
                <c:formatCode>0%</c:formatCode>
                <c:ptCount val="12"/>
                <c:pt idx="0">
                  <c:v>0.43</c:v>
                </c:pt>
                <c:pt idx="1">
                  <c:v>0.62</c:v>
                </c:pt>
                <c:pt idx="2">
                  <c:v>0.86</c:v>
                </c:pt>
                <c:pt idx="3">
                  <c:v>0.59</c:v>
                </c:pt>
                <c:pt idx="4">
                  <c:v>0.56999999999999995</c:v>
                </c:pt>
                <c:pt idx="5">
                  <c:v>0.11</c:v>
                </c:pt>
                <c:pt idx="6">
                  <c:v>0.32</c:v>
                </c:pt>
                <c:pt idx="7">
                  <c:v>0.03</c:v>
                </c:pt>
                <c:pt idx="8">
                  <c:v>0.11</c:v>
                </c:pt>
                <c:pt idx="9">
                  <c:v>0.27</c:v>
                </c:pt>
                <c:pt idx="10">
                  <c:v>0.24</c:v>
                </c:pt>
                <c:pt idx="11">
                  <c:v>0.62</c:v>
                </c:pt>
              </c:numCache>
            </c:numRef>
          </c:val>
          <c:extLst>
            <c:ext xmlns:c16="http://schemas.microsoft.com/office/drawing/2014/chart" uri="{C3380CC4-5D6E-409C-BE32-E72D297353CC}">
              <c16:uniqueId val="{00000000-4D6A-43E8-8227-0630660FBA51}"/>
            </c:ext>
          </c:extLst>
        </c:ser>
        <c:dLbls>
          <c:showLegendKey val="0"/>
          <c:showVal val="0"/>
          <c:showCatName val="0"/>
          <c:showSerName val="0"/>
          <c:showPercent val="0"/>
          <c:showBubbleSize val="0"/>
        </c:dLbls>
        <c:gapWidth val="182"/>
        <c:axId val="378991743"/>
        <c:axId val="378992223"/>
      </c:barChart>
      <c:catAx>
        <c:axId val="3789917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378992223"/>
        <c:crosses val="autoZero"/>
        <c:auto val="1"/>
        <c:lblAlgn val="ctr"/>
        <c:lblOffset val="100"/>
        <c:noMultiLvlLbl val="0"/>
      </c:catAx>
      <c:valAx>
        <c:axId val="37899222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378991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r>
              <a:rPr lang="da-DK" dirty="0"/>
              <a:t>Talentudvikling udbydes inden for følgende genrer/kunstarter: </a:t>
            </a:r>
            <a:endParaRPr lang="en-US" dirty="0"/>
          </a:p>
        </c:rich>
      </c:tx>
      <c:layout>
        <c:manualLayout>
          <c:xMode val="edge"/>
          <c:yMode val="edge"/>
          <c:x val="0.22050054199422084"/>
          <c:y val="2.8939306071899362E-3"/>
        </c:manualLayout>
      </c:layout>
      <c:overlay val="0"/>
      <c:spPr>
        <a:noFill/>
        <a:ln>
          <a:noFill/>
        </a:ln>
        <a:effectLst/>
      </c:spPr>
      <c:txPr>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'Ark1'!$B$1</c:f>
              <c:strCache>
                <c:ptCount val="1"/>
                <c:pt idx="0">
                  <c:v>Andele af respondenter som tilbyder talentudvikling for børn og unge (%)</c:v>
                </c:pt>
              </c:strCache>
            </c:strRef>
          </c:tx>
          <c:spPr>
            <a:solidFill>
              <a:schemeClr val="accent1"/>
            </a:solidFill>
            <a:ln>
              <a:noFill/>
            </a:ln>
            <a:effectLst/>
          </c:spPr>
          <c:invertIfNegative val="0"/>
          <c:cat>
            <c:strRef>
              <c:f>'Ark1'!$A$2:$A$7</c:f>
              <c:strCache>
                <c:ptCount val="6"/>
                <c:pt idx="0">
                  <c:v>Musik</c:v>
                </c:pt>
                <c:pt idx="1">
                  <c:v>Billedkunst, design og lign.</c:v>
                </c:pt>
                <c:pt idx="2">
                  <c:v>Drama, teater, scenekunst og lign.</c:v>
                </c:pt>
                <c:pt idx="3">
                  <c:v>Dans</c:v>
                </c:pt>
                <c:pt idx="4">
                  <c:v>Litteratur, skrivning, forfatterværksted og lign.</c:v>
                </c:pt>
                <c:pt idx="5">
                  <c:v>Film</c:v>
                </c:pt>
              </c:strCache>
            </c:strRef>
          </c:cat>
          <c:val>
            <c:numRef>
              <c:f>'Ark1'!$B$2:$B$7</c:f>
              <c:numCache>
                <c:formatCode>0%</c:formatCode>
                <c:ptCount val="6"/>
                <c:pt idx="0">
                  <c:v>0.95</c:v>
                </c:pt>
                <c:pt idx="1">
                  <c:v>0.44</c:v>
                </c:pt>
                <c:pt idx="2">
                  <c:v>0.31</c:v>
                </c:pt>
                <c:pt idx="3">
                  <c:v>0.26</c:v>
                </c:pt>
                <c:pt idx="4">
                  <c:v>0.08</c:v>
                </c:pt>
                <c:pt idx="5">
                  <c:v>0.05</c:v>
                </c:pt>
              </c:numCache>
            </c:numRef>
          </c:val>
          <c:extLst>
            <c:ext xmlns:c16="http://schemas.microsoft.com/office/drawing/2014/chart" uri="{C3380CC4-5D6E-409C-BE32-E72D297353CC}">
              <c16:uniqueId val="{00000000-7CAD-439E-9500-FEAA50C42E7C}"/>
            </c:ext>
          </c:extLst>
        </c:ser>
        <c:dLbls>
          <c:showLegendKey val="0"/>
          <c:showVal val="0"/>
          <c:showCatName val="0"/>
          <c:showSerName val="0"/>
          <c:showPercent val="0"/>
          <c:showBubbleSize val="0"/>
        </c:dLbls>
        <c:gapWidth val="75"/>
        <c:overlap val="-25"/>
        <c:axId val="1413083072"/>
        <c:axId val="1413086432"/>
      </c:barChart>
      <c:catAx>
        <c:axId val="14130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413086432"/>
        <c:crosses val="autoZero"/>
        <c:auto val="1"/>
        <c:lblAlgn val="ctr"/>
        <c:lblOffset val="100"/>
        <c:noMultiLvlLbl val="0"/>
      </c:catAx>
      <c:valAx>
        <c:axId val="14130864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4130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Elevers</a:t>
            </a:r>
            <a:r>
              <a:rPr lang="en-US" dirty="0"/>
              <a:t> </a:t>
            </a:r>
            <a:r>
              <a:rPr lang="en-US" dirty="0" err="1"/>
              <a:t>aktiviteter</a:t>
            </a:r>
            <a:r>
              <a:rPr lang="en-US" dirty="0"/>
              <a:t> </a:t>
            </a:r>
            <a:r>
              <a:rPr lang="en-US" dirty="0" err="1"/>
              <a:t>på</a:t>
            </a:r>
            <a:r>
              <a:rPr lang="en-US" dirty="0"/>
              <a:t> </a:t>
            </a:r>
            <a:r>
              <a:rPr lang="en-US" dirty="0" err="1"/>
              <a:t>musikskoler</a:t>
            </a:r>
            <a:r>
              <a:rPr lang="en-US" dirty="0"/>
              <a:t> </a:t>
            </a:r>
            <a:r>
              <a:rPr lang="en-US" dirty="0" err="1"/>
              <a:t>fordelt</a:t>
            </a:r>
            <a:r>
              <a:rPr lang="en-US" baseline="0" dirty="0"/>
              <a:t> </a:t>
            </a:r>
            <a:r>
              <a:rPr lang="en-US" baseline="0" dirty="0" err="1"/>
              <a:t>på</a:t>
            </a:r>
            <a:r>
              <a:rPr lang="en-US" baseline="0" dirty="0"/>
              <a:t> fag</a:t>
            </a:r>
            <a:endParaRPr lang="en-US" dirty="0"/>
          </a:p>
          <a:p>
            <a:pPr>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'Ark1'!$B$1</c:f>
              <c:strCache>
                <c:ptCount val="1"/>
                <c:pt idx="0">
                  <c:v>2023:2024</c:v>
                </c:pt>
              </c:strCache>
            </c:strRef>
          </c:tx>
          <c:spPr>
            <a:solidFill>
              <a:schemeClr val="accent1"/>
            </a:solidFill>
            <a:ln>
              <a:noFill/>
            </a:ln>
            <a:effectLst/>
          </c:spPr>
          <c:invertIfNegative val="0"/>
          <c:cat>
            <c:strRef>
              <c:f>'Ark1'!$A$2:$A$12</c:f>
              <c:strCache>
                <c:ptCount val="11"/>
                <c:pt idx="0">
                  <c:v>Sang</c:v>
                </c:pt>
                <c:pt idx="1">
                  <c:v>Strygeinstrument</c:v>
                </c:pt>
                <c:pt idx="2">
                  <c:v>Træblæser</c:v>
                </c:pt>
                <c:pt idx="3">
                  <c:v>Messingblæser</c:v>
                </c:pt>
                <c:pt idx="4">
                  <c:v>Slagtøj</c:v>
                </c:pt>
                <c:pt idx="5">
                  <c:v>Tasteinstrument</c:v>
                </c:pt>
                <c:pt idx="6">
                  <c:v>Strengeinstrument</c:v>
                </c:pt>
                <c:pt idx="7">
                  <c:v>Øvrige musikfag</c:v>
                </c:pt>
                <c:pt idx="8">
                  <c:v>Øvrige kunstfag</c:v>
                </c:pt>
                <c:pt idx="9">
                  <c:v>Sammenspil</c:v>
                </c:pt>
                <c:pt idx="10">
                  <c:v>Forskole</c:v>
                </c:pt>
              </c:strCache>
            </c:strRef>
          </c:cat>
          <c:val>
            <c:numRef>
              <c:f>'Ark1'!$B$2:$B$12</c:f>
              <c:numCache>
                <c:formatCode>General</c:formatCode>
                <c:ptCount val="11"/>
                <c:pt idx="0">
                  <c:v>3370</c:v>
                </c:pt>
                <c:pt idx="1">
                  <c:v>4074</c:v>
                </c:pt>
                <c:pt idx="2">
                  <c:v>3061</c:v>
                </c:pt>
                <c:pt idx="3">
                  <c:v>850</c:v>
                </c:pt>
                <c:pt idx="4">
                  <c:v>3976</c:v>
                </c:pt>
                <c:pt idx="5">
                  <c:v>11843</c:v>
                </c:pt>
                <c:pt idx="6">
                  <c:v>8590</c:v>
                </c:pt>
                <c:pt idx="7">
                  <c:v>4504</c:v>
                </c:pt>
                <c:pt idx="8">
                  <c:v>9352</c:v>
                </c:pt>
                <c:pt idx="9">
                  <c:v>23878</c:v>
                </c:pt>
                <c:pt idx="10">
                  <c:v>16838</c:v>
                </c:pt>
              </c:numCache>
            </c:numRef>
          </c:val>
          <c:extLst>
            <c:ext xmlns:c16="http://schemas.microsoft.com/office/drawing/2014/chart" uri="{C3380CC4-5D6E-409C-BE32-E72D297353CC}">
              <c16:uniqueId val="{00000000-35BE-4568-A764-5F01E29542CD}"/>
            </c:ext>
          </c:extLst>
        </c:ser>
        <c:ser>
          <c:idx val="1"/>
          <c:order val="1"/>
          <c:tx>
            <c:strRef>
              <c:f>'Ark1'!$C$1</c:f>
              <c:strCache>
                <c:ptCount val="1"/>
                <c:pt idx="0">
                  <c:v>2021:2022</c:v>
                </c:pt>
              </c:strCache>
            </c:strRef>
          </c:tx>
          <c:spPr>
            <a:solidFill>
              <a:schemeClr val="accent2">
                <a:lumMod val="75000"/>
              </a:schemeClr>
            </a:solidFill>
            <a:ln>
              <a:noFill/>
            </a:ln>
            <a:effectLst/>
          </c:spPr>
          <c:invertIfNegative val="0"/>
          <c:cat>
            <c:strRef>
              <c:f>'Ark1'!$A$2:$A$12</c:f>
              <c:strCache>
                <c:ptCount val="11"/>
                <c:pt idx="0">
                  <c:v>Sang</c:v>
                </c:pt>
                <c:pt idx="1">
                  <c:v>Strygeinstrument</c:v>
                </c:pt>
                <c:pt idx="2">
                  <c:v>Træblæser</c:v>
                </c:pt>
                <c:pt idx="3">
                  <c:v>Messingblæser</c:v>
                </c:pt>
                <c:pt idx="4">
                  <c:v>Slagtøj</c:v>
                </c:pt>
                <c:pt idx="5">
                  <c:v>Tasteinstrument</c:v>
                </c:pt>
                <c:pt idx="6">
                  <c:v>Strengeinstrument</c:v>
                </c:pt>
                <c:pt idx="7">
                  <c:v>Øvrige musikfag</c:v>
                </c:pt>
                <c:pt idx="8">
                  <c:v>Øvrige kunstfag</c:v>
                </c:pt>
                <c:pt idx="9">
                  <c:v>Sammenspil</c:v>
                </c:pt>
                <c:pt idx="10">
                  <c:v>Forskole</c:v>
                </c:pt>
              </c:strCache>
            </c:strRef>
          </c:cat>
          <c:val>
            <c:numRef>
              <c:f>'Ark1'!$C$2:$C$12</c:f>
              <c:numCache>
                <c:formatCode>General</c:formatCode>
                <c:ptCount val="11"/>
                <c:pt idx="0">
                  <c:v>3007</c:v>
                </c:pt>
                <c:pt idx="1">
                  <c:v>3611</c:v>
                </c:pt>
                <c:pt idx="2">
                  <c:v>3166</c:v>
                </c:pt>
                <c:pt idx="3">
                  <c:v>865</c:v>
                </c:pt>
                <c:pt idx="4">
                  <c:v>3830</c:v>
                </c:pt>
                <c:pt idx="5">
                  <c:v>12047</c:v>
                </c:pt>
                <c:pt idx="6">
                  <c:v>9037</c:v>
                </c:pt>
                <c:pt idx="7">
                  <c:v>5037</c:v>
                </c:pt>
                <c:pt idx="8">
                  <c:v>7895</c:v>
                </c:pt>
                <c:pt idx="9">
                  <c:v>19648</c:v>
                </c:pt>
                <c:pt idx="10">
                  <c:v>15750</c:v>
                </c:pt>
              </c:numCache>
            </c:numRef>
          </c:val>
          <c:extLst>
            <c:ext xmlns:c16="http://schemas.microsoft.com/office/drawing/2014/chart" uri="{C3380CC4-5D6E-409C-BE32-E72D297353CC}">
              <c16:uniqueId val="{00000000-C448-4558-9598-220E0E71DE48}"/>
            </c:ext>
          </c:extLst>
        </c:ser>
        <c:dLbls>
          <c:showLegendKey val="0"/>
          <c:showVal val="0"/>
          <c:showCatName val="0"/>
          <c:showSerName val="0"/>
          <c:showPercent val="0"/>
          <c:showBubbleSize val="0"/>
        </c:dLbls>
        <c:gapWidth val="219"/>
        <c:overlap val="-27"/>
        <c:axId val="1866696000"/>
        <c:axId val="1866696960"/>
      </c:barChart>
      <c:catAx>
        <c:axId val="186669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866696960"/>
        <c:crosses val="autoZero"/>
        <c:auto val="1"/>
        <c:lblAlgn val="ctr"/>
        <c:lblOffset val="100"/>
        <c:noMultiLvlLbl val="0"/>
      </c:catAx>
      <c:valAx>
        <c:axId val="186669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866696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0190819280746E-2"/>
          <c:y val="0.33771039701198469"/>
          <c:w val="0.7479467915095831"/>
          <c:h val="0.43760747781746195"/>
        </c:manualLayout>
      </c:layout>
      <c:barChart>
        <c:barDir val="col"/>
        <c:grouping val="clustered"/>
        <c:varyColors val="0"/>
        <c:ser>
          <c:idx val="0"/>
          <c:order val="0"/>
          <c:tx>
            <c:strRef>
              <c:f>'Ark1'!$B$1</c:f>
              <c:strCache>
                <c:ptCount val="1"/>
                <c:pt idx="0">
                  <c:v>Procent (respondenter kunne angive flere svarmuligheder)</c:v>
                </c:pt>
              </c:strCache>
            </c:strRef>
          </c:tx>
          <c:spPr>
            <a:solidFill>
              <a:schemeClr val="accent1"/>
            </a:solidFill>
            <a:ln>
              <a:noFill/>
            </a:ln>
            <a:effectLst/>
          </c:spPr>
          <c:invertIfNegative val="0"/>
          <c:cat>
            <c:strRef>
              <c:f>'Ark1'!$A$2:$A$7</c:f>
              <c:strCache>
                <c:ptCount val="6"/>
                <c:pt idx="0">
                  <c:v>Billedkunst, kunst, design og lign.</c:v>
                </c:pt>
                <c:pt idx="1">
                  <c:v>Drama, teater, scenekunst og lign.</c:v>
                </c:pt>
                <c:pt idx="2">
                  <c:v>Dans</c:v>
                </c:pt>
                <c:pt idx="3">
                  <c:v>Litteratur, skrivning, forfatterværksted og lign.</c:v>
                </c:pt>
                <c:pt idx="4">
                  <c:v>Musikundervisning (ikke lovpligtig)</c:v>
                </c:pt>
                <c:pt idx="5">
                  <c:v>Film og animation</c:v>
                </c:pt>
              </c:strCache>
            </c:strRef>
          </c:cat>
          <c:val>
            <c:numRef>
              <c:f>'Ark1'!$B$2:$B$7</c:f>
              <c:numCache>
                <c:formatCode>General</c:formatCode>
                <c:ptCount val="6"/>
                <c:pt idx="0">
                  <c:v>94</c:v>
                </c:pt>
                <c:pt idx="1">
                  <c:v>69</c:v>
                </c:pt>
                <c:pt idx="2">
                  <c:v>48</c:v>
                </c:pt>
                <c:pt idx="3">
                  <c:v>17</c:v>
                </c:pt>
                <c:pt idx="4">
                  <c:v>41</c:v>
                </c:pt>
                <c:pt idx="5">
                  <c:v>10</c:v>
                </c:pt>
              </c:numCache>
            </c:numRef>
          </c:val>
          <c:extLst>
            <c:ext xmlns:c16="http://schemas.microsoft.com/office/drawing/2014/chart" uri="{C3380CC4-5D6E-409C-BE32-E72D297353CC}">
              <c16:uniqueId val="{00000000-C575-479C-AF43-BBAF1A673772}"/>
            </c:ext>
          </c:extLst>
        </c:ser>
        <c:dLbls>
          <c:showLegendKey val="0"/>
          <c:showVal val="0"/>
          <c:showCatName val="0"/>
          <c:showSerName val="0"/>
          <c:showPercent val="0"/>
          <c:showBubbleSize val="0"/>
        </c:dLbls>
        <c:gapWidth val="75"/>
        <c:overlap val="-25"/>
        <c:axId val="1504139808"/>
        <c:axId val="1504140288"/>
      </c:barChart>
      <c:catAx>
        <c:axId val="150413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504140288"/>
        <c:crosses val="autoZero"/>
        <c:auto val="1"/>
        <c:lblAlgn val="ctr"/>
        <c:lblOffset val="100"/>
        <c:noMultiLvlLbl val="0"/>
      </c:catAx>
      <c:valAx>
        <c:axId val="1504140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504139808"/>
        <c:crosses val="autoZero"/>
        <c:crossBetween val="between"/>
      </c:valAx>
      <c:spPr>
        <a:noFill/>
        <a:ln>
          <a:noFill/>
        </a:ln>
        <a:effectLst/>
      </c:spPr>
    </c:plotArea>
    <c:legend>
      <c:legendPos val="r"/>
      <c:layout>
        <c:manualLayout>
          <c:xMode val="edge"/>
          <c:yMode val="edge"/>
          <c:x val="0.82683764650918146"/>
          <c:y val="0.61163678046991943"/>
          <c:w val="0.16635280485933682"/>
          <c:h val="0.2019376167193477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da-DK" sz="1600" b="0" dirty="0">
                <a:solidFill>
                  <a:schemeClr val="tx1"/>
                </a:solidFill>
                <a:effectLst/>
              </a:rPr>
              <a:t>Respondenterne</a:t>
            </a:r>
            <a:r>
              <a:rPr lang="da-DK" sz="1600" b="0" baseline="0" dirty="0">
                <a:solidFill>
                  <a:schemeClr val="tx1"/>
                </a:solidFill>
                <a:effectLst/>
              </a:rPr>
              <a:t> angiver, at de har forskellige typer af kulturskoler i deres kommune. Mange har kulturskoler med blandet fagudbud og ca. 1/3 har selvstændige billedskoler</a:t>
            </a:r>
            <a:r>
              <a:rPr lang="da-DK" sz="1600" b="0" baseline="0" dirty="0">
                <a:effectLst/>
              </a:rPr>
              <a:t>:</a:t>
            </a:r>
            <a:endParaRPr lang="da-DK" sz="1600" b="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da-DK"/>
        </a:p>
      </c:txPr>
    </c:title>
    <c:autoTitleDeleted val="0"/>
    <c:plotArea>
      <c:layout>
        <c:manualLayout>
          <c:layoutTarget val="inner"/>
          <c:xMode val="edge"/>
          <c:yMode val="edge"/>
          <c:x val="6.4189922031804847E-2"/>
          <c:y val="0.17855551846361908"/>
          <c:w val="0.92232968581133246"/>
          <c:h val="0.48725109633256958"/>
        </c:manualLayout>
      </c:layout>
      <c:barChart>
        <c:barDir val="col"/>
        <c:grouping val="clustered"/>
        <c:varyColors val="0"/>
        <c:ser>
          <c:idx val="0"/>
          <c:order val="0"/>
          <c:tx>
            <c:strRef>
              <c:f>'Ark1'!$B$1</c:f>
              <c:strCache>
                <c:ptCount val="1"/>
                <c:pt idx="0">
                  <c:v>Procent (respondenter kunne angive flere svarmuligheder)</c:v>
                </c:pt>
              </c:strCache>
            </c:strRef>
          </c:tx>
          <c:spPr>
            <a:solidFill>
              <a:schemeClr val="accent1"/>
            </a:solidFill>
            <a:ln>
              <a:noFill/>
            </a:ln>
            <a:effectLst/>
          </c:spPr>
          <c:invertIfNegative val="0"/>
          <c:cat>
            <c:strRef>
              <c:f>'Ark1'!$A$2:$A$7</c:f>
              <c:strCache>
                <c:ptCount val="6"/>
                <c:pt idx="0">
                  <c:v>Kulturskole 
(som også udbyder
 lovpligtig 
musikundervisning)</c:v>
                </c:pt>
                <c:pt idx="1">
                  <c:v>Kulturskole 
(som ikke udbyder 
lovpligtig 
musikundervisning)</c:v>
                </c:pt>
                <c:pt idx="2">
                  <c:v>Billedskole</c:v>
                </c:pt>
                <c:pt idx="3">
                  <c:v>Drama-
/teater-
/scenekunstskole</c:v>
                </c:pt>
                <c:pt idx="4">
                  <c:v>Forfatter-
/litteraturskole</c:v>
                </c:pt>
                <c:pt idx="5">
                  <c:v>Andet</c:v>
                </c:pt>
              </c:strCache>
            </c:strRef>
          </c:cat>
          <c:val>
            <c:numRef>
              <c:f>'Ark1'!$B$2:$B$7</c:f>
              <c:numCache>
                <c:formatCode>0%</c:formatCode>
                <c:ptCount val="6"/>
                <c:pt idx="0">
                  <c:v>0.78</c:v>
                </c:pt>
                <c:pt idx="1">
                  <c:v>7.0000000000000007E-2</c:v>
                </c:pt>
                <c:pt idx="2">
                  <c:v>0.35</c:v>
                </c:pt>
                <c:pt idx="3">
                  <c:v>0.22</c:v>
                </c:pt>
                <c:pt idx="4">
                  <c:v>0.09</c:v>
                </c:pt>
                <c:pt idx="5">
                  <c:v>0.05</c:v>
                </c:pt>
              </c:numCache>
            </c:numRef>
          </c:val>
          <c:extLst>
            <c:ext xmlns:c16="http://schemas.microsoft.com/office/drawing/2014/chart" uri="{C3380CC4-5D6E-409C-BE32-E72D297353CC}">
              <c16:uniqueId val="{00000000-DE90-40EB-8195-AA8D79A753FE}"/>
            </c:ext>
          </c:extLst>
        </c:ser>
        <c:dLbls>
          <c:showLegendKey val="0"/>
          <c:showVal val="0"/>
          <c:showCatName val="0"/>
          <c:showSerName val="0"/>
          <c:showPercent val="0"/>
          <c:showBubbleSize val="0"/>
        </c:dLbls>
        <c:gapWidth val="219"/>
        <c:overlap val="-27"/>
        <c:axId val="1568978896"/>
        <c:axId val="1568989936"/>
      </c:barChart>
      <c:catAx>
        <c:axId val="156897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000" baseline="0">
                <a:ln>
                  <a:noFill/>
                </a:ln>
                <a:solidFill>
                  <a:schemeClr val="tx1">
                    <a:lumMod val="65000"/>
                    <a:lumOff val="35000"/>
                  </a:schemeClr>
                </a:solidFill>
                <a:latin typeface="+mn-lt"/>
                <a:ea typeface="+mn-ea"/>
                <a:cs typeface="+mn-cs"/>
              </a:defRPr>
            </a:pPr>
            <a:endParaRPr lang="da-DK"/>
          </a:p>
        </c:txPr>
        <c:crossAx val="1568989936"/>
        <c:crosses val="autoZero"/>
        <c:auto val="1"/>
        <c:lblAlgn val="ctr"/>
        <c:lblOffset val="100"/>
        <c:noMultiLvlLbl val="0"/>
      </c:catAx>
      <c:valAx>
        <c:axId val="1568989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568978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err="1">
                <a:solidFill>
                  <a:schemeClr val="tx1"/>
                </a:solidFill>
              </a:rPr>
              <a:t>Respondenterne</a:t>
            </a:r>
            <a:r>
              <a:rPr lang="en-US" sz="1600" dirty="0">
                <a:solidFill>
                  <a:schemeClr val="tx1"/>
                </a:solidFill>
              </a:rPr>
              <a:t> </a:t>
            </a:r>
            <a:r>
              <a:rPr lang="en-US" sz="1600" dirty="0" err="1">
                <a:solidFill>
                  <a:schemeClr val="tx1"/>
                </a:solidFill>
              </a:rPr>
              <a:t>har</a:t>
            </a:r>
            <a:r>
              <a:rPr lang="en-US" sz="1600" dirty="0">
                <a:solidFill>
                  <a:schemeClr val="tx1"/>
                </a:solidFill>
              </a:rPr>
              <a:t> </a:t>
            </a:r>
            <a:r>
              <a:rPr lang="en-US" sz="1600" dirty="0" err="1">
                <a:solidFill>
                  <a:schemeClr val="tx1"/>
                </a:solidFill>
              </a:rPr>
              <a:t>angivet</a:t>
            </a:r>
            <a:r>
              <a:rPr lang="en-US" sz="1600" baseline="0" dirty="0">
                <a:solidFill>
                  <a:schemeClr val="tx1"/>
                </a:solidFill>
              </a:rPr>
              <a:t> </a:t>
            </a:r>
            <a:r>
              <a:rPr lang="en-US" sz="1600" baseline="0" dirty="0" err="1">
                <a:solidFill>
                  <a:schemeClr val="tx1"/>
                </a:solidFill>
              </a:rPr>
              <a:t>hvilke</a:t>
            </a:r>
            <a:r>
              <a:rPr lang="en-US" sz="1600" baseline="0" dirty="0">
                <a:solidFill>
                  <a:schemeClr val="tx1"/>
                </a:solidFill>
              </a:rPr>
              <a:t> typer </a:t>
            </a:r>
            <a:r>
              <a:rPr lang="en-US" sz="1600" baseline="0" dirty="0" err="1">
                <a:solidFill>
                  <a:schemeClr val="tx1"/>
                </a:solidFill>
              </a:rPr>
              <a:t>af</a:t>
            </a:r>
            <a:r>
              <a:rPr lang="en-US" sz="1600" baseline="0" dirty="0">
                <a:solidFill>
                  <a:schemeClr val="tx1"/>
                </a:solidFill>
              </a:rPr>
              <a:t> </a:t>
            </a:r>
            <a:r>
              <a:rPr lang="en-US" sz="1600" dirty="0" err="1">
                <a:solidFill>
                  <a:schemeClr val="tx1"/>
                </a:solidFill>
              </a:rPr>
              <a:t>samarbejder</a:t>
            </a:r>
            <a:r>
              <a:rPr lang="en-US" sz="1600" dirty="0">
                <a:solidFill>
                  <a:schemeClr val="tx1"/>
                </a:solidFill>
              </a:rPr>
              <a:t>,</a:t>
            </a:r>
            <a:r>
              <a:rPr lang="en-US" sz="1600" baseline="0" dirty="0">
                <a:solidFill>
                  <a:schemeClr val="tx1"/>
                </a:solidFill>
              </a:rPr>
              <a:t> der </a:t>
            </a:r>
            <a:r>
              <a:rPr lang="en-US" sz="1600" baseline="0" dirty="0" err="1">
                <a:solidFill>
                  <a:schemeClr val="tx1"/>
                </a:solidFill>
              </a:rPr>
              <a:t>findes</a:t>
            </a:r>
            <a:r>
              <a:rPr lang="en-US" sz="1600" baseline="0" dirty="0">
                <a:solidFill>
                  <a:schemeClr val="tx1"/>
                </a:solidFill>
              </a:rPr>
              <a:t> </a:t>
            </a:r>
            <a:r>
              <a:rPr lang="en-US" sz="1600" baseline="0" dirty="0" err="1">
                <a:solidFill>
                  <a:schemeClr val="tx1"/>
                </a:solidFill>
              </a:rPr>
              <a:t>mellem</a:t>
            </a:r>
            <a:r>
              <a:rPr lang="en-US" sz="1600" baseline="0" dirty="0">
                <a:solidFill>
                  <a:schemeClr val="tx1"/>
                </a:solidFill>
              </a:rPr>
              <a:t> </a:t>
            </a:r>
            <a:r>
              <a:rPr lang="en-US" sz="1600" dirty="0">
                <a:solidFill>
                  <a:schemeClr val="tx1"/>
                </a:solidFill>
              </a:rPr>
              <a:t> </a:t>
            </a:r>
            <a:r>
              <a:rPr lang="en-US" sz="1600" dirty="0" err="1">
                <a:solidFill>
                  <a:schemeClr val="tx1"/>
                </a:solidFill>
              </a:rPr>
              <a:t>folkeskoler</a:t>
            </a:r>
            <a:r>
              <a:rPr lang="en-US" sz="1600" dirty="0">
                <a:solidFill>
                  <a:schemeClr val="tx1"/>
                </a:solidFill>
              </a:rPr>
              <a:t> og </a:t>
            </a:r>
            <a:r>
              <a:rPr lang="en-US" sz="1600" dirty="0" err="1">
                <a:solidFill>
                  <a:schemeClr val="tx1"/>
                </a:solidFill>
              </a:rPr>
              <a:t>musik</a:t>
            </a:r>
            <a:r>
              <a:rPr lang="en-US" sz="1600" dirty="0">
                <a:solidFill>
                  <a:schemeClr val="tx1"/>
                </a:solidFill>
              </a:rPr>
              <a:t>- og </a:t>
            </a:r>
            <a:r>
              <a:rPr lang="en-US" sz="1600" dirty="0" err="1">
                <a:solidFill>
                  <a:schemeClr val="tx1"/>
                </a:solidFill>
              </a:rPr>
              <a:t>kulturskoler</a:t>
            </a:r>
            <a:r>
              <a:rPr lang="en-US" sz="1600" baseline="0" dirty="0">
                <a:solidFill>
                  <a:schemeClr val="tx1"/>
                </a:solidFill>
              </a:rPr>
              <a:t>: </a:t>
            </a:r>
            <a:br>
              <a:rPr lang="en-US" sz="1600" baseline="0" dirty="0">
                <a:solidFill>
                  <a:schemeClr val="tx1"/>
                </a:solidFill>
              </a:rPr>
            </a:b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'Ark1'!$B$1</c:f>
              <c:strCache>
                <c:ptCount val="1"/>
                <c:pt idx="0">
                  <c:v>Andel af respondenter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9"/>
                <c:pt idx="0">
                  <c:v>Musik- og kulturskoler varetager dele af undervisningen</c:v>
                </c:pt>
                <c:pt idx="1">
                  <c:v>Fælles projekter, forløb eller events som fx skolekoncerter og kunstudstillinger</c:v>
                </c:pt>
                <c:pt idx="2">
                  <c:v>Undervisere på musik- og kulturskoler fungerer som gæstelærere eller mentorer i folkeskolerne</c:v>
                </c:pt>
                <c:pt idx="3">
                  <c:v>Kunst- eller musikklasser i folkeskolen</c:v>
                </c:pt>
                <c:pt idx="4">
                  <c:v>Valgfag i musik</c:v>
                </c:pt>
                <c:pt idx="5">
                  <c:v>Valgfag i håndværk og design</c:v>
                </c:pt>
                <c:pt idx="6">
                  <c:v>Valgfag i billedkunst</c:v>
                </c:pt>
                <c:pt idx="7">
                  <c:v>Fællesmøder og sparring mellem undervisere fra begge institutioner</c:v>
                </c:pt>
                <c:pt idx="8">
                  <c:v>Andet</c:v>
                </c:pt>
              </c:strCache>
            </c:strRef>
          </c:cat>
          <c:val>
            <c:numRef>
              <c:f>'Ark1'!$B$2:$B$10</c:f>
              <c:numCache>
                <c:formatCode>0%</c:formatCode>
                <c:ptCount val="9"/>
                <c:pt idx="0">
                  <c:v>0.71</c:v>
                </c:pt>
                <c:pt idx="1">
                  <c:v>0.84</c:v>
                </c:pt>
                <c:pt idx="2">
                  <c:v>0.67</c:v>
                </c:pt>
                <c:pt idx="3">
                  <c:v>0.47</c:v>
                </c:pt>
                <c:pt idx="4">
                  <c:v>0.56000000000000005</c:v>
                </c:pt>
                <c:pt idx="5">
                  <c:v>0.04</c:v>
                </c:pt>
                <c:pt idx="6">
                  <c:v>0.09</c:v>
                </c:pt>
                <c:pt idx="7">
                  <c:v>0.57999999999999996</c:v>
                </c:pt>
                <c:pt idx="8">
                  <c:v>0.24</c:v>
                </c:pt>
              </c:numCache>
            </c:numRef>
          </c:val>
          <c:extLst>
            <c:ext xmlns:c16="http://schemas.microsoft.com/office/drawing/2014/chart" uri="{C3380CC4-5D6E-409C-BE32-E72D297353CC}">
              <c16:uniqueId val="{00000000-10E2-4567-AB86-6B1E76350091}"/>
            </c:ext>
          </c:extLst>
        </c:ser>
        <c:dLbls>
          <c:showLegendKey val="0"/>
          <c:showVal val="1"/>
          <c:showCatName val="0"/>
          <c:showSerName val="0"/>
          <c:showPercent val="0"/>
          <c:showBubbleSize val="0"/>
        </c:dLbls>
        <c:gapWidth val="150"/>
        <c:overlap val="-25"/>
        <c:axId val="365324175"/>
        <c:axId val="365323695"/>
      </c:barChart>
      <c:catAx>
        <c:axId val="3653241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365323695"/>
        <c:crosses val="autoZero"/>
        <c:auto val="1"/>
        <c:lblAlgn val="ctr"/>
        <c:lblOffset val="100"/>
        <c:noMultiLvlLbl val="0"/>
      </c:catAx>
      <c:valAx>
        <c:axId val="365323695"/>
        <c:scaling>
          <c:orientation val="minMax"/>
        </c:scaling>
        <c:delete val="1"/>
        <c:axPos val="t"/>
        <c:numFmt formatCode="0%" sourceLinked="1"/>
        <c:majorTickMark val="none"/>
        <c:minorTickMark val="none"/>
        <c:tickLblPos val="nextTo"/>
        <c:crossAx val="3653241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0" i="0" u="none" strike="noStrike" kern="1200" spc="0" baseline="0" dirty="0" err="1">
                <a:solidFill>
                  <a:schemeClr val="tx1"/>
                </a:solidFill>
              </a:rPr>
              <a:t>Respondenterne</a:t>
            </a:r>
            <a:r>
              <a:rPr lang="en-US" sz="1600" b="0" i="0" u="none" strike="noStrike" kern="1200" spc="0" baseline="0" dirty="0">
                <a:solidFill>
                  <a:schemeClr val="tx1"/>
                </a:solidFill>
              </a:rPr>
              <a:t> </a:t>
            </a:r>
            <a:r>
              <a:rPr lang="en-US" sz="1600" b="0" i="0" u="none" strike="noStrike" kern="1200" spc="0" baseline="0" dirty="0" err="1">
                <a:solidFill>
                  <a:schemeClr val="tx1"/>
                </a:solidFill>
              </a:rPr>
              <a:t>har</a:t>
            </a:r>
            <a:r>
              <a:rPr lang="en-US" sz="1600" b="0" i="0" u="none" strike="noStrike" kern="1200" spc="0" baseline="0" dirty="0">
                <a:solidFill>
                  <a:schemeClr val="tx1"/>
                </a:solidFill>
              </a:rPr>
              <a:t> </a:t>
            </a:r>
            <a:r>
              <a:rPr lang="en-US" sz="1600" b="0" i="0" u="none" strike="noStrike" kern="1200" spc="0" baseline="0" dirty="0" err="1">
                <a:solidFill>
                  <a:schemeClr val="tx1"/>
                </a:solidFill>
              </a:rPr>
              <a:t>angivet</a:t>
            </a:r>
            <a:r>
              <a:rPr lang="en-US" sz="1600" b="0" i="0" u="none" strike="noStrike" kern="1200" spc="0" baseline="0" dirty="0">
                <a:solidFill>
                  <a:schemeClr val="tx1"/>
                </a:solidFill>
              </a:rPr>
              <a:t> </a:t>
            </a:r>
            <a:r>
              <a:rPr lang="en-US" sz="1600" b="0" i="0" u="none" strike="noStrike" kern="1200" spc="0" baseline="0" dirty="0" err="1">
                <a:solidFill>
                  <a:schemeClr val="tx1"/>
                </a:solidFill>
              </a:rPr>
              <a:t>hvilke</a:t>
            </a:r>
            <a:r>
              <a:rPr lang="en-US" sz="1600" b="0" i="0" u="none" strike="noStrike" kern="1200" spc="0" baseline="0" dirty="0">
                <a:solidFill>
                  <a:schemeClr val="tx1"/>
                </a:solidFill>
              </a:rPr>
              <a:t> typer </a:t>
            </a:r>
            <a:r>
              <a:rPr lang="en-US" sz="1600" b="0" i="0" u="none" strike="noStrike" kern="1200" spc="0" baseline="0" dirty="0" err="1">
                <a:solidFill>
                  <a:schemeClr val="tx1"/>
                </a:solidFill>
              </a:rPr>
              <a:t>af</a:t>
            </a:r>
            <a:r>
              <a:rPr lang="en-US" sz="1600" b="0" i="0" u="none" strike="noStrike" kern="1200" spc="0" baseline="0" dirty="0">
                <a:solidFill>
                  <a:schemeClr val="tx1"/>
                </a:solidFill>
              </a:rPr>
              <a:t> </a:t>
            </a:r>
            <a:r>
              <a:rPr lang="en-US" sz="1600" b="0" i="0" u="none" strike="noStrike" kern="1200" spc="0" baseline="0" dirty="0" err="1">
                <a:solidFill>
                  <a:schemeClr val="tx1"/>
                </a:solidFill>
              </a:rPr>
              <a:t>samarbejder</a:t>
            </a:r>
            <a:r>
              <a:rPr lang="en-US" sz="1600" b="0" i="0" u="none" strike="noStrike" kern="1200" spc="0" baseline="0" dirty="0">
                <a:solidFill>
                  <a:schemeClr val="tx1"/>
                </a:solidFill>
              </a:rPr>
              <a:t>, der </a:t>
            </a:r>
            <a:r>
              <a:rPr lang="en-US" sz="1600" b="0" i="0" u="none" strike="noStrike" kern="1200" spc="0" baseline="0" dirty="0" err="1">
                <a:solidFill>
                  <a:schemeClr val="tx1"/>
                </a:solidFill>
              </a:rPr>
              <a:t>findes</a:t>
            </a:r>
            <a:r>
              <a:rPr lang="en-US" sz="1600" b="0" i="0" u="none" strike="noStrike" kern="1200" spc="0" baseline="0" dirty="0">
                <a:solidFill>
                  <a:schemeClr val="tx1"/>
                </a:solidFill>
              </a:rPr>
              <a:t> </a:t>
            </a:r>
            <a:r>
              <a:rPr lang="en-US" sz="1600" b="0" i="0" u="none" strike="noStrike" kern="1200" spc="0" baseline="0" dirty="0" err="1">
                <a:solidFill>
                  <a:schemeClr val="tx1"/>
                </a:solidFill>
              </a:rPr>
              <a:t>mellem</a:t>
            </a:r>
            <a:r>
              <a:rPr lang="en-US" sz="1600" b="0" i="0" u="none" strike="noStrike" kern="1200" spc="0" baseline="0" dirty="0">
                <a:solidFill>
                  <a:schemeClr val="tx1"/>
                </a:solidFill>
              </a:rPr>
              <a:t>  </a:t>
            </a:r>
            <a:r>
              <a:rPr lang="en-US" sz="1600" b="0" i="0" u="none" strike="noStrike" kern="1200" spc="0" baseline="0" dirty="0" err="1">
                <a:solidFill>
                  <a:schemeClr val="tx1"/>
                </a:solidFill>
              </a:rPr>
              <a:t>dagtilbud</a:t>
            </a:r>
            <a:r>
              <a:rPr lang="en-US" sz="1600" b="0" i="0" u="none" strike="noStrike" kern="1200" spc="0" baseline="0" dirty="0">
                <a:solidFill>
                  <a:schemeClr val="tx1"/>
                </a:solidFill>
              </a:rPr>
              <a:t> og </a:t>
            </a:r>
            <a:r>
              <a:rPr lang="en-US" sz="1600" b="0" i="0" u="none" strike="noStrike" kern="1200" spc="0" baseline="0" dirty="0" err="1">
                <a:solidFill>
                  <a:schemeClr val="tx1"/>
                </a:solidFill>
              </a:rPr>
              <a:t>musik</a:t>
            </a:r>
            <a:r>
              <a:rPr lang="en-US" sz="1600" b="0" i="0" u="none" strike="noStrike" kern="1200" spc="0" baseline="0" dirty="0">
                <a:solidFill>
                  <a:schemeClr val="tx1"/>
                </a:solidFill>
              </a:rPr>
              <a:t>- og </a:t>
            </a:r>
            <a:r>
              <a:rPr lang="en-US" sz="1600" b="0" i="0" u="none" strike="noStrike" kern="1200" spc="0" baseline="0" dirty="0" err="1">
                <a:solidFill>
                  <a:schemeClr val="tx1"/>
                </a:solidFill>
              </a:rPr>
              <a:t>kulturskoler</a:t>
            </a:r>
            <a:r>
              <a:rPr lang="en-US" sz="1600" b="0" i="0" u="none" strike="noStrike" kern="1200" spc="0" baseline="0" dirty="0">
                <a:solidFill>
                  <a:schemeClr val="tx1"/>
                </a:solidFill>
              </a:rPr>
              <a:t>: </a:t>
            </a:r>
            <a:endParaRPr lang="en-US" sz="16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'Ark1'!$B$1</c:f>
              <c:strCache>
                <c:ptCount val="1"/>
                <c:pt idx="0">
                  <c:v>Andel af respondenter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Musik- og kulturskoler varetager faste aktiviteter</c:v>
                </c:pt>
                <c:pt idx="1">
                  <c:v>Fælles projekter eller events</c:v>
                </c:pt>
                <c:pt idx="2">
                  <c:v>Musik- og kulturskolelærere fungerer som faste gæster</c:v>
                </c:pt>
                <c:pt idx="3">
                  <c:v>Fællesmøder og sparring mellem lærere og pædagoger</c:v>
                </c:pt>
                <c:pt idx="4">
                  <c:v>Andet</c:v>
                </c:pt>
              </c:strCache>
            </c:strRef>
          </c:cat>
          <c:val>
            <c:numRef>
              <c:f>'Ark1'!$B$2:$B$6</c:f>
              <c:numCache>
                <c:formatCode>0%</c:formatCode>
                <c:ptCount val="5"/>
                <c:pt idx="0">
                  <c:v>0.49</c:v>
                </c:pt>
                <c:pt idx="1">
                  <c:v>0.67</c:v>
                </c:pt>
                <c:pt idx="2">
                  <c:v>0.54</c:v>
                </c:pt>
                <c:pt idx="3">
                  <c:v>0.44</c:v>
                </c:pt>
                <c:pt idx="4">
                  <c:v>0.23</c:v>
                </c:pt>
              </c:numCache>
            </c:numRef>
          </c:val>
          <c:extLst>
            <c:ext xmlns:c16="http://schemas.microsoft.com/office/drawing/2014/chart" uri="{C3380CC4-5D6E-409C-BE32-E72D297353CC}">
              <c16:uniqueId val="{00000000-10E2-4567-AB86-6B1E76350091}"/>
            </c:ext>
          </c:extLst>
        </c:ser>
        <c:dLbls>
          <c:showLegendKey val="0"/>
          <c:showVal val="1"/>
          <c:showCatName val="0"/>
          <c:showSerName val="0"/>
          <c:showPercent val="0"/>
          <c:showBubbleSize val="0"/>
        </c:dLbls>
        <c:gapWidth val="150"/>
        <c:overlap val="-25"/>
        <c:axId val="365324175"/>
        <c:axId val="365323695"/>
      </c:barChart>
      <c:catAx>
        <c:axId val="3653241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365323695"/>
        <c:crosses val="autoZero"/>
        <c:auto val="1"/>
        <c:lblAlgn val="ctr"/>
        <c:lblOffset val="100"/>
        <c:noMultiLvlLbl val="0"/>
      </c:catAx>
      <c:valAx>
        <c:axId val="365323695"/>
        <c:scaling>
          <c:orientation val="minMax"/>
        </c:scaling>
        <c:delete val="1"/>
        <c:axPos val="t"/>
        <c:numFmt formatCode="0%" sourceLinked="1"/>
        <c:majorTickMark val="none"/>
        <c:minorTickMark val="none"/>
        <c:tickLblPos val="nextTo"/>
        <c:crossAx val="3653241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0" i="0" u="none" strike="noStrike" kern="1200" spc="0" baseline="0" dirty="0" err="1">
                <a:solidFill>
                  <a:schemeClr val="tx1"/>
                </a:solidFill>
              </a:rPr>
              <a:t>Respondenterne</a:t>
            </a:r>
            <a:r>
              <a:rPr lang="en-US" sz="1600" b="0" i="0" u="none" strike="noStrike" kern="1200" spc="0" baseline="0" dirty="0">
                <a:solidFill>
                  <a:schemeClr val="tx1"/>
                </a:solidFill>
              </a:rPr>
              <a:t> </a:t>
            </a:r>
            <a:r>
              <a:rPr lang="en-US" sz="1600" b="0" i="0" u="none" strike="noStrike" kern="1200" spc="0" baseline="0" dirty="0" err="1">
                <a:solidFill>
                  <a:schemeClr val="tx1"/>
                </a:solidFill>
              </a:rPr>
              <a:t>har</a:t>
            </a:r>
            <a:r>
              <a:rPr lang="en-US" sz="1600" b="0" i="0" u="none" strike="noStrike" kern="1200" spc="0" baseline="0" dirty="0">
                <a:solidFill>
                  <a:schemeClr val="tx1"/>
                </a:solidFill>
              </a:rPr>
              <a:t> </a:t>
            </a:r>
            <a:r>
              <a:rPr lang="en-US" sz="1600" b="0" i="0" u="none" strike="noStrike" kern="1200" spc="0" baseline="0" dirty="0" err="1">
                <a:solidFill>
                  <a:schemeClr val="tx1"/>
                </a:solidFill>
              </a:rPr>
              <a:t>angivet</a:t>
            </a:r>
            <a:r>
              <a:rPr lang="en-US" sz="1600" b="0" i="0" u="none" strike="noStrike" kern="1200" spc="0" baseline="0" dirty="0">
                <a:solidFill>
                  <a:schemeClr val="tx1"/>
                </a:solidFill>
              </a:rPr>
              <a:t> </a:t>
            </a:r>
            <a:r>
              <a:rPr lang="en-US" sz="1600" b="0" i="0" u="none" strike="noStrike" kern="1200" spc="0" baseline="0" dirty="0" err="1">
                <a:solidFill>
                  <a:schemeClr val="tx1"/>
                </a:solidFill>
              </a:rPr>
              <a:t>hvilke</a:t>
            </a:r>
            <a:r>
              <a:rPr lang="en-US" sz="1600" b="0" i="0" u="none" strike="noStrike" kern="1200" spc="0" baseline="0" dirty="0">
                <a:solidFill>
                  <a:schemeClr val="tx1"/>
                </a:solidFill>
              </a:rPr>
              <a:t> typer </a:t>
            </a:r>
            <a:r>
              <a:rPr lang="en-US" sz="1600" b="0" i="0" u="none" strike="noStrike" kern="1200" spc="0" baseline="0" dirty="0" err="1">
                <a:solidFill>
                  <a:schemeClr val="tx1"/>
                </a:solidFill>
              </a:rPr>
              <a:t>af</a:t>
            </a:r>
            <a:r>
              <a:rPr lang="en-US" sz="1600" b="0" i="0" u="none" strike="noStrike" kern="1200" spc="0" baseline="0" dirty="0">
                <a:solidFill>
                  <a:schemeClr val="tx1"/>
                </a:solidFill>
              </a:rPr>
              <a:t> </a:t>
            </a:r>
            <a:r>
              <a:rPr lang="en-US" sz="1600" b="0" i="0" u="none" strike="noStrike" kern="1200" spc="0" baseline="0" dirty="0" err="1">
                <a:solidFill>
                  <a:schemeClr val="tx1"/>
                </a:solidFill>
              </a:rPr>
              <a:t>samarbejder</a:t>
            </a:r>
            <a:r>
              <a:rPr lang="en-US" sz="1600" b="0" i="0" u="none" strike="noStrike" kern="1200" spc="0" baseline="0" dirty="0">
                <a:solidFill>
                  <a:schemeClr val="tx1"/>
                </a:solidFill>
              </a:rPr>
              <a:t>, der </a:t>
            </a:r>
            <a:r>
              <a:rPr lang="en-US" sz="1600" b="0" i="0" u="none" strike="noStrike" kern="1200" spc="0" baseline="0" dirty="0" err="1">
                <a:solidFill>
                  <a:schemeClr val="tx1"/>
                </a:solidFill>
              </a:rPr>
              <a:t>findes</a:t>
            </a:r>
            <a:r>
              <a:rPr lang="en-US" sz="1600" b="0" i="0" u="none" strike="noStrike" kern="1200" spc="0" baseline="0" dirty="0">
                <a:solidFill>
                  <a:schemeClr val="tx1"/>
                </a:solidFill>
              </a:rPr>
              <a:t> </a:t>
            </a:r>
            <a:r>
              <a:rPr lang="en-US" sz="1600" b="0" i="0" u="none" strike="noStrike" kern="1200" spc="0" baseline="0" dirty="0" err="1">
                <a:solidFill>
                  <a:schemeClr val="tx1"/>
                </a:solidFill>
              </a:rPr>
              <a:t>mellem</a:t>
            </a:r>
            <a:r>
              <a:rPr lang="en-US" sz="1600" b="0" i="0" u="none" strike="noStrike" kern="1200" spc="0" baseline="0" dirty="0">
                <a:solidFill>
                  <a:schemeClr val="tx1"/>
                </a:solidFill>
              </a:rPr>
              <a:t>  </a:t>
            </a:r>
            <a:r>
              <a:rPr lang="en-US" sz="1600" b="0" i="0" u="none" strike="noStrike" kern="1200" spc="0" baseline="0" dirty="0" err="1">
                <a:solidFill>
                  <a:schemeClr val="tx1"/>
                </a:solidFill>
              </a:rPr>
              <a:t>folkeskoler</a:t>
            </a:r>
            <a:r>
              <a:rPr lang="en-US" sz="1600" b="0" i="0" u="none" strike="noStrike" kern="1200" spc="0" baseline="0" dirty="0">
                <a:solidFill>
                  <a:schemeClr val="tx1"/>
                </a:solidFill>
              </a:rPr>
              <a:t> og </a:t>
            </a:r>
            <a:r>
              <a:rPr lang="en-US" sz="1600" b="0" i="0" u="none" strike="noStrike" kern="1200" spc="0" baseline="0" dirty="0" err="1">
                <a:solidFill>
                  <a:schemeClr val="tx1"/>
                </a:solidFill>
              </a:rPr>
              <a:t>musik</a:t>
            </a:r>
            <a:r>
              <a:rPr lang="en-US" sz="1600" b="0" i="0" u="none" strike="noStrike" kern="1200" spc="0" baseline="0" dirty="0">
                <a:solidFill>
                  <a:schemeClr val="tx1"/>
                </a:solidFill>
              </a:rPr>
              <a:t>- og </a:t>
            </a:r>
            <a:r>
              <a:rPr lang="en-US" sz="1600" b="0" i="0" u="none" strike="noStrike" kern="1200" spc="0" baseline="0" dirty="0" err="1">
                <a:solidFill>
                  <a:schemeClr val="tx1"/>
                </a:solidFill>
              </a:rPr>
              <a:t>kulturskoler</a:t>
            </a:r>
            <a:r>
              <a:rPr lang="en-US" sz="1600" b="0" i="0" u="none" strike="noStrike" kern="1200" spc="0" baseline="0" dirty="0">
                <a:solidFill>
                  <a:schemeClr val="tx1"/>
                </a:solidFill>
              </a:rPr>
              <a:t>: </a:t>
            </a:r>
          </a:p>
          <a:p>
            <a:pPr>
              <a:defRPr/>
            </a:pPr>
            <a:endParaRPr lang="en-US" sz="1600" dirty="0"/>
          </a:p>
        </c:rich>
      </c:tx>
      <c:layout>
        <c:manualLayout>
          <c:xMode val="edge"/>
          <c:yMode val="edge"/>
          <c:x val="0.12252200228944304"/>
          <c:y val="4.869851306567684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bar"/>
        <c:grouping val="clustered"/>
        <c:varyColors val="0"/>
        <c:ser>
          <c:idx val="0"/>
          <c:order val="0"/>
          <c:tx>
            <c:strRef>
              <c:f>'Ark1'!$B$1</c:f>
              <c:strCache>
                <c:ptCount val="1"/>
                <c:pt idx="0">
                  <c:v>Andel af respondenter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Musik- og kulturskoler varetager SFO-aktiviteter</c:v>
                </c:pt>
                <c:pt idx="1">
                  <c:v>Fælles projekter, forløb eller events som fx koncerter og kunstudstillinger</c:v>
                </c:pt>
                <c:pt idx="2">
                  <c:v>Undervisere i musik- og kulturfag fungerer som gæstelærere i SFO'erne</c:v>
                </c:pt>
                <c:pt idx="3">
                  <c:v>Fællesmøder og sparring mellem undervisere fra begge institutioner</c:v>
                </c:pt>
                <c:pt idx="4">
                  <c:v>Andet</c:v>
                </c:pt>
              </c:strCache>
            </c:strRef>
          </c:cat>
          <c:val>
            <c:numRef>
              <c:f>'Ark1'!$B$2:$B$6</c:f>
              <c:numCache>
                <c:formatCode>0%</c:formatCode>
                <c:ptCount val="5"/>
                <c:pt idx="0">
                  <c:v>0.27</c:v>
                </c:pt>
                <c:pt idx="1">
                  <c:v>0.57999999999999996</c:v>
                </c:pt>
                <c:pt idx="2">
                  <c:v>0.5</c:v>
                </c:pt>
                <c:pt idx="3">
                  <c:v>0.27</c:v>
                </c:pt>
                <c:pt idx="4">
                  <c:v>0.27</c:v>
                </c:pt>
              </c:numCache>
            </c:numRef>
          </c:val>
          <c:extLst>
            <c:ext xmlns:c16="http://schemas.microsoft.com/office/drawing/2014/chart" uri="{C3380CC4-5D6E-409C-BE32-E72D297353CC}">
              <c16:uniqueId val="{00000000-10E2-4567-AB86-6B1E76350091}"/>
            </c:ext>
          </c:extLst>
        </c:ser>
        <c:dLbls>
          <c:showLegendKey val="0"/>
          <c:showVal val="1"/>
          <c:showCatName val="0"/>
          <c:showSerName val="0"/>
          <c:showPercent val="0"/>
          <c:showBubbleSize val="0"/>
        </c:dLbls>
        <c:gapWidth val="150"/>
        <c:overlap val="-25"/>
        <c:axId val="365324175"/>
        <c:axId val="365323695"/>
      </c:barChart>
      <c:catAx>
        <c:axId val="3653241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365323695"/>
        <c:crosses val="autoZero"/>
        <c:auto val="1"/>
        <c:lblAlgn val="ctr"/>
        <c:lblOffset val="100"/>
        <c:noMultiLvlLbl val="0"/>
      </c:catAx>
      <c:valAx>
        <c:axId val="365323695"/>
        <c:scaling>
          <c:orientation val="minMax"/>
        </c:scaling>
        <c:delete val="1"/>
        <c:axPos val="t"/>
        <c:numFmt formatCode="0%" sourceLinked="1"/>
        <c:majorTickMark val="none"/>
        <c:minorTickMark val="none"/>
        <c:tickLblPos val="nextTo"/>
        <c:crossAx val="3653241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0" i="0" u="none" strike="noStrike" kern="1200" spc="0" baseline="0" dirty="0" err="1">
                <a:solidFill>
                  <a:schemeClr val="tx1"/>
                </a:solidFill>
              </a:rPr>
              <a:t>Respondenterne</a:t>
            </a:r>
            <a:r>
              <a:rPr lang="en-US" sz="1600" b="0" i="0" u="none" strike="noStrike" kern="1200" spc="0" baseline="0" dirty="0">
                <a:solidFill>
                  <a:schemeClr val="tx1"/>
                </a:solidFill>
              </a:rPr>
              <a:t> </a:t>
            </a:r>
            <a:r>
              <a:rPr lang="en-US" sz="1600" b="0" i="0" u="none" strike="noStrike" kern="1200" spc="0" baseline="0" dirty="0" err="1">
                <a:solidFill>
                  <a:schemeClr val="tx1"/>
                </a:solidFill>
              </a:rPr>
              <a:t>har</a:t>
            </a:r>
            <a:r>
              <a:rPr lang="en-US" sz="1600" b="0" i="0" u="none" strike="noStrike" kern="1200" spc="0" baseline="0" dirty="0">
                <a:solidFill>
                  <a:schemeClr val="tx1"/>
                </a:solidFill>
              </a:rPr>
              <a:t> </a:t>
            </a:r>
            <a:r>
              <a:rPr lang="en-US" sz="1600" b="0" i="0" u="none" strike="noStrike" kern="1200" spc="0" baseline="0" dirty="0" err="1">
                <a:solidFill>
                  <a:schemeClr val="tx1"/>
                </a:solidFill>
              </a:rPr>
              <a:t>angivet</a:t>
            </a:r>
            <a:r>
              <a:rPr lang="en-US" sz="1600" b="0" i="0" u="none" strike="noStrike" kern="1200" spc="0" baseline="0" dirty="0">
                <a:solidFill>
                  <a:schemeClr val="tx1"/>
                </a:solidFill>
              </a:rPr>
              <a:t> </a:t>
            </a:r>
            <a:r>
              <a:rPr lang="en-US" sz="1600" b="0" i="0" u="none" strike="noStrike" kern="1200" spc="0" baseline="0" dirty="0" err="1">
                <a:solidFill>
                  <a:schemeClr val="tx1"/>
                </a:solidFill>
              </a:rPr>
              <a:t>hvilke</a:t>
            </a:r>
            <a:r>
              <a:rPr lang="en-US" sz="1600" b="0" i="0" u="none" strike="noStrike" kern="1200" spc="0" baseline="0" dirty="0">
                <a:solidFill>
                  <a:schemeClr val="tx1"/>
                </a:solidFill>
              </a:rPr>
              <a:t> typer </a:t>
            </a:r>
            <a:r>
              <a:rPr lang="en-US" sz="1600" b="0" i="0" u="none" strike="noStrike" kern="1200" spc="0" baseline="0" dirty="0" err="1">
                <a:solidFill>
                  <a:schemeClr val="tx1"/>
                </a:solidFill>
              </a:rPr>
              <a:t>af</a:t>
            </a:r>
            <a:r>
              <a:rPr lang="en-US" sz="1600" b="0" i="0" u="none" strike="noStrike" kern="1200" spc="0" baseline="0" dirty="0">
                <a:solidFill>
                  <a:schemeClr val="tx1"/>
                </a:solidFill>
              </a:rPr>
              <a:t> </a:t>
            </a:r>
            <a:r>
              <a:rPr lang="en-US" sz="1600" b="0" i="0" u="none" strike="noStrike" kern="1200" spc="0" baseline="0" dirty="0" err="1">
                <a:solidFill>
                  <a:schemeClr val="tx1"/>
                </a:solidFill>
              </a:rPr>
              <a:t>samarbejder</a:t>
            </a:r>
            <a:r>
              <a:rPr lang="en-US" sz="1600" b="0" i="0" u="none" strike="noStrike" kern="1200" spc="0" baseline="0" dirty="0">
                <a:solidFill>
                  <a:schemeClr val="tx1"/>
                </a:solidFill>
              </a:rPr>
              <a:t>, der </a:t>
            </a:r>
            <a:r>
              <a:rPr lang="en-US" sz="1600" b="0" i="0" u="none" strike="noStrike" kern="1200" spc="0" baseline="0" dirty="0" err="1">
                <a:solidFill>
                  <a:schemeClr val="tx1"/>
                </a:solidFill>
              </a:rPr>
              <a:t>findes</a:t>
            </a:r>
            <a:r>
              <a:rPr lang="en-US" sz="1600" b="0" i="0" u="none" strike="noStrike" kern="1200" spc="0" baseline="0" dirty="0">
                <a:solidFill>
                  <a:schemeClr val="tx1"/>
                </a:solidFill>
              </a:rPr>
              <a:t> </a:t>
            </a:r>
            <a:r>
              <a:rPr lang="en-US" sz="1600" b="0" i="0" u="none" strike="noStrike" kern="1200" spc="0" baseline="0" dirty="0" err="1">
                <a:solidFill>
                  <a:schemeClr val="tx1"/>
                </a:solidFill>
              </a:rPr>
              <a:t>mellem</a:t>
            </a:r>
            <a:r>
              <a:rPr lang="en-US" sz="1600" b="0" i="0" u="none" strike="noStrike" kern="1200" spc="0" baseline="0" dirty="0">
                <a:solidFill>
                  <a:schemeClr val="tx1"/>
                </a:solidFill>
              </a:rPr>
              <a:t>  </a:t>
            </a:r>
            <a:r>
              <a:rPr lang="en-US" sz="1600" b="0" i="0" u="none" strike="noStrike" kern="1200" spc="0" baseline="0" dirty="0" err="1">
                <a:solidFill>
                  <a:schemeClr val="tx1"/>
                </a:solidFill>
              </a:rPr>
              <a:t>gymnasier</a:t>
            </a:r>
            <a:r>
              <a:rPr lang="en-US" sz="1600" b="0" i="0" u="none" strike="noStrike" kern="1200" spc="0" baseline="0" dirty="0">
                <a:solidFill>
                  <a:schemeClr val="tx1"/>
                </a:solidFill>
              </a:rPr>
              <a:t> og </a:t>
            </a:r>
            <a:r>
              <a:rPr lang="en-US" sz="1600" b="0" i="0" u="none" strike="noStrike" kern="1200" spc="0" baseline="0" dirty="0" err="1">
                <a:solidFill>
                  <a:schemeClr val="tx1"/>
                </a:solidFill>
              </a:rPr>
              <a:t>musik</a:t>
            </a:r>
            <a:r>
              <a:rPr lang="en-US" sz="1600" b="0" i="0" u="none" strike="noStrike" kern="1200" spc="0" baseline="0" dirty="0">
                <a:solidFill>
                  <a:schemeClr val="tx1"/>
                </a:solidFill>
              </a:rPr>
              <a:t>- og </a:t>
            </a:r>
            <a:r>
              <a:rPr lang="en-US" sz="1600" b="0" i="0" u="none" strike="noStrike" kern="1200" spc="0" baseline="0" dirty="0" err="1">
                <a:solidFill>
                  <a:schemeClr val="tx1"/>
                </a:solidFill>
              </a:rPr>
              <a:t>kulturskoler</a:t>
            </a:r>
            <a:r>
              <a:rPr lang="en-US" sz="1600" b="0" i="0" u="none" strike="noStrike" kern="1200" spc="0" baseline="0" dirty="0">
                <a:solidFill>
                  <a:schemeClr val="tx1"/>
                </a:solidFill>
              </a:rPr>
              <a:t>: </a:t>
            </a:r>
            <a:br>
              <a:rPr lang="en-US" sz="1600" b="0" i="0" u="none" strike="noStrike" kern="1200" spc="0" baseline="0" dirty="0">
                <a:solidFill>
                  <a:schemeClr val="tx1"/>
                </a:solidFill>
              </a:rPr>
            </a:br>
            <a:endParaRPr lang="en-US" sz="16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'Ark1'!$B$1</c:f>
              <c:strCache>
                <c:ptCount val="1"/>
                <c:pt idx="0">
                  <c:v>Andel af respondenter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Musik- og kulturskoler varetager dele af undervisningen</c:v>
                </c:pt>
                <c:pt idx="1">
                  <c:v>Fælles projekter, forløb eller events som fx skolekoncerter og kunstudstillinger</c:v>
                </c:pt>
                <c:pt idx="2">
                  <c:v>Kunst- eller musikklasser, talentlinjer mv. på gymnasierne</c:v>
                </c:pt>
                <c:pt idx="3">
                  <c:v>Undervisere på musik- og kulturskoler fungerer som gæstelærere eller mentorer på gymnasierne</c:v>
                </c:pt>
                <c:pt idx="4">
                  <c:v>Valgfag i musik</c:v>
                </c:pt>
                <c:pt idx="5">
                  <c:v>Valgfag i billedkunst, drama, dans og lign.</c:v>
                </c:pt>
                <c:pt idx="6">
                  <c:v>Fællesmøder og sparring mellem undervisere fra begge institutioner</c:v>
                </c:pt>
                <c:pt idx="7">
                  <c:v>Andet</c:v>
                </c:pt>
              </c:strCache>
            </c:strRef>
          </c:cat>
          <c:val>
            <c:numRef>
              <c:f>'Ark1'!$B$2:$B$9</c:f>
              <c:numCache>
                <c:formatCode>0%</c:formatCode>
                <c:ptCount val="8"/>
                <c:pt idx="0">
                  <c:v>0.21</c:v>
                </c:pt>
                <c:pt idx="1">
                  <c:v>0.57999999999999996</c:v>
                </c:pt>
                <c:pt idx="2">
                  <c:v>0.21</c:v>
                </c:pt>
                <c:pt idx="3">
                  <c:v>0.46</c:v>
                </c:pt>
                <c:pt idx="4">
                  <c:v>0.13</c:v>
                </c:pt>
                <c:pt idx="5">
                  <c:v>0.04</c:v>
                </c:pt>
                <c:pt idx="6">
                  <c:v>0.21</c:v>
                </c:pt>
                <c:pt idx="7">
                  <c:v>0.21</c:v>
                </c:pt>
              </c:numCache>
            </c:numRef>
          </c:val>
          <c:extLst>
            <c:ext xmlns:c16="http://schemas.microsoft.com/office/drawing/2014/chart" uri="{C3380CC4-5D6E-409C-BE32-E72D297353CC}">
              <c16:uniqueId val="{00000000-10E2-4567-AB86-6B1E76350091}"/>
            </c:ext>
          </c:extLst>
        </c:ser>
        <c:dLbls>
          <c:showLegendKey val="0"/>
          <c:showVal val="1"/>
          <c:showCatName val="0"/>
          <c:showSerName val="0"/>
          <c:showPercent val="0"/>
          <c:showBubbleSize val="0"/>
        </c:dLbls>
        <c:gapWidth val="150"/>
        <c:overlap val="-25"/>
        <c:axId val="365324175"/>
        <c:axId val="365323695"/>
      </c:barChart>
      <c:catAx>
        <c:axId val="3653241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365323695"/>
        <c:crosses val="autoZero"/>
        <c:auto val="1"/>
        <c:lblAlgn val="ctr"/>
        <c:lblOffset val="100"/>
        <c:noMultiLvlLbl val="0"/>
      </c:catAx>
      <c:valAx>
        <c:axId val="365323695"/>
        <c:scaling>
          <c:orientation val="minMax"/>
        </c:scaling>
        <c:delete val="1"/>
        <c:axPos val="t"/>
        <c:numFmt formatCode="0%" sourceLinked="1"/>
        <c:majorTickMark val="none"/>
        <c:minorTickMark val="none"/>
        <c:tickLblPos val="nextTo"/>
        <c:crossAx val="3653241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sz="1600" b="0" i="0" u="none" strike="noStrike" baseline="0" dirty="0">
                <a:solidFill>
                  <a:schemeClr val="tx1"/>
                </a:solidFill>
              </a:rPr>
              <a:t>Respondenterne har angivet formålet med, at musik- og kulturskoler samarbejder med de forskellige institutioner i kommunen. De enkelte respondenter har kunnet angive flere formål. </a:t>
            </a:r>
          </a:p>
          <a:p>
            <a:pPr>
              <a:defRPr/>
            </a:pPr>
            <a:endParaRPr lang="da-DK" sz="1800" dirty="0"/>
          </a:p>
        </c:rich>
      </c:tx>
      <c:layout>
        <c:manualLayout>
          <c:xMode val="edge"/>
          <c:yMode val="edge"/>
          <c:x val="0.14439665759849471"/>
          <c:y val="2.96159418650721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'Ark1'!$B$1</c:f>
              <c:strCache>
                <c:ptCount val="1"/>
                <c:pt idx="0">
                  <c:v>Dagtilbud</c:v>
                </c:pt>
              </c:strCache>
            </c:strRef>
          </c:tx>
          <c:spPr>
            <a:solidFill>
              <a:schemeClr val="accent1"/>
            </a:solidFill>
            <a:ln>
              <a:noFill/>
            </a:ln>
            <a:effectLst/>
          </c:spPr>
          <c:invertIfNegative val="0"/>
          <c:cat>
            <c:strRef>
              <c:f>'Ark1'!$A$2:$A$10</c:f>
              <c:strCache>
                <c:ptCount val="9"/>
                <c:pt idx="0">
                  <c:v>At integrere musik og kultur i den daglige undervisning</c:v>
                </c:pt>
                <c:pt idx="1">
                  <c:v>At støtte social og emotionel udvikling</c:v>
                </c:pt>
                <c:pt idx="2">
                  <c:v>Udvikle nye pædagogiske metoder</c:v>
                </c:pt>
                <c:pt idx="3">
                  <c:v>Styrke forbindelsen mellem skolen og lokalsamfundet</c:v>
                </c:pt>
                <c:pt idx="4">
                  <c:v>Styrke fællesskaber</c:v>
                </c:pt>
                <c:pt idx="5">
                  <c:v>Fremme det kreative frirum</c:v>
                </c:pt>
                <c:pt idx="6">
                  <c:v>Støtte elever/børn med særlige behov</c:v>
                </c:pt>
                <c:pt idx="7">
                  <c:v>Talentudvikling</c:v>
                </c:pt>
                <c:pt idx="8">
                  <c:v>Rekruttering til musik- og kulturskole</c:v>
                </c:pt>
              </c:strCache>
            </c:strRef>
          </c:cat>
          <c:val>
            <c:numRef>
              <c:f>'Ark1'!$B$2:$B$10</c:f>
              <c:numCache>
                <c:formatCode>General</c:formatCode>
                <c:ptCount val="9"/>
                <c:pt idx="0">
                  <c:v>92</c:v>
                </c:pt>
                <c:pt idx="1">
                  <c:v>92</c:v>
                </c:pt>
                <c:pt idx="2">
                  <c:v>62</c:v>
                </c:pt>
                <c:pt idx="3">
                  <c:v>23</c:v>
                </c:pt>
                <c:pt idx="4">
                  <c:v>82</c:v>
                </c:pt>
                <c:pt idx="5">
                  <c:v>77</c:v>
                </c:pt>
                <c:pt idx="8">
                  <c:v>36</c:v>
                </c:pt>
              </c:numCache>
            </c:numRef>
          </c:val>
          <c:extLst>
            <c:ext xmlns:c16="http://schemas.microsoft.com/office/drawing/2014/chart" uri="{C3380CC4-5D6E-409C-BE32-E72D297353CC}">
              <c16:uniqueId val="{00000000-8533-4E1C-B670-B777016E12E5}"/>
            </c:ext>
          </c:extLst>
        </c:ser>
        <c:ser>
          <c:idx val="1"/>
          <c:order val="1"/>
          <c:tx>
            <c:strRef>
              <c:f>'Ark1'!$C$1</c:f>
              <c:strCache>
                <c:ptCount val="1"/>
                <c:pt idx="0">
                  <c:v>Folkeskoler</c:v>
                </c:pt>
              </c:strCache>
            </c:strRef>
          </c:tx>
          <c:spPr>
            <a:solidFill>
              <a:schemeClr val="accent2"/>
            </a:solidFill>
            <a:ln>
              <a:noFill/>
            </a:ln>
            <a:effectLst/>
          </c:spPr>
          <c:invertIfNegative val="0"/>
          <c:cat>
            <c:strRef>
              <c:f>'Ark1'!$A$2:$A$10</c:f>
              <c:strCache>
                <c:ptCount val="9"/>
                <c:pt idx="0">
                  <c:v>At integrere musik og kultur i den daglige undervisning</c:v>
                </c:pt>
                <c:pt idx="1">
                  <c:v>At støtte social og emotionel udvikling</c:v>
                </c:pt>
                <c:pt idx="2">
                  <c:v>Udvikle nye pædagogiske metoder</c:v>
                </c:pt>
                <c:pt idx="3">
                  <c:v>Styrke forbindelsen mellem skolen og lokalsamfundet</c:v>
                </c:pt>
                <c:pt idx="4">
                  <c:v>Styrke fællesskaber</c:v>
                </c:pt>
                <c:pt idx="5">
                  <c:v>Fremme det kreative frirum</c:v>
                </c:pt>
                <c:pt idx="6">
                  <c:v>Støtte elever/børn med særlige behov</c:v>
                </c:pt>
                <c:pt idx="7">
                  <c:v>Talentudvikling</c:v>
                </c:pt>
                <c:pt idx="8">
                  <c:v>Rekruttering til musik- og kulturskole</c:v>
                </c:pt>
              </c:strCache>
            </c:strRef>
          </c:cat>
          <c:val>
            <c:numRef>
              <c:f>'Ark1'!$C$2:$C$10</c:f>
              <c:numCache>
                <c:formatCode>General</c:formatCode>
                <c:ptCount val="9"/>
                <c:pt idx="0">
                  <c:v>76</c:v>
                </c:pt>
                <c:pt idx="1">
                  <c:v>69</c:v>
                </c:pt>
                <c:pt idx="2">
                  <c:v>64</c:v>
                </c:pt>
                <c:pt idx="3">
                  <c:v>33</c:v>
                </c:pt>
                <c:pt idx="4">
                  <c:v>84</c:v>
                </c:pt>
                <c:pt idx="5">
                  <c:v>82</c:v>
                </c:pt>
                <c:pt idx="6">
                  <c:v>49</c:v>
                </c:pt>
                <c:pt idx="7">
                  <c:v>38</c:v>
                </c:pt>
                <c:pt idx="8">
                  <c:v>82</c:v>
                </c:pt>
              </c:numCache>
            </c:numRef>
          </c:val>
          <c:extLst>
            <c:ext xmlns:c16="http://schemas.microsoft.com/office/drawing/2014/chart" uri="{C3380CC4-5D6E-409C-BE32-E72D297353CC}">
              <c16:uniqueId val="{00000001-8533-4E1C-B670-B777016E12E5}"/>
            </c:ext>
          </c:extLst>
        </c:ser>
        <c:ser>
          <c:idx val="2"/>
          <c:order val="2"/>
          <c:tx>
            <c:strRef>
              <c:f>'Ark1'!$D$1</c:f>
              <c:strCache>
                <c:ptCount val="1"/>
                <c:pt idx="0">
                  <c:v>SFO'er</c:v>
                </c:pt>
              </c:strCache>
            </c:strRef>
          </c:tx>
          <c:spPr>
            <a:solidFill>
              <a:schemeClr val="accent3"/>
            </a:solidFill>
            <a:ln>
              <a:noFill/>
            </a:ln>
            <a:effectLst/>
          </c:spPr>
          <c:invertIfNegative val="0"/>
          <c:cat>
            <c:strRef>
              <c:f>'Ark1'!$A$2:$A$10</c:f>
              <c:strCache>
                <c:ptCount val="9"/>
                <c:pt idx="0">
                  <c:v>At integrere musik og kultur i den daglige undervisning</c:v>
                </c:pt>
                <c:pt idx="1">
                  <c:v>At støtte social og emotionel udvikling</c:v>
                </c:pt>
                <c:pt idx="2">
                  <c:v>Udvikle nye pædagogiske metoder</c:v>
                </c:pt>
                <c:pt idx="3">
                  <c:v>Styrke forbindelsen mellem skolen og lokalsamfundet</c:v>
                </c:pt>
                <c:pt idx="4">
                  <c:v>Styrke fællesskaber</c:v>
                </c:pt>
                <c:pt idx="5">
                  <c:v>Fremme det kreative frirum</c:v>
                </c:pt>
                <c:pt idx="6">
                  <c:v>Støtte elever/børn med særlige behov</c:v>
                </c:pt>
                <c:pt idx="7">
                  <c:v>Talentudvikling</c:v>
                </c:pt>
                <c:pt idx="8">
                  <c:v>Rekruttering til musik- og kulturskole</c:v>
                </c:pt>
              </c:strCache>
            </c:strRef>
          </c:cat>
          <c:val>
            <c:numRef>
              <c:f>'Ark1'!$D$2:$D$10</c:f>
              <c:numCache>
                <c:formatCode>General</c:formatCode>
                <c:ptCount val="9"/>
                <c:pt idx="0">
                  <c:v>77</c:v>
                </c:pt>
                <c:pt idx="1">
                  <c:v>77</c:v>
                </c:pt>
                <c:pt idx="2">
                  <c:v>50</c:v>
                </c:pt>
                <c:pt idx="3">
                  <c:v>27</c:v>
                </c:pt>
                <c:pt idx="4">
                  <c:v>85</c:v>
                </c:pt>
                <c:pt idx="5">
                  <c:v>69</c:v>
                </c:pt>
                <c:pt idx="6">
                  <c:v>27</c:v>
                </c:pt>
                <c:pt idx="7">
                  <c:v>58</c:v>
                </c:pt>
                <c:pt idx="8">
                  <c:v>15</c:v>
                </c:pt>
              </c:numCache>
            </c:numRef>
          </c:val>
          <c:extLst>
            <c:ext xmlns:c16="http://schemas.microsoft.com/office/drawing/2014/chart" uri="{C3380CC4-5D6E-409C-BE32-E72D297353CC}">
              <c16:uniqueId val="{00000002-8533-4E1C-B670-B777016E12E5}"/>
            </c:ext>
          </c:extLst>
        </c:ser>
        <c:ser>
          <c:idx val="3"/>
          <c:order val="3"/>
          <c:tx>
            <c:strRef>
              <c:f>'Ark1'!$E$1</c:f>
              <c:strCache>
                <c:ptCount val="1"/>
                <c:pt idx="0">
                  <c:v>Gymnasier</c:v>
                </c:pt>
              </c:strCache>
            </c:strRef>
          </c:tx>
          <c:spPr>
            <a:solidFill>
              <a:schemeClr val="accent4"/>
            </a:solidFill>
            <a:ln>
              <a:noFill/>
            </a:ln>
            <a:effectLst/>
          </c:spPr>
          <c:invertIfNegative val="0"/>
          <c:cat>
            <c:strRef>
              <c:f>'Ark1'!$A$2:$A$10</c:f>
              <c:strCache>
                <c:ptCount val="9"/>
                <c:pt idx="0">
                  <c:v>At integrere musik og kultur i den daglige undervisning</c:v>
                </c:pt>
                <c:pt idx="1">
                  <c:v>At støtte social og emotionel udvikling</c:v>
                </c:pt>
                <c:pt idx="2">
                  <c:v>Udvikle nye pædagogiske metoder</c:v>
                </c:pt>
                <c:pt idx="3">
                  <c:v>Styrke forbindelsen mellem skolen og lokalsamfundet</c:v>
                </c:pt>
                <c:pt idx="4">
                  <c:v>Styrke fællesskaber</c:v>
                </c:pt>
                <c:pt idx="5">
                  <c:v>Fremme det kreative frirum</c:v>
                </c:pt>
                <c:pt idx="6">
                  <c:v>Støtte elever/børn med særlige behov</c:v>
                </c:pt>
                <c:pt idx="7">
                  <c:v>Talentudvikling</c:v>
                </c:pt>
                <c:pt idx="8">
                  <c:v>Rekruttering til musik- og kulturskole</c:v>
                </c:pt>
              </c:strCache>
            </c:strRef>
          </c:cat>
          <c:val>
            <c:numRef>
              <c:f>'Ark1'!$E$2:$E$10</c:f>
              <c:numCache>
                <c:formatCode>General</c:formatCode>
                <c:ptCount val="9"/>
                <c:pt idx="0">
                  <c:v>33</c:v>
                </c:pt>
                <c:pt idx="1">
                  <c:v>25</c:v>
                </c:pt>
                <c:pt idx="2">
                  <c:v>17</c:v>
                </c:pt>
                <c:pt idx="3">
                  <c:v>21</c:v>
                </c:pt>
                <c:pt idx="4">
                  <c:v>42</c:v>
                </c:pt>
                <c:pt idx="5">
                  <c:v>63</c:v>
                </c:pt>
                <c:pt idx="6">
                  <c:v>8</c:v>
                </c:pt>
                <c:pt idx="7">
                  <c:v>67</c:v>
                </c:pt>
                <c:pt idx="8">
                  <c:v>33</c:v>
                </c:pt>
              </c:numCache>
            </c:numRef>
          </c:val>
          <c:extLst>
            <c:ext xmlns:c16="http://schemas.microsoft.com/office/drawing/2014/chart" uri="{C3380CC4-5D6E-409C-BE32-E72D297353CC}">
              <c16:uniqueId val="{00000003-8533-4E1C-B670-B777016E12E5}"/>
            </c:ext>
          </c:extLst>
        </c:ser>
        <c:dLbls>
          <c:showLegendKey val="0"/>
          <c:showVal val="0"/>
          <c:showCatName val="0"/>
          <c:showSerName val="0"/>
          <c:showPercent val="0"/>
          <c:showBubbleSize val="0"/>
        </c:dLbls>
        <c:gapWidth val="219"/>
        <c:axId val="648966447"/>
        <c:axId val="648966927"/>
      </c:barChart>
      <c:catAx>
        <c:axId val="648966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648966927"/>
        <c:crosses val="autoZero"/>
        <c:auto val="1"/>
        <c:lblAlgn val="ctr"/>
        <c:lblOffset val="100"/>
        <c:noMultiLvlLbl val="0"/>
      </c:catAx>
      <c:valAx>
        <c:axId val="648966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6489664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image" Target="../media/image72.svg"/></Relationships>
</file>

<file path=ppt/diagrams/_rels/data3.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svg"/><Relationship Id="rId1" Type="http://schemas.openxmlformats.org/officeDocument/2006/relationships/image" Target="../media/image77.svg"/></Relationships>
</file>

<file path=ppt/diagrams/_rels/data4.xml.rels><?xml version="1.0" encoding="UTF-8" standalone="yes"?>
<Relationships xmlns="http://schemas.openxmlformats.org/package/2006/relationships"><Relationship Id="rId2" Type="http://schemas.openxmlformats.org/officeDocument/2006/relationships/image" Target="../media/image87.svg"/><Relationship Id="rId1" Type="http://schemas.openxmlformats.org/officeDocument/2006/relationships/image" Target="../media/image86.svg"/></Relationships>
</file>

<file path=ppt/diagrams/_rels/data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svg"/><Relationship Id="rId1" Type="http://schemas.openxmlformats.org/officeDocument/2006/relationships/image" Target="../media/image88.svg"/><Relationship Id="rId4" Type="http://schemas.openxmlformats.org/officeDocument/2006/relationships/image" Target="../media/image91.svg"/></Relationships>
</file>

<file path=ppt/diagrams/_rels/data6.xml.rels><?xml version="1.0" encoding="UTF-8" standalone="yes"?>
<Relationships xmlns="http://schemas.openxmlformats.org/package/2006/relationships"><Relationship Id="rId2" Type="http://schemas.openxmlformats.org/officeDocument/2006/relationships/image" Target="../media/image93.svg"/><Relationship Id="rId1" Type="http://schemas.openxmlformats.org/officeDocument/2006/relationships/image" Target="../media/image92.svg"/></Relationships>
</file>

<file path=ppt/diagrams/_rels/drawing2.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image" Target="../media/image7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svg"/><Relationship Id="rId1" Type="http://schemas.openxmlformats.org/officeDocument/2006/relationships/image" Target="../media/image77.svg"/></Relationships>
</file>

<file path=ppt/diagrams/_rels/drawing4.xml.rels><?xml version="1.0" encoding="UTF-8" standalone="yes"?>
<Relationships xmlns="http://schemas.openxmlformats.org/package/2006/relationships"><Relationship Id="rId2" Type="http://schemas.openxmlformats.org/officeDocument/2006/relationships/image" Target="../media/image87.svg"/><Relationship Id="rId1" Type="http://schemas.openxmlformats.org/officeDocument/2006/relationships/image" Target="../media/image8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svg"/><Relationship Id="rId1" Type="http://schemas.openxmlformats.org/officeDocument/2006/relationships/image" Target="../media/image88.svg"/><Relationship Id="rId4" Type="http://schemas.openxmlformats.org/officeDocument/2006/relationships/image" Target="../media/image91.svg"/></Relationships>
</file>

<file path=ppt/diagrams/_rels/drawing6.xml.rels><?xml version="1.0" encoding="UTF-8" standalone="yes"?>
<Relationships xmlns="http://schemas.openxmlformats.org/package/2006/relationships"><Relationship Id="rId2" Type="http://schemas.openxmlformats.org/officeDocument/2006/relationships/image" Target="../media/image93.svg"/><Relationship Id="rId1" Type="http://schemas.openxmlformats.org/officeDocument/2006/relationships/image" Target="../media/image92.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48D12A-3470-4F74-A8AF-B1F1724C8267}" type="doc">
      <dgm:prSet loTypeId="urn:microsoft.com/office/officeart/2016/7/layout/BasicLinearProcessNumbered" loCatId="process" qsTypeId="urn:microsoft.com/office/officeart/2005/8/quickstyle/simple4" qsCatId="simple" csTypeId="urn:microsoft.com/office/officeart/2005/8/colors/accent3_2" csCatId="accent3" phldr="1"/>
      <dgm:spPr/>
      <dgm:t>
        <a:bodyPr/>
        <a:lstStyle/>
        <a:p>
          <a:endParaRPr lang="en-US"/>
        </a:p>
      </dgm:t>
    </dgm:pt>
    <dgm:pt modelId="{D8FA9BCB-F55F-4FFD-BFCF-75C343278D0D}">
      <dgm:prSet/>
      <dgm:spPr/>
      <dgm:t>
        <a:bodyPr/>
        <a:lstStyle/>
        <a:p>
          <a:pPr algn="ctr"/>
          <a:r>
            <a:rPr lang="da-DK" dirty="0"/>
            <a:t>97% af respondenterne svarer, at en eller flere </a:t>
          </a:r>
          <a:r>
            <a:rPr lang="da-DK" i="1" dirty="0"/>
            <a:t>folkeskoler</a:t>
          </a:r>
          <a:r>
            <a:rPr lang="da-DK" dirty="0"/>
            <a:t> samarbejder med kommunens musik- og kulturskoler. </a:t>
          </a:r>
          <a:endParaRPr lang="en-US" dirty="0"/>
        </a:p>
      </dgm:t>
    </dgm:pt>
    <dgm:pt modelId="{974E8160-E385-4314-A339-FE6350A6CA8B}" type="parTrans" cxnId="{835E7AB0-EC5F-4348-B208-0DB986C8951A}">
      <dgm:prSet/>
      <dgm:spPr/>
      <dgm:t>
        <a:bodyPr/>
        <a:lstStyle/>
        <a:p>
          <a:endParaRPr lang="en-US"/>
        </a:p>
      </dgm:t>
    </dgm:pt>
    <dgm:pt modelId="{D01F558A-6C91-4AF2-94A3-047B4C004887}" type="sibTrans" cxnId="{835E7AB0-EC5F-4348-B208-0DB986C8951A}">
      <dgm:prSet phldrT="1"/>
      <dgm:spPr/>
      <dgm:t>
        <a:bodyPr/>
        <a:lstStyle/>
        <a:p>
          <a:endParaRPr lang="en-US" dirty="0"/>
        </a:p>
      </dgm:t>
    </dgm:pt>
    <dgm:pt modelId="{8AA22553-CC41-4DD3-85EB-6F4EB0EFADBB}">
      <dgm:prSet/>
      <dgm:spPr/>
      <dgm:t>
        <a:bodyPr/>
        <a:lstStyle/>
        <a:p>
          <a:pPr algn="ctr"/>
          <a:r>
            <a:rPr lang="da-DK" dirty="0"/>
            <a:t>89% af respondenterne svarer, at et eller flere </a:t>
          </a:r>
          <a:r>
            <a:rPr lang="da-DK" i="1" dirty="0"/>
            <a:t>dagtilbud</a:t>
          </a:r>
          <a:r>
            <a:rPr lang="da-DK" dirty="0"/>
            <a:t> samarbejder med kommunens musik- og kulturskoler.</a:t>
          </a:r>
          <a:endParaRPr lang="en-US" dirty="0"/>
        </a:p>
      </dgm:t>
    </dgm:pt>
    <dgm:pt modelId="{AB79D054-49E3-447D-A465-88249C370A79}" type="parTrans" cxnId="{D4D8BA9B-E77B-4A0C-A1DC-2E9A7E882E96}">
      <dgm:prSet/>
      <dgm:spPr/>
      <dgm:t>
        <a:bodyPr/>
        <a:lstStyle/>
        <a:p>
          <a:endParaRPr lang="en-US"/>
        </a:p>
      </dgm:t>
    </dgm:pt>
    <dgm:pt modelId="{38E60B2D-8705-432D-8AC7-63D2D5FFF1EC}" type="sibTrans" cxnId="{D4D8BA9B-E77B-4A0C-A1DC-2E9A7E882E96}">
      <dgm:prSet phldrT="2"/>
      <dgm:spPr/>
      <dgm:t>
        <a:bodyPr/>
        <a:lstStyle/>
        <a:p>
          <a:endParaRPr lang="en-US" dirty="0"/>
        </a:p>
      </dgm:t>
    </dgm:pt>
    <dgm:pt modelId="{4B58227E-D8A2-4087-A90A-C33ED5B6DA73}">
      <dgm:prSet/>
      <dgm:spPr/>
      <dgm:t>
        <a:bodyPr/>
        <a:lstStyle/>
        <a:p>
          <a:pPr algn="ctr"/>
          <a:r>
            <a:rPr lang="da-DK" dirty="0"/>
            <a:t>59% af respondenterne svarer, at de har et eller flere samarbejder mellem </a:t>
          </a:r>
          <a:r>
            <a:rPr lang="da-DK" i="1" dirty="0"/>
            <a:t>SFO’er</a:t>
          </a:r>
          <a:r>
            <a:rPr lang="da-DK" dirty="0"/>
            <a:t> og musik- og kulturskoler.</a:t>
          </a:r>
          <a:endParaRPr lang="en-US" dirty="0"/>
        </a:p>
      </dgm:t>
    </dgm:pt>
    <dgm:pt modelId="{EE3E148A-D5AF-4613-A2D1-F451DED5BDF5}" type="parTrans" cxnId="{85CB08AC-AFD6-4B96-A716-CE264C3A5CE7}">
      <dgm:prSet/>
      <dgm:spPr/>
      <dgm:t>
        <a:bodyPr/>
        <a:lstStyle/>
        <a:p>
          <a:endParaRPr lang="en-US"/>
        </a:p>
      </dgm:t>
    </dgm:pt>
    <dgm:pt modelId="{4F39D600-B3A2-496A-98D0-81C1AAF42EBC}" type="sibTrans" cxnId="{85CB08AC-AFD6-4B96-A716-CE264C3A5CE7}">
      <dgm:prSet phldrT="3"/>
      <dgm:spPr/>
      <dgm:t>
        <a:bodyPr/>
        <a:lstStyle/>
        <a:p>
          <a:endParaRPr lang="en-US" dirty="0"/>
        </a:p>
      </dgm:t>
    </dgm:pt>
    <dgm:pt modelId="{0AEF11D2-ECB6-4B14-B833-94E757206C72}">
      <dgm:prSet/>
      <dgm:spPr/>
      <dgm:t>
        <a:bodyPr/>
        <a:lstStyle/>
        <a:p>
          <a:pPr algn="ctr"/>
          <a:r>
            <a:rPr lang="da-DK" dirty="0"/>
            <a:t>55% af respondenterne svarer, at der er et eller flere samarbejder mellem </a:t>
          </a:r>
          <a:r>
            <a:rPr lang="da-DK" i="1" dirty="0"/>
            <a:t>gymnasier</a:t>
          </a:r>
          <a:r>
            <a:rPr lang="da-DK" dirty="0"/>
            <a:t> og musik- og kulturskoler i deres kommune.</a:t>
          </a:r>
          <a:endParaRPr lang="en-US" dirty="0"/>
        </a:p>
      </dgm:t>
    </dgm:pt>
    <dgm:pt modelId="{BB7A65DC-5E39-4EF4-A514-811C371D05A8}" type="parTrans" cxnId="{D031F91C-F276-4A22-B304-FA6590431C14}">
      <dgm:prSet/>
      <dgm:spPr/>
      <dgm:t>
        <a:bodyPr/>
        <a:lstStyle/>
        <a:p>
          <a:endParaRPr lang="en-US"/>
        </a:p>
      </dgm:t>
    </dgm:pt>
    <dgm:pt modelId="{853AFBE3-157F-49B8-A2A8-6595AFBCFF6A}" type="sibTrans" cxnId="{D031F91C-F276-4A22-B304-FA6590431C14}">
      <dgm:prSet phldrT="4"/>
      <dgm:spPr/>
      <dgm:t>
        <a:bodyPr/>
        <a:lstStyle/>
        <a:p>
          <a:endParaRPr lang="en-US" dirty="0"/>
        </a:p>
      </dgm:t>
    </dgm:pt>
    <dgm:pt modelId="{00A3C35A-AED0-4222-B576-AD08FA7A9530}" type="pres">
      <dgm:prSet presAssocID="{F148D12A-3470-4F74-A8AF-B1F1724C8267}" presName="Name0" presStyleCnt="0">
        <dgm:presLayoutVars>
          <dgm:animLvl val="lvl"/>
          <dgm:resizeHandles val="exact"/>
        </dgm:presLayoutVars>
      </dgm:prSet>
      <dgm:spPr/>
    </dgm:pt>
    <dgm:pt modelId="{876C676F-3E94-492B-900E-7A41905F12B5}" type="pres">
      <dgm:prSet presAssocID="{D8FA9BCB-F55F-4FFD-BFCF-75C343278D0D}" presName="compositeNode" presStyleCnt="0">
        <dgm:presLayoutVars>
          <dgm:bulletEnabled val="1"/>
        </dgm:presLayoutVars>
      </dgm:prSet>
      <dgm:spPr/>
    </dgm:pt>
    <dgm:pt modelId="{6354FF63-FA2D-4C49-BF25-DC6DA7F2600C}" type="pres">
      <dgm:prSet presAssocID="{D8FA9BCB-F55F-4FFD-BFCF-75C343278D0D}" presName="bgRect" presStyleLbl="bgAccFollowNode1" presStyleIdx="0" presStyleCnt="4"/>
      <dgm:spPr/>
    </dgm:pt>
    <dgm:pt modelId="{6C5C10D6-3FB9-41A7-9A74-9039EBEBBCAF}" type="pres">
      <dgm:prSet presAssocID="{D01F558A-6C91-4AF2-94A3-047B4C004887}" presName="sibTransNodeCircle" presStyleLbl="alignNode1" presStyleIdx="0" presStyleCnt="8">
        <dgm:presLayoutVars>
          <dgm:chMax val="0"/>
          <dgm:bulletEnabled/>
        </dgm:presLayoutVars>
      </dgm:prSet>
      <dgm:spPr/>
    </dgm:pt>
    <dgm:pt modelId="{03C78C56-C743-4F45-A532-464BFFCE55A3}" type="pres">
      <dgm:prSet presAssocID="{D8FA9BCB-F55F-4FFD-BFCF-75C343278D0D}" presName="bottomLine" presStyleLbl="alignNode1" presStyleIdx="1" presStyleCnt="8">
        <dgm:presLayoutVars/>
      </dgm:prSet>
      <dgm:spPr/>
    </dgm:pt>
    <dgm:pt modelId="{E02A5EBB-DDB5-409E-950F-DA20AF7855D8}" type="pres">
      <dgm:prSet presAssocID="{D8FA9BCB-F55F-4FFD-BFCF-75C343278D0D}" presName="nodeText" presStyleLbl="bgAccFollowNode1" presStyleIdx="0" presStyleCnt="4">
        <dgm:presLayoutVars>
          <dgm:bulletEnabled val="1"/>
        </dgm:presLayoutVars>
      </dgm:prSet>
      <dgm:spPr/>
    </dgm:pt>
    <dgm:pt modelId="{57BAE927-1E9E-4A57-B5C4-71DEB80F1412}" type="pres">
      <dgm:prSet presAssocID="{D01F558A-6C91-4AF2-94A3-047B4C004887}" presName="sibTrans" presStyleCnt="0"/>
      <dgm:spPr/>
    </dgm:pt>
    <dgm:pt modelId="{D0C3F847-5918-42E3-B405-50DB7969E528}" type="pres">
      <dgm:prSet presAssocID="{8AA22553-CC41-4DD3-85EB-6F4EB0EFADBB}" presName="compositeNode" presStyleCnt="0">
        <dgm:presLayoutVars>
          <dgm:bulletEnabled val="1"/>
        </dgm:presLayoutVars>
      </dgm:prSet>
      <dgm:spPr/>
    </dgm:pt>
    <dgm:pt modelId="{7CCD5155-3266-46B5-90AD-E1A6C46C6A06}" type="pres">
      <dgm:prSet presAssocID="{8AA22553-CC41-4DD3-85EB-6F4EB0EFADBB}" presName="bgRect" presStyleLbl="bgAccFollowNode1" presStyleIdx="1" presStyleCnt="4"/>
      <dgm:spPr/>
    </dgm:pt>
    <dgm:pt modelId="{7A912218-FAAE-4F6C-BF5A-4F70AB87B638}" type="pres">
      <dgm:prSet presAssocID="{38E60B2D-8705-432D-8AC7-63D2D5FFF1EC}" presName="sibTransNodeCircle" presStyleLbl="alignNode1" presStyleIdx="2" presStyleCnt="8">
        <dgm:presLayoutVars>
          <dgm:chMax val="0"/>
          <dgm:bulletEnabled/>
        </dgm:presLayoutVars>
      </dgm:prSet>
      <dgm:spPr/>
    </dgm:pt>
    <dgm:pt modelId="{AB9EF8C3-B08D-4058-AE39-B4F35EA88124}" type="pres">
      <dgm:prSet presAssocID="{8AA22553-CC41-4DD3-85EB-6F4EB0EFADBB}" presName="bottomLine" presStyleLbl="alignNode1" presStyleIdx="3" presStyleCnt="8">
        <dgm:presLayoutVars/>
      </dgm:prSet>
      <dgm:spPr/>
    </dgm:pt>
    <dgm:pt modelId="{0BF21B49-C08B-4B7F-9D35-13B2BDFB09FF}" type="pres">
      <dgm:prSet presAssocID="{8AA22553-CC41-4DD3-85EB-6F4EB0EFADBB}" presName="nodeText" presStyleLbl="bgAccFollowNode1" presStyleIdx="1" presStyleCnt="4">
        <dgm:presLayoutVars>
          <dgm:bulletEnabled val="1"/>
        </dgm:presLayoutVars>
      </dgm:prSet>
      <dgm:spPr/>
    </dgm:pt>
    <dgm:pt modelId="{716B4298-5CDC-48FC-A406-5C3B02560CD8}" type="pres">
      <dgm:prSet presAssocID="{38E60B2D-8705-432D-8AC7-63D2D5FFF1EC}" presName="sibTrans" presStyleCnt="0"/>
      <dgm:spPr/>
    </dgm:pt>
    <dgm:pt modelId="{5658F7DB-A117-4D6C-9645-306310D258B0}" type="pres">
      <dgm:prSet presAssocID="{4B58227E-D8A2-4087-A90A-C33ED5B6DA73}" presName="compositeNode" presStyleCnt="0">
        <dgm:presLayoutVars>
          <dgm:bulletEnabled val="1"/>
        </dgm:presLayoutVars>
      </dgm:prSet>
      <dgm:spPr/>
    </dgm:pt>
    <dgm:pt modelId="{44D8989B-A99D-40D9-BB1F-6A682C1930F4}" type="pres">
      <dgm:prSet presAssocID="{4B58227E-D8A2-4087-A90A-C33ED5B6DA73}" presName="bgRect" presStyleLbl="bgAccFollowNode1" presStyleIdx="2" presStyleCnt="4"/>
      <dgm:spPr/>
    </dgm:pt>
    <dgm:pt modelId="{CDCE2FD1-5E46-453B-8F51-F6855BA8E0DA}" type="pres">
      <dgm:prSet presAssocID="{4F39D600-B3A2-496A-98D0-81C1AAF42EBC}" presName="sibTransNodeCircle" presStyleLbl="alignNode1" presStyleIdx="4" presStyleCnt="8">
        <dgm:presLayoutVars>
          <dgm:chMax val="0"/>
          <dgm:bulletEnabled/>
        </dgm:presLayoutVars>
      </dgm:prSet>
      <dgm:spPr/>
    </dgm:pt>
    <dgm:pt modelId="{E7D9D2AA-36C6-419D-8DD9-ECE6CA809E49}" type="pres">
      <dgm:prSet presAssocID="{4B58227E-D8A2-4087-A90A-C33ED5B6DA73}" presName="bottomLine" presStyleLbl="alignNode1" presStyleIdx="5" presStyleCnt="8">
        <dgm:presLayoutVars/>
      </dgm:prSet>
      <dgm:spPr/>
    </dgm:pt>
    <dgm:pt modelId="{4A0E1F56-A576-488E-A14E-9F064D47471B}" type="pres">
      <dgm:prSet presAssocID="{4B58227E-D8A2-4087-A90A-C33ED5B6DA73}" presName="nodeText" presStyleLbl="bgAccFollowNode1" presStyleIdx="2" presStyleCnt="4">
        <dgm:presLayoutVars>
          <dgm:bulletEnabled val="1"/>
        </dgm:presLayoutVars>
      </dgm:prSet>
      <dgm:spPr/>
    </dgm:pt>
    <dgm:pt modelId="{6317CF75-3FBB-449A-BBD9-927910AE0230}" type="pres">
      <dgm:prSet presAssocID="{4F39D600-B3A2-496A-98D0-81C1AAF42EBC}" presName="sibTrans" presStyleCnt="0"/>
      <dgm:spPr/>
    </dgm:pt>
    <dgm:pt modelId="{209B6393-2A7F-41C8-8E6A-DCCD77B9ECED}" type="pres">
      <dgm:prSet presAssocID="{0AEF11D2-ECB6-4B14-B833-94E757206C72}" presName="compositeNode" presStyleCnt="0">
        <dgm:presLayoutVars>
          <dgm:bulletEnabled val="1"/>
        </dgm:presLayoutVars>
      </dgm:prSet>
      <dgm:spPr/>
    </dgm:pt>
    <dgm:pt modelId="{FF0BAD15-0EDC-4F20-89C8-D49C5D5EA181}" type="pres">
      <dgm:prSet presAssocID="{0AEF11D2-ECB6-4B14-B833-94E757206C72}" presName="bgRect" presStyleLbl="bgAccFollowNode1" presStyleIdx="3" presStyleCnt="4"/>
      <dgm:spPr/>
    </dgm:pt>
    <dgm:pt modelId="{32EA5D3E-F846-42A5-BF85-7CC93AF5CFC1}" type="pres">
      <dgm:prSet presAssocID="{853AFBE3-157F-49B8-A2A8-6595AFBCFF6A}" presName="sibTransNodeCircle" presStyleLbl="alignNode1" presStyleIdx="6" presStyleCnt="8">
        <dgm:presLayoutVars>
          <dgm:chMax val="0"/>
          <dgm:bulletEnabled/>
        </dgm:presLayoutVars>
      </dgm:prSet>
      <dgm:spPr/>
    </dgm:pt>
    <dgm:pt modelId="{1D81FC44-FC09-4B19-A51F-696A36F0C8C4}" type="pres">
      <dgm:prSet presAssocID="{0AEF11D2-ECB6-4B14-B833-94E757206C72}" presName="bottomLine" presStyleLbl="alignNode1" presStyleIdx="7" presStyleCnt="8">
        <dgm:presLayoutVars/>
      </dgm:prSet>
      <dgm:spPr/>
    </dgm:pt>
    <dgm:pt modelId="{45E4577A-AD23-47CA-A833-240CFEFFBDD4}" type="pres">
      <dgm:prSet presAssocID="{0AEF11D2-ECB6-4B14-B833-94E757206C72}" presName="nodeText" presStyleLbl="bgAccFollowNode1" presStyleIdx="3" presStyleCnt="4">
        <dgm:presLayoutVars>
          <dgm:bulletEnabled val="1"/>
        </dgm:presLayoutVars>
      </dgm:prSet>
      <dgm:spPr/>
    </dgm:pt>
  </dgm:ptLst>
  <dgm:cxnLst>
    <dgm:cxn modelId="{528D4106-805C-4456-B5B4-1815DA8073F8}" type="presOf" srcId="{0AEF11D2-ECB6-4B14-B833-94E757206C72}" destId="{FF0BAD15-0EDC-4F20-89C8-D49C5D5EA181}" srcOrd="0" destOrd="0" presId="urn:microsoft.com/office/officeart/2016/7/layout/BasicLinearProcessNumbered"/>
    <dgm:cxn modelId="{41DE210C-C926-4229-8D11-195B24F22142}" type="presOf" srcId="{F148D12A-3470-4F74-A8AF-B1F1724C8267}" destId="{00A3C35A-AED0-4222-B576-AD08FA7A9530}" srcOrd="0" destOrd="0" presId="urn:microsoft.com/office/officeart/2016/7/layout/BasicLinearProcessNumbered"/>
    <dgm:cxn modelId="{DFE3FB18-C06C-48BC-B00C-525997B65AE2}" type="presOf" srcId="{38E60B2D-8705-432D-8AC7-63D2D5FFF1EC}" destId="{7A912218-FAAE-4F6C-BF5A-4F70AB87B638}" srcOrd="0" destOrd="0" presId="urn:microsoft.com/office/officeart/2016/7/layout/BasicLinearProcessNumbered"/>
    <dgm:cxn modelId="{D031F91C-F276-4A22-B304-FA6590431C14}" srcId="{F148D12A-3470-4F74-A8AF-B1F1724C8267}" destId="{0AEF11D2-ECB6-4B14-B833-94E757206C72}" srcOrd="3" destOrd="0" parTransId="{BB7A65DC-5E39-4EF4-A514-811C371D05A8}" sibTransId="{853AFBE3-157F-49B8-A2A8-6595AFBCFF6A}"/>
    <dgm:cxn modelId="{506DF71E-9828-4500-973B-B616745C2FC4}" type="presOf" srcId="{D8FA9BCB-F55F-4FFD-BFCF-75C343278D0D}" destId="{6354FF63-FA2D-4C49-BF25-DC6DA7F2600C}" srcOrd="0" destOrd="0" presId="urn:microsoft.com/office/officeart/2016/7/layout/BasicLinearProcessNumbered"/>
    <dgm:cxn modelId="{D23C981F-7303-4F87-81AC-E8E4EE5B012E}" type="presOf" srcId="{853AFBE3-157F-49B8-A2A8-6595AFBCFF6A}" destId="{32EA5D3E-F846-42A5-BF85-7CC93AF5CFC1}" srcOrd="0" destOrd="0" presId="urn:microsoft.com/office/officeart/2016/7/layout/BasicLinearProcessNumbered"/>
    <dgm:cxn modelId="{F60BA02E-6106-4AD4-844B-7B8316643F99}" type="presOf" srcId="{8AA22553-CC41-4DD3-85EB-6F4EB0EFADBB}" destId="{7CCD5155-3266-46B5-90AD-E1A6C46C6A06}" srcOrd="0" destOrd="0" presId="urn:microsoft.com/office/officeart/2016/7/layout/BasicLinearProcessNumbered"/>
    <dgm:cxn modelId="{B42F9242-D48F-4C06-A51C-C070A5F42A5B}" type="presOf" srcId="{8AA22553-CC41-4DD3-85EB-6F4EB0EFADBB}" destId="{0BF21B49-C08B-4B7F-9D35-13B2BDFB09FF}" srcOrd="1" destOrd="0" presId="urn:microsoft.com/office/officeart/2016/7/layout/BasicLinearProcessNumbered"/>
    <dgm:cxn modelId="{F5DF7348-1F80-42F6-BC43-A2565410BE39}" type="presOf" srcId="{D01F558A-6C91-4AF2-94A3-047B4C004887}" destId="{6C5C10D6-3FB9-41A7-9A74-9039EBEBBCAF}" srcOrd="0" destOrd="0" presId="urn:microsoft.com/office/officeart/2016/7/layout/BasicLinearProcessNumbered"/>
    <dgm:cxn modelId="{B04EE348-3D3F-4144-A620-3259A83CB118}" type="presOf" srcId="{D8FA9BCB-F55F-4FFD-BFCF-75C343278D0D}" destId="{E02A5EBB-DDB5-409E-950F-DA20AF7855D8}" srcOrd="1" destOrd="0" presId="urn:microsoft.com/office/officeart/2016/7/layout/BasicLinearProcessNumbered"/>
    <dgm:cxn modelId="{AD882D83-6F78-47EE-B9B9-394CDDC53AE1}" type="presOf" srcId="{0AEF11D2-ECB6-4B14-B833-94E757206C72}" destId="{45E4577A-AD23-47CA-A833-240CFEFFBDD4}" srcOrd="1" destOrd="0" presId="urn:microsoft.com/office/officeart/2016/7/layout/BasicLinearProcessNumbered"/>
    <dgm:cxn modelId="{838DE384-B2D9-4F6B-A276-E3877F9CB71C}" type="presOf" srcId="{4B58227E-D8A2-4087-A90A-C33ED5B6DA73}" destId="{44D8989B-A99D-40D9-BB1F-6A682C1930F4}" srcOrd="0" destOrd="0" presId="urn:microsoft.com/office/officeart/2016/7/layout/BasicLinearProcessNumbered"/>
    <dgm:cxn modelId="{D4D8BA9B-E77B-4A0C-A1DC-2E9A7E882E96}" srcId="{F148D12A-3470-4F74-A8AF-B1F1724C8267}" destId="{8AA22553-CC41-4DD3-85EB-6F4EB0EFADBB}" srcOrd="1" destOrd="0" parTransId="{AB79D054-49E3-447D-A465-88249C370A79}" sibTransId="{38E60B2D-8705-432D-8AC7-63D2D5FFF1EC}"/>
    <dgm:cxn modelId="{85CB08AC-AFD6-4B96-A716-CE264C3A5CE7}" srcId="{F148D12A-3470-4F74-A8AF-B1F1724C8267}" destId="{4B58227E-D8A2-4087-A90A-C33ED5B6DA73}" srcOrd="2" destOrd="0" parTransId="{EE3E148A-D5AF-4613-A2D1-F451DED5BDF5}" sibTransId="{4F39D600-B3A2-496A-98D0-81C1AAF42EBC}"/>
    <dgm:cxn modelId="{CA714FAD-635A-400E-A1DB-946BE362E1AD}" type="presOf" srcId="{4B58227E-D8A2-4087-A90A-C33ED5B6DA73}" destId="{4A0E1F56-A576-488E-A14E-9F064D47471B}" srcOrd="1" destOrd="0" presId="urn:microsoft.com/office/officeart/2016/7/layout/BasicLinearProcessNumbered"/>
    <dgm:cxn modelId="{835E7AB0-EC5F-4348-B208-0DB986C8951A}" srcId="{F148D12A-3470-4F74-A8AF-B1F1724C8267}" destId="{D8FA9BCB-F55F-4FFD-BFCF-75C343278D0D}" srcOrd="0" destOrd="0" parTransId="{974E8160-E385-4314-A339-FE6350A6CA8B}" sibTransId="{D01F558A-6C91-4AF2-94A3-047B4C004887}"/>
    <dgm:cxn modelId="{E431E4FE-A2A0-44D2-810C-F0DCEC4CBA78}" type="presOf" srcId="{4F39D600-B3A2-496A-98D0-81C1AAF42EBC}" destId="{CDCE2FD1-5E46-453B-8F51-F6855BA8E0DA}" srcOrd="0" destOrd="0" presId="urn:microsoft.com/office/officeart/2016/7/layout/BasicLinearProcessNumbered"/>
    <dgm:cxn modelId="{69F048D9-0501-4B1C-A40C-4925DC01F7DA}" type="presParOf" srcId="{00A3C35A-AED0-4222-B576-AD08FA7A9530}" destId="{876C676F-3E94-492B-900E-7A41905F12B5}" srcOrd="0" destOrd="0" presId="urn:microsoft.com/office/officeart/2016/7/layout/BasicLinearProcessNumbered"/>
    <dgm:cxn modelId="{BE969CC1-B2E0-4B2A-93AD-B23383D0FEA3}" type="presParOf" srcId="{876C676F-3E94-492B-900E-7A41905F12B5}" destId="{6354FF63-FA2D-4C49-BF25-DC6DA7F2600C}" srcOrd="0" destOrd="0" presId="urn:microsoft.com/office/officeart/2016/7/layout/BasicLinearProcessNumbered"/>
    <dgm:cxn modelId="{67CBC754-EB18-49A4-86DA-9BDA74AA16CE}" type="presParOf" srcId="{876C676F-3E94-492B-900E-7A41905F12B5}" destId="{6C5C10D6-3FB9-41A7-9A74-9039EBEBBCAF}" srcOrd="1" destOrd="0" presId="urn:microsoft.com/office/officeart/2016/7/layout/BasicLinearProcessNumbered"/>
    <dgm:cxn modelId="{E909CC5F-055B-48E1-8907-B4084FF75D99}" type="presParOf" srcId="{876C676F-3E94-492B-900E-7A41905F12B5}" destId="{03C78C56-C743-4F45-A532-464BFFCE55A3}" srcOrd="2" destOrd="0" presId="urn:microsoft.com/office/officeart/2016/7/layout/BasicLinearProcessNumbered"/>
    <dgm:cxn modelId="{46943D00-E350-42A0-9E17-AE95DB1BE06B}" type="presParOf" srcId="{876C676F-3E94-492B-900E-7A41905F12B5}" destId="{E02A5EBB-DDB5-409E-950F-DA20AF7855D8}" srcOrd="3" destOrd="0" presId="urn:microsoft.com/office/officeart/2016/7/layout/BasicLinearProcessNumbered"/>
    <dgm:cxn modelId="{5786061B-9FD7-4E57-A497-B51B51E1E98C}" type="presParOf" srcId="{00A3C35A-AED0-4222-B576-AD08FA7A9530}" destId="{57BAE927-1E9E-4A57-B5C4-71DEB80F1412}" srcOrd="1" destOrd="0" presId="urn:microsoft.com/office/officeart/2016/7/layout/BasicLinearProcessNumbered"/>
    <dgm:cxn modelId="{BFE8F4FE-F326-4726-AE36-C7DACE50008C}" type="presParOf" srcId="{00A3C35A-AED0-4222-B576-AD08FA7A9530}" destId="{D0C3F847-5918-42E3-B405-50DB7969E528}" srcOrd="2" destOrd="0" presId="urn:microsoft.com/office/officeart/2016/7/layout/BasicLinearProcessNumbered"/>
    <dgm:cxn modelId="{FB1424FB-1300-42CC-A05F-52065E60597B}" type="presParOf" srcId="{D0C3F847-5918-42E3-B405-50DB7969E528}" destId="{7CCD5155-3266-46B5-90AD-E1A6C46C6A06}" srcOrd="0" destOrd="0" presId="urn:microsoft.com/office/officeart/2016/7/layout/BasicLinearProcessNumbered"/>
    <dgm:cxn modelId="{AB5B6817-E4AE-44D0-BB3D-301AD0E1A707}" type="presParOf" srcId="{D0C3F847-5918-42E3-B405-50DB7969E528}" destId="{7A912218-FAAE-4F6C-BF5A-4F70AB87B638}" srcOrd="1" destOrd="0" presId="urn:microsoft.com/office/officeart/2016/7/layout/BasicLinearProcessNumbered"/>
    <dgm:cxn modelId="{1298DB29-7BF9-4A0F-9027-2A4492F397CE}" type="presParOf" srcId="{D0C3F847-5918-42E3-B405-50DB7969E528}" destId="{AB9EF8C3-B08D-4058-AE39-B4F35EA88124}" srcOrd="2" destOrd="0" presId="urn:microsoft.com/office/officeart/2016/7/layout/BasicLinearProcessNumbered"/>
    <dgm:cxn modelId="{839B20FB-2279-452E-97B5-E48B01B2D498}" type="presParOf" srcId="{D0C3F847-5918-42E3-B405-50DB7969E528}" destId="{0BF21B49-C08B-4B7F-9D35-13B2BDFB09FF}" srcOrd="3" destOrd="0" presId="urn:microsoft.com/office/officeart/2016/7/layout/BasicLinearProcessNumbered"/>
    <dgm:cxn modelId="{58D7933C-BBF6-462C-BABA-4BD76B900DAA}" type="presParOf" srcId="{00A3C35A-AED0-4222-B576-AD08FA7A9530}" destId="{716B4298-5CDC-48FC-A406-5C3B02560CD8}" srcOrd="3" destOrd="0" presId="urn:microsoft.com/office/officeart/2016/7/layout/BasicLinearProcessNumbered"/>
    <dgm:cxn modelId="{FDF31467-BA09-47F1-8CBE-53B99612E0C2}" type="presParOf" srcId="{00A3C35A-AED0-4222-B576-AD08FA7A9530}" destId="{5658F7DB-A117-4D6C-9645-306310D258B0}" srcOrd="4" destOrd="0" presId="urn:microsoft.com/office/officeart/2016/7/layout/BasicLinearProcessNumbered"/>
    <dgm:cxn modelId="{6153D014-3855-45D2-A8CB-CE59D2492635}" type="presParOf" srcId="{5658F7DB-A117-4D6C-9645-306310D258B0}" destId="{44D8989B-A99D-40D9-BB1F-6A682C1930F4}" srcOrd="0" destOrd="0" presId="urn:microsoft.com/office/officeart/2016/7/layout/BasicLinearProcessNumbered"/>
    <dgm:cxn modelId="{A0FF7288-E250-48B4-BCDE-64F1AC3DF415}" type="presParOf" srcId="{5658F7DB-A117-4D6C-9645-306310D258B0}" destId="{CDCE2FD1-5E46-453B-8F51-F6855BA8E0DA}" srcOrd="1" destOrd="0" presId="urn:microsoft.com/office/officeart/2016/7/layout/BasicLinearProcessNumbered"/>
    <dgm:cxn modelId="{01801462-FF64-4204-AD1B-8C07DFEE43B2}" type="presParOf" srcId="{5658F7DB-A117-4D6C-9645-306310D258B0}" destId="{E7D9D2AA-36C6-419D-8DD9-ECE6CA809E49}" srcOrd="2" destOrd="0" presId="urn:microsoft.com/office/officeart/2016/7/layout/BasicLinearProcessNumbered"/>
    <dgm:cxn modelId="{7E3E0345-5AE0-4F0B-969C-FA8C9E582350}" type="presParOf" srcId="{5658F7DB-A117-4D6C-9645-306310D258B0}" destId="{4A0E1F56-A576-488E-A14E-9F064D47471B}" srcOrd="3" destOrd="0" presId="urn:microsoft.com/office/officeart/2016/7/layout/BasicLinearProcessNumbered"/>
    <dgm:cxn modelId="{B2D52D02-CFBD-4673-87D1-22BFC77BCB7D}" type="presParOf" srcId="{00A3C35A-AED0-4222-B576-AD08FA7A9530}" destId="{6317CF75-3FBB-449A-BBD9-927910AE0230}" srcOrd="5" destOrd="0" presId="urn:microsoft.com/office/officeart/2016/7/layout/BasicLinearProcessNumbered"/>
    <dgm:cxn modelId="{DD0CCBDD-D6B4-4BD6-AE6A-8728FC06000A}" type="presParOf" srcId="{00A3C35A-AED0-4222-B576-AD08FA7A9530}" destId="{209B6393-2A7F-41C8-8E6A-DCCD77B9ECED}" srcOrd="6" destOrd="0" presId="urn:microsoft.com/office/officeart/2016/7/layout/BasicLinearProcessNumbered"/>
    <dgm:cxn modelId="{F6565707-95CA-4DAF-9643-EA305A315C1D}" type="presParOf" srcId="{209B6393-2A7F-41C8-8E6A-DCCD77B9ECED}" destId="{FF0BAD15-0EDC-4F20-89C8-D49C5D5EA181}" srcOrd="0" destOrd="0" presId="urn:microsoft.com/office/officeart/2016/7/layout/BasicLinearProcessNumbered"/>
    <dgm:cxn modelId="{C57DA2C4-7D0B-49AC-AE0F-13FBBF5ED250}" type="presParOf" srcId="{209B6393-2A7F-41C8-8E6A-DCCD77B9ECED}" destId="{32EA5D3E-F846-42A5-BF85-7CC93AF5CFC1}" srcOrd="1" destOrd="0" presId="urn:microsoft.com/office/officeart/2016/7/layout/BasicLinearProcessNumbered"/>
    <dgm:cxn modelId="{97FC794E-DE41-49AC-9FE1-B38FB1932617}" type="presParOf" srcId="{209B6393-2A7F-41C8-8E6A-DCCD77B9ECED}" destId="{1D81FC44-FC09-4B19-A51F-696A36F0C8C4}" srcOrd="2" destOrd="0" presId="urn:microsoft.com/office/officeart/2016/7/layout/BasicLinearProcessNumbered"/>
    <dgm:cxn modelId="{63A14496-DEFA-414F-A2C0-30BB0F1A3517}" type="presParOf" srcId="{209B6393-2A7F-41C8-8E6A-DCCD77B9ECED}" destId="{45E4577A-AD23-47CA-A833-240CFEFFBDD4}"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BE0877-D685-4D9B-A66E-608CC6125CFD}"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A56E7935-C65E-49FC-BD2D-F269156A36B2}">
      <dgm:prSet/>
      <dgm:spPr/>
      <dgm:t>
        <a:bodyPr/>
        <a:lstStyle/>
        <a:p>
          <a:pPr>
            <a:lnSpc>
              <a:spcPct val="100000"/>
            </a:lnSpc>
          </a:pPr>
          <a:r>
            <a:rPr lang="da-DK" dirty="0"/>
            <a:t>72% af respondenterne i KL’s undersøgelse svarer, at de i kommunen har initiativer med kultur som sundhedsfremme, hvor musik- og kulturskolerne spiller en aktiv rolle. </a:t>
          </a:r>
          <a:endParaRPr lang="en-US" dirty="0"/>
        </a:p>
      </dgm:t>
    </dgm:pt>
    <dgm:pt modelId="{63E46259-CC7A-47B5-81DF-9CDFFBD998C2}" type="parTrans" cxnId="{12AEFDA5-163B-43B4-9F4D-3E1CD1D87138}">
      <dgm:prSet/>
      <dgm:spPr/>
      <dgm:t>
        <a:bodyPr/>
        <a:lstStyle/>
        <a:p>
          <a:endParaRPr lang="en-US"/>
        </a:p>
      </dgm:t>
    </dgm:pt>
    <dgm:pt modelId="{8022A0C6-2F29-4954-B974-DEE3FF01BA9F}" type="sibTrans" cxnId="{12AEFDA5-163B-43B4-9F4D-3E1CD1D87138}">
      <dgm:prSet/>
      <dgm:spPr/>
      <dgm:t>
        <a:bodyPr/>
        <a:lstStyle/>
        <a:p>
          <a:pPr>
            <a:lnSpc>
              <a:spcPct val="100000"/>
            </a:lnSpc>
          </a:pPr>
          <a:endParaRPr lang="en-US"/>
        </a:p>
      </dgm:t>
    </dgm:pt>
    <dgm:pt modelId="{34691E3C-B53F-47C5-BEFA-57B607020C7F}">
      <dgm:prSet/>
      <dgm:spPr/>
      <dgm:t>
        <a:bodyPr/>
        <a:lstStyle/>
        <a:p>
          <a:pPr>
            <a:lnSpc>
              <a:spcPct val="100000"/>
            </a:lnSpc>
          </a:pPr>
          <a:r>
            <a:rPr lang="da-DK" dirty="0"/>
            <a:t>Initiativerne kommer både fra musik- og kulturskolerne samt fra kommunale forvaltninger og tilknyttede institutioner inden for social, sundhed, kulturområdet. </a:t>
          </a:r>
          <a:endParaRPr lang="en-US" dirty="0"/>
        </a:p>
      </dgm:t>
    </dgm:pt>
    <dgm:pt modelId="{1EEF0FDA-1D80-4454-B5E7-CB29F330646C}" type="parTrans" cxnId="{7B00B2C7-3933-48E9-8503-A900F562DD14}">
      <dgm:prSet/>
      <dgm:spPr/>
      <dgm:t>
        <a:bodyPr/>
        <a:lstStyle/>
        <a:p>
          <a:endParaRPr lang="en-US"/>
        </a:p>
      </dgm:t>
    </dgm:pt>
    <dgm:pt modelId="{7ABFE16A-9A1A-43C3-9B98-F4F428274C44}" type="sibTrans" cxnId="{7B00B2C7-3933-48E9-8503-A900F562DD14}">
      <dgm:prSet/>
      <dgm:spPr/>
      <dgm:t>
        <a:bodyPr/>
        <a:lstStyle/>
        <a:p>
          <a:endParaRPr lang="en-US"/>
        </a:p>
      </dgm:t>
    </dgm:pt>
    <dgm:pt modelId="{9B4E06A8-6A3A-48C6-AF65-73E0DCBA6FFE}" type="pres">
      <dgm:prSet presAssocID="{4DBE0877-D685-4D9B-A66E-608CC6125CFD}" presName="root" presStyleCnt="0">
        <dgm:presLayoutVars>
          <dgm:dir/>
          <dgm:resizeHandles val="exact"/>
        </dgm:presLayoutVars>
      </dgm:prSet>
      <dgm:spPr/>
    </dgm:pt>
    <dgm:pt modelId="{5B666501-8FE5-4B32-900F-71A479C2A20A}" type="pres">
      <dgm:prSet presAssocID="{4DBE0877-D685-4D9B-A66E-608CC6125CFD}" presName="container" presStyleCnt="0">
        <dgm:presLayoutVars>
          <dgm:dir/>
          <dgm:resizeHandles val="exact"/>
        </dgm:presLayoutVars>
      </dgm:prSet>
      <dgm:spPr/>
    </dgm:pt>
    <dgm:pt modelId="{7A7D3FC3-C92F-42D3-BA64-8BAE5A7D706B}" type="pres">
      <dgm:prSet presAssocID="{A56E7935-C65E-49FC-BD2D-F269156A36B2}" presName="compNode" presStyleCnt="0"/>
      <dgm:spPr/>
    </dgm:pt>
    <dgm:pt modelId="{53A852EB-6AAA-4F42-836F-94F1C03FAF2F}" type="pres">
      <dgm:prSet presAssocID="{A56E7935-C65E-49FC-BD2D-F269156A36B2}" presName="iconBgRect" presStyleLbl="bgShp" presStyleIdx="0" presStyleCnt="2"/>
      <dgm:spPr/>
    </dgm:pt>
    <dgm:pt modelId="{0DABCD82-EC95-4E92-B5E9-F70D27F6B65A}" type="pres">
      <dgm:prSet presAssocID="{A56E7935-C65E-49FC-BD2D-F269156A36B2}"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arget Audience"/>
        </a:ext>
      </dgm:extLst>
    </dgm:pt>
    <dgm:pt modelId="{48436D4A-F8B7-494D-8766-593125A321EE}" type="pres">
      <dgm:prSet presAssocID="{A56E7935-C65E-49FC-BD2D-F269156A36B2}" presName="spaceRect" presStyleCnt="0"/>
      <dgm:spPr/>
    </dgm:pt>
    <dgm:pt modelId="{595998A9-82C7-438D-8FEB-03A90F632BD7}" type="pres">
      <dgm:prSet presAssocID="{A56E7935-C65E-49FC-BD2D-F269156A36B2}" presName="textRect" presStyleLbl="revTx" presStyleIdx="0" presStyleCnt="2">
        <dgm:presLayoutVars>
          <dgm:chMax val="1"/>
          <dgm:chPref val="1"/>
        </dgm:presLayoutVars>
      </dgm:prSet>
      <dgm:spPr/>
    </dgm:pt>
    <dgm:pt modelId="{09AFCE31-BC58-42D2-BF05-0472B44ED7A2}" type="pres">
      <dgm:prSet presAssocID="{8022A0C6-2F29-4954-B974-DEE3FF01BA9F}" presName="sibTrans" presStyleLbl="sibTrans2D1" presStyleIdx="0" presStyleCnt="0"/>
      <dgm:spPr/>
    </dgm:pt>
    <dgm:pt modelId="{F1BEF21A-7871-4AA9-93D0-6DBED5BEC764}" type="pres">
      <dgm:prSet presAssocID="{34691E3C-B53F-47C5-BEFA-57B607020C7F}" presName="compNode" presStyleCnt="0"/>
      <dgm:spPr/>
    </dgm:pt>
    <dgm:pt modelId="{2E7E9F41-EB70-440F-8D66-944C1D32E6B5}" type="pres">
      <dgm:prSet presAssocID="{34691E3C-B53F-47C5-BEFA-57B607020C7F}" presName="iconBgRect" presStyleLbl="bgShp" presStyleIdx="1" presStyleCnt="2"/>
      <dgm:spPr/>
    </dgm:pt>
    <dgm:pt modelId="{8A7EF3C7-C6C7-4084-8070-B4E258D6992E}" type="pres">
      <dgm:prSet presAssocID="{34691E3C-B53F-47C5-BEFA-57B607020C7F}"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EF40BFC0-0FFD-4B0A-8D24-A0D81700B780}" type="pres">
      <dgm:prSet presAssocID="{34691E3C-B53F-47C5-BEFA-57B607020C7F}" presName="spaceRect" presStyleCnt="0"/>
      <dgm:spPr/>
    </dgm:pt>
    <dgm:pt modelId="{6AD8D927-0F4B-4720-AC87-A040221D4BCF}" type="pres">
      <dgm:prSet presAssocID="{34691E3C-B53F-47C5-BEFA-57B607020C7F}" presName="textRect" presStyleLbl="revTx" presStyleIdx="1" presStyleCnt="2">
        <dgm:presLayoutVars>
          <dgm:chMax val="1"/>
          <dgm:chPref val="1"/>
        </dgm:presLayoutVars>
      </dgm:prSet>
      <dgm:spPr/>
    </dgm:pt>
  </dgm:ptLst>
  <dgm:cxnLst>
    <dgm:cxn modelId="{0CB0B662-EA16-4712-A159-E1792F12D092}" type="presOf" srcId="{8022A0C6-2F29-4954-B974-DEE3FF01BA9F}" destId="{09AFCE31-BC58-42D2-BF05-0472B44ED7A2}" srcOrd="0" destOrd="0" presId="urn:microsoft.com/office/officeart/2018/2/layout/IconCircleList"/>
    <dgm:cxn modelId="{EFB0C152-35F4-4A94-959A-63936B660658}" type="presOf" srcId="{A56E7935-C65E-49FC-BD2D-F269156A36B2}" destId="{595998A9-82C7-438D-8FEB-03A90F632BD7}" srcOrd="0" destOrd="0" presId="urn:microsoft.com/office/officeart/2018/2/layout/IconCircleList"/>
    <dgm:cxn modelId="{12AEFDA5-163B-43B4-9F4D-3E1CD1D87138}" srcId="{4DBE0877-D685-4D9B-A66E-608CC6125CFD}" destId="{A56E7935-C65E-49FC-BD2D-F269156A36B2}" srcOrd="0" destOrd="0" parTransId="{63E46259-CC7A-47B5-81DF-9CDFFBD998C2}" sibTransId="{8022A0C6-2F29-4954-B974-DEE3FF01BA9F}"/>
    <dgm:cxn modelId="{B7B06FC5-A382-490F-B03D-580164100237}" type="presOf" srcId="{34691E3C-B53F-47C5-BEFA-57B607020C7F}" destId="{6AD8D927-0F4B-4720-AC87-A040221D4BCF}" srcOrd="0" destOrd="0" presId="urn:microsoft.com/office/officeart/2018/2/layout/IconCircleList"/>
    <dgm:cxn modelId="{7B00B2C7-3933-48E9-8503-A900F562DD14}" srcId="{4DBE0877-D685-4D9B-A66E-608CC6125CFD}" destId="{34691E3C-B53F-47C5-BEFA-57B607020C7F}" srcOrd="1" destOrd="0" parTransId="{1EEF0FDA-1D80-4454-B5E7-CB29F330646C}" sibTransId="{7ABFE16A-9A1A-43C3-9B98-F4F428274C44}"/>
    <dgm:cxn modelId="{636AB8CD-C058-441D-8E7D-5511364CB3D9}" type="presOf" srcId="{4DBE0877-D685-4D9B-A66E-608CC6125CFD}" destId="{9B4E06A8-6A3A-48C6-AF65-73E0DCBA6FFE}" srcOrd="0" destOrd="0" presId="urn:microsoft.com/office/officeart/2018/2/layout/IconCircleList"/>
    <dgm:cxn modelId="{E8F4E306-89B2-4699-B2B0-C43314A58CD8}" type="presParOf" srcId="{9B4E06A8-6A3A-48C6-AF65-73E0DCBA6FFE}" destId="{5B666501-8FE5-4B32-900F-71A479C2A20A}" srcOrd="0" destOrd="0" presId="urn:microsoft.com/office/officeart/2018/2/layout/IconCircleList"/>
    <dgm:cxn modelId="{EAA28614-39B0-41F6-BA9F-DE320D34EFEB}" type="presParOf" srcId="{5B666501-8FE5-4B32-900F-71A479C2A20A}" destId="{7A7D3FC3-C92F-42D3-BA64-8BAE5A7D706B}" srcOrd="0" destOrd="0" presId="urn:microsoft.com/office/officeart/2018/2/layout/IconCircleList"/>
    <dgm:cxn modelId="{03F86C2A-9771-4B00-B55B-C3C13E61023A}" type="presParOf" srcId="{7A7D3FC3-C92F-42D3-BA64-8BAE5A7D706B}" destId="{53A852EB-6AAA-4F42-836F-94F1C03FAF2F}" srcOrd="0" destOrd="0" presId="urn:microsoft.com/office/officeart/2018/2/layout/IconCircleList"/>
    <dgm:cxn modelId="{3BB0953C-0D7C-4089-8ECA-9CB3340DAAC3}" type="presParOf" srcId="{7A7D3FC3-C92F-42D3-BA64-8BAE5A7D706B}" destId="{0DABCD82-EC95-4E92-B5E9-F70D27F6B65A}" srcOrd="1" destOrd="0" presId="urn:microsoft.com/office/officeart/2018/2/layout/IconCircleList"/>
    <dgm:cxn modelId="{73761D84-4B33-48ED-9603-1F8A2D1A09B2}" type="presParOf" srcId="{7A7D3FC3-C92F-42D3-BA64-8BAE5A7D706B}" destId="{48436D4A-F8B7-494D-8766-593125A321EE}" srcOrd="2" destOrd="0" presId="urn:microsoft.com/office/officeart/2018/2/layout/IconCircleList"/>
    <dgm:cxn modelId="{F4B3ACCB-A163-4A38-9B6F-DA1EEE2FF16B}" type="presParOf" srcId="{7A7D3FC3-C92F-42D3-BA64-8BAE5A7D706B}" destId="{595998A9-82C7-438D-8FEB-03A90F632BD7}" srcOrd="3" destOrd="0" presId="urn:microsoft.com/office/officeart/2018/2/layout/IconCircleList"/>
    <dgm:cxn modelId="{7AF6E704-4715-494F-96C3-3FDCDB96C7EF}" type="presParOf" srcId="{5B666501-8FE5-4B32-900F-71A479C2A20A}" destId="{09AFCE31-BC58-42D2-BF05-0472B44ED7A2}" srcOrd="1" destOrd="0" presId="urn:microsoft.com/office/officeart/2018/2/layout/IconCircleList"/>
    <dgm:cxn modelId="{62F060C1-DE66-4C61-8D01-B752E1FE57ED}" type="presParOf" srcId="{5B666501-8FE5-4B32-900F-71A479C2A20A}" destId="{F1BEF21A-7871-4AA9-93D0-6DBED5BEC764}" srcOrd="2" destOrd="0" presId="urn:microsoft.com/office/officeart/2018/2/layout/IconCircleList"/>
    <dgm:cxn modelId="{570AE038-7860-43A0-AFA7-3F6903B8240E}" type="presParOf" srcId="{F1BEF21A-7871-4AA9-93D0-6DBED5BEC764}" destId="{2E7E9F41-EB70-440F-8D66-944C1D32E6B5}" srcOrd="0" destOrd="0" presId="urn:microsoft.com/office/officeart/2018/2/layout/IconCircleList"/>
    <dgm:cxn modelId="{DBCB1B23-E040-40EC-A520-0D5001B09DA8}" type="presParOf" srcId="{F1BEF21A-7871-4AA9-93D0-6DBED5BEC764}" destId="{8A7EF3C7-C6C7-4084-8070-B4E258D6992E}" srcOrd="1" destOrd="0" presId="urn:microsoft.com/office/officeart/2018/2/layout/IconCircleList"/>
    <dgm:cxn modelId="{BF616524-0894-43FC-93A5-F3EC5ABA106A}" type="presParOf" srcId="{F1BEF21A-7871-4AA9-93D0-6DBED5BEC764}" destId="{EF40BFC0-0FFD-4B0A-8D24-A0D81700B780}" srcOrd="2" destOrd="0" presId="urn:microsoft.com/office/officeart/2018/2/layout/IconCircleList"/>
    <dgm:cxn modelId="{8EE5C3F3-51B6-4F82-AD7B-9EE2E02FC719}" type="presParOf" srcId="{F1BEF21A-7871-4AA9-93D0-6DBED5BEC764}" destId="{6AD8D927-0F4B-4720-AC87-A040221D4BC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6281B7-8746-4584-9318-DA69C0951BB8}" type="doc">
      <dgm:prSet loTypeId="urn:microsoft.com/office/officeart/2018/2/layout/IconVerticalSolidList" loCatId="icon" qsTypeId="urn:microsoft.com/office/officeart/2005/8/quickstyle/simple4" qsCatId="simple" csTypeId="urn:microsoft.com/office/officeart/2005/8/colors/accent1_2" csCatId="accent1" phldr="1"/>
      <dgm:spPr/>
      <dgm:t>
        <a:bodyPr/>
        <a:lstStyle/>
        <a:p>
          <a:endParaRPr lang="en-US"/>
        </a:p>
      </dgm:t>
    </dgm:pt>
    <dgm:pt modelId="{38345F9D-DD20-4D2F-A37D-4179E4A7C981}">
      <dgm:prSet/>
      <dgm:spPr/>
      <dgm:t>
        <a:bodyPr/>
        <a:lstStyle/>
        <a:p>
          <a:pPr>
            <a:lnSpc>
              <a:spcPct val="100000"/>
            </a:lnSpc>
          </a:pPr>
          <a:r>
            <a:rPr lang="da-DK" dirty="0"/>
            <a:t>I 2023:2024 blev der blandt de danske musikskoler afholdt 3.915 koncerter, 210 forestillinger, 97 ferniseringer/udstillinger og 137 øvrige arrangementer. (2)</a:t>
          </a:r>
          <a:endParaRPr lang="en-US" dirty="0"/>
        </a:p>
      </dgm:t>
    </dgm:pt>
    <dgm:pt modelId="{5BFE637D-16A4-47CD-AB7B-F71E391F723E}" type="parTrans" cxnId="{3AB452BA-279D-4539-9C1E-B5EFA36965E2}">
      <dgm:prSet/>
      <dgm:spPr/>
      <dgm:t>
        <a:bodyPr/>
        <a:lstStyle/>
        <a:p>
          <a:endParaRPr lang="en-US"/>
        </a:p>
      </dgm:t>
    </dgm:pt>
    <dgm:pt modelId="{A2104AB4-CBC5-4FF5-9F98-4E218FCBB3BD}" type="sibTrans" cxnId="{3AB452BA-279D-4539-9C1E-B5EFA36965E2}">
      <dgm:prSet/>
      <dgm:spPr/>
      <dgm:t>
        <a:bodyPr/>
        <a:lstStyle/>
        <a:p>
          <a:endParaRPr lang="en-US"/>
        </a:p>
      </dgm:t>
    </dgm:pt>
    <dgm:pt modelId="{3A2FDFE6-6DC4-4DA8-A60E-471E1A7AE1FA}">
      <dgm:prSet/>
      <dgm:spPr/>
      <dgm:t>
        <a:bodyPr/>
        <a:lstStyle/>
        <a:p>
          <a:pPr>
            <a:lnSpc>
              <a:spcPct val="100000"/>
            </a:lnSpc>
          </a:pPr>
          <a:r>
            <a:rPr lang="da-DK"/>
            <a:t>50% af respondenterne svarer, at musik- og kulturskolerne i gennemsnit deltager i offentlige begivenheder i kommunen mere end en gang om måneden(3)</a:t>
          </a:r>
          <a:endParaRPr lang="en-US" dirty="0"/>
        </a:p>
      </dgm:t>
    </dgm:pt>
    <dgm:pt modelId="{02115122-1FAF-44EE-851D-FBFB8A0C2B5A}" type="parTrans" cxnId="{6F6C156C-B0A3-4ED2-B3DF-21106D4D289A}">
      <dgm:prSet/>
      <dgm:spPr/>
      <dgm:t>
        <a:bodyPr/>
        <a:lstStyle/>
        <a:p>
          <a:endParaRPr lang="da-DK"/>
        </a:p>
      </dgm:t>
    </dgm:pt>
    <dgm:pt modelId="{147A4687-FEE0-4210-AB07-265961D9A2FF}" type="sibTrans" cxnId="{6F6C156C-B0A3-4ED2-B3DF-21106D4D289A}">
      <dgm:prSet/>
      <dgm:spPr/>
      <dgm:t>
        <a:bodyPr/>
        <a:lstStyle/>
        <a:p>
          <a:endParaRPr lang="da-DK"/>
        </a:p>
      </dgm:t>
    </dgm:pt>
    <dgm:pt modelId="{C46A0DD3-2678-4F61-BE92-DBD613D467C6}">
      <dgm:prSet/>
      <dgm:spPr/>
      <dgm:t>
        <a:bodyPr/>
        <a:lstStyle/>
        <a:p>
          <a:pPr>
            <a:lnSpc>
              <a:spcPct val="100000"/>
            </a:lnSpc>
          </a:pPr>
          <a:r>
            <a:rPr lang="da-DK" dirty="0"/>
            <a:t>59% af respondenterne vurdere ”I høj grad” at deres musik- og kulturskoler er synlige, aktive og relevante i det lokale kulturliv. 32% svarer ”I nogen grad” og 5% svarer ”I mindre grad”. (1)</a:t>
          </a:r>
        </a:p>
      </dgm:t>
    </dgm:pt>
    <dgm:pt modelId="{FD026C38-660D-435D-A5FD-52D6EE75F8FC}" type="parTrans" cxnId="{3A4456E6-9957-4766-A63C-3E097CD6E649}">
      <dgm:prSet/>
      <dgm:spPr/>
      <dgm:t>
        <a:bodyPr/>
        <a:lstStyle/>
        <a:p>
          <a:endParaRPr lang="da-DK"/>
        </a:p>
      </dgm:t>
    </dgm:pt>
    <dgm:pt modelId="{B4EF85BD-EE73-410F-984E-D4D743123952}" type="sibTrans" cxnId="{3A4456E6-9957-4766-A63C-3E097CD6E649}">
      <dgm:prSet/>
      <dgm:spPr/>
      <dgm:t>
        <a:bodyPr/>
        <a:lstStyle/>
        <a:p>
          <a:endParaRPr lang="da-DK"/>
        </a:p>
      </dgm:t>
    </dgm:pt>
    <dgm:pt modelId="{C9C68F51-56AB-414A-A25B-5E0D80DEA816}" type="pres">
      <dgm:prSet presAssocID="{D16281B7-8746-4584-9318-DA69C0951BB8}" presName="root" presStyleCnt="0">
        <dgm:presLayoutVars>
          <dgm:dir/>
          <dgm:resizeHandles val="exact"/>
        </dgm:presLayoutVars>
      </dgm:prSet>
      <dgm:spPr/>
    </dgm:pt>
    <dgm:pt modelId="{F8DB1DDC-4AE9-4525-90FF-79C552A30966}" type="pres">
      <dgm:prSet presAssocID="{C46A0DD3-2678-4F61-BE92-DBD613D467C6}" presName="compNode" presStyleCnt="0"/>
      <dgm:spPr/>
    </dgm:pt>
    <dgm:pt modelId="{40AC6D56-9A50-4BFC-9A13-60BD9D40D801}" type="pres">
      <dgm:prSet presAssocID="{C46A0DD3-2678-4F61-BE92-DBD613D467C6}" presName="bgRect" presStyleLbl="bgShp" presStyleIdx="0" presStyleCnt="3"/>
      <dgm:spPr/>
    </dgm:pt>
    <dgm:pt modelId="{4596A629-A258-4EB2-8649-9120E0EB2607}" type="pres">
      <dgm:prSet presAssocID="{C46A0DD3-2678-4F61-BE92-DBD613D467C6}"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Danser med massiv udfyldning"/>
        </a:ext>
      </dgm:extLst>
    </dgm:pt>
    <dgm:pt modelId="{C4E56074-1679-468E-980F-D12DBAA639C1}" type="pres">
      <dgm:prSet presAssocID="{C46A0DD3-2678-4F61-BE92-DBD613D467C6}" presName="spaceRect" presStyleCnt="0"/>
      <dgm:spPr/>
    </dgm:pt>
    <dgm:pt modelId="{8A01BEE3-4A1B-4F8D-B6B3-73CF8BE4DB9B}" type="pres">
      <dgm:prSet presAssocID="{C46A0DD3-2678-4F61-BE92-DBD613D467C6}" presName="parTx" presStyleLbl="revTx" presStyleIdx="0" presStyleCnt="3">
        <dgm:presLayoutVars>
          <dgm:chMax val="0"/>
          <dgm:chPref val="0"/>
        </dgm:presLayoutVars>
      </dgm:prSet>
      <dgm:spPr/>
    </dgm:pt>
    <dgm:pt modelId="{9FF18426-518D-4938-B792-2ABC7951AB51}" type="pres">
      <dgm:prSet presAssocID="{B4EF85BD-EE73-410F-984E-D4D743123952}" presName="sibTrans" presStyleCnt="0"/>
      <dgm:spPr/>
    </dgm:pt>
    <dgm:pt modelId="{9247BC3C-992D-4EB5-9AC2-56306635B149}" type="pres">
      <dgm:prSet presAssocID="{38345F9D-DD20-4D2F-A37D-4179E4A7C981}" presName="compNode" presStyleCnt="0"/>
      <dgm:spPr/>
    </dgm:pt>
    <dgm:pt modelId="{81A7EE83-463B-4D8F-BF6E-6A55E192C052}" type="pres">
      <dgm:prSet presAssocID="{38345F9D-DD20-4D2F-A37D-4179E4A7C981}" presName="bgRect" presStyleLbl="bgShp" presStyleIdx="1" presStyleCnt="3"/>
      <dgm:spPr/>
    </dgm:pt>
    <dgm:pt modelId="{E7758E23-25DD-44B9-B064-514A0AAF9B07}" type="pres">
      <dgm:prSet presAssocID="{38345F9D-DD20-4D2F-A37D-4179E4A7C981}"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rum Set"/>
        </a:ext>
      </dgm:extLst>
    </dgm:pt>
    <dgm:pt modelId="{CF1F8484-FDC4-4245-A3D7-156C76072A85}" type="pres">
      <dgm:prSet presAssocID="{38345F9D-DD20-4D2F-A37D-4179E4A7C981}" presName="spaceRect" presStyleCnt="0"/>
      <dgm:spPr/>
    </dgm:pt>
    <dgm:pt modelId="{19DB394A-6C73-479D-A9E4-FE569DC25A10}" type="pres">
      <dgm:prSet presAssocID="{38345F9D-DD20-4D2F-A37D-4179E4A7C981}" presName="parTx" presStyleLbl="revTx" presStyleIdx="1" presStyleCnt="3">
        <dgm:presLayoutVars>
          <dgm:chMax val="0"/>
          <dgm:chPref val="0"/>
        </dgm:presLayoutVars>
      </dgm:prSet>
      <dgm:spPr/>
    </dgm:pt>
    <dgm:pt modelId="{D39E726C-8A98-4389-B81A-6546C88336E5}" type="pres">
      <dgm:prSet presAssocID="{A2104AB4-CBC5-4FF5-9F98-4E218FCBB3BD}" presName="sibTrans" presStyleCnt="0"/>
      <dgm:spPr/>
    </dgm:pt>
    <dgm:pt modelId="{5571C270-DEE8-4B6C-B980-9067EF081186}" type="pres">
      <dgm:prSet presAssocID="{3A2FDFE6-6DC4-4DA8-A60E-471E1A7AE1FA}" presName="compNode" presStyleCnt="0"/>
      <dgm:spPr/>
    </dgm:pt>
    <dgm:pt modelId="{04C6E995-4485-4645-98DF-CE85745DFD9C}" type="pres">
      <dgm:prSet presAssocID="{3A2FDFE6-6DC4-4DA8-A60E-471E1A7AE1FA}" presName="bgRect" presStyleLbl="bgShp" presStyleIdx="2" presStyleCnt="3"/>
      <dgm:spPr/>
    </dgm:pt>
    <dgm:pt modelId="{329A6786-B93C-4121-A3C1-9A1FB1755FD5}" type="pres">
      <dgm:prSet presAssocID="{3A2FDFE6-6DC4-4DA8-A60E-471E1A7AE1FA}"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Gruppe med massiv udfyldning"/>
        </a:ext>
      </dgm:extLst>
    </dgm:pt>
    <dgm:pt modelId="{7E24E1F8-8C08-4250-AD37-5377464801FA}" type="pres">
      <dgm:prSet presAssocID="{3A2FDFE6-6DC4-4DA8-A60E-471E1A7AE1FA}" presName="spaceRect" presStyleCnt="0"/>
      <dgm:spPr/>
    </dgm:pt>
    <dgm:pt modelId="{3885E477-88AB-49E8-8462-3687DE7471EB}" type="pres">
      <dgm:prSet presAssocID="{3A2FDFE6-6DC4-4DA8-A60E-471E1A7AE1FA}" presName="parTx" presStyleLbl="revTx" presStyleIdx="2" presStyleCnt="3">
        <dgm:presLayoutVars>
          <dgm:chMax val="0"/>
          <dgm:chPref val="0"/>
        </dgm:presLayoutVars>
      </dgm:prSet>
      <dgm:spPr/>
    </dgm:pt>
  </dgm:ptLst>
  <dgm:cxnLst>
    <dgm:cxn modelId="{A8766523-AA57-4F3C-A835-80686BB1C351}" type="presOf" srcId="{38345F9D-DD20-4D2F-A37D-4179E4A7C981}" destId="{19DB394A-6C73-479D-A9E4-FE569DC25A10}" srcOrd="0" destOrd="0" presId="urn:microsoft.com/office/officeart/2018/2/layout/IconVerticalSolidList"/>
    <dgm:cxn modelId="{B69B615B-6CF5-4B58-8F4F-C366B8F235DD}" type="presOf" srcId="{3A2FDFE6-6DC4-4DA8-A60E-471E1A7AE1FA}" destId="{3885E477-88AB-49E8-8462-3687DE7471EB}" srcOrd="0" destOrd="0" presId="urn:microsoft.com/office/officeart/2018/2/layout/IconVerticalSolidList"/>
    <dgm:cxn modelId="{6F6C156C-B0A3-4ED2-B3DF-21106D4D289A}" srcId="{D16281B7-8746-4584-9318-DA69C0951BB8}" destId="{3A2FDFE6-6DC4-4DA8-A60E-471E1A7AE1FA}" srcOrd="2" destOrd="0" parTransId="{02115122-1FAF-44EE-851D-FBFB8A0C2B5A}" sibTransId="{147A4687-FEE0-4210-AB07-265961D9A2FF}"/>
    <dgm:cxn modelId="{96FD286E-2B1E-40CE-8DCD-576B790B2D38}" type="presOf" srcId="{C46A0DD3-2678-4F61-BE92-DBD613D467C6}" destId="{8A01BEE3-4A1B-4F8D-B6B3-73CF8BE4DB9B}" srcOrd="0" destOrd="0" presId="urn:microsoft.com/office/officeart/2018/2/layout/IconVerticalSolidList"/>
    <dgm:cxn modelId="{4A29A69F-0985-4E6D-9433-FF2158743B2E}" type="presOf" srcId="{D16281B7-8746-4584-9318-DA69C0951BB8}" destId="{C9C68F51-56AB-414A-A25B-5E0D80DEA816}" srcOrd="0" destOrd="0" presId="urn:microsoft.com/office/officeart/2018/2/layout/IconVerticalSolidList"/>
    <dgm:cxn modelId="{3AB452BA-279D-4539-9C1E-B5EFA36965E2}" srcId="{D16281B7-8746-4584-9318-DA69C0951BB8}" destId="{38345F9D-DD20-4D2F-A37D-4179E4A7C981}" srcOrd="1" destOrd="0" parTransId="{5BFE637D-16A4-47CD-AB7B-F71E391F723E}" sibTransId="{A2104AB4-CBC5-4FF5-9F98-4E218FCBB3BD}"/>
    <dgm:cxn modelId="{3A4456E6-9957-4766-A63C-3E097CD6E649}" srcId="{D16281B7-8746-4584-9318-DA69C0951BB8}" destId="{C46A0DD3-2678-4F61-BE92-DBD613D467C6}" srcOrd="0" destOrd="0" parTransId="{FD026C38-660D-435D-A5FD-52D6EE75F8FC}" sibTransId="{B4EF85BD-EE73-410F-984E-D4D743123952}"/>
    <dgm:cxn modelId="{5C427BE1-797D-4E04-B2C7-3A44C1D5FE04}" type="presParOf" srcId="{C9C68F51-56AB-414A-A25B-5E0D80DEA816}" destId="{F8DB1DDC-4AE9-4525-90FF-79C552A30966}" srcOrd="0" destOrd="0" presId="urn:microsoft.com/office/officeart/2018/2/layout/IconVerticalSolidList"/>
    <dgm:cxn modelId="{B03202F8-3197-4D79-9278-E4F6A3A722FC}" type="presParOf" srcId="{F8DB1DDC-4AE9-4525-90FF-79C552A30966}" destId="{40AC6D56-9A50-4BFC-9A13-60BD9D40D801}" srcOrd="0" destOrd="0" presId="urn:microsoft.com/office/officeart/2018/2/layout/IconVerticalSolidList"/>
    <dgm:cxn modelId="{87B93F5E-97ED-4F11-97EA-F712916B0DBD}" type="presParOf" srcId="{F8DB1DDC-4AE9-4525-90FF-79C552A30966}" destId="{4596A629-A258-4EB2-8649-9120E0EB2607}" srcOrd="1" destOrd="0" presId="urn:microsoft.com/office/officeart/2018/2/layout/IconVerticalSolidList"/>
    <dgm:cxn modelId="{7D5AF7FB-EA1E-4484-8707-98B0FC63BF4F}" type="presParOf" srcId="{F8DB1DDC-4AE9-4525-90FF-79C552A30966}" destId="{C4E56074-1679-468E-980F-D12DBAA639C1}" srcOrd="2" destOrd="0" presId="urn:microsoft.com/office/officeart/2018/2/layout/IconVerticalSolidList"/>
    <dgm:cxn modelId="{B4244358-E0E6-4542-A863-43349E27489E}" type="presParOf" srcId="{F8DB1DDC-4AE9-4525-90FF-79C552A30966}" destId="{8A01BEE3-4A1B-4F8D-B6B3-73CF8BE4DB9B}" srcOrd="3" destOrd="0" presId="urn:microsoft.com/office/officeart/2018/2/layout/IconVerticalSolidList"/>
    <dgm:cxn modelId="{7BBAE27B-7E49-4F00-AC63-41D5626855E0}" type="presParOf" srcId="{C9C68F51-56AB-414A-A25B-5E0D80DEA816}" destId="{9FF18426-518D-4938-B792-2ABC7951AB51}" srcOrd="1" destOrd="0" presId="urn:microsoft.com/office/officeart/2018/2/layout/IconVerticalSolidList"/>
    <dgm:cxn modelId="{35085F2E-7A07-4680-B06C-11A96F7DAF73}" type="presParOf" srcId="{C9C68F51-56AB-414A-A25B-5E0D80DEA816}" destId="{9247BC3C-992D-4EB5-9AC2-56306635B149}" srcOrd="2" destOrd="0" presId="urn:microsoft.com/office/officeart/2018/2/layout/IconVerticalSolidList"/>
    <dgm:cxn modelId="{ECB80910-C49D-4C51-B4AF-2CEE1700BAD8}" type="presParOf" srcId="{9247BC3C-992D-4EB5-9AC2-56306635B149}" destId="{81A7EE83-463B-4D8F-BF6E-6A55E192C052}" srcOrd="0" destOrd="0" presId="urn:microsoft.com/office/officeart/2018/2/layout/IconVerticalSolidList"/>
    <dgm:cxn modelId="{5E545FEA-0579-46B9-8870-736B4C30EE1A}" type="presParOf" srcId="{9247BC3C-992D-4EB5-9AC2-56306635B149}" destId="{E7758E23-25DD-44B9-B064-514A0AAF9B07}" srcOrd="1" destOrd="0" presId="urn:microsoft.com/office/officeart/2018/2/layout/IconVerticalSolidList"/>
    <dgm:cxn modelId="{74752E21-DEC3-4193-B0E0-FF86C47F7E4A}" type="presParOf" srcId="{9247BC3C-992D-4EB5-9AC2-56306635B149}" destId="{CF1F8484-FDC4-4245-A3D7-156C76072A85}" srcOrd="2" destOrd="0" presId="urn:microsoft.com/office/officeart/2018/2/layout/IconVerticalSolidList"/>
    <dgm:cxn modelId="{67AB9B14-D5F4-48F3-992B-161F30E0DEB2}" type="presParOf" srcId="{9247BC3C-992D-4EB5-9AC2-56306635B149}" destId="{19DB394A-6C73-479D-A9E4-FE569DC25A10}" srcOrd="3" destOrd="0" presId="urn:microsoft.com/office/officeart/2018/2/layout/IconVerticalSolidList"/>
    <dgm:cxn modelId="{AD5D515C-B40F-4F69-AB10-1167C179F7AD}" type="presParOf" srcId="{C9C68F51-56AB-414A-A25B-5E0D80DEA816}" destId="{D39E726C-8A98-4389-B81A-6546C88336E5}" srcOrd="3" destOrd="0" presId="urn:microsoft.com/office/officeart/2018/2/layout/IconVerticalSolidList"/>
    <dgm:cxn modelId="{54128388-2CCC-4CDF-AA41-9190BBF2E311}" type="presParOf" srcId="{C9C68F51-56AB-414A-A25B-5E0D80DEA816}" destId="{5571C270-DEE8-4B6C-B980-9067EF081186}" srcOrd="4" destOrd="0" presId="urn:microsoft.com/office/officeart/2018/2/layout/IconVerticalSolidList"/>
    <dgm:cxn modelId="{F937DCA6-8C27-4EEF-94DB-637D38A6321B}" type="presParOf" srcId="{5571C270-DEE8-4B6C-B980-9067EF081186}" destId="{04C6E995-4485-4645-98DF-CE85745DFD9C}" srcOrd="0" destOrd="0" presId="urn:microsoft.com/office/officeart/2018/2/layout/IconVerticalSolidList"/>
    <dgm:cxn modelId="{40F4CBA8-2F23-48EA-BA21-D29D2B3AD467}" type="presParOf" srcId="{5571C270-DEE8-4B6C-B980-9067EF081186}" destId="{329A6786-B93C-4121-A3C1-9A1FB1755FD5}" srcOrd="1" destOrd="0" presId="urn:microsoft.com/office/officeart/2018/2/layout/IconVerticalSolidList"/>
    <dgm:cxn modelId="{4136B1DB-6E40-47D2-93BE-0B0941050CAD}" type="presParOf" srcId="{5571C270-DEE8-4B6C-B980-9067EF081186}" destId="{7E24E1F8-8C08-4250-AD37-5377464801FA}" srcOrd="2" destOrd="0" presId="urn:microsoft.com/office/officeart/2018/2/layout/IconVerticalSolidList"/>
    <dgm:cxn modelId="{2732AADE-68F8-45A7-B822-D35A8E8CCBF5}" type="presParOf" srcId="{5571C270-DEE8-4B6C-B980-9067EF081186}" destId="{3885E477-88AB-49E8-8462-3687DE7471E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3A564E-04B8-43DE-B7AE-8D7054A5E06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ED877C0-1F3D-47C6-B6BC-B513BA301296}">
      <dgm:prSet/>
      <dgm:spPr/>
      <dgm:t>
        <a:bodyPr/>
        <a:lstStyle/>
        <a:p>
          <a:r>
            <a:rPr lang="da-DK" dirty="0">
              <a:solidFill>
                <a:srgbClr val="141E4D"/>
              </a:solidFill>
            </a:rPr>
            <a:t>1.456 elever på danske musikskoler blev i 2023:2024 kategoriseret som </a:t>
          </a:r>
          <a:r>
            <a:rPr lang="da-DK" i="1" dirty="0">
              <a:solidFill>
                <a:srgbClr val="141E4D"/>
              </a:solidFill>
            </a:rPr>
            <a:t>talentelever. </a:t>
          </a:r>
          <a:r>
            <a:rPr lang="da-DK" dirty="0">
              <a:solidFill>
                <a:srgbClr val="141E4D"/>
              </a:solidFill>
            </a:rPr>
            <a:t>Her er elever på MGK (Musikalsk Grundkursus) ikke talt med. </a:t>
          </a:r>
          <a:endParaRPr lang="en-US" dirty="0">
            <a:solidFill>
              <a:srgbClr val="141E4D"/>
            </a:solidFill>
          </a:endParaRPr>
        </a:p>
      </dgm:t>
    </dgm:pt>
    <dgm:pt modelId="{2FFB37A4-3CD1-4599-A96D-A395E9E89535}" type="parTrans" cxnId="{5F5D6DB8-DA75-4EC1-96B1-6C2B4C64CF5D}">
      <dgm:prSet/>
      <dgm:spPr/>
      <dgm:t>
        <a:bodyPr/>
        <a:lstStyle/>
        <a:p>
          <a:endParaRPr lang="en-US"/>
        </a:p>
      </dgm:t>
    </dgm:pt>
    <dgm:pt modelId="{60DC876F-14D9-4E6F-8D82-F92E0D65B325}" type="sibTrans" cxnId="{5F5D6DB8-DA75-4EC1-96B1-6C2B4C64CF5D}">
      <dgm:prSet/>
      <dgm:spPr/>
      <dgm:t>
        <a:bodyPr/>
        <a:lstStyle/>
        <a:p>
          <a:endParaRPr lang="en-US"/>
        </a:p>
      </dgm:t>
    </dgm:pt>
    <dgm:pt modelId="{3D3C2E1E-6D86-40FD-B53E-6D626676A4CD}">
      <dgm:prSet/>
      <dgm:spPr/>
      <dgm:t>
        <a:bodyPr/>
        <a:lstStyle/>
        <a:p>
          <a:r>
            <a:rPr lang="da-DK" i="1">
              <a:solidFill>
                <a:srgbClr val="141E4D"/>
              </a:solidFill>
            </a:rPr>
            <a:t>Talentelever</a:t>
          </a:r>
          <a:r>
            <a:rPr lang="da-DK">
              <a:solidFill>
                <a:srgbClr val="141E4D"/>
              </a:solidFill>
            </a:rPr>
            <a:t> modtager ekstra undervisning uden tilsvarende merbetaling.</a:t>
          </a:r>
          <a:endParaRPr lang="en-US" dirty="0">
            <a:solidFill>
              <a:srgbClr val="141E4D"/>
            </a:solidFill>
          </a:endParaRPr>
        </a:p>
      </dgm:t>
    </dgm:pt>
    <dgm:pt modelId="{C51A0A77-FB03-4038-B6F3-06A559F1CB09}" type="parTrans" cxnId="{DD7CD057-C160-45FD-A8C1-CD97D23306EC}">
      <dgm:prSet/>
      <dgm:spPr/>
      <dgm:t>
        <a:bodyPr/>
        <a:lstStyle/>
        <a:p>
          <a:endParaRPr lang="en-US"/>
        </a:p>
      </dgm:t>
    </dgm:pt>
    <dgm:pt modelId="{55DD64D9-B0A6-4793-B8EC-80A68113E76F}" type="sibTrans" cxnId="{DD7CD057-C160-45FD-A8C1-CD97D23306EC}">
      <dgm:prSet/>
      <dgm:spPr/>
      <dgm:t>
        <a:bodyPr/>
        <a:lstStyle/>
        <a:p>
          <a:endParaRPr lang="en-US"/>
        </a:p>
      </dgm:t>
    </dgm:pt>
    <dgm:pt modelId="{085D65C0-7D94-4C84-92DA-EC28BAA28F7C}">
      <dgm:prSet/>
      <dgm:spPr/>
      <dgm:t>
        <a:bodyPr/>
        <a:lstStyle/>
        <a:p>
          <a:r>
            <a:rPr lang="da-DK" dirty="0">
              <a:solidFill>
                <a:srgbClr val="141E4D"/>
              </a:solidFill>
            </a:rPr>
            <a:t>I 2023:2024 var der i alt 622 elever på MGK-centre i hele landet </a:t>
          </a:r>
          <a:endParaRPr lang="en-US" dirty="0">
            <a:solidFill>
              <a:srgbClr val="141E4D"/>
            </a:solidFill>
          </a:endParaRPr>
        </a:p>
      </dgm:t>
    </dgm:pt>
    <dgm:pt modelId="{3F4779EF-F966-40D5-9CA7-C878F69E4ABE}" type="parTrans" cxnId="{93B99A9E-08F5-4ED0-8D33-C386339034DD}">
      <dgm:prSet/>
      <dgm:spPr/>
      <dgm:t>
        <a:bodyPr/>
        <a:lstStyle/>
        <a:p>
          <a:endParaRPr lang="en-US"/>
        </a:p>
      </dgm:t>
    </dgm:pt>
    <dgm:pt modelId="{F2F885C0-6262-44D8-A73D-07E002112397}" type="sibTrans" cxnId="{93B99A9E-08F5-4ED0-8D33-C386339034DD}">
      <dgm:prSet/>
      <dgm:spPr/>
      <dgm:t>
        <a:bodyPr/>
        <a:lstStyle/>
        <a:p>
          <a:endParaRPr lang="en-US"/>
        </a:p>
      </dgm:t>
    </dgm:pt>
    <dgm:pt modelId="{3B6C98D6-E0B1-4849-937C-D52707D655C7}" type="pres">
      <dgm:prSet presAssocID="{8A3A564E-04B8-43DE-B7AE-8D7054A5E061}" presName="root" presStyleCnt="0">
        <dgm:presLayoutVars>
          <dgm:dir/>
          <dgm:resizeHandles val="exact"/>
        </dgm:presLayoutVars>
      </dgm:prSet>
      <dgm:spPr/>
    </dgm:pt>
    <dgm:pt modelId="{9439BA6A-AC01-4AFB-BC95-A6246C3A362E}" type="pres">
      <dgm:prSet presAssocID="{FED877C0-1F3D-47C6-B6BC-B513BA301296}" presName="compNode" presStyleCnt="0"/>
      <dgm:spPr/>
    </dgm:pt>
    <dgm:pt modelId="{7EC874EB-D46C-477A-9596-BAF0273918D9}" type="pres">
      <dgm:prSet presAssocID="{FED877C0-1F3D-47C6-B6BC-B513BA301296}" presName="bgRect" presStyleLbl="bgShp" presStyleIdx="0" presStyleCnt="2"/>
      <dgm:spPr>
        <a:solidFill>
          <a:schemeClr val="accent2">
            <a:lumMod val="60000"/>
            <a:lumOff val="40000"/>
          </a:schemeClr>
        </a:solidFill>
      </dgm:spPr>
    </dgm:pt>
    <dgm:pt modelId="{979AEF00-070F-4803-A524-690EF39186C0}" type="pres">
      <dgm:prSet presAssocID="{FED877C0-1F3D-47C6-B6BC-B513BA301296}" presName="iconRect" presStyleLbl="node1" presStyleIdx="0" presStyleCnt="2"/>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Børn kontur"/>
        </a:ext>
      </dgm:extLst>
    </dgm:pt>
    <dgm:pt modelId="{1BB43B0E-B0F2-4F68-9AB1-5361AE1E621A}" type="pres">
      <dgm:prSet presAssocID="{FED877C0-1F3D-47C6-B6BC-B513BA301296}" presName="spaceRect" presStyleCnt="0"/>
      <dgm:spPr/>
    </dgm:pt>
    <dgm:pt modelId="{9190A8D7-F5A6-4B52-B441-CB5643EA24FF}" type="pres">
      <dgm:prSet presAssocID="{FED877C0-1F3D-47C6-B6BC-B513BA301296}" presName="parTx" presStyleLbl="revTx" presStyleIdx="0" presStyleCnt="3">
        <dgm:presLayoutVars>
          <dgm:chMax val="0"/>
          <dgm:chPref val="0"/>
        </dgm:presLayoutVars>
      </dgm:prSet>
      <dgm:spPr/>
    </dgm:pt>
    <dgm:pt modelId="{22C7F359-BADA-4E14-BE84-5EF8DF6EC6B8}" type="pres">
      <dgm:prSet presAssocID="{FED877C0-1F3D-47C6-B6BC-B513BA301296}" presName="desTx" presStyleLbl="revTx" presStyleIdx="1" presStyleCnt="3">
        <dgm:presLayoutVars/>
      </dgm:prSet>
      <dgm:spPr/>
    </dgm:pt>
    <dgm:pt modelId="{6F10A267-A3CC-4D54-AD83-E2E319038053}" type="pres">
      <dgm:prSet presAssocID="{60DC876F-14D9-4E6F-8D82-F92E0D65B325}" presName="sibTrans" presStyleCnt="0"/>
      <dgm:spPr/>
    </dgm:pt>
    <dgm:pt modelId="{EB009BCE-A060-4EAA-91A7-53BD91153043}" type="pres">
      <dgm:prSet presAssocID="{085D65C0-7D94-4C84-92DA-EC28BAA28F7C}" presName="compNode" presStyleCnt="0"/>
      <dgm:spPr/>
    </dgm:pt>
    <dgm:pt modelId="{9F208646-F433-4FBC-B05E-FCFDBCED0DD8}" type="pres">
      <dgm:prSet presAssocID="{085D65C0-7D94-4C84-92DA-EC28BAA28F7C}" presName="bgRect" presStyleLbl="bgShp" presStyleIdx="1" presStyleCnt="2" custLinFactNeighborX="81"/>
      <dgm:spPr>
        <a:solidFill>
          <a:schemeClr val="accent2">
            <a:lumMod val="60000"/>
            <a:lumOff val="40000"/>
          </a:schemeClr>
        </a:solidFill>
      </dgm:spPr>
    </dgm:pt>
    <dgm:pt modelId="{A049540D-A290-4E7C-AFB6-EDD16037BB08}" type="pres">
      <dgm:prSet presAssocID="{085D65C0-7D94-4C84-92DA-EC28BAA28F7C}" presName="iconRect" presStyleLbl="node1" presStyleIdx="1" presStyleCnt="2"/>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odesystem til musik med massiv udfyldning"/>
        </a:ext>
      </dgm:extLst>
    </dgm:pt>
    <dgm:pt modelId="{7EE5D6DF-2F6A-4212-9267-0D08578B0709}" type="pres">
      <dgm:prSet presAssocID="{085D65C0-7D94-4C84-92DA-EC28BAA28F7C}" presName="spaceRect" presStyleCnt="0"/>
      <dgm:spPr/>
    </dgm:pt>
    <dgm:pt modelId="{34323621-1732-488B-AB9B-D9A215FB8867}" type="pres">
      <dgm:prSet presAssocID="{085D65C0-7D94-4C84-92DA-EC28BAA28F7C}" presName="parTx" presStyleLbl="revTx" presStyleIdx="2" presStyleCnt="3">
        <dgm:presLayoutVars>
          <dgm:chMax val="0"/>
          <dgm:chPref val="0"/>
        </dgm:presLayoutVars>
      </dgm:prSet>
      <dgm:spPr/>
    </dgm:pt>
  </dgm:ptLst>
  <dgm:cxnLst>
    <dgm:cxn modelId="{B274E127-F4EA-412E-815E-4E1F3038BBC0}" type="presOf" srcId="{8A3A564E-04B8-43DE-B7AE-8D7054A5E061}" destId="{3B6C98D6-E0B1-4849-937C-D52707D655C7}" srcOrd="0" destOrd="0" presId="urn:microsoft.com/office/officeart/2018/2/layout/IconVerticalSolidList"/>
    <dgm:cxn modelId="{0371573F-552D-4B34-B88B-45BA96C48A7F}" type="presOf" srcId="{085D65C0-7D94-4C84-92DA-EC28BAA28F7C}" destId="{34323621-1732-488B-AB9B-D9A215FB8867}" srcOrd="0" destOrd="0" presId="urn:microsoft.com/office/officeart/2018/2/layout/IconVerticalSolidList"/>
    <dgm:cxn modelId="{DD7CD057-C160-45FD-A8C1-CD97D23306EC}" srcId="{FED877C0-1F3D-47C6-B6BC-B513BA301296}" destId="{3D3C2E1E-6D86-40FD-B53E-6D626676A4CD}" srcOrd="0" destOrd="0" parTransId="{C51A0A77-FB03-4038-B6F3-06A559F1CB09}" sibTransId="{55DD64D9-B0A6-4793-B8EC-80A68113E76F}"/>
    <dgm:cxn modelId="{93B99A9E-08F5-4ED0-8D33-C386339034DD}" srcId="{8A3A564E-04B8-43DE-B7AE-8D7054A5E061}" destId="{085D65C0-7D94-4C84-92DA-EC28BAA28F7C}" srcOrd="1" destOrd="0" parTransId="{3F4779EF-F966-40D5-9CA7-C878F69E4ABE}" sibTransId="{F2F885C0-6262-44D8-A73D-07E002112397}"/>
    <dgm:cxn modelId="{5F5D6DB8-DA75-4EC1-96B1-6C2B4C64CF5D}" srcId="{8A3A564E-04B8-43DE-B7AE-8D7054A5E061}" destId="{FED877C0-1F3D-47C6-B6BC-B513BA301296}" srcOrd="0" destOrd="0" parTransId="{2FFB37A4-3CD1-4599-A96D-A395E9E89535}" sibTransId="{60DC876F-14D9-4E6F-8D82-F92E0D65B325}"/>
    <dgm:cxn modelId="{974E78E2-14F4-46EE-A060-CCEFF5F92869}" type="presOf" srcId="{3D3C2E1E-6D86-40FD-B53E-6D626676A4CD}" destId="{22C7F359-BADA-4E14-BE84-5EF8DF6EC6B8}" srcOrd="0" destOrd="0" presId="urn:microsoft.com/office/officeart/2018/2/layout/IconVerticalSolidList"/>
    <dgm:cxn modelId="{2C3D35F8-B30D-4D5F-9571-76A0D4C96952}" type="presOf" srcId="{FED877C0-1F3D-47C6-B6BC-B513BA301296}" destId="{9190A8D7-F5A6-4B52-B441-CB5643EA24FF}" srcOrd="0" destOrd="0" presId="urn:microsoft.com/office/officeart/2018/2/layout/IconVerticalSolidList"/>
    <dgm:cxn modelId="{D07C9A4E-49CA-482C-B4C3-3062E55AD053}" type="presParOf" srcId="{3B6C98D6-E0B1-4849-937C-D52707D655C7}" destId="{9439BA6A-AC01-4AFB-BC95-A6246C3A362E}" srcOrd="0" destOrd="0" presId="urn:microsoft.com/office/officeart/2018/2/layout/IconVerticalSolidList"/>
    <dgm:cxn modelId="{4B738FA6-3F00-4618-BAFF-9DD9EE367B74}" type="presParOf" srcId="{9439BA6A-AC01-4AFB-BC95-A6246C3A362E}" destId="{7EC874EB-D46C-477A-9596-BAF0273918D9}" srcOrd="0" destOrd="0" presId="urn:microsoft.com/office/officeart/2018/2/layout/IconVerticalSolidList"/>
    <dgm:cxn modelId="{ADD18A1B-D929-4102-B51B-B8FC3B83F100}" type="presParOf" srcId="{9439BA6A-AC01-4AFB-BC95-A6246C3A362E}" destId="{979AEF00-070F-4803-A524-690EF39186C0}" srcOrd="1" destOrd="0" presId="urn:microsoft.com/office/officeart/2018/2/layout/IconVerticalSolidList"/>
    <dgm:cxn modelId="{8AC5408A-1CB7-412C-AF20-740412B2DF1D}" type="presParOf" srcId="{9439BA6A-AC01-4AFB-BC95-A6246C3A362E}" destId="{1BB43B0E-B0F2-4F68-9AB1-5361AE1E621A}" srcOrd="2" destOrd="0" presId="urn:microsoft.com/office/officeart/2018/2/layout/IconVerticalSolidList"/>
    <dgm:cxn modelId="{92E5FB66-8140-472F-B8C5-2D2DD0FB64F2}" type="presParOf" srcId="{9439BA6A-AC01-4AFB-BC95-A6246C3A362E}" destId="{9190A8D7-F5A6-4B52-B441-CB5643EA24FF}" srcOrd="3" destOrd="0" presId="urn:microsoft.com/office/officeart/2018/2/layout/IconVerticalSolidList"/>
    <dgm:cxn modelId="{E75CBC41-2832-4B28-827F-5E4BA6E2F2AC}" type="presParOf" srcId="{9439BA6A-AC01-4AFB-BC95-A6246C3A362E}" destId="{22C7F359-BADA-4E14-BE84-5EF8DF6EC6B8}" srcOrd="4" destOrd="0" presId="urn:microsoft.com/office/officeart/2018/2/layout/IconVerticalSolidList"/>
    <dgm:cxn modelId="{42CE3131-8A82-4612-862E-95D07FE1DC3E}" type="presParOf" srcId="{3B6C98D6-E0B1-4849-937C-D52707D655C7}" destId="{6F10A267-A3CC-4D54-AD83-E2E319038053}" srcOrd="1" destOrd="0" presId="urn:microsoft.com/office/officeart/2018/2/layout/IconVerticalSolidList"/>
    <dgm:cxn modelId="{11C8E22C-F8FC-4C43-ACAF-B0A592024EBA}" type="presParOf" srcId="{3B6C98D6-E0B1-4849-937C-D52707D655C7}" destId="{EB009BCE-A060-4EAA-91A7-53BD91153043}" srcOrd="2" destOrd="0" presId="urn:microsoft.com/office/officeart/2018/2/layout/IconVerticalSolidList"/>
    <dgm:cxn modelId="{2957E0E3-0F25-486C-B515-666279534CE0}" type="presParOf" srcId="{EB009BCE-A060-4EAA-91A7-53BD91153043}" destId="{9F208646-F433-4FBC-B05E-FCFDBCED0DD8}" srcOrd="0" destOrd="0" presId="urn:microsoft.com/office/officeart/2018/2/layout/IconVerticalSolidList"/>
    <dgm:cxn modelId="{1DB49E9B-C298-4547-8767-F4D5E2602518}" type="presParOf" srcId="{EB009BCE-A060-4EAA-91A7-53BD91153043}" destId="{A049540D-A290-4E7C-AFB6-EDD16037BB08}" srcOrd="1" destOrd="0" presId="urn:microsoft.com/office/officeart/2018/2/layout/IconVerticalSolidList"/>
    <dgm:cxn modelId="{206CBD31-9746-4C4B-8291-4CDAAB5A51C1}" type="presParOf" srcId="{EB009BCE-A060-4EAA-91A7-53BD91153043}" destId="{7EE5D6DF-2F6A-4212-9267-0D08578B0709}" srcOrd="2" destOrd="0" presId="urn:microsoft.com/office/officeart/2018/2/layout/IconVerticalSolidList"/>
    <dgm:cxn modelId="{BD970F8C-AB05-494D-BFE2-3A9746A49D42}" type="presParOf" srcId="{EB009BCE-A060-4EAA-91A7-53BD91153043}" destId="{34323621-1732-488B-AB9B-D9A215FB886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F49B4D-97CF-40C9-A1DE-973BA44A8CF5}"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78E72714-67F9-4F4D-A243-F63E4D73DB72}">
      <dgm:prSet custT="1"/>
      <dgm:spPr/>
      <dgm:t>
        <a:bodyPr/>
        <a:lstStyle/>
        <a:p>
          <a:pPr>
            <a:lnSpc>
              <a:spcPct val="100000"/>
            </a:lnSpc>
          </a:pPr>
          <a:r>
            <a:rPr lang="da-DK" sz="1600" dirty="0">
              <a:solidFill>
                <a:srgbClr val="141E4D"/>
              </a:solidFill>
            </a:rPr>
            <a:t>92% af respondenterne svarer, at talentudvikling finder sted som særlige talenthold eller talentprogrammer i fritidsundervisningen på musik- og kulturskolerne. </a:t>
          </a:r>
          <a:endParaRPr lang="en-US" sz="1600" dirty="0">
            <a:solidFill>
              <a:srgbClr val="141E4D"/>
            </a:solidFill>
          </a:endParaRPr>
        </a:p>
      </dgm:t>
    </dgm:pt>
    <dgm:pt modelId="{144A93BE-1632-4B55-A6FA-DBA115E090FB}" type="parTrans" cxnId="{85F4D85A-475B-492D-A9A6-431FC82F06E7}">
      <dgm:prSet/>
      <dgm:spPr/>
      <dgm:t>
        <a:bodyPr/>
        <a:lstStyle/>
        <a:p>
          <a:endParaRPr lang="en-US"/>
        </a:p>
      </dgm:t>
    </dgm:pt>
    <dgm:pt modelId="{F61B69ED-BEC8-4144-9EA7-B1640F46CFE8}" type="sibTrans" cxnId="{85F4D85A-475B-492D-A9A6-431FC82F06E7}">
      <dgm:prSet/>
      <dgm:spPr/>
      <dgm:t>
        <a:bodyPr/>
        <a:lstStyle/>
        <a:p>
          <a:endParaRPr lang="en-US"/>
        </a:p>
      </dgm:t>
    </dgm:pt>
    <dgm:pt modelId="{38415FF0-D95A-46CF-8698-ACA04CC7EF31}">
      <dgm:prSet custT="1"/>
      <dgm:spPr/>
      <dgm:t>
        <a:bodyPr/>
        <a:lstStyle/>
        <a:p>
          <a:pPr>
            <a:lnSpc>
              <a:spcPct val="100000"/>
            </a:lnSpc>
          </a:pPr>
          <a:r>
            <a:rPr lang="da-DK" sz="1600" dirty="0">
              <a:solidFill>
                <a:srgbClr val="141E4D"/>
              </a:solidFill>
            </a:rPr>
            <a:t>26% af respondenterne svarer, at talentudvikling finder sted som uafhængige kunstneriske grundkurser (MGK, SGK og lign.)</a:t>
          </a:r>
          <a:endParaRPr lang="en-US" sz="1600" dirty="0">
            <a:solidFill>
              <a:srgbClr val="141E4D"/>
            </a:solidFill>
          </a:endParaRPr>
        </a:p>
      </dgm:t>
    </dgm:pt>
    <dgm:pt modelId="{65FA4DBE-1E64-4C3A-9AFA-CAA21CD91ED3}" type="parTrans" cxnId="{967CA10D-8590-4120-A544-0110BFC1AD26}">
      <dgm:prSet/>
      <dgm:spPr/>
      <dgm:t>
        <a:bodyPr/>
        <a:lstStyle/>
        <a:p>
          <a:endParaRPr lang="en-US"/>
        </a:p>
      </dgm:t>
    </dgm:pt>
    <dgm:pt modelId="{C9D6A727-0CC8-426D-9632-9FFCCA37300D}" type="sibTrans" cxnId="{967CA10D-8590-4120-A544-0110BFC1AD26}">
      <dgm:prSet/>
      <dgm:spPr/>
      <dgm:t>
        <a:bodyPr/>
        <a:lstStyle/>
        <a:p>
          <a:endParaRPr lang="en-US"/>
        </a:p>
      </dgm:t>
    </dgm:pt>
    <dgm:pt modelId="{5A8472DE-0491-4B25-A308-B7BD7BCEFAD3}">
      <dgm:prSet custT="1"/>
      <dgm:spPr/>
      <dgm:t>
        <a:bodyPr/>
        <a:lstStyle/>
        <a:p>
          <a:pPr>
            <a:lnSpc>
              <a:spcPct val="100000"/>
            </a:lnSpc>
          </a:pPr>
          <a:r>
            <a:rPr lang="da-DK" sz="1600" dirty="0">
              <a:solidFill>
                <a:srgbClr val="141E4D"/>
              </a:solidFill>
            </a:rPr>
            <a:t>26% svarer at talentudviklingen finder sted som samarbejder mellem musik- og kulturskoler og gymnasier.</a:t>
          </a:r>
          <a:endParaRPr lang="en-US" sz="1600" dirty="0">
            <a:solidFill>
              <a:srgbClr val="141E4D"/>
            </a:solidFill>
          </a:endParaRPr>
        </a:p>
      </dgm:t>
    </dgm:pt>
    <dgm:pt modelId="{1FC2214F-E321-44E1-9E27-3333FB949252}" type="parTrans" cxnId="{746320C3-8267-4E55-9306-36E4BA229F61}">
      <dgm:prSet/>
      <dgm:spPr/>
      <dgm:t>
        <a:bodyPr/>
        <a:lstStyle/>
        <a:p>
          <a:endParaRPr lang="en-US"/>
        </a:p>
      </dgm:t>
    </dgm:pt>
    <dgm:pt modelId="{D2BD2AE0-9BE8-4A06-82BC-BC0CD5D993A8}" type="sibTrans" cxnId="{746320C3-8267-4E55-9306-36E4BA229F61}">
      <dgm:prSet/>
      <dgm:spPr/>
      <dgm:t>
        <a:bodyPr/>
        <a:lstStyle/>
        <a:p>
          <a:endParaRPr lang="en-US"/>
        </a:p>
      </dgm:t>
    </dgm:pt>
    <dgm:pt modelId="{80371FC1-9FD7-43F8-BB1E-7138D624D1B6}">
      <dgm:prSet custT="1"/>
      <dgm:spPr/>
      <dgm:t>
        <a:bodyPr/>
        <a:lstStyle/>
        <a:p>
          <a:pPr>
            <a:lnSpc>
              <a:spcPct val="100000"/>
            </a:lnSpc>
          </a:pPr>
          <a:r>
            <a:rPr lang="da-DK" sz="1600" dirty="0">
              <a:solidFill>
                <a:srgbClr val="141E4D"/>
              </a:solidFill>
            </a:rPr>
            <a:t>15% svarer, at talentudviklingen finder sted som særlige kunst/kulturklasser i folkeskoler. </a:t>
          </a:r>
          <a:endParaRPr lang="en-US" sz="1600" dirty="0">
            <a:solidFill>
              <a:srgbClr val="141E4D"/>
            </a:solidFill>
          </a:endParaRPr>
        </a:p>
      </dgm:t>
    </dgm:pt>
    <dgm:pt modelId="{CB25EEAB-33E4-412F-9D16-39089563E30C}" type="parTrans" cxnId="{2376DB3E-6C5C-4271-9251-8FF3230C58EC}">
      <dgm:prSet/>
      <dgm:spPr/>
      <dgm:t>
        <a:bodyPr/>
        <a:lstStyle/>
        <a:p>
          <a:endParaRPr lang="en-US"/>
        </a:p>
      </dgm:t>
    </dgm:pt>
    <dgm:pt modelId="{E4DE3B75-A2A6-4B66-AC13-7EC9DC2362F6}" type="sibTrans" cxnId="{2376DB3E-6C5C-4271-9251-8FF3230C58EC}">
      <dgm:prSet/>
      <dgm:spPr/>
      <dgm:t>
        <a:bodyPr/>
        <a:lstStyle/>
        <a:p>
          <a:endParaRPr lang="en-US"/>
        </a:p>
      </dgm:t>
    </dgm:pt>
    <dgm:pt modelId="{A61E0C3D-A0B3-4C19-9001-76FA9FD69081}" type="pres">
      <dgm:prSet presAssocID="{CDF49B4D-97CF-40C9-A1DE-973BA44A8CF5}" presName="root" presStyleCnt="0">
        <dgm:presLayoutVars>
          <dgm:dir/>
          <dgm:resizeHandles val="exact"/>
        </dgm:presLayoutVars>
      </dgm:prSet>
      <dgm:spPr/>
    </dgm:pt>
    <dgm:pt modelId="{81FD05F8-19B4-4727-A0BD-7A18FDE531B2}" type="pres">
      <dgm:prSet presAssocID="{78E72714-67F9-4F4D-A243-F63E4D73DB72}" presName="compNode" presStyleCnt="0"/>
      <dgm:spPr/>
    </dgm:pt>
    <dgm:pt modelId="{8A30D0ED-2943-4B77-8922-ED59F9DD5019}" type="pres">
      <dgm:prSet presAssocID="{78E72714-67F9-4F4D-A243-F63E4D73DB72}" presName="iconBgRect" presStyleLbl="bgShp" presStyleIdx="0" presStyleCnt="4"/>
      <dgm:spPr/>
    </dgm:pt>
    <dgm:pt modelId="{399D633A-A191-42FC-8681-E1701C7BA284}" type="pres">
      <dgm:prSet presAssocID="{78E72714-67F9-4F4D-A243-F63E4D73DB72}" presName="iconRect" presStyleLbl="nod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Børn kontur"/>
        </a:ext>
      </dgm:extLst>
    </dgm:pt>
    <dgm:pt modelId="{D9622D19-391D-461B-9325-C743BC4DE89C}" type="pres">
      <dgm:prSet presAssocID="{78E72714-67F9-4F4D-A243-F63E4D73DB72}" presName="spaceRect" presStyleCnt="0"/>
      <dgm:spPr/>
    </dgm:pt>
    <dgm:pt modelId="{361E1643-E805-4529-B95D-F981AD5D642F}" type="pres">
      <dgm:prSet presAssocID="{78E72714-67F9-4F4D-A243-F63E4D73DB72}" presName="textRect" presStyleLbl="revTx" presStyleIdx="0" presStyleCnt="4">
        <dgm:presLayoutVars>
          <dgm:chMax val="1"/>
          <dgm:chPref val="1"/>
        </dgm:presLayoutVars>
      </dgm:prSet>
      <dgm:spPr/>
    </dgm:pt>
    <dgm:pt modelId="{070A69A6-7583-4E03-87B0-D8614C2E3B9F}" type="pres">
      <dgm:prSet presAssocID="{F61B69ED-BEC8-4144-9EA7-B1640F46CFE8}" presName="sibTrans" presStyleCnt="0"/>
      <dgm:spPr/>
    </dgm:pt>
    <dgm:pt modelId="{B19D5AA5-7AB1-40F8-B14C-239AF64746EE}" type="pres">
      <dgm:prSet presAssocID="{38415FF0-D95A-46CF-8698-ACA04CC7EF31}" presName="compNode" presStyleCnt="0"/>
      <dgm:spPr/>
    </dgm:pt>
    <dgm:pt modelId="{271A05D5-717F-4743-BD35-AB54B168B311}" type="pres">
      <dgm:prSet presAssocID="{38415FF0-D95A-46CF-8698-ACA04CC7EF31}" presName="iconBgRect" presStyleLbl="bgShp" presStyleIdx="1" presStyleCnt="4"/>
      <dgm:spPr/>
    </dgm:pt>
    <dgm:pt modelId="{81A8CDFC-3A87-4E2C-B965-EE270E17A632}" type="pres">
      <dgm:prSet presAssocID="{38415FF0-D95A-46CF-8698-ACA04CC7EF31}" presName="iconRect" presStyleLbl="nod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Violin kontur"/>
        </a:ext>
      </dgm:extLst>
    </dgm:pt>
    <dgm:pt modelId="{039D434D-6B09-4FAE-A61E-EF2C96625DF2}" type="pres">
      <dgm:prSet presAssocID="{38415FF0-D95A-46CF-8698-ACA04CC7EF31}" presName="spaceRect" presStyleCnt="0"/>
      <dgm:spPr/>
    </dgm:pt>
    <dgm:pt modelId="{04A11365-A89F-407B-B7EC-81EBDCBD6DD9}" type="pres">
      <dgm:prSet presAssocID="{38415FF0-D95A-46CF-8698-ACA04CC7EF31}" presName="textRect" presStyleLbl="revTx" presStyleIdx="1" presStyleCnt="4">
        <dgm:presLayoutVars>
          <dgm:chMax val="1"/>
          <dgm:chPref val="1"/>
        </dgm:presLayoutVars>
      </dgm:prSet>
      <dgm:spPr/>
    </dgm:pt>
    <dgm:pt modelId="{336342BC-24C6-487D-B1E8-568C0147306A}" type="pres">
      <dgm:prSet presAssocID="{C9D6A727-0CC8-426D-9632-9FFCCA37300D}" presName="sibTrans" presStyleCnt="0"/>
      <dgm:spPr/>
    </dgm:pt>
    <dgm:pt modelId="{51956AC5-6AB8-4F93-B5F3-CF3539834E9B}" type="pres">
      <dgm:prSet presAssocID="{5A8472DE-0491-4B25-A308-B7BD7BCEFAD3}" presName="compNode" presStyleCnt="0"/>
      <dgm:spPr/>
    </dgm:pt>
    <dgm:pt modelId="{43C408C3-10C1-447B-BCA0-33C4D37CC517}" type="pres">
      <dgm:prSet presAssocID="{5A8472DE-0491-4B25-A308-B7BD7BCEFAD3}" presName="iconBgRect" presStyleLbl="bgShp" presStyleIdx="2" presStyleCnt="4"/>
      <dgm:spPr/>
    </dgm:pt>
    <dgm:pt modelId="{190E9B82-0C39-4197-A11A-847A5EC7758A}" type="pres">
      <dgm:prSet presAssocID="{5A8472DE-0491-4B25-A308-B7BD7BCEFAD3}"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Studenterhue med massiv udfyldning"/>
        </a:ext>
      </dgm:extLst>
    </dgm:pt>
    <dgm:pt modelId="{8C9AB786-09CB-45FC-ABB8-492B15FFD9A3}" type="pres">
      <dgm:prSet presAssocID="{5A8472DE-0491-4B25-A308-B7BD7BCEFAD3}" presName="spaceRect" presStyleCnt="0"/>
      <dgm:spPr/>
    </dgm:pt>
    <dgm:pt modelId="{0063D440-DAA7-43FD-ABA8-EBFD0771298A}" type="pres">
      <dgm:prSet presAssocID="{5A8472DE-0491-4B25-A308-B7BD7BCEFAD3}" presName="textRect" presStyleLbl="revTx" presStyleIdx="2" presStyleCnt="4">
        <dgm:presLayoutVars>
          <dgm:chMax val="1"/>
          <dgm:chPref val="1"/>
        </dgm:presLayoutVars>
      </dgm:prSet>
      <dgm:spPr/>
    </dgm:pt>
    <dgm:pt modelId="{4CE337DF-7F7C-4224-8A47-1286F85BCFD6}" type="pres">
      <dgm:prSet presAssocID="{D2BD2AE0-9BE8-4A06-82BC-BC0CD5D993A8}" presName="sibTrans" presStyleCnt="0"/>
      <dgm:spPr/>
    </dgm:pt>
    <dgm:pt modelId="{0CA87F5D-DD79-4404-813D-E4DB5F8C8DD5}" type="pres">
      <dgm:prSet presAssocID="{80371FC1-9FD7-43F8-BB1E-7138D624D1B6}" presName="compNode" presStyleCnt="0"/>
      <dgm:spPr/>
    </dgm:pt>
    <dgm:pt modelId="{34A19891-56F7-4480-90C2-C6A2BC111900}" type="pres">
      <dgm:prSet presAssocID="{80371FC1-9FD7-43F8-BB1E-7138D624D1B6}" presName="iconBgRect" presStyleLbl="bgShp" presStyleIdx="3" presStyleCnt="4"/>
      <dgm:spPr/>
    </dgm:pt>
    <dgm:pt modelId="{D5CEF298-30CA-4789-B392-D8C347675575}" type="pres">
      <dgm:prSet presAssocID="{80371FC1-9FD7-43F8-BB1E-7138D624D1B6}"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ensel kontur"/>
        </a:ext>
      </dgm:extLst>
    </dgm:pt>
    <dgm:pt modelId="{60160E51-93EA-4F50-860E-D2D034BFF4A9}" type="pres">
      <dgm:prSet presAssocID="{80371FC1-9FD7-43F8-BB1E-7138D624D1B6}" presName="spaceRect" presStyleCnt="0"/>
      <dgm:spPr/>
    </dgm:pt>
    <dgm:pt modelId="{72892BB9-0902-4FD7-97D1-A78AF4721955}" type="pres">
      <dgm:prSet presAssocID="{80371FC1-9FD7-43F8-BB1E-7138D624D1B6}" presName="textRect" presStyleLbl="revTx" presStyleIdx="3" presStyleCnt="4">
        <dgm:presLayoutVars>
          <dgm:chMax val="1"/>
          <dgm:chPref val="1"/>
        </dgm:presLayoutVars>
      </dgm:prSet>
      <dgm:spPr/>
    </dgm:pt>
  </dgm:ptLst>
  <dgm:cxnLst>
    <dgm:cxn modelId="{A7AE3106-C726-4507-88C6-E7D8AAF9F51C}" type="presOf" srcId="{5A8472DE-0491-4B25-A308-B7BD7BCEFAD3}" destId="{0063D440-DAA7-43FD-ABA8-EBFD0771298A}" srcOrd="0" destOrd="0" presId="urn:microsoft.com/office/officeart/2018/5/layout/IconCircleLabelList"/>
    <dgm:cxn modelId="{967CA10D-8590-4120-A544-0110BFC1AD26}" srcId="{CDF49B4D-97CF-40C9-A1DE-973BA44A8CF5}" destId="{38415FF0-D95A-46CF-8698-ACA04CC7EF31}" srcOrd="1" destOrd="0" parTransId="{65FA4DBE-1E64-4C3A-9AFA-CAA21CD91ED3}" sibTransId="{C9D6A727-0CC8-426D-9632-9FFCCA37300D}"/>
    <dgm:cxn modelId="{124FE418-9220-4D75-B1FF-999E2B341454}" type="presOf" srcId="{38415FF0-D95A-46CF-8698-ACA04CC7EF31}" destId="{04A11365-A89F-407B-B7EC-81EBDCBD6DD9}" srcOrd="0" destOrd="0" presId="urn:microsoft.com/office/officeart/2018/5/layout/IconCircleLabelList"/>
    <dgm:cxn modelId="{2376DB3E-6C5C-4271-9251-8FF3230C58EC}" srcId="{CDF49B4D-97CF-40C9-A1DE-973BA44A8CF5}" destId="{80371FC1-9FD7-43F8-BB1E-7138D624D1B6}" srcOrd="3" destOrd="0" parTransId="{CB25EEAB-33E4-412F-9D16-39089563E30C}" sibTransId="{E4DE3B75-A2A6-4B66-AC13-7EC9DC2362F6}"/>
    <dgm:cxn modelId="{98174041-4A97-4411-A4C5-2384AF6DC380}" type="presOf" srcId="{80371FC1-9FD7-43F8-BB1E-7138D624D1B6}" destId="{72892BB9-0902-4FD7-97D1-A78AF4721955}" srcOrd="0" destOrd="0" presId="urn:microsoft.com/office/officeart/2018/5/layout/IconCircleLabelList"/>
    <dgm:cxn modelId="{85F4D85A-475B-492D-A9A6-431FC82F06E7}" srcId="{CDF49B4D-97CF-40C9-A1DE-973BA44A8CF5}" destId="{78E72714-67F9-4F4D-A243-F63E4D73DB72}" srcOrd="0" destOrd="0" parTransId="{144A93BE-1632-4B55-A6FA-DBA115E090FB}" sibTransId="{F61B69ED-BEC8-4144-9EA7-B1640F46CFE8}"/>
    <dgm:cxn modelId="{C9C22BA1-8006-412C-9858-70E0A6AD1EF5}" type="presOf" srcId="{78E72714-67F9-4F4D-A243-F63E4D73DB72}" destId="{361E1643-E805-4529-B95D-F981AD5D642F}" srcOrd="0" destOrd="0" presId="urn:microsoft.com/office/officeart/2018/5/layout/IconCircleLabelList"/>
    <dgm:cxn modelId="{746320C3-8267-4E55-9306-36E4BA229F61}" srcId="{CDF49B4D-97CF-40C9-A1DE-973BA44A8CF5}" destId="{5A8472DE-0491-4B25-A308-B7BD7BCEFAD3}" srcOrd="2" destOrd="0" parTransId="{1FC2214F-E321-44E1-9E27-3333FB949252}" sibTransId="{D2BD2AE0-9BE8-4A06-82BC-BC0CD5D993A8}"/>
    <dgm:cxn modelId="{FF074DD6-2757-4829-A8C6-A93990890B6B}" type="presOf" srcId="{CDF49B4D-97CF-40C9-A1DE-973BA44A8CF5}" destId="{A61E0C3D-A0B3-4C19-9001-76FA9FD69081}" srcOrd="0" destOrd="0" presId="urn:microsoft.com/office/officeart/2018/5/layout/IconCircleLabelList"/>
    <dgm:cxn modelId="{8C0EF6AA-2EC8-4C0E-9769-A8A6540A9C14}" type="presParOf" srcId="{A61E0C3D-A0B3-4C19-9001-76FA9FD69081}" destId="{81FD05F8-19B4-4727-A0BD-7A18FDE531B2}" srcOrd="0" destOrd="0" presId="urn:microsoft.com/office/officeart/2018/5/layout/IconCircleLabelList"/>
    <dgm:cxn modelId="{CEB5BDD0-2084-4974-BF91-D0968823535F}" type="presParOf" srcId="{81FD05F8-19B4-4727-A0BD-7A18FDE531B2}" destId="{8A30D0ED-2943-4B77-8922-ED59F9DD5019}" srcOrd="0" destOrd="0" presId="urn:microsoft.com/office/officeart/2018/5/layout/IconCircleLabelList"/>
    <dgm:cxn modelId="{E746329D-2D51-40C6-963B-600B523F5634}" type="presParOf" srcId="{81FD05F8-19B4-4727-A0BD-7A18FDE531B2}" destId="{399D633A-A191-42FC-8681-E1701C7BA284}" srcOrd="1" destOrd="0" presId="urn:microsoft.com/office/officeart/2018/5/layout/IconCircleLabelList"/>
    <dgm:cxn modelId="{5DEC0DF1-71DA-491E-BC71-638EEBB4AFD5}" type="presParOf" srcId="{81FD05F8-19B4-4727-A0BD-7A18FDE531B2}" destId="{D9622D19-391D-461B-9325-C743BC4DE89C}" srcOrd="2" destOrd="0" presId="urn:microsoft.com/office/officeart/2018/5/layout/IconCircleLabelList"/>
    <dgm:cxn modelId="{1FE0CDEB-279C-42EC-BFB6-4C9E65658DE3}" type="presParOf" srcId="{81FD05F8-19B4-4727-A0BD-7A18FDE531B2}" destId="{361E1643-E805-4529-B95D-F981AD5D642F}" srcOrd="3" destOrd="0" presId="urn:microsoft.com/office/officeart/2018/5/layout/IconCircleLabelList"/>
    <dgm:cxn modelId="{B7C70923-C595-4165-9883-FDD781F6C529}" type="presParOf" srcId="{A61E0C3D-A0B3-4C19-9001-76FA9FD69081}" destId="{070A69A6-7583-4E03-87B0-D8614C2E3B9F}" srcOrd="1" destOrd="0" presId="urn:microsoft.com/office/officeart/2018/5/layout/IconCircleLabelList"/>
    <dgm:cxn modelId="{12023822-CA5B-4A29-B6C8-F824C2B9C411}" type="presParOf" srcId="{A61E0C3D-A0B3-4C19-9001-76FA9FD69081}" destId="{B19D5AA5-7AB1-40F8-B14C-239AF64746EE}" srcOrd="2" destOrd="0" presId="urn:microsoft.com/office/officeart/2018/5/layout/IconCircleLabelList"/>
    <dgm:cxn modelId="{7CE44262-0AA2-4CA3-9F48-B05ED509713C}" type="presParOf" srcId="{B19D5AA5-7AB1-40F8-B14C-239AF64746EE}" destId="{271A05D5-717F-4743-BD35-AB54B168B311}" srcOrd="0" destOrd="0" presId="urn:microsoft.com/office/officeart/2018/5/layout/IconCircleLabelList"/>
    <dgm:cxn modelId="{BAD73285-0630-4D9E-9467-6A59D90B1DA1}" type="presParOf" srcId="{B19D5AA5-7AB1-40F8-B14C-239AF64746EE}" destId="{81A8CDFC-3A87-4E2C-B965-EE270E17A632}" srcOrd="1" destOrd="0" presId="urn:microsoft.com/office/officeart/2018/5/layout/IconCircleLabelList"/>
    <dgm:cxn modelId="{18AB60C8-A3E8-4D68-9BD9-02DB3210A645}" type="presParOf" srcId="{B19D5AA5-7AB1-40F8-B14C-239AF64746EE}" destId="{039D434D-6B09-4FAE-A61E-EF2C96625DF2}" srcOrd="2" destOrd="0" presId="urn:microsoft.com/office/officeart/2018/5/layout/IconCircleLabelList"/>
    <dgm:cxn modelId="{671B2D05-B97C-451D-A777-59C62FC33B4A}" type="presParOf" srcId="{B19D5AA5-7AB1-40F8-B14C-239AF64746EE}" destId="{04A11365-A89F-407B-B7EC-81EBDCBD6DD9}" srcOrd="3" destOrd="0" presId="urn:microsoft.com/office/officeart/2018/5/layout/IconCircleLabelList"/>
    <dgm:cxn modelId="{3BD61337-76F7-4A84-8259-1A6CA7A1AC1E}" type="presParOf" srcId="{A61E0C3D-A0B3-4C19-9001-76FA9FD69081}" destId="{336342BC-24C6-487D-B1E8-568C0147306A}" srcOrd="3" destOrd="0" presId="urn:microsoft.com/office/officeart/2018/5/layout/IconCircleLabelList"/>
    <dgm:cxn modelId="{2040F00B-500C-4ABF-8E61-6AF978500AEC}" type="presParOf" srcId="{A61E0C3D-A0B3-4C19-9001-76FA9FD69081}" destId="{51956AC5-6AB8-4F93-B5F3-CF3539834E9B}" srcOrd="4" destOrd="0" presId="urn:microsoft.com/office/officeart/2018/5/layout/IconCircleLabelList"/>
    <dgm:cxn modelId="{D5DA4A1A-C304-4051-AA1E-9EAB63FE95F3}" type="presParOf" srcId="{51956AC5-6AB8-4F93-B5F3-CF3539834E9B}" destId="{43C408C3-10C1-447B-BCA0-33C4D37CC517}" srcOrd="0" destOrd="0" presId="urn:microsoft.com/office/officeart/2018/5/layout/IconCircleLabelList"/>
    <dgm:cxn modelId="{4B9A014A-7944-4845-A9B9-0644138E15AA}" type="presParOf" srcId="{51956AC5-6AB8-4F93-B5F3-CF3539834E9B}" destId="{190E9B82-0C39-4197-A11A-847A5EC7758A}" srcOrd="1" destOrd="0" presId="urn:microsoft.com/office/officeart/2018/5/layout/IconCircleLabelList"/>
    <dgm:cxn modelId="{498AF6C8-2710-46CB-9D22-7068079DA0D0}" type="presParOf" srcId="{51956AC5-6AB8-4F93-B5F3-CF3539834E9B}" destId="{8C9AB786-09CB-45FC-ABB8-492B15FFD9A3}" srcOrd="2" destOrd="0" presId="urn:microsoft.com/office/officeart/2018/5/layout/IconCircleLabelList"/>
    <dgm:cxn modelId="{5F4F14E2-137D-453A-AE97-E8DA986E703C}" type="presParOf" srcId="{51956AC5-6AB8-4F93-B5F3-CF3539834E9B}" destId="{0063D440-DAA7-43FD-ABA8-EBFD0771298A}" srcOrd="3" destOrd="0" presId="urn:microsoft.com/office/officeart/2018/5/layout/IconCircleLabelList"/>
    <dgm:cxn modelId="{BA8487EE-8390-4132-A9C7-826D2F0CFAD4}" type="presParOf" srcId="{A61E0C3D-A0B3-4C19-9001-76FA9FD69081}" destId="{4CE337DF-7F7C-4224-8A47-1286F85BCFD6}" srcOrd="5" destOrd="0" presId="urn:microsoft.com/office/officeart/2018/5/layout/IconCircleLabelList"/>
    <dgm:cxn modelId="{9D50ED1D-28A5-405F-89F1-D703758C2A13}" type="presParOf" srcId="{A61E0C3D-A0B3-4C19-9001-76FA9FD69081}" destId="{0CA87F5D-DD79-4404-813D-E4DB5F8C8DD5}" srcOrd="6" destOrd="0" presId="urn:microsoft.com/office/officeart/2018/5/layout/IconCircleLabelList"/>
    <dgm:cxn modelId="{94DFD0FE-54E4-4041-9B9D-A88A445AA3FD}" type="presParOf" srcId="{0CA87F5D-DD79-4404-813D-E4DB5F8C8DD5}" destId="{34A19891-56F7-4480-90C2-C6A2BC111900}" srcOrd="0" destOrd="0" presId="urn:microsoft.com/office/officeart/2018/5/layout/IconCircleLabelList"/>
    <dgm:cxn modelId="{141E5C1F-2A11-41D2-898D-6D531275339F}" type="presParOf" srcId="{0CA87F5D-DD79-4404-813D-E4DB5F8C8DD5}" destId="{D5CEF298-30CA-4789-B392-D8C347675575}" srcOrd="1" destOrd="0" presId="urn:microsoft.com/office/officeart/2018/5/layout/IconCircleLabelList"/>
    <dgm:cxn modelId="{A8CBA264-D32B-4131-A66B-CCB6BCBBD357}" type="presParOf" srcId="{0CA87F5D-DD79-4404-813D-E4DB5F8C8DD5}" destId="{60160E51-93EA-4F50-860E-D2D034BFF4A9}" srcOrd="2" destOrd="0" presId="urn:microsoft.com/office/officeart/2018/5/layout/IconCircleLabelList"/>
    <dgm:cxn modelId="{54CCEF12-BE81-4CDB-B09F-BA51563BA322}" type="presParOf" srcId="{0CA87F5D-DD79-4404-813D-E4DB5F8C8DD5}" destId="{72892BB9-0902-4FD7-97D1-A78AF472195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4DE66E-575D-48F5-BF3F-8BE1B0C586E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4BBF54B-FEF3-4A48-8360-19B168235724}">
      <dgm:prSet custT="1"/>
      <dgm:spPr/>
      <dgm:t>
        <a:bodyPr/>
        <a:lstStyle/>
        <a:p>
          <a:pPr>
            <a:lnSpc>
              <a:spcPct val="100000"/>
            </a:lnSpc>
          </a:pPr>
          <a:r>
            <a:rPr lang="da-DK" sz="1600" dirty="0">
              <a:solidFill>
                <a:srgbClr val="141E4D"/>
              </a:solidFill>
            </a:rPr>
            <a:t>77% af de respondenter der har talentudvikling i kommunen, svarer, at de </a:t>
          </a:r>
          <a:r>
            <a:rPr lang="da-DK" sz="1600" u="sng" dirty="0">
              <a:solidFill>
                <a:srgbClr val="141E4D"/>
              </a:solidFill>
            </a:rPr>
            <a:t>ikke</a:t>
          </a:r>
          <a:r>
            <a:rPr lang="da-DK" sz="1600" dirty="0">
              <a:solidFill>
                <a:srgbClr val="141E4D"/>
              </a:solidFill>
            </a:rPr>
            <a:t> modtager statsligt tilskud til understøttelse af talentudvikling.</a:t>
          </a:r>
          <a:endParaRPr lang="en-US" sz="1600" dirty="0">
            <a:solidFill>
              <a:srgbClr val="141E4D"/>
            </a:solidFill>
          </a:endParaRPr>
        </a:p>
      </dgm:t>
    </dgm:pt>
    <dgm:pt modelId="{5AA8D872-D45F-4A71-B922-C2317322CE51}" type="parTrans" cxnId="{21CB5D31-3317-47BB-9417-A28C656D8DE3}">
      <dgm:prSet/>
      <dgm:spPr/>
      <dgm:t>
        <a:bodyPr/>
        <a:lstStyle/>
        <a:p>
          <a:endParaRPr lang="en-US"/>
        </a:p>
      </dgm:t>
    </dgm:pt>
    <dgm:pt modelId="{14200B63-C33A-4D80-BBF9-21910495CA49}" type="sibTrans" cxnId="{21CB5D31-3317-47BB-9417-A28C656D8DE3}">
      <dgm:prSet/>
      <dgm:spPr/>
      <dgm:t>
        <a:bodyPr/>
        <a:lstStyle/>
        <a:p>
          <a:endParaRPr lang="en-US"/>
        </a:p>
      </dgm:t>
    </dgm:pt>
    <dgm:pt modelId="{07DE8FF2-9B86-480F-9D69-7A3A93A3B741}">
      <dgm:prSet custT="1"/>
      <dgm:spPr/>
      <dgm:t>
        <a:bodyPr/>
        <a:lstStyle/>
        <a:p>
          <a:pPr>
            <a:lnSpc>
              <a:spcPct val="100000"/>
            </a:lnSpc>
          </a:pPr>
          <a:r>
            <a:rPr lang="da-DK" sz="1600" dirty="0">
              <a:solidFill>
                <a:srgbClr val="141E4D"/>
              </a:solidFill>
            </a:rPr>
            <a:t>18% svarer, at de modtager statsligt tilskud til talentudvikling i kommunen.</a:t>
          </a:r>
          <a:endParaRPr lang="en-US" sz="1600" dirty="0">
            <a:solidFill>
              <a:srgbClr val="141E4D"/>
            </a:solidFill>
          </a:endParaRPr>
        </a:p>
      </dgm:t>
    </dgm:pt>
    <dgm:pt modelId="{6923AFB0-A406-48C2-B6E9-1EBE15790DAC}" type="parTrans" cxnId="{E82120D6-CC74-4842-ABFA-34CD5C9B0456}">
      <dgm:prSet/>
      <dgm:spPr/>
      <dgm:t>
        <a:bodyPr/>
        <a:lstStyle/>
        <a:p>
          <a:endParaRPr lang="en-US"/>
        </a:p>
      </dgm:t>
    </dgm:pt>
    <dgm:pt modelId="{C57B0A0C-D6B2-43A4-8CFF-89BF5B4AA26B}" type="sibTrans" cxnId="{E82120D6-CC74-4842-ABFA-34CD5C9B0456}">
      <dgm:prSet/>
      <dgm:spPr/>
      <dgm:t>
        <a:bodyPr/>
        <a:lstStyle/>
        <a:p>
          <a:endParaRPr lang="en-US"/>
        </a:p>
      </dgm:t>
    </dgm:pt>
    <dgm:pt modelId="{56310A8B-4869-4E32-B7B6-9A56931D58B2}" type="pres">
      <dgm:prSet presAssocID="{924DE66E-575D-48F5-BF3F-8BE1B0C586E9}" presName="root" presStyleCnt="0">
        <dgm:presLayoutVars>
          <dgm:dir/>
          <dgm:resizeHandles val="exact"/>
        </dgm:presLayoutVars>
      </dgm:prSet>
      <dgm:spPr/>
    </dgm:pt>
    <dgm:pt modelId="{0B2C6FB0-97F6-43D7-9A7F-41427E9833A6}" type="pres">
      <dgm:prSet presAssocID="{84BBF54B-FEF3-4A48-8360-19B168235724}" presName="compNode" presStyleCnt="0"/>
      <dgm:spPr/>
    </dgm:pt>
    <dgm:pt modelId="{FD9BC4C4-7584-4BDC-8A1D-BD1D1154E4F6}" type="pres">
      <dgm:prSet presAssocID="{84BBF54B-FEF3-4A48-8360-19B168235724}"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y"/>
        </a:ext>
      </dgm:extLst>
    </dgm:pt>
    <dgm:pt modelId="{0B989BC7-9BD7-4254-88CB-5498562FBEE3}" type="pres">
      <dgm:prSet presAssocID="{84BBF54B-FEF3-4A48-8360-19B168235724}" presName="spaceRect" presStyleCnt="0"/>
      <dgm:spPr/>
    </dgm:pt>
    <dgm:pt modelId="{458BBFC4-CFD3-4DB1-BECF-420B4FD92BAD}" type="pres">
      <dgm:prSet presAssocID="{84BBF54B-FEF3-4A48-8360-19B168235724}" presName="textRect" presStyleLbl="revTx" presStyleIdx="0" presStyleCnt="2">
        <dgm:presLayoutVars>
          <dgm:chMax val="1"/>
          <dgm:chPref val="1"/>
        </dgm:presLayoutVars>
      </dgm:prSet>
      <dgm:spPr/>
    </dgm:pt>
    <dgm:pt modelId="{70833F62-2B17-47F4-983D-BBC5DD2355F0}" type="pres">
      <dgm:prSet presAssocID="{14200B63-C33A-4D80-BBF9-21910495CA49}" presName="sibTrans" presStyleCnt="0"/>
      <dgm:spPr/>
    </dgm:pt>
    <dgm:pt modelId="{C5D5F91B-91AA-475C-A790-F790B15F191D}" type="pres">
      <dgm:prSet presAssocID="{07DE8FF2-9B86-480F-9D69-7A3A93A3B741}" presName="compNode" presStyleCnt="0"/>
      <dgm:spPr/>
    </dgm:pt>
    <dgm:pt modelId="{D32510BA-3FB6-4AED-A2CB-E16A77CFC14B}" type="pres">
      <dgm:prSet presAssocID="{07DE8FF2-9B86-480F-9D69-7A3A93A3B741}"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ge"/>
        </a:ext>
      </dgm:extLst>
    </dgm:pt>
    <dgm:pt modelId="{E7FB8EA3-611D-4695-AED3-19CF6EA7E08D}" type="pres">
      <dgm:prSet presAssocID="{07DE8FF2-9B86-480F-9D69-7A3A93A3B741}" presName="spaceRect" presStyleCnt="0"/>
      <dgm:spPr/>
    </dgm:pt>
    <dgm:pt modelId="{AFA37627-E22C-47B6-86FA-696F30708A2D}" type="pres">
      <dgm:prSet presAssocID="{07DE8FF2-9B86-480F-9D69-7A3A93A3B741}" presName="textRect" presStyleLbl="revTx" presStyleIdx="1" presStyleCnt="2">
        <dgm:presLayoutVars>
          <dgm:chMax val="1"/>
          <dgm:chPref val="1"/>
        </dgm:presLayoutVars>
      </dgm:prSet>
      <dgm:spPr/>
    </dgm:pt>
  </dgm:ptLst>
  <dgm:cxnLst>
    <dgm:cxn modelId="{21CB5D31-3317-47BB-9417-A28C656D8DE3}" srcId="{924DE66E-575D-48F5-BF3F-8BE1B0C586E9}" destId="{84BBF54B-FEF3-4A48-8360-19B168235724}" srcOrd="0" destOrd="0" parTransId="{5AA8D872-D45F-4A71-B922-C2317322CE51}" sibTransId="{14200B63-C33A-4D80-BBF9-21910495CA49}"/>
    <dgm:cxn modelId="{CD0F3167-98B6-4624-BA5F-72AE5719FF86}" type="presOf" srcId="{07DE8FF2-9B86-480F-9D69-7A3A93A3B741}" destId="{AFA37627-E22C-47B6-86FA-696F30708A2D}" srcOrd="0" destOrd="0" presId="urn:microsoft.com/office/officeart/2018/2/layout/IconLabelList"/>
    <dgm:cxn modelId="{C3373097-463C-4D92-989A-E1690E2BBDBF}" type="presOf" srcId="{924DE66E-575D-48F5-BF3F-8BE1B0C586E9}" destId="{56310A8B-4869-4E32-B7B6-9A56931D58B2}" srcOrd="0" destOrd="0" presId="urn:microsoft.com/office/officeart/2018/2/layout/IconLabelList"/>
    <dgm:cxn modelId="{934990AC-2971-43A5-9921-C87DDE78D90B}" type="presOf" srcId="{84BBF54B-FEF3-4A48-8360-19B168235724}" destId="{458BBFC4-CFD3-4DB1-BECF-420B4FD92BAD}" srcOrd="0" destOrd="0" presId="urn:microsoft.com/office/officeart/2018/2/layout/IconLabelList"/>
    <dgm:cxn modelId="{E82120D6-CC74-4842-ABFA-34CD5C9B0456}" srcId="{924DE66E-575D-48F5-BF3F-8BE1B0C586E9}" destId="{07DE8FF2-9B86-480F-9D69-7A3A93A3B741}" srcOrd="1" destOrd="0" parTransId="{6923AFB0-A406-48C2-B6E9-1EBE15790DAC}" sibTransId="{C57B0A0C-D6B2-43A4-8CFF-89BF5B4AA26B}"/>
    <dgm:cxn modelId="{23CC8569-95DA-40CF-B4C0-5C27A90689BC}" type="presParOf" srcId="{56310A8B-4869-4E32-B7B6-9A56931D58B2}" destId="{0B2C6FB0-97F6-43D7-9A7F-41427E9833A6}" srcOrd="0" destOrd="0" presId="urn:microsoft.com/office/officeart/2018/2/layout/IconLabelList"/>
    <dgm:cxn modelId="{EFCED110-BC87-498D-9E78-F08EF3AE103D}" type="presParOf" srcId="{0B2C6FB0-97F6-43D7-9A7F-41427E9833A6}" destId="{FD9BC4C4-7584-4BDC-8A1D-BD1D1154E4F6}" srcOrd="0" destOrd="0" presId="urn:microsoft.com/office/officeart/2018/2/layout/IconLabelList"/>
    <dgm:cxn modelId="{51BEA00D-3826-47DA-A37B-6503DFF323DA}" type="presParOf" srcId="{0B2C6FB0-97F6-43D7-9A7F-41427E9833A6}" destId="{0B989BC7-9BD7-4254-88CB-5498562FBEE3}" srcOrd="1" destOrd="0" presId="urn:microsoft.com/office/officeart/2018/2/layout/IconLabelList"/>
    <dgm:cxn modelId="{EABA8CAE-E2EC-4C7D-8116-0FB10847A60E}" type="presParOf" srcId="{0B2C6FB0-97F6-43D7-9A7F-41427E9833A6}" destId="{458BBFC4-CFD3-4DB1-BECF-420B4FD92BAD}" srcOrd="2" destOrd="0" presId="urn:microsoft.com/office/officeart/2018/2/layout/IconLabelList"/>
    <dgm:cxn modelId="{8C0E2D42-3691-481D-AF4A-87607C9324AE}" type="presParOf" srcId="{56310A8B-4869-4E32-B7B6-9A56931D58B2}" destId="{70833F62-2B17-47F4-983D-BBC5DD2355F0}" srcOrd="1" destOrd="0" presId="urn:microsoft.com/office/officeart/2018/2/layout/IconLabelList"/>
    <dgm:cxn modelId="{221ED853-7E01-444A-BEE5-E409988ED73E}" type="presParOf" srcId="{56310A8B-4869-4E32-B7B6-9A56931D58B2}" destId="{C5D5F91B-91AA-475C-A790-F790B15F191D}" srcOrd="2" destOrd="0" presId="urn:microsoft.com/office/officeart/2018/2/layout/IconLabelList"/>
    <dgm:cxn modelId="{A3CF2ABB-00B3-4304-9C2E-AB51998E1941}" type="presParOf" srcId="{C5D5F91B-91AA-475C-A790-F790B15F191D}" destId="{D32510BA-3FB6-4AED-A2CB-E16A77CFC14B}" srcOrd="0" destOrd="0" presId="urn:microsoft.com/office/officeart/2018/2/layout/IconLabelList"/>
    <dgm:cxn modelId="{4752B616-B570-43CA-A89C-26E849BD60F8}" type="presParOf" srcId="{C5D5F91B-91AA-475C-A790-F790B15F191D}" destId="{E7FB8EA3-611D-4695-AED3-19CF6EA7E08D}" srcOrd="1" destOrd="0" presId="urn:microsoft.com/office/officeart/2018/2/layout/IconLabelList"/>
    <dgm:cxn modelId="{E2FC2638-662E-4E2A-9E50-98125D18EC61}" type="presParOf" srcId="{C5D5F91B-91AA-475C-A790-F790B15F191D}" destId="{AFA37627-E22C-47B6-86FA-696F30708A2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4FF63-FA2D-4C49-BF25-DC6DA7F2600C}">
      <dsp:nvSpPr>
        <dsp:cNvPr id="0" name=""/>
        <dsp:cNvSpPr/>
      </dsp:nvSpPr>
      <dsp:spPr>
        <a:xfrm>
          <a:off x="3164" y="113539"/>
          <a:ext cx="2510470" cy="3514658"/>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5726" tIns="330200" rIns="195726" bIns="330200" numCol="1" spcCol="1270" anchor="t" anchorCtr="0">
          <a:noAutofit/>
        </a:bodyPr>
        <a:lstStyle/>
        <a:p>
          <a:pPr marL="0" lvl="0" indent="0" algn="ctr" defTabSz="711200">
            <a:lnSpc>
              <a:spcPct val="90000"/>
            </a:lnSpc>
            <a:spcBef>
              <a:spcPct val="0"/>
            </a:spcBef>
            <a:spcAft>
              <a:spcPct val="35000"/>
            </a:spcAft>
            <a:buNone/>
          </a:pPr>
          <a:r>
            <a:rPr lang="da-DK" sz="1600" kern="1200" dirty="0"/>
            <a:t>97% af respondenterne svarer, at en eller flere </a:t>
          </a:r>
          <a:r>
            <a:rPr lang="da-DK" sz="1600" i="1" kern="1200" dirty="0"/>
            <a:t>folkeskoler</a:t>
          </a:r>
          <a:r>
            <a:rPr lang="da-DK" sz="1600" kern="1200" dirty="0"/>
            <a:t> samarbejder med kommunens musik- og kulturskoler. </a:t>
          </a:r>
          <a:endParaRPr lang="en-US" sz="1600" kern="1200" dirty="0"/>
        </a:p>
      </dsp:txBody>
      <dsp:txXfrm>
        <a:off x="3164" y="1449109"/>
        <a:ext cx="2510470" cy="2108794"/>
      </dsp:txXfrm>
    </dsp:sp>
    <dsp:sp modelId="{6C5C10D6-3FB9-41A7-9A74-9039EBEBBCAF}">
      <dsp:nvSpPr>
        <dsp:cNvPr id="0" name=""/>
        <dsp:cNvSpPr/>
      </dsp:nvSpPr>
      <dsp:spPr>
        <a:xfrm>
          <a:off x="731200" y="465005"/>
          <a:ext cx="1054397" cy="105439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2205" tIns="12700" rIns="82205"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885613" y="619418"/>
        <a:ext cx="745571" cy="745571"/>
      </dsp:txXfrm>
    </dsp:sp>
    <dsp:sp modelId="{03C78C56-C743-4F45-A532-464BFFCE55A3}">
      <dsp:nvSpPr>
        <dsp:cNvPr id="0" name=""/>
        <dsp:cNvSpPr/>
      </dsp:nvSpPr>
      <dsp:spPr>
        <a:xfrm>
          <a:off x="3164" y="3628125"/>
          <a:ext cx="2510470" cy="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CCD5155-3266-46B5-90AD-E1A6C46C6A06}">
      <dsp:nvSpPr>
        <dsp:cNvPr id="0" name=""/>
        <dsp:cNvSpPr/>
      </dsp:nvSpPr>
      <dsp:spPr>
        <a:xfrm>
          <a:off x="2764681" y="113539"/>
          <a:ext cx="2510470" cy="3514658"/>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5726" tIns="330200" rIns="195726" bIns="330200" numCol="1" spcCol="1270" anchor="t" anchorCtr="0">
          <a:noAutofit/>
        </a:bodyPr>
        <a:lstStyle/>
        <a:p>
          <a:pPr marL="0" lvl="0" indent="0" algn="ctr" defTabSz="711200">
            <a:lnSpc>
              <a:spcPct val="90000"/>
            </a:lnSpc>
            <a:spcBef>
              <a:spcPct val="0"/>
            </a:spcBef>
            <a:spcAft>
              <a:spcPct val="35000"/>
            </a:spcAft>
            <a:buNone/>
          </a:pPr>
          <a:r>
            <a:rPr lang="da-DK" sz="1600" kern="1200" dirty="0"/>
            <a:t>89% af respondenterne svarer, at et eller flere </a:t>
          </a:r>
          <a:r>
            <a:rPr lang="da-DK" sz="1600" i="1" kern="1200" dirty="0"/>
            <a:t>dagtilbud</a:t>
          </a:r>
          <a:r>
            <a:rPr lang="da-DK" sz="1600" kern="1200" dirty="0"/>
            <a:t> samarbejder med kommunens musik- og kulturskoler.</a:t>
          </a:r>
          <a:endParaRPr lang="en-US" sz="1600" kern="1200" dirty="0"/>
        </a:p>
      </dsp:txBody>
      <dsp:txXfrm>
        <a:off x="2764681" y="1449109"/>
        <a:ext cx="2510470" cy="2108794"/>
      </dsp:txXfrm>
    </dsp:sp>
    <dsp:sp modelId="{7A912218-FAAE-4F6C-BF5A-4F70AB87B638}">
      <dsp:nvSpPr>
        <dsp:cNvPr id="0" name=""/>
        <dsp:cNvSpPr/>
      </dsp:nvSpPr>
      <dsp:spPr>
        <a:xfrm>
          <a:off x="3492717" y="465005"/>
          <a:ext cx="1054397" cy="105439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2205" tIns="12700" rIns="82205"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3647130" y="619418"/>
        <a:ext cx="745571" cy="745571"/>
      </dsp:txXfrm>
    </dsp:sp>
    <dsp:sp modelId="{AB9EF8C3-B08D-4058-AE39-B4F35EA88124}">
      <dsp:nvSpPr>
        <dsp:cNvPr id="0" name=""/>
        <dsp:cNvSpPr/>
      </dsp:nvSpPr>
      <dsp:spPr>
        <a:xfrm>
          <a:off x="2764681" y="3628125"/>
          <a:ext cx="2510470" cy="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4D8989B-A99D-40D9-BB1F-6A682C1930F4}">
      <dsp:nvSpPr>
        <dsp:cNvPr id="0" name=""/>
        <dsp:cNvSpPr/>
      </dsp:nvSpPr>
      <dsp:spPr>
        <a:xfrm>
          <a:off x="5526198" y="113539"/>
          <a:ext cx="2510470" cy="3514658"/>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5726" tIns="330200" rIns="195726" bIns="330200" numCol="1" spcCol="1270" anchor="t" anchorCtr="0">
          <a:noAutofit/>
        </a:bodyPr>
        <a:lstStyle/>
        <a:p>
          <a:pPr marL="0" lvl="0" indent="0" algn="ctr" defTabSz="711200">
            <a:lnSpc>
              <a:spcPct val="90000"/>
            </a:lnSpc>
            <a:spcBef>
              <a:spcPct val="0"/>
            </a:spcBef>
            <a:spcAft>
              <a:spcPct val="35000"/>
            </a:spcAft>
            <a:buNone/>
          </a:pPr>
          <a:r>
            <a:rPr lang="da-DK" sz="1600" kern="1200" dirty="0"/>
            <a:t>59% af respondenterne svarer, at de har et eller flere samarbejder mellem </a:t>
          </a:r>
          <a:r>
            <a:rPr lang="da-DK" sz="1600" i="1" kern="1200" dirty="0"/>
            <a:t>SFO’er</a:t>
          </a:r>
          <a:r>
            <a:rPr lang="da-DK" sz="1600" kern="1200" dirty="0"/>
            <a:t> og musik- og kulturskoler.</a:t>
          </a:r>
          <a:endParaRPr lang="en-US" sz="1600" kern="1200" dirty="0"/>
        </a:p>
      </dsp:txBody>
      <dsp:txXfrm>
        <a:off x="5526198" y="1449109"/>
        <a:ext cx="2510470" cy="2108794"/>
      </dsp:txXfrm>
    </dsp:sp>
    <dsp:sp modelId="{CDCE2FD1-5E46-453B-8F51-F6855BA8E0DA}">
      <dsp:nvSpPr>
        <dsp:cNvPr id="0" name=""/>
        <dsp:cNvSpPr/>
      </dsp:nvSpPr>
      <dsp:spPr>
        <a:xfrm>
          <a:off x="6254234" y="465005"/>
          <a:ext cx="1054397" cy="105439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2205" tIns="12700" rIns="82205"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6408647" y="619418"/>
        <a:ext cx="745571" cy="745571"/>
      </dsp:txXfrm>
    </dsp:sp>
    <dsp:sp modelId="{E7D9D2AA-36C6-419D-8DD9-ECE6CA809E49}">
      <dsp:nvSpPr>
        <dsp:cNvPr id="0" name=""/>
        <dsp:cNvSpPr/>
      </dsp:nvSpPr>
      <dsp:spPr>
        <a:xfrm>
          <a:off x="5526198" y="3628125"/>
          <a:ext cx="2510470" cy="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F0BAD15-0EDC-4F20-89C8-D49C5D5EA181}">
      <dsp:nvSpPr>
        <dsp:cNvPr id="0" name=""/>
        <dsp:cNvSpPr/>
      </dsp:nvSpPr>
      <dsp:spPr>
        <a:xfrm>
          <a:off x="8287715" y="113539"/>
          <a:ext cx="2510470" cy="3514658"/>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5726" tIns="330200" rIns="195726" bIns="330200" numCol="1" spcCol="1270" anchor="t" anchorCtr="0">
          <a:noAutofit/>
        </a:bodyPr>
        <a:lstStyle/>
        <a:p>
          <a:pPr marL="0" lvl="0" indent="0" algn="ctr" defTabSz="711200">
            <a:lnSpc>
              <a:spcPct val="90000"/>
            </a:lnSpc>
            <a:spcBef>
              <a:spcPct val="0"/>
            </a:spcBef>
            <a:spcAft>
              <a:spcPct val="35000"/>
            </a:spcAft>
            <a:buNone/>
          </a:pPr>
          <a:r>
            <a:rPr lang="da-DK" sz="1600" kern="1200" dirty="0"/>
            <a:t>55% af respondenterne svarer, at der er et eller flere samarbejder mellem </a:t>
          </a:r>
          <a:r>
            <a:rPr lang="da-DK" sz="1600" i="1" kern="1200" dirty="0"/>
            <a:t>gymnasier</a:t>
          </a:r>
          <a:r>
            <a:rPr lang="da-DK" sz="1600" kern="1200" dirty="0"/>
            <a:t> og musik- og kulturskoler i deres kommune.</a:t>
          </a:r>
          <a:endParaRPr lang="en-US" sz="1600" kern="1200" dirty="0"/>
        </a:p>
      </dsp:txBody>
      <dsp:txXfrm>
        <a:off x="8287715" y="1449109"/>
        <a:ext cx="2510470" cy="2108794"/>
      </dsp:txXfrm>
    </dsp:sp>
    <dsp:sp modelId="{32EA5D3E-F846-42A5-BF85-7CC93AF5CFC1}">
      <dsp:nvSpPr>
        <dsp:cNvPr id="0" name=""/>
        <dsp:cNvSpPr/>
      </dsp:nvSpPr>
      <dsp:spPr>
        <a:xfrm>
          <a:off x="9015751" y="465005"/>
          <a:ext cx="1054397" cy="105439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2205" tIns="12700" rIns="82205"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9170164" y="619418"/>
        <a:ext cx="745571" cy="745571"/>
      </dsp:txXfrm>
    </dsp:sp>
    <dsp:sp modelId="{1D81FC44-FC09-4B19-A51F-696A36F0C8C4}">
      <dsp:nvSpPr>
        <dsp:cNvPr id="0" name=""/>
        <dsp:cNvSpPr/>
      </dsp:nvSpPr>
      <dsp:spPr>
        <a:xfrm>
          <a:off x="8287715" y="3628125"/>
          <a:ext cx="2510470" cy="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852EB-6AAA-4F42-836F-94F1C03FAF2F}">
      <dsp:nvSpPr>
        <dsp:cNvPr id="0" name=""/>
        <dsp:cNvSpPr/>
      </dsp:nvSpPr>
      <dsp:spPr>
        <a:xfrm>
          <a:off x="260778" y="1190409"/>
          <a:ext cx="1360918" cy="13609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ABCD82-EC95-4E92-B5E9-F70D27F6B65A}">
      <dsp:nvSpPr>
        <dsp:cNvPr id="0" name=""/>
        <dsp:cNvSpPr/>
      </dsp:nvSpPr>
      <dsp:spPr>
        <a:xfrm>
          <a:off x="546571" y="1476202"/>
          <a:ext cx="789332" cy="78933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5998A9-82C7-438D-8FEB-03A90F632BD7}">
      <dsp:nvSpPr>
        <dsp:cNvPr id="0" name=""/>
        <dsp:cNvSpPr/>
      </dsp:nvSpPr>
      <dsp:spPr>
        <a:xfrm>
          <a:off x="1913322" y="1190409"/>
          <a:ext cx="3207878" cy="1360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da-DK" sz="1500" kern="1200" dirty="0"/>
            <a:t>72% af respondenterne i KL’s undersøgelse svarer, at de i kommunen har initiativer med kultur som sundhedsfremme, hvor musik- og kulturskolerne spiller en aktiv rolle. </a:t>
          </a:r>
          <a:endParaRPr lang="en-US" sz="1500" kern="1200" dirty="0"/>
        </a:p>
      </dsp:txBody>
      <dsp:txXfrm>
        <a:off x="1913322" y="1190409"/>
        <a:ext cx="3207878" cy="1360918"/>
      </dsp:txXfrm>
    </dsp:sp>
    <dsp:sp modelId="{2E7E9F41-EB70-440F-8D66-944C1D32E6B5}">
      <dsp:nvSpPr>
        <dsp:cNvPr id="0" name=""/>
        <dsp:cNvSpPr/>
      </dsp:nvSpPr>
      <dsp:spPr>
        <a:xfrm>
          <a:off x="5680149" y="1190409"/>
          <a:ext cx="1360918" cy="13609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7EF3C7-C6C7-4084-8070-B4E258D6992E}">
      <dsp:nvSpPr>
        <dsp:cNvPr id="0" name=""/>
        <dsp:cNvSpPr/>
      </dsp:nvSpPr>
      <dsp:spPr>
        <a:xfrm>
          <a:off x="5965942" y="1476202"/>
          <a:ext cx="789332" cy="78933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D8D927-0F4B-4720-AC87-A040221D4BCF}">
      <dsp:nvSpPr>
        <dsp:cNvPr id="0" name=""/>
        <dsp:cNvSpPr/>
      </dsp:nvSpPr>
      <dsp:spPr>
        <a:xfrm>
          <a:off x="7332692" y="1190409"/>
          <a:ext cx="3207878" cy="1360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da-DK" sz="1500" kern="1200" dirty="0"/>
            <a:t>Initiativerne kommer både fra musik- og kulturskolerne samt fra kommunale forvaltninger og tilknyttede institutioner inden for social, sundhed, kulturområdet. </a:t>
          </a:r>
          <a:endParaRPr lang="en-US" sz="1500" kern="1200" dirty="0"/>
        </a:p>
      </dsp:txBody>
      <dsp:txXfrm>
        <a:off x="7332692" y="1190409"/>
        <a:ext cx="3207878" cy="13609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C6D56-9A50-4BFC-9A13-60BD9D40D801}">
      <dsp:nvSpPr>
        <dsp:cNvPr id="0" name=""/>
        <dsp:cNvSpPr/>
      </dsp:nvSpPr>
      <dsp:spPr>
        <a:xfrm>
          <a:off x="0" y="469"/>
          <a:ext cx="10788650" cy="10988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596A629-A258-4EB2-8649-9120E0EB2607}">
      <dsp:nvSpPr>
        <dsp:cNvPr id="0" name=""/>
        <dsp:cNvSpPr/>
      </dsp:nvSpPr>
      <dsp:spPr>
        <a:xfrm>
          <a:off x="332394" y="247705"/>
          <a:ext cx="604354" cy="604354"/>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A01BEE3-4A1B-4F8D-B6B3-73CF8BE4DB9B}">
      <dsp:nvSpPr>
        <dsp:cNvPr id="0" name=""/>
        <dsp:cNvSpPr/>
      </dsp:nvSpPr>
      <dsp:spPr>
        <a:xfrm>
          <a:off x="1269143" y="469"/>
          <a:ext cx="9519506" cy="1098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92" tIns="116292" rIns="116292" bIns="116292" numCol="1" spcCol="1270" anchor="ctr" anchorCtr="0">
          <a:noAutofit/>
        </a:bodyPr>
        <a:lstStyle/>
        <a:p>
          <a:pPr marL="0" lvl="0" indent="0" algn="l" defTabSz="889000">
            <a:lnSpc>
              <a:spcPct val="100000"/>
            </a:lnSpc>
            <a:spcBef>
              <a:spcPct val="0"/>
            </a:spcBef>
            <a:spcAft>
              <a:spcPct val="35000"/>
            </a:spcAft>
            <a:buNone/>
          </a:pPr>
          <a:r>
            <a:rPr lang="da-DK" sz="2000" kern="1200" dirty="0"/>
            <a:t>59% af respondenterne vurdere ”I høj grad” at deres musik- og kulturskoler er synlige, aktive og relevante i det lokale kulturliv. 32% svarer ”I nogen grad” og 5% svarer ”I mindre grad”. (1)</a:t>
          </a:r>
        </a:p>
      </dsp:txBody>
      <dsp:txXfrm>
        <a:off x="1269143" y="469"/>
        <a:ext cx="9519506" cy="1098825"/>
      </dsp:txXfrm>
    </dsp:sp>
    <dsp:sp modelId="{81A7EE83-463B-4D8F-BF6E-6A55E192C052}">
      <dsp:nvSpPr>
        <dsp:cNvPr id="0" name=""/>
        <dsp:cNvSpPr/>
      </dsp:nvSpPr>
      <dsp:spPr>
        <a:xfrm>
          <a:off x="0" y="1374002"/>
          <a:ext cx="10788650" cy="10988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7758E23-25DD-44B9-B064-514A0AAF9B07}">
      <dsp:nvSpPr>
        <dsp:cNvPr id="0" name=""/>
        <dsp:cNvSpPr/>
      </dsp:nvSpPr>
      <dsp:spPr>
        <a:xfrm>
          <a:off x="332394" y="1621237"/>
          <a:ext cx="604354" cy="6043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9DB394A-6C73-479D-A9E4-FE569DC25A10}">
      <dsp:nvSpPr>
        <dsp:cNvPr id="0" name=""/>
        <dsp:cNvSpPr/>
      </dsp:nvSpPr>
      <dsp:spPr>
        <a:xfrm>
          <a:off x="1269143" y="1374002"/>
          <a:ext cx="9519506" cy="1098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92" tIns="116292" rIns="116292" bIns="116292" numCol="1" spcCol="1270" anchor="ctr" anchorCtr="0">
          <a:noAutofit/>
        </a:bodyPr>
        <a:lstStyle/>
        <a:p>
          <a:pPr marL="0" lvl="0" indent="0" algn="l" defTabSz="889000">
            <a:lnSpc>
              <a:spcPct val="100000"/>
            </a:lnSpc>
            <a:spcBef>
              <a:spcPct val="0"/>
            </a:spcBef>
            <a:spcAft>
              <a:spcPct val="35000"/>
            </a:spcAft>
            <a:buNone/>
          </a:pPr>
          <a:r>
            <a:rPr lang="da-DK" sz="2000" kern="1200" dirty="0"/>
            <a:t>I 2023:2024 blev der blandt de danske musikskoler afholdt 3.915 koncerter, 210 forestillinger, 97 ferniseringer/udstillinger og 137 øvrige arrangementer. (2)</a:t>
          </a:r>
          <a:endParaRPr lang="en-US" sz="2000" kern="1200" dirty="0"/>
        </a:p>
      </dsp:txBody>
      <dsp:txXfrm>
        <a:off x="1269143" y="1374002"/>
        <a:ext cx="9519506" cy="1098825"/>
      </dsp:txXfrm>
    </dsp:sp>
    <dsp:sp modelId="{04C6E995-4485-4645-98DF-CE85745DFD9C}">
      <dsp:nvSpPr>
        <dsp:cNvPr id="0" name=""/>
        <dsp:cNvSpPr/>
      </dsp:nvSpPr>
      <dsp:spPr>
        <a:xfrm>
          <a:off x="0" y="2747534"/>
          <a:ext cx="10788650" cy="10988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29A6786-B93C-4121-A3C1-9A1FB1755FD5}">
      <dsp:nvSpPr>
        <dsp:cNvPr id="0" name=""/>
        <dsp:cNvSpPr/>
      </dsp:nvSpPr>
      <dsp:spPr>
        <a:xfrm>
          <a:off x="332394" y="2994770"/>
          <a:ext cx="604354" cy="604354"/>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885E477-88AB-49E8-8462-3687DE7471EB}">
      <dsp:nvSpPr>
        <dsp:cNvPr id="0" name=""/>
        <dsp:cNvSpPr/>
      </dsp:nvSpPr>
      <dsp:spPr>
        <a:xfrm>
          <a:off x="1269143" y="2747534"/>
          <a:ext cx="9519506" cy="1098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92" tIns="116292" rIns="116292" bIns="116292" numCol="1" spcCol="1270" anchor="ctr" anchorCtr="0">
          <a:noAutofit/>
        </a:bodyPr>
        <a:lstStyle/>
        <a:p>
          <a:pPr marL="0" lvl="0" indent="0" algn="l" defTabSz="889000">
            <a:lnSpc>
              <a:spcPct val="100000"/>
            </a:lnSpc>
            <a:spcBef>
              <a:spcPct val="0"/>
            </a:spcBef>
            <a:spcAft>
              <a:spcPct val="35000"/>
            </a:spcAft>
            <a:buNone/>
          </a:pPr>
          <a:r>
            <a:rPr lang="da-DK" sz="2000" kern="1200"/>
            <a:t>50% af respondenterne svarer, at musik- og kulturskolerne i gennemsnit deltager i offentlige begivenheder i kommunen mere end en gang om måneden(3)</a:t>
          </a:r>
          <a:endParaRPr lang="en-US" sz="2000" kern="1200" dirty="0"/>
        </a:p>
      </dsp:txBody>
      <dsp:txXfrm>
        <a:off x="1269143" y="2747534"/>
        <a:ext cx="9519506" cy="10988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874EB-D46C-477A-9596-BAF0273918D9}">
      <dsp:nvSpPr>
        <dsp:cNvPr id="0" name=""/>
        <dsp:cNvSpPr/>
      </dsp:nvSpPr>
      <dsp:spPr>
        <a:xfrm>
          <a:off x="0" y="649010"/>
          <a:ext cx="10788650" cy="1198173"/>
        </a:xfrm>
        <a:prstGeom prst="roundRect">
          <a:avLst>
            <a:gd name="adj" fmla="val 10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979AEF00-070F-4803-A524-690EF39186C0}">
      <dsp:nvSpPr>
        <dsp:cNvPr id="0" name=""/>
        <dsp:cNvSpPr/>
      </dsp:nvSpPr>
      <dsp:spPr>
        <a:xfrm>
          <a:off x="362447" y="918599"/>
          <a:ext cx="658995" cy="658995"/>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90A8D7-F5A6-4B52-B441-CB5643EA24FF}">
      <dsp:nvSpPr>
        <dsp:cNvPr id="0" name=""/>
        <dsp:cNvSpPr/>
      </dsp:nvSpPr>
      <dsp:spPr>
        <a:xfrm>
          <a:off x="1383890" y="649010"/>
          <a:ext cx="4854892" cy="119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07" tIns="126807" rIns="126807" bIns="126807" numCol="1" spcCol="1270" anchor="ctr" anchorCtr="0">
          <a:noAutofit/>
        </a:bodyPr>
        <a:lstStyle/>
        <a:p>
          <a:pPr marL="0" lvl="0" indent="0" algn="l" defTabSz="800100">
            <a:lnSpc>
              <a:spcPct val="90000"/>
            </a:lnSpc>
            <a:spcBef>
              <a:spcPct val="0"/>
            </a:spcBef>
            <a:spcAft>
              <a:spcPct val="35000"/>
            </a:spcAft>
            <a:buNone/>
          </a:pPr>
          <a:r>
            <a:rPr lang="da-DK" sz="1800" kern="1200" dirty="0">
              <a:solidFill>
                <a:srgbClr val="141E4D"/>
              </a:solidFill>
            </a:rPr>
            <a:t>1.456 elever på danske musikskoler blev i 2023:2024 kategoriseret som </a:t>
          </a:r>
          <a:r>
            <a:rPr lang="da-DK" sz="1800" i="1" kern="1200" dirty="0">
              <a:solidFill>
                <a:srgbClr val="141E4D"/>
              </a:solidFill>
            </a:rPr>
            <a:t>talentelever. </a:t>
          </a:r>
          <a:r>
            <a:rPr lang="da-DK" sz="1800" kern="1200" dirty="0">
              <a:solidFill>
                <a:srgbClr val="141E4D"/>
              </a:solidFill>
            </a:rPr>
            <a:t>Her er elever på MGK (Musikalsk Grundkursus) ikke talt med. </a:t>
          </a:r>
          <a:endParaRPr lang="en-US" sz="1800" kern="1200" dirty="0">
            <a:solidFill>
              <a:srgbClr val="141E4D"/>
            </a:solidFill>
          </a:endParaRPr>
        </a:p>
      </dsp:txBody>
      <dsp:txXfrm>
        <a:off x="1383890" y="649010"/>
        <a:ext cx="4854892" cy="1198173"/>
      </dsp:txXfrm>
    </dsp:sp>
    <dsp:sp modelId="{22C7F359-BADA-4E14-BE84-5EF8DF6EC6B8}">
      <dsp:nvSpPr>
        <dsp:cNvPr id="0" name=""/>
        <dsp:cNvSpPr/>
      </dsp:nvSpPr>
      <dsp:spPr>
        <a:xfrm>
          <a:off x="6238783" y="649010"/>
          <a:ext cx="4549866" cy="119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07" tIns="126807" rIns="126807" bIns="126807" numCol="1" spcCol="1270" anchor="ctr" anchorCtr="0">
          <a:noAutofit/>
        </a:bodyPr>
        <a:lstStyle/>
        <a:p>
          <a:pPr marL="0" lvl="0" indent="0" algn="l" defTabSz="622300">
            <a:lnSpc>
              <a:spcPct val="90000"/>
            </a:lnSpc>
            <a:spcBef>
              <a:spcPct val="0"/>
            </a:spcBef>
            <a:spcAft>
              <a:spcPct val="35000"/>
            </a:spcAft>
            <a:buNone/>
          </a:pPr>
          <a:r>
            <a:rPr lang="da-DK" sz="1400" i="1" kern="1200">
              <a:solidFill>
                <a:srgbClr val="141E4D"/>
              </a:solidFill>
            </a:rPr>
            <a:t>Talentelever</a:t>
          </a:r>
          <a:r>
            <a:rPr lang="da-DK" sz="1400" kern="1200">
              <a:solidFill>
                <a:srgbClr val="141E4D"/>
              </a:solidFill>
            </a:rPr>
            <a:t> modtager ekstra undervisning uden tilsvarende merbetaling.</a:t>
          </a:r>
          <a:endParaRPr lang="en-US" sz="1400" kern="1200" dirty="0">
            <a:solidFill>
              <a:srgbClr val="141E4D"/>
            </a:solidFill>
          </a:endParaRPr>
        </a:p>
      </dsp:txBody>
      <dsp:txXfrm>
        <a:off x="6238783" y="649010"/>
        <a:ext cx="4549866" cy="1198173"/>
      </dsp:txXfrm>
    </dsp:sp>
    <dsp:sp modelId="{9F208646-F433-4FBC-B05E-FCFDBCED0DD8}">
      <dsp:nvSpPr>
        <dsp:cNvPr id="0" name=""/>
        <dsp:cNvSpPr/>
      </dsp:nvSpPr>
      <dsp:spPr>
        <a:xfrm>
          <a:off x="0" y="2146728"/>
          <a:ext cx="10788650" cy="1198173"/>
        </a:xfrm>
        <a:prstGeom prst="roundRect">
          <a:avLst>
            <a:gd name="adj" fmla="val 10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A049540D-A290-4E7C-AFB6-EDD16037BB08}">
      <dsp:nvSpPr>
        <dsp:cNvPr id="0" name=""/>
        <dsp:cNvSpPr/>
      </dsp:nvSpPr>
      <dsp:spPr>
        <a:xfrm>
          <a:off x="362447" y="2416317"/>
          <a:ext cx="658995" cy="658995"/>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23621-1732-488B-AB9B-D9A215FB8867}">
      <dsp:nvSpPr>
        <dsp:cNvPr id="0" name=""/>
        <dsp:cNvSpPr/>
      </dsp:nvSpPr>
      <dsp:spPr>
        <a:xfrm>
          <a:off x="1383890" y="2146728"/>
          <a:ext cx="9404759" cy="119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07" tIns="126807" rIns="126807" bIns="126807" numCol="1" spcCol="1270" anchor="ctr" anchorCtr="0">
          <a:noAutofit/>
        </a:bodyPr>
        <a:lstStyle/>
        <a:p>
          <a:pPr marL="0" lvl="0" indent="0" algn="l" defTabSz="800100">
            <a:lnSpc>
              <a:spcPct val="90000"/>
            </a:lnSpc>
            <a:spcBef>
              <a:spcPct val="0"/>
            </a:spcBef>
            <a:spcAft>
              <a:spcPct val="35000"/>
            </a:spcAft>
            <a:buNone/>
          </a:pPr>
          <a:r>
            <a:rPr lang="da-DK" sz="1800" kern="1200" dirty="0">
              <a:solidFill>
                <a:srgbClr val="141E4D"/>
              </a:solidFill>
            </a:rPr>
            <a:t>I 2023:2024 var der i alt 622 elever på MGK-centre i hele landet </a:t>
          </a:r>
          <a:endParaRPr lang="en-US" sz="1800" kern="1200" dirty="0">
            <a:solidFill>
              <a:srgbClr val="141E4D"/>
            </a:solidFill>
          </a:endParaRPr>
        </a:p>
      </dsp:txBody>
      <dsp:txXfrm>
        <a:off x="1383890" y="2146728"/>
        <a:ext cx="9404759" cy="11981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0D0ED-2943-4B77-8922-ED59F9DD5019}">
      <dsp:nvSpPr>
        <dsp:cNvPr id="0" name=""/>
        <dsp:cNvSpPr/>
      </dsp:nvSpPr>
      <dsp:spPr>
        <a:xfrm>
          <a:off x="511322" y="331924"/>
          <a:ext cx="1440692" cy="14406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9D633A-A191-42FC-8681-E1701C7BA284}">
      <dsp:nvSpPr>
        <dsp:cNvPr id="0" name=""/>
        <dsp:cNvSpPr/>
      </dsp:nvSpPr>
      <dsp:spPr>
        <a:xfrm>
          <a:off x="818355" y="638957"/>
          <a:ext cx="826626" cy="826626"/>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1E1643-E805-4529-B95D-F981AD5D642F}">
      <dsp:nvSpPr>
        <dsp:cNvPr id="0" name=""/>
        <dsp:cNvSpPr/>
      </dsp:nvSpPr>
      <dsp:spPr>
        <a:xfrm>
          <a:off x="50773" y="2221357"/>
          <a:ext cx="236179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a-DK" sz="1600" kern="1200" dirty="0">
              <a:solidFill>
                <a:srgbClr val="141E4D"/>
              </a:solidFill>
            </a:rPr>
            <a:t>92% af respondenterne svarer, at talentudvikling finder sted som særlige talenthold eller talentprogrammer i fritidsundervisningen på musik- og kulturskolerne. </a:t>
          </a:r>
          <a:endParaRPr lang="en-US" sz="1600" kern="1200" dirty="0">
            <a:solidFill>
              <a:srgbClr val="141E4D"/>
            </a:solidFill>
          </a:endParaRPr>
        </a:p>
      </dsp:txBody>
      <dsp:txXfrm>
        <a:off x="50773" y="2221357"/>
        <a:ext cx="2361790" cy="1620000"/>
      </dsp:txXfrm>
    </dsp:sp>
    <dsp:sp modelId="{271A05D5-717F-4743-BD35-AB54B168B311}">
      <dsp:nvSpPr>
        <dsp:cNvPr id="0" name=""/>
        <dsp:cNvSpPr/>
      </dsp:nvSpPr>
      <dsp:spPr>
        <a:xfrm>
          <a:off x="3286426" y="331924"/>
          <a:ext cx="1440692" cy="14406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A8CDFC-3A87-4E2C-B965-EE270E17A632}">
      <dsp:nvSpPr>
        <dsp:cNvPr id="0" name=""/>
        <dsp:cNvSpPr/>
      </dsp:nvSpPr>
      <dsp:spPr>
        <a:xfrm>
          <a:off x="3593459" y="638957"/>
          <a:ext cx="826626" cy="826626"/>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1365-A89F-407B-B7EC-81EBDCBD6DD9}">
      <dsp:nvSpPr>
        <dsp:cNvPr id="0" name=""/>
        <dsp:cNvSpPr/>
      </dsp:nvSpPr>
      <dsp:spPr>
        <a:xfrm>
          <a:off x="2825877" y="2221357"/>
          <a:ext cx="236179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a-DK" sz="1600" kern="1200" dirty="0">
              <a:solidFill>
                <a:srgbClr val="141E4D"/>
              </a:solidFill>
            </a:rPr>
            <a:t>26% af respondenterne svarer, at talentudvikling finder sted som uafhængige kunstneriske grundkurser (MGK, SGK og lign.)</a:t>
          </a:r>
          <a:endParaRPr lang="en-US" sz="1600" kern="1200" dirty="0">
            <a:solidFill>
              <a:srgbClr val="141E4D"/>
            </a:solidFill>
          </a:endParaRPr>
        </a:p>
      </dsp:txBody>
      <dsp:txXfrm>
        <a:off x="2825877" y="2221357"/>
        <a:ext cx="2361790" cy="1620000"/>
      </dsp:txXfrm>
    </dsp:sp>
    <dsp:sp modelId="{43C408C3-10C1-447B-BCA0-33C4D37CC517}">
      <dsp:nvSpPr>
        <dsp:cNvPr id="0" name=""/>
        <dsp:cNvSpPr/>
      </dsp:nvSpPr>
      <dsp:spPr>
        <a:xfrm>
          <a:off x="6061530" y="331924"/>
          <a:ext cx="1440692" cy="14406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0E9B82-0C39-4197-A11A-847A5EC7758A}">
      <dsp:nvSpPr>
        <dsp:cNvPr id="0" name=""/>
        <dsp:cNvSpPr/>
      </dsp:nvSpPr>
      <dsp:spPr>
        <a:xfrm>
          <a:off x="6368563" y="638957"/>
          <a:ext cx="826626" cy="826626"/>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63D440-DAA7-43FD-ABA8-EBFD0771298A}">
      <dsp:nvSpPr>
        <dsp:cNvPr id="0" name=""/>
        <dsp:cNvSpPr/>
      </dsp:nvSpPr>
      <dsp:spPr>
        <a:xfrm>
          <a:off x="5600981" y="2221357"/>
          <a:ext cx="236179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a-DK" sz="1600" kern="1200" dirty="0">
              <a:solidFill>
                <a:srgbClr val="141E4D"/>
              </a:solidFill>
            </a:rPr>
            <a:t>26% svarer at talentudviklingen finder sted som samarbejder mellem musik- og kulturskoler og gymnasier.</a:t>
          </a:r>
          <a:endParaRPr lang="en-US" sz="1600" kern="1200" dirty="0">
            <a:solidFill>
              <a:srgbClr val="141E4D"/>
            </a:solidFill>
          </a:endParaRPr>
        </a:p>
      </dsp:txBody>
      <dsp:txXfrm>
        <a:off x="5600981" y="2221357"/>
        <a:ext cx="2361790" cy="1620000"/>
      </dsp:txXfrm>
    </dsp:sp>
    <dsp:sp modelId="{34A19891-56F7-4480-90C2-C6A2BC111900}">
      <dsp:nvSpPr>
        <dsp:cNvPr id="0" name=""/>
        <dsp:cNvSpPr/>
      </dsp:nvSpPr>
      <dsp:spPr>
        <a:xfrm>
          <a:off x="8836634" y="331924"/>
          <a:ext cx="1440692" cy="14406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CEF298-30CA-4789-B392-D8C347675575}">
      <dsp:nvSpPr>
        <dsp:cNvPr id="0" name=""/>
        <dsp:cNvSpPr/>
      </dsp:nvSpPr>
      <dsp:spPr>
        <a:xfrm>
          <a:off x="9143667" y="638957"/>
          <a:ext cx="826626" cy="826626"/>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892BB9-0902-4FD7-97D1-A78AF4721955}">
      <dsp:nvSpPr>
        <dsp:cNvPr id="0" name=""/>
        <dsp:cNvSpPr/>
      </dsp:nvSpPr>
      <dsp:spPr>
        <a:xfrm>
          <a:off x="8376085" y="2221357"/>
          <a:ext cx="236179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a-DK" sz="1600" kern="1200" dirty="0">
              <a:solidFill>
                <a:srgbClr val="141E4D"/>
              </a:solidFill>
            </a:rPr>
            <a:t>15% svarer, at talentudviklingen finder sted som særlige kunst/kulturklasser i folkeskoler. </a:t>
          </a:r>
          <a:endParaRPr lang="en-US" sz="1600" kern="1200" dirty="0">
            <a:solidFill>
              <a:srgbClr val="141E4D"/>
            </a:solidFill>
          </a:endParaRPr>
        </a:p>
      </dsp:txBody>
      <dsp:txXfrm>
        <a:off x="8376085" y="2221357"/>
        <a:ext cx="2361790" cy="16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BC4C4-7584-4BDC-8A1D-BD1D1154E4F6}">
      <dsp:nvSpPr>
        <dsp:cNvPr id="0" name=""/>
        <dsp:cNvSpPr/>
      </dsp:nvSpPr>
      <dsp:spPr>
        <a:xfrm>
          <a:off x="1884324" y="319994"/>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8BBFC4-CFD3-4DB1-BECF-420B4FD92BAD}">
      <dsp:nvSpPr>
        <dsp:cNvPr id="0" name=""/>
        <dsp:cNvSpPr/>
      </dsp:nvSpPr>
      <dsp:spPr>
        <a:xfrm>
          <a:off x="696324" y="2774267"/>
          <a:ext cx="432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a-DK" sz="1600" kern="1200" dirty="0">
              <a:solidFill>
                <a:srgbClr val="141E4D"/>
              </a:solidFill>
            </a:rPr>
            <a:t>77% af de respondenter der har talentudvikling i kommunen, svarer, at de </a:t>
          </a:r>
          <a:r>
            <a:rPr lang="da-DK" sz="1600" u="sng" kern="1200" dirty="0">
              <a:solidFill>
                <a:srgbClr val="141E4D"/>
              </a:solidFill>
            </a:rPr>
            <a:t>ikke</a:t>
          </a:r>
          <a:r>
            <a:rPr lang="da-DK" sz="1600" kern="1200" dirty="0">
              <a:solidFill>
                <a:srgbClr val="141E4D"/>
              </a:solidFill>
            </a:rPr>
            <a:t> modtager statsligt tilskud til understøttelse af talentudvikling.</a:t>
          </a:r>
          <a:endParaRPr lang="en-US" sz="1600" kern="1200" dirty="0">
            <a:solidFill>
              <a:srgbClr val="141E4D"/>
            </a:solidFill>
          </a:endParaRPr>
        </a:p>
      </dsp:txBody>
      <dsp:txXfrm>
        <a:off x="696324" y="2774267"/>
        <a:ext cx="4320000" cy="945000"/>
      </dsp:txXfrm>
    </dsp:sp>
    <dsp:sp modelId="{D32510BA-3FB6-4AED-A2CB-E16A77CFC14B}">
      <dsp:nvSpPr>
        <dsp:cNvPr id="0" name=""/>
        <dsp:cNvSpPr/>
      </dsp:nvSpPr>
      <dsp:spPr>
        <a:xfrm>
          <a:off x="6960325" y="319994"/>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A37627-E22C-47B6-86FA-696F30708A2D}">
      <dsp:nvSpPr>
        <dsp:cNvPr id="0" name=""/>
        <dsp:cNvSpPr/>
      </dsp:nvSpPr>
      <dsp:spPr>
        <a:xfrm>
          <a:off x="5772325" y="2774267"/>
          <a:ext cx="432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a-DK" sz="1600" kern="1200" dirty="0">
              <a:solidFill>
                <a:srgbClr val="141E4D"/>
              </a:solidFill>
            </a:rPr>
            <a:t>18% svarer, at de modtager statsligt tilskud til talentudvikling i kommunen.</a:t>
          </a:r>
          <a:endParaRPr lang="en-US" sz="1600" kern="1200" dirty="0">
            <a:solidFill>
              <a:srgbClr val="141E4D"/>
            </a:solidFill>
          </a:endParaRPr>
        </a:p>
      </dsp:txBody>
      <dsp:txXfrm>
        <a:off x="5772325" y="2774267"/>
        <a:ext cx="4320000" cy="94500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7040A4F-2EF9-D995-73F0-C5A8320BD6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Pladsholder til dato 2">
            <a:extLst>
              <a:ext uri="{FF2B5EF4-FFF2-40B4-BE49-F238E27FC236}">
                <a16:creationId xmlns:a16="http://schemas.microsoft.com/office/drawing/2014/main" id="{66BC2F3B-A368-CFDD-3AC5-55234A797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3DF0E6-12CA-46B2-B6CB-DF41AF684E1B}" type="datetimeFigureOut">
              <a:rPr lang="es-ES" smtClean="0"/>
              <a:t>26/05/2026</a:t>
            </a:fld>
            <a:endParaRPr lang="es-ES"/>
          </a:p>
        </p:txBody>
      </p:sp>
      <p:sp>
        <p:nvSpPr>
          <p:cNvPr id="4" name="Pladsholder til sidefod 3">
            <a:extLst>
              <a:ext uri="{FF2B5EF4-FFF2-40B4-BE49-F238E27FC236}">
                <a16:creationId xmlns:a16="http://schemas.microsoft.com/office/drawing/2014/main" id="{A9257368-1997-147C-5479-6F6A3374E0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Pladsholder til slidenummer 4">
            <a:extLst>
              <a:ext uri="{FF2B5EF4-FFF2-40B4-BE49-F238E27FC236}">
                <a16:creationId xmlns:a16="http://schemas.microsoft.com/office/drawing/2014/main" id="{692F0D97-7D23-34A2-0CF3-9F61617566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C09EC4-FFF8-41AE-9BA7-7E2BF3E7C990}" type="slidenum">
              <a:rPr lang="es-ES" smtClean="0"/>
              <a:t>‹nr.›</a:t>
            </a:fld>
            <a:endParaRPr lang="es-ES"/>
          </a:p>
        </p:txBody>
      </p:sp>
    </p:spTree>
    <p:extLst>
      <p:ext uri="{BB962C8B-B14F-4D97-AF65-F5344CB8AC3E}">
        <p14:creationId xmlns:p14="http://schemas.microsoft.com/office/powerpoint/2010/main" val="40186586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84D6A7-0348-4782-8952-3C1B3CEEE7C9}" type="datetimeFigureOut">
              <a:rPr lang="da-DK" smtClean="0"/>
              <a:t>26-05-2026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C2066-9E76-4875-ADC6-29900AEB5046}" type="slidenum">
              <a:rPr lang="da-DK" smtClean="0"/>
              <a:t>‹nr.›</a:t>
            </a:fld>
            <a:endParaRPr lang="da-DK"/>
          </a:p>
        </p:txBody>
      </p:sp>
    </p:spTree>
    <p:extLst>
      <p:ext uri="{BB962C8B-B14F-4D97-AF65-F5344CB8AC3E}">
        <p14:creationId xmlns:p14="http://schemas.microsoft.com/office/powerpoint/2010/main" val="120675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1171C-F645-B37B-1394-DAA94C10815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02F5B51-3467-2E88-4BD6-1B0ED8DB811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CE707A5-A371-D19B-0EFC-35C1C6D5FA4B}"/>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376F9280-074C-7383-B209-16CF37172917}"/>
              </a:ext>
            </a:extLst>
          </p:cNvPr>
          <p:cNvSpPr>
            <a:spLocks noGrp="1"/>
          </p:cNvSpPr>
          <p:nvPr>
            <p:ph type="sldNum" sz="quarter" idx="5"/>
          </p:nvPr>
        </p:nvSpPr>
        <p:spPr/>
        <p:txBody>
          <a:bodyPr/>
          <a:lstStyle/>
          <a:p>
            <a:fld id="{610C2066-9E76-4875-ADC6-29900AEB5046}" type="slidenum">
              <a:rPr lang="da-DK" smtClean="0"/>
              <a:t>2</a:t>
            </a:fld>
            <a:endParaRPr lang="da-DK"/>
          </a:p>
        </p:txBody>
      </p:sp>
    </p:spTree>
    <p:extLst>
      <p:ext uri="{BB962C8B-B14F-4D97-AF65-F5344CB8AC3E}">
        <p14:creationId xmlns:p14="http://schemas.microsoft.com/office/powerpoint/2010/main" val="1160288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baseline="0" dirty="0"/>
              <a:t>Formål med samarbejde fordelt på institutionstyper (% af samarbejder inden for hver institutionstype)</a:t>
            </a:r>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24</a:t>
            </a:fld>
            <a:endParaRPr lang="da-DK"/>
          </a:p>
        </p:txBody>
      </p:sp>
    </p:spTree>
    <p:extLst>
      <p:ext uri="{BB962C8B-B14F-4D97-AF65-F5344CB8AC3E}">
        <p14:creationId xmlns:p14="http://schemas.microsoft.com/office/powerpoint/2010/main" val="1481772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25</a:t>
            </a:fld>
            <a:endParaRPr lang="da-DK"/>
          </a:p>
        </p:txBody>
      </p:sp>
    </p:spTree>
    <p:extLst>
      <p:ext uri="{BB962C8B-B14F-4D97-AF65-F5344CB8AC3E}">
        <p14:creationId xmlns:p14="http://schemas.microsoft.com/office/powerpoint/2010/main" val="3564308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28</a:t>
            </a:fld>
            <a:endParaRPr lang="da-DK"/>
          </a:p>
        </p:txBody>
      </p:sp>
    </p:spTree>
    <p:extLst>
      <p:ext uri="{BB962C8B-B14F-4D97-AF65-F5344CB8AC3E}">
        <p14:creationId xmlns:p14="http://schemas.microsoft.com/office/powerpoint/2010/main" val="317112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1ED6B-0E58-BF0E-539A-551019892D3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010AD44-FF77-E954-73EE-03EDA2F4FE2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78C6792-16F4-B097-BC4C-C61E5D84EA5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3BF1C4D3-EA28-E586-F279-D0D6B42ADB1D}"/>
              </a:ext>
            </a:extLst>
          </p:cNvPr>
          <p:cNvSpPr>
            <a:spLocks noGrp="1"/>
          </p:cNvSpPr>
          <p:nvPr>
            <p:ph type="sldNum" sz="quarter" idx="5"/>
          </p:nvPr>
        </p:nvSpPr>
        <p:spPr/>
        <p:txBody>
          <a:bodyPr/>
          <a:lstStyle/>
          <a:p>
            <a:fld id="{610C2066-9E76-4875-ADC6-29900AEB5046}" type="slidenum">
              <a:rPr lang="da-DK" smtClean="0"/>
              <a:t>30</a:t>
            </a:fld>
            <a:endParaRPr lang="da-DK"/>
          </a:p>
        </p:txBody>
      </p:sp>
    </p:spTree>
    <p:extLst>
      <p:ext uri="{BB962C8B-B14F-4D97-AF65-F5344CB8AC3E}">
        <p14:creationId xmlns:p14="http://schemas.microsoft.com/office/powerpoint/2010/main" val="2434839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34</a:t>
            </a:fld>
            <a:endParaRPr lang="da-DK"/>
          </a:p>
        </p:txBody>
      </p:sp>
    </p:spTree>
    <p:extLst>
      <p:ext uri="{BB962C8B-B14F-4D97-AF65-F5344CB8AC3E}">
        <p14:creationId xmlns:p14="http://schemas.microsoft.com/office/powerpoint/2010/main" val="265705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C333E-5A22-4FBE-A7EA-3B900C65638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1EB0ED1-E9AE-62A0-7F2F-6916A466A14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B90158C-1841-43FB-B6FC-DCD285045A9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07015411-BA24-0CFB-1D44-525C63E49638}"/>
              </a:ext>
            </a:extLst>
          </p:cNvPr>
          <p:cNvSpPr>
            <a:spLocks noGrp="1"/>
          </p:cNvSpPr>
          <p:nvPr>
            <p:ph type="sldNum" sz="quarter" idx="5"/>
          </p:nvPr>
        </p:nvSpPr>
        <p:spPr/>
        <p:txBody>
          <a:bodyPr/>
          <a:lstStyle/>
          <a:p>
            <a:fld id="{610C2066-9E76-4875-ADC6-29900AEB5046}" type="slidenum">
              <a:rPr lang="da-DK" smtClean="0"/>
              <a:t>35</a:t>
            </a:fld>
            <a:endParaRPr lang="da-DK"/>
          </a:p>
        </p:txBody>
      </p:sp>
    </p:spTree>
    <p:extLst>
      <p:ext uri="{BB962C8B-B14F-4D97-AF65-F5344CB8AC3E}">
        <p14:creationId xmlns:p14="http://schemas.microsoft.com/office/powerpoint/2010/main" val="11535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36</a:t>
            </a:fld>
            <a:endParaRPr lang="da-DK"/>
          </a:p>
        </p:txBody>
      </p:sp>
    </p:spTree>
    <p:extLst>
      <p:ext uri="{BB962C8B-B14F-4D97-AF65-F5344CB8AC3E}">
        <p14:creationId xmlns:p14="http://schemas.microsoft.com/office/powerpoint/2010/main" val="380834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39</a:t>
            </a:fld>
            <a:endParaRPr lang="da-DK"/>
          </a:p>
        </p:txBody>
      </p:sp>
    </p:spTree>
    <p:extLst>
      <p:ext uri="{BB962C8B-B14F-4D97-AF65-F5344CB8AC3E}">
        <p14:creationId xmlns:p14="http://schemas.microsoft.com/office/powerpoint/2010/main" val="38344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40</a:t>
            </a:fld>
            <a:endParaRPr lang="da-DK"/>
          </a:p>
        </p:txBody>
      </p:sp>
    </p:spTree>
    <p:extLst>
      <p:ext uri="{BB962C8B-B14F-4D97-AF65-F5344CB8AC3E}">
        <p14:creationId xmlns:p14="http://schemas.microsoft.com/office/powerpoint/2010/main" val="3865668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42</a:t>
            </a:fld>
            <a:endParaRPr lang="da-DK"/>
          </a:p>
        </p:txBody>
      </p:sp>
    </p:spTree>
    <p:extLst>
      <p:ext uri="{BB962C8B-B14F-4D97-AF65-F5344CB8AC3E}">
        <p14:creationId xmlns:p14="http://schemas.microsoft.com/office/powerpoint/2010/main" val="384769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3</a:t>
            </a:fld>
            <a:endParaRPr lang="da-DK"/>
          </a:p>
        </p:txBody>
      </p:sp>
    </p:spTree>
    <p:extLst>
      <p:ext uri="{BB962C8B-B14F-4D97-AF65-F5344CB8AC3E}">
        <p14:creationId xmlns:p14="http://schemas.microsoft.com/office/powerpoint/2010/main" val="2279162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43</a:t>
            </a:fld>
            <a:endParaRPr lang="da-DK"/>
          </a:p>
        </p:txBody>
      </p:sp>
    </p:spTree>
    <p:extLst>
      <p:ext uri="{BB962C8B-B14F-4D97-AF65-F5344CB8AC3E}">
        <p14:creationId xmlns:p14="http://schemas.microsoft.com/office/powerpoint/2010/main" val="2679213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##-AccessibilityAssitant: Alternative text for this slide below this line-##
Oversigt over borgertal år 2024, elevtal år 2023-2024 og antal elever på musikskoler i procent i kommunerne. </a:t>
            </a:r>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44</a:t>
            </a:fld>
            <a:endParaRPr lang="da-DK"/>
          </a:p>
        </p:txBody>
      </p:sp>
    </p:spTree>
    <p:extLst>
      <p:ext uri="{BB962C8B-B14F-4D97-AF65-F5344CB8AC3E}">
        <p14:creationId xmlns:p14="http://schemas.microsoft.com/office/powerpoint/2010/main" val="2642165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##-AccessibilityAssitant: Alternative text for this slide below this line-##
Oversigt over borgertal år 2024, elevtal år 2023-2024 og antal elever på musikskoler i procent i kommunerne. </a:t>
            </a:r>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45</a:t>
            </a:fld>
            <a:endParaRPr lang="da-DK"/>
          </a:p>
        </p:txBody>
      </p:sp>
    </p:spTree>
    <p:extLst>
      <p:ext uri="{BB962C8B-B14F-4D97-AF65-F5344CB8AC3E}">
        <p14:creationId xmlns:p14="http://schemas.microsoft.com/office/powerpoint/2010/main" val="2081214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##-AccessibilityAssitant: Alternative text for this slide below this line-##
Oversigt over borgertal år 2024, elevtal år 2023-2024 og antal elever på musikskoler i procent i kommunerne. </a:t>
            </a:r>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46</a:t>
            </a:fld>
            <a:endParaRPr lang="da-DK"/>
          </a:p>
        </p:txBody>
      </p:sp>
    </p:spTree>
    <p:extLst>
      <p:ext uri="{BB962C8B-B14F-4D97-AF65-F5344CB8AC3E}">
        <p14:creationId xmlns:p14="http://schemas.microsoft.com/office/powerpoint/2010/main" val="141703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4</a:t>
            </a:fld>
            <a:endParaRPr lang="da-DK"/>
          </a:p>
        </p:txBody>
      </p:sp>
    </p:spTree>
    <p:extLst>
      <p:ext uri="{BB962C8B-B14F-4D97-AF65-F5344CB8AC3E}">
        <p14:creationId xmlns:p14="http://schemas.microsoft.com/office/powerpoint/2010/main" val="150509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9</a:t>
            </a:fld>
            <a:endParaRPr lang="da-DK"/>
          </a:p>
        </p:txBody>
      </p:sp>
    </p:spTree>
    <p:extLst>
      <p:ext uri="{BB962C8B-B14F-4D97-AF65-F5344CB8AC3E}">
        <p14:creationId xmlns:p14="http://schemas.microsoft.com/office/powerpoint/2010/main" val="118673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14</a:t>
            </a:fld>
            <a:endParaRPr lang="da-DK"/>
          </a:p>
        </p:txBody>
      </p:sp>
    </p:spTree>
    <p:extLst>
      <p:ext uri="{BB962C8B-B14F-4D97-AF65-F5344CB8AC3E}">
        <p14:creationId xmlns:p14="http://schemas.microsoft.com/office/powerpoint/2010/main" val="2928781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18</a:t>
            </a:fld>
            <a:endParaRPr lang="da-DK"/>
          </a:p>
        </p:txBody>
      </p:sp>
    </p:spTree>
    <p:extLst>
      <p:ext uri="{BB962C8B-B14F-4D97-AF65-F5344CB8AC3E}">
        <p14:creationId xmlns:p14="http://schemas.microsoft.com/office/powerpoint/2010/main" val="863147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261F0-AEBD-0A0E-0DD1-88C1399F26D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08328FC-133F-9E78-4CAD-0427F591C64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19B2EF5-48A4-7DE5-5ACB-0B7F80A7EB31}"/>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1CE5DEC3-0971-EDC3-4D26-B788CCC20862}"/>
              </a:ext>
            </a:extLst>
          </p:cNvPr>
          <p:cNvSpPr>
            <a:spLocks noGrp="1"/>
          </p:cNvSpPr>
          <p:nvPr>
            <p:ph type="sldNum" sz="quarter" idx="5"/>
          </p:nvPr>
        </p:nvSpPr>
        <p:spPr/>
        <p:txBody>
          <a:bodyPr/>
          <a:lstStyle/>
          <a:p>
            <a:fld id="{610C2066-9E76-4875-ADC6-29900AEB5046}" type="slidenum">
              <a:rPr lang="da-DK" smtClean="0"/>
              <a:t>19</a:t>
            </a:fld>
            <a:endParaRPr lang="da-DK"/>
          </a:p>
        </p:txBody>
      </p:sp>
    </p:spTree>
    <p:extLst>
      <p:ext uri="{BB962C8B-B14F-4D97-AF65-F5344CB8AC3E}">
        <p14:creationId xmlns:p14="http://schemas.microsoft.com/office/powerpoint/2010/main" val="2297673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20</a:t>
            </a:fld>
            <a:endParaRPr lang="da-DK"/>
          </a:p>
        </p:txBody>
      </p:sp>
    </p:spTree>
    <p:extLst>
      <p:ext uri="{BB962C8B-B14F-4D97-AF65-F5344CB8AC3E}">
        <p14:creationId xmlns:p14="http://schemas.microsoft.com/office/powerpoint/2010/main" val="2101322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0C2066-9E76-4875-ADC6-29900AEB5046}" type="slidenum">
              <a:rPr lang="da-DK" smtClean="0"/>
              <a:t>21</a:t>
            </a:fld>
            <a:endParaRPr lang="da-DK"/>
          </a:p>
        </p:txBody>
      </p:sp>
    </p:spTree>
    <p:extLst>
      <p:ext uri="{BB962C8B-B14F-4D97-AF65-F5344CB8AC3E}">
        <p14:creationId xmlns:p14="http://schemas.microsoft.com/office/powerpoint/2010/main" val="1721102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01">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D4E80320-7898-A9DF-8886-962C927EDF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709000"/>
            <a:ext cx="2560000" cy="1440000"/>
          </a:xfrm>
          <a:prstGeom prst="rect">
            <a:avLst/>
          </a:prstGeom>
        </p:spPr>
      </p:pic>
      <p:sp>
        <p:nvSpPr>
          <p:cNvPr id="8" name="Tekstfelt 7">
            <a:extLst>
              <a:ext uri="{FF2B5EF4-FFF2-40B4-BE49-F238E27FC236}">
                <a16:creationId xmlns:a16="http://schemas.microsoft.com/office/drawing/2014/main" id="{AEE99A19-B03D-11B5-A54C-BE07317A8BD4}"/>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7" name="Pladsholder til billede 6">
            <a:extLst>
              <a:ext uri="{FF2B5EF4-FFF2-40B4-BE49-F238E27FC236}">
                <a16:creationId xmlns:a16="http://schemas.microsoft.com/office/drawing/2014/main" id="{28671CD5-C519-103E-FE98-17C1B856EF69}"/>
              </a:ext>
            </a:extLst>
          </p:cNvPr>
          <p:cNvSpPr>
            <a:spLocks noGrp="1"/>
          </p:cNvSpPr>
          <p:nvPr>
            <p:ph type="pic" sz="quarter" idx="12"/>
          </p:nvPr>
        </p:nvSpPr>
        <p:spPr>
          <a:xfrm>
            <a:off x="0" y="0"/>
            <a:ext cx="5189783" cy="6858000"/>
          </a:xfrm>
          <a:solidFill>
            <a:schemeClr val="bg2"/>
          </a:solidFill>
        </p:spPr>
        <p:txBody>
          <a:bodyPr/>
          <a:lstStyle/>
          <a:p>
            <a:endParaRPr lang="da-DK"/>
          </a:p>
        </p:txBody>
      </p:sp>
      <p:sp>
        <p:nvSpPr>
          <p:cNvPr id="5" name="Rektangel 4">
            <a:extLst>
              <a:ext uri="{FF2B5EF4-FFF2-40B4-BE49-F238E27FC236}">
                <a16:creationId xmlns:a16="http://schemas.microsoft.com/office/drawing/2014/main" id="{66CD70AA-5E51-C573-3EC5-CC1FA785A320}"/>
              </a:ext>
              <a:ext uri="{C183D7F6-B498-43B3-948B-1728B52AA6E4}">
                <adec:decorative xmlns:adec="http://schemas.microsoft.com/office/drawing/2017/decorative" val="1"/>
              </a:ext>
            </a:extLst>
          </p:cNvPr>
          <p:cNvSpPr/>
          <p:nvPr userDrawn="1"/>
        </p:nvSpPr>
        <p:spPr>
          <a:xfrm>
            <a:off x="5189783" y="0"/>
            <a:ext cx="92626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B117178-5E09-6064-1889-F74C39F183A8}"/>
              </a:ext>
            </a:extLst>
          </p:cNvPr>
          <p:cNvSpPr>
            <a:spLocks noGrp="1"/>
          </p:cNvSpPr>
          <p:nvPr>
            <p:ph type="title" hasCustomPrompt="1"/>
          </p:nvPr>
        </p:nvSpPr>
        <p:spPr>
          <a:xfrm>
            <a:off x="6761163" y="908050"/>
            <a:ext cx="3935411" cy="1002638"/>
          </a:xfrm>
        </p:spPr>
        <p:txBody>
          <a:bodyPr/>
          <a:lstStyle>
            <a:lvl1pPr>
              <a:defRPr sz="6000"/>
            </a:lvl1pPr>
          </a:lstStyle>
          <a:p>
            <a:r>
              <a:rPr lang="da-DK" dirty="0"/>
              <a:t>Agenda</a:t>
            </a:r>
          </a:p>
        </p:txBody>
      </p:sp>
      <p:sp>
        <p:nvSpPr>
          <p:cNvPr id="10" name="Pladsholder til tekst 9">
            <a:extLst>
              <a:ext uri="{FF2B5EF4-FFF2-40B4-BE49-F238E27FC236}">
                <a16:creationId xmlns:a16="http://schemas.microsoft.com/office/drawing/2014/main" id="{5087A633-2C1A-796E-D601-01032EBB7725}"/>
              </a:ext>
            </a:extLst>
          </p:cNvPr>
          <p:cNvSpPr>
            <a:spLocks noGrp="1"/>
          </p:cNvSpPr>
          <p:nvPr>
            <p:ph type="body" sz="quarter" idx="13"/>
          </p:nvPr>
        </p:nvSpPr>
        <p:spPr>
          <a:xfrm>
            <a:off x="6761163" y="2292824"/>
            <a:ext cx="4729162" cy="3800001"/>
          </a:xfrm>
        </p:spPr>
        <p:txBody>
          <a:bodyPr/>
          <a:lstStyle/>
          <a:p>
            <a:pPr lvl="0"/>
            <a:r>
              <a:rPr lang="da-DK" dirty="0"/>
              <a:t>Klik for at redigere teksttypografierne i masteren</a:t>
            </a:r>
          </a:p>
          <a:p>
            <a:pPr lvl="1"/>
            <a:r>
              <a:rPr lang="da-DK" dirty="0"/>
              <a:t>Andet niveau</a:t>
            </a:r>
          </a:p>
        </p:txBody>
      </p:sp>
    </p:spTree>
    <p:extLst>
      <p:ext uri="{BB962C8B-B14F-4D97-AF65-F5344CB8AC3E}">
        <p14:creationId xmlns:p14="http://schemas.microsoft.com/office/powerpoint/2010/main" val="213729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e og 4 tekstbokse til Ikoner">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20449FAA-B557-B3F1-329A-D3228BFDDCB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76986" y="2569283"/>
            <a:ext cx="2560000" cy="1440000"/>
          </a:xfrm>
          <a:prstGeom prst="rect">
            <a:avLst/>
          </a:prstGeom>
        </p:spPr>
      </p:pic>
      <p:sp>
        <p:nvSpPr>
          <p:cNvPr id="10" name="Tekstfelt 9">
            <a:extLst>
              <a:ext uri="{FF2B5EF4-FFF2-40B4-BE49-F238E27FC236}">
                <a16:creationId xmlns:a16="http://schemas.microsoft.com/office/drawing/2014/main" id="{B9CA1E24-9F50-D1E1-603F-2AC794ABC3ED}"/>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1" name="Pladsholder til billede 10">
            <a:extLst>
              <a:ext uri="{FF2B5EF4-FFF2-40B4-BE49-F238E27FC236}">
                <a16:creationId xmlns:a16="http://schemas.microsoft.com/office/drawing/2014/main" id="{3F97047E-3FAA-1A26-3CC6-D60A3AD6D6EB}"/>
              </a:ext>
            </a:extLst>
          </p:cNvPr>
          <p:cNvSpPr>
            <a:spLocks noGrp="1"/>
          </p:cNvSpPr>
          <p:nvPr>
            <p:ph type="pic" sz="quarter" idx="12"/>
          </p:nvPr>
        </p:nvSpPr>
        <p:spPr>
          <a:xfrm>
            <a:off x="0" y="1"/>
            <a:ext cx="6096000" cy="3434330"/>
          </a:xfrm>
          <a:solidFill>
            <a:schemeClr val="bg2"/>
          </a:solidFill>
        </p:spPr>
        <p:txBody>
          <a:bodyPr/>
          <a:lstStyle/>
          <a:p>
            <a:endParaRPr lang="da-DK" dirty="0"/>
          </a:p>
        </p:txBody>
      </p:sp>
      <p:sp>
        <p:nvSpPr>
          <p:cNvPr id="8" name="Rektangel 7">
            <a:extLst>
              <a:ext uri="{FF2B5EF4-FFF2-40B4-BE49-F238E27FC236}">
                <a16:creationId xmlns:a16="http://schemas.microsoft.com/office/drawing/2014/main" id="{0542D7A3-F331-D157-1206-B7F52DEDFB6B}"/>
              </a:ext>
              <a:ext uri="{C183D7F6-B498-43B3-948B-1728B52AA6E4}">
                <adec:decorative xmlns:adec="http://schemas.microsoft.com/office/drawing/2017/decorative" val="1"/>
              </a:ext>
            </a:extLst>
          </p:cNvPr>
          <p:cNvSpPr/>
          <p:nvPr userDrawn="1"/>
        </p:nvSpPr>
        <p:spPr>
          <a:xfrm>
            <a:off x="0" y="3434330"/>
            <a:ext cx="6096000" cy="20225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5DB1E74D-EF6C-4CDD-F1EB-F8387BB74BA7}"/>
              </a:ext>
            </a:extLst>
          </p:cNvPr>
          <p:cNvSpPr>
            <a:spLocks noGrp="1"/>
          </p:cNvSpPr>
          <p:nvPr>
            <p:ph type="title"/>
          </p:nvPr>
        </p:nvSpPr>
        <p:spPr>
          <a:xfrm>
            <a:off x="701675" y="3885172"/>
            <a:ext cx="5166465" cy="1002638"/>
          </a:xfrm>
        </p:spPr>
        <p:txBody>
          <a:bodyPr/>
          <a:lstStyle/>
          <a:p>
            <a:r>
              <a:rPr lang="da-DK" dirty="0"/>
              <a:t>Klik for at redigere titeltypografien i masteren</a:t>
            </a:r>
          </a:p>
        </p:txBody>
      </p:sp>
      <p:sp>
        <p:nvSpPr>
          <p:cNvPr id="7" name="Rektangel 6">
            <a:extLst>
              <a:ext uri="{FF2B5EF4-FFF2-40B4-BE49-F238E27FC236}">
                <a16:creationId xmlns:a16="http://schemas.microsoft.com/office/drawing/2014/main" id="{37CFD0DD-EEC6-FCD5-E2A3-33B9A1104F45}"/>
              </a:ext>
              <a:ext uri="{C183D7F6-B498-43B3-948B-1728B52AA6E4}">
                <adec:decorative xmlns:adec="http://schemas.microsoft.com/office/drawing/2017/decorative" val="1"/>
              </a:ext>
            </a:extLst>
          </p:cNvPr>
          <p:cNvSpPr/>
          <p:nvPr userDrawn="1"/>
        </p:nvSpPr>
        <p:spPr>
          <a:xfrm>
            <a:off x="0" y="5456903"/>
            <a:ext cx="6096000" cy="14064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283B239A-4889-6DF9-277F-AC9FCD502B90}"/>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13" name="Pladsholder til tekst 12">
            <a:extLst>
              <a:ext uri="{FF2B5EF4-FFF2-40B4-BE49-F238E27FC236}">
                <a16:creationId xmlns:a16="http://schemas.microsoft.com/office/drawing/2014/main" id="{5F33A13C-EC89-FBCF-3C44-53F28014D577}"/>
              </a:ext>
            </a:extLst>
          </p:cNvPr>
          <p:cNvSpPr>
            <a:spLocks noGrp="1"/>
          </p:cNvSpPr>
          <p:nvPr>
            <p:ph type="body" sz="quarter" idx="13"/>
          </p:nvPr>
        </p:nvSpPr>
        <p:spPr>
          <a:xfrm>
            <a:off x="7878732" y="1454836"/>
            <a:ext cx="3611599" cy="766763"/>
          </a:xfrm>
        </p:spPr>
        <p:txBody>
          <a:bodyPr>
            <a:noAutofit/>
          </a:bodyPr>
          <a:lstStyle>
            <a:lvl1pPr marL="0" indent="0">
              <a:buNone/>
              <a:defRPr sz="1800"/>
            </a:lvl1pPr>
          </a:lstStyle>
          <a:p>
            <a:pPr lvl="0"/>
            <a:r>
              <a:rPr lang="da-DK" dirty="0"/>
              <a:t>Klik for at redigere teksttypografierne i masteren</a:t>
            </a:r>
          </a:p>
        </p:txBody>
      </p:sp>
      <p:sp>
        <p:nvSpPr>
          <p:cNvPr id="14" name="Pladsholder til tekst 12">
            <a:extLst>
              <a:ext uri="{FF2B5EF4-FFF2-40B4-BE49-F238E27FC236}">
                <a16:creationId xmlns:a16="http://schemas.microsoft.com/office/drawing/2014/main" id="{0E99B1EF-0C0F-9F9A-C6CD-0A986D3B6835}"/>
              </a:ext>
            </a:extLst>
          </p:cNvPr>
          <p:cNvSpPr>
            <a:spLocks noGrp="1"/>
          </p:cNvSpPr>
          <p:nvPr>
            <p:ph type="body" sz="quarter" idx="14"/>
          </p:nvPr>
        </p:nvSpPr>
        <p:spPr>
          <a:xfrm>
            <a:off x="7878732" y="2522520"/>
            <a:ext cx="3611599" cy="766763"/>
          </a:xfrm>
        </p:spPr>
        <p:txBody>
          <a:bodyPr>
            <a:noAutofit/>
          </a:bodyPr>
          <a:lstStyle>
            <a:lvl1pPr marL="0" indent="0">
              <a:buNone/>
              <a:defRPr sz="1800"/>
            </a:lvl1pPr>
          </a:lstStyle>
          <a:p>
            <a:pPr lvl="0"/>
            <a:r>
              <a:rPr lang="da-DK" dirty="0"/>
              <a:t>Klik for at redigere teksttypografierne i masteren</a:t>
            </a:r>
          </a:p>
        </p:txBody>
      </p:sp>
      <p:sp>
        <p:nvSpPr>
          <p:cNvPr id="15" name="Pladsholder til tekst 12">
            <a:extLst>
              <a:ext uri="{FF2B5EF4-FFF2-40B4-BE49-F238E27FC236}">
                <a16:creationId xmlns:a16="http://schemas.microsoft.com/office/drawing/2014/main" id="{EB41C89C-300A-1925-D525-DDA9DE17E7F2}"/>
              </a:ext>
            </a:extLst>
          </p:cNvPr>
          <p:cNvSpPr>
            <a:spLocks noGrp="1"/>
          </p:cNvSpPr>
          <p:nvPr>
            <p:ph type="body" sz="quarter" idx="15"/>
          </p:nvPr>
        </p:nvSpPr>
        <p:spPr>
          <a:xfrm>
            <a:off x="7878732" y="3590204"/>
            <a:ext cx="3611599" cy="766763"/>
          </a:xfrm>
        </p:spPr>
        <p:txBody>
          <a:bodyPr>
            <a:noAutofit/>
          </a:bodyPr>
          <a:lstStyle>
            <a:lvl1pPr marL="0" indent="0">
              <a:buNone/>
              <a:defRPr sz="1800"/>
            </a:lvl1pPr>
          </a:lstStyle>
          <a:p>
            <a:pPr lvl="0"/>
            <a:r>
              <a:rPr lang="da-DK" dirty="0"/>
              <a:t>Klik for at redigere teksttypografierne i masteren</a:t>
            </a:r>
          </a:p>
        </p:txBody>
      </p:sp>
      <p:sp>
        <p:nvSpPr>
          <p:cNvPr id="17" name="Pladsholder til tekst 12">
            <a:extLst>
              <a:ext uri="{FF2B5EF4-FFF2-40B4-BE49-F238E27FC236}">
                <a16:creationId xmlns:a16="http://schemas.microsoft.com/office/drawing/2014/main" id="{FFA50BB1-4708-19A0-8F9C-D628CE297730}"/>
              </a:ext>
            </a:extLst>
          </p:cNvPr>
          <p:cNvSpPr>
            <a:spLocks noGrp="1"/>
          </p:cNvSpPr>
          <p:nvPr>
            <p:ph type="body" sz="quarter" idx="17"/>
          </p:nvPr>
        </p:nvSpPr>
        <p:spPr>
          <a:xfrm>
            <a:off x="7878732" y="4657889"/>
            <a:ext cx="3611599" cy="766763"/>
          </a:xfrm>
        </p:spPr>
        <p:txBody>
          <a:bodyPr>
            <a:noAutofit/>
          </a:bodyPr>
          <a:lstStyle>
            <a:lvl1pPr marL="0" indent="0">
              <a:buNone/>
              <a:defRPr sz="1800"/>
            </a:lvl1pPr>
          </a:lstStyle>
          <a:p>
            <a:pPr lvl="0"/>
            <a:r>
              <a:rPr lang="da-DK" dirty="0"/>
              <a:t>Klik for at redigere teksttypografierne i masteren</a:t>
            </a:r>
          </a:p>
        </p:txBody>
      </p:sp>
      <p:sp>
        <p:nvSpPr>
          <p:cNvPr id="3" name="Pladsholder til sidefod 2">
            <a:extLst>
              <a:ext uri="{FF2B5EF4-FFF2-40B4-BE49-F238E27FC236}">
                <a16:creationId xmlns:a16="http://schemas.microsoft.com/office/drawing/2014/main" id="{B07317C9-E4C9-4A87-AEF6-1A5D2C7EF9A1}"/>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101183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lede og 1 tekstboks">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8A5C9793-9EFC-3544-5989-B8ECA4FA10D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606723"/>
            <a:ext cx="2560000" cy="1440000"/>
          </a:xfrm>
          <a:prstGeom prst="rect">
            <a:avLst/>
          </a:prstGeom>
        </p:spPr>
      </p:pic>
      <p:sp>
        <p:nvSpPr>
          <p:cNvPr id="12" name="Tekstfelt 11">
            <a:extLst>
              <a:ext uri="{FF2B5EF4-FFF2-40B4-BE49-F238E27FC236}">
                <a16:creationId xmlns:a16="http://schemas.microsoft.com/office/drawing/2014/main" id="{FC3CC391-3C55-8D4D-2369-6552E0417425}"/>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1" name="Pladsholder til billede 10">
            <a:extLst>
              <a:ext uri="{FF2B5EF4-FFF2-40B4-BE49-F238E27FC236}">
                <a16:creationId xmlns:a16="http://schemas.microsoft.com/office/drawing/2014/main" id="{3F97047E-3FAA-1A26-3CC6-D60A3AD6D6EB}"/>
              </a:ext>
            </a:extLst>
          </p:cNvPr>
          <p:cNvSpPr>
            <a:spLocks noGrp="1"/>
          </p:cNvSpPr>
          <p:nvPr>
            <p:ph type="pic" sz="quarter" idx="12"/>
          </p:nvPr>
        </p:nvSpPr>
        <p:spPr>
          <a:xfrm>
            <a:off x="0" y="1"/>
            <a:ext cx="6096000" cy="3434330"/>
          </a:xfrm>
          <a:solidFill>
            <a:schemeClr val="bg2"/>
          </a:solidFill>
        </p:spPr>
        <p:txBody>
          <a:bodyPr/>
          <a:lstStyle/>
          <a:p>
            <a:endParaRPr lang="da-DK" dirty="0"/>
          </a:p>
        </p:txBody>
      </p:sp>
      <p:sp>
        <p:nvSpPr>
          <p:cNvPr id="8" name="Rektangel 7">
            <a:extLst>
              <a:ext uri="{FF2B5EF4-FFF2-40B4-BE49-F238E27FC236}">
                <a16:creationId xmlns:a16="http://schemas.microsoft.com/office/drawing/2014/main" id="{0542D7A3-F331-D157-1206-B7F52DEDFB6B}"/>
              </a:ext>
              <a:ext uri="{C183D7F6-B498-43B3-948B-1728B52AA6E4}">
                <adec:decorative xmlns:adec="http://schemas.microsoft.com/office/drawing/2017/decorative" val="1"/>
              </a:ext>
            </a:extLst>
          </p:cNvPr>
          <p:cNvSpPr/>
          <p:nvPr userDrawn="1"/>
        </p:nvSpPr>
        <p:spPr>
          <a:xfrm>
            <a:off x="0" y="3434330"/>
            <a:ext cx="6096000" cy="20225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5DB1E74D-EF6C-4CDD-F1EB-F8387BB74BA7}"/>
              </a:ext>
            </a:extLst>
          </p:cNvPr>
          <p:cNvSpPr>
            <a:spLocks noGrp="1"/>
          </p:cNvSpPr>
          <p:nvPr>
            <p:ph type="title"/>
          </p:nvPr>
        </p:nvSpPr>
        <p:spPr>
          <a:xfrm>
            <a:off x="701675" y="3885172"/>
            <a:ext cx="5166465" cy="1002638"/>
          </a:xfrm>
        </p:spPr>
        <p:txBody>
          <a:bodyPr/>
          <a:lstStyle/>
          <a:p>
            <a:r>
              <a:rPr lang="da-DK"/>
              <a:t>Klik for at redigere titeltypografien i masteren</a:t>
            </a:r>
          </a:p>
        </p:txBody>
      </p:sp>
      <p:sp>
        <p:nvSpPr>
          <p:cNvPr id="7" name="Rektangel 6">
            <a:extLst>
              <a:ext uri="{FF2B5EF4-FFF2-40B4-BE49-F238E27FC236}">
                <a16:creationId xmlns:a16="http://schemas.microsoft.com/office/drawing/2014/main" id="{37CFD0DD-EEC6-FCD5-E2A3-33B9A1104F45}"/>
              </a:ext>
              <a:ext uri="{C183D7F6-B498-43B3-948B-1728B52AA6E4}">
                <adec:decorative xmlns:adec="http://schemas.microsoft.com/office/drawing/2017/decorative" val="1"/>
              </a:ext>
            </a:extLst>
          </p:cNvPr>
          <p:cNvSpPr/>
          <p:nvPr userDrawn="1"/>
        </p:nvSpPr>
        <p:spPr>
          <a:xfrm>
            <a:off x="0" y="5456903"/>
            <a:ext cx="6096000" cy="14064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283B239A-4889-6DF9-277F-AC9FCD502B90}"/>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5" name="Pladsholder til tekst 8">
            <a:extLst>
              <a:ext uri="{FF2B5EF4-FFF2-40B4-BE49-F238E27FC236}">
                <a16:creationId xmlns:a16="http://schemas.microsoft.com/office/drawing/2014/main" id="{E82D76B2-5E63-A1A8-4AB9-6B973A308D44}"/>
              </a:ext>
            </a:extLst>
          </p:cNvPr>
          <p:cNvSpPr>
            <a:spLocks noGrp="1"/>
          </p:cNvSpPr>
          <p:nvPr>
            <p:ph type="body" sz="quarter" idx="13"/>
          </p:nvPr>
        </p:nvSpPr>
        <p:spPr>
          <a:xfrm>
            <a:off x="6773863" y="1270000"/>
            <a:ext cx="4716462" cy="4822825"/>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3" name="Pladsholder til sidefod 2">
            <a:extLst>
              <a:ext uri="{FF2B5EF4-FFF2-40B4-BE49-F238E27FC236}">
                <a16:creationId xmlns:a16="http://schemas.microsoft.com/office/drawing/2014/main" id="{B07317C9-E4C9-4A87-AEF6-1A5D2C7EF9A1}"/>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423928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dt txt overskrift 1 tekstboks og 1 billede">
    <p:bg>
      <p:bgPr>
        <a:solidFill>
          <a:schemeClr val="accent1"/>
        </a:solidFill>
        <a:effectLst/>
      </p:bgPr>
    </p:bg>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EF81F3AA-2E02-0376-6750-79686C4777B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63871" y="2587506"/>
            <a:ext cx="2560000" cy="1440000"/>
          </a:xfrm>
          <a:prstGeom prst="rect">
            <a:avLst/>
          </a:prstGeom>
        </p:spPr>
      </p:pic>
      <p:sp>
        <p:nvSpPr>
          <p:cNvPr id="12" name="Tekstfelt 11">
            <a:extLst>
              <a:ext uri="{FF2B5EF4-FFF2-40B4-BE49-F238E27FC236}">
                <a16:creationId xmlns:a16="http://schemas.microsoft.com/office/drawing/2014/main" id="{1DCCF4DA-0CB9-BB2D-8640-6D670E3D0807}"/>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3" name="Tekstfelt 12">
            <a:extLst>
              <a:ext uri="{FF2B5EF4-FFF2-40B4-BE49-F238E27FC236}">
                <a16:creationId xmlns:a16="http://schemas.microsoft.com/office/drawing/2014/main" id="{2A9B240F-3974-4606-3C8D-765062EAB753}"/>
              </a:ext>
              <a:ext uri="{C183D7F6-B498-43B3-948B-1728B52AA6E4}">
                <adec:decorative xmlns:adec="http://schemas.microsoft.com/office/drawing/2017/decorative" val="1"/>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sp>
        <p:nvSpPr>
          <p:cNvPr id="2" name="Titel 1">
            <a:extLst>
              <a:ext uri="{FF2B5EF4-FFF2-40B4-BE49-F238E27FC236}">
                <a16:creationId xmlns:a16="http://schemas.microsoft.com/office/drawing/2014/main" id="{87E0E207-0A14-99BC-4B70-A8968C79DB9E}"/>
              </a:ext>
            </a:extLst>
          </p:cNvPr>
          <p:cNvSpPr>
            <a:spLocks noGrp="1"/>
          </p:cNvSpPr>
          <p:nvPr>
            <p:ph type="title"/>
          </p:nvPr>
        </p:nvSpPr>
        <p:spPr>
          <a:xfrm>
            <a:off x="701675" y="1273350"/>
            <a:ext cx="4684713" cy="1314156"/>
          </a:xfrm>
        </p:spPr>
        <p:txBody>
          <a:bodyPr anchor="t"/>
          <a:lstStyle>
            <a:lvl1pPr>
              <a:defRPr>
                <a:solidFill>
                  <a:schemeClr val="bg1"/>
                </a:solidFill>
              </a:defRPr>
            </a:lvl1pPr>
          </a:lstStyle>
          <a:p>
            <a:r>
              <a:rPr lang="da-DK" dirty="0"/>
              <a:t>Klik for at redigere titeltypografien i masteren</a:t>
            </a:r>
            <a:endParaRPr lang="es-ES" dirty="0"/>
          </a:p>
        </p:txBody>
      </p:sp>
      <p:sp>
        <p:nvSpPr>
          <p:cNvPr id="4" name="Pladsholder til slidenummer 3">
            <a:extLst>
              <a:ext uri="{FF2B5EF4-FFF2-40B4-BE49-F238E27FC236}">
                <a16:creationId xmlns:a16="http://schemas.microsoft.com/office/drawing/2014/main" id="{3CA80A2C-63E1-178D-E099-5132FB7F46DE}"/>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6" name="Rektangel 5">
            <a:extLst>
              <a:ext uri="{FF2B5EF4-FFF2-40B4-BE49-F238E27FC236}">
                <a16:creationId xmlns:a16="http://schemas.microsoft.com/office/drawing/2014/main" id="{668874CD-2DDC-2D78-DE27-F81ECFBCC74F}"/>
              </a:ext>
              <a:ext uri="{C183D7F6-B498-43B3-948B-1728B52AA6E4}">
                <adec:decorative xmlns:adec="http://schemas.microsoft.com/office/drawing/2017/decorative" val="1"/>
              </a:ext>
            </a:extLst>
          </p:cNvPr>
          <p:cNvSpPr/>
          <p:nvPr userDrawn="1"/>
        </p:nvSpPr>
        <p:spPr>
          <a:xfrm>
            <a:off x="60948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Pladsholder til tekst 17">
            <a:extLst>
              <a:ext uri="{FF2B5EF4-FFF2-40B4-BE49-F238E27FC236}">
                <a16:creationId xmlns:a16="http://schemas.microsoft.com/office/drawing/2014/main" id="{2C6CC083-011F-DF58-F4E0-1B23DAE63A99}"/>
              </a:ext>
            </a:extLst>
          </p:cNvPr>
          <p:cNvSpPr>
            <a:spLocks noGrp="1"/>
          </p:cNvSpPr>
          <p:nvPr>
            <p:ph type="body" sz="quarter" idx="14"/>
          </p:nvPr>
        </p:nvSpPr>
        <p:spPr>
          <a:xfrm>
            <a:off x="6761163" y="1273350"/>
            <a:ext cx="4735514" cy="1531937"/>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da-DK" dirty="0"/>
              <a:t>Klik for at redigere teksttypografierne i masteren</a:t>
            </a:r>
          </a:p>
          <a:p>
            <a:pPr lvl="1"/>
            <a:r>
              <a:rPr lang="da-DK" dirty="0"/>
              <a:t>Andet niveau</a:t>
            </a:r>
          </a:p>
          <a:p>
            <a:pPr lvl="2"/>
            <a:r>
              <a:rPr lang="da-DK" dirty="0"/>
              <a:t>Tredje niveau</a:t>
            </a:r>
          </a:p>
        </p:txBody>
      </p:sp>
      <p:pic>
        <p:nvPicPr>
          <p:cNvPr id="7" name="Grafik 6">
            <a:extLst>
              <a:ext uri="{FF2B5EF4-FFF2-40B4-BE49-F238E27FC236}">
                <a16:creationId xmlns:a16="http://schemas.microsoft.com/office/drawing/2014/main" id="{69616147-8398-2372-07A0-571ECB6FEA82}"/>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31537" y="558817"/>
            <a:ext cx="565138" cy="337370"/>
          </a:xfrm>
          <a:prstGeom prst="rect">
            <a:avLst/>
          </a:prstGeom>
        </p:spPr>
      </p:pic>
      <p:sp>
        <p:nvSpPr>
          <p:cNvPr id="10" name="Pladsholder til billede 9">
            <a:extLst>
              <a:ext uri="{FF2B5EF4-FFF2-40B4-BE49-F238E27FC236}">
                <a16:creationId xmlns:a16="http://schemas.microsoft.com/office/drawing/2014/main" id="{3F8C9ABF-8DEA-4C65-6E68-4763DA6639A6}"/>
              </a:ext>
            </a:extLst>
          </p:cNvPr>
          <p:cNvSpPr>
            <a:spLocks noGrp="1"/>
          </p:cNvSpPr>
          <p:nvPr>
            <p:ph type="pic" sz="quarter" idx="15"/>
          </p:nvPr>
        </p:nvSpPr>
        <p:spPr>
          <a:xfrm>
            <a:off x="6094799" y="3429000"/>
            <a:ext cx="6094800" cy="3429000"/>
          </a:xfrm>
          <a:solidFill>
            <a:schemeClr val="bg2"/>
          </a:solidFill>
        </p:spPr>
        <p:txBody>
          <a:bodyPr/>
          <a:lstStyle/>
          <a:p>
            <a:endParaRPr lang="es-ES"/>
          </a:p>
        </p:txBody>
      </p:sp>
      <p:sp>
        <p:nvSpPr>
          <p:cNvPr id="3" name="Pladsholder til sidefod 2">
            <a:extLst>
              <a:ext uri="{FF2B5EF4-FFF2-40B4-BE49-F238E27FC236}">
                <a16:creationId xmlns:a16="http://schemas.microsoft.com/office/drawing/2014/main" id="{60C616A9-34EF-5237-EB2D-D418CB28B110}"/>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Tree>
    <p:extLst>
      <p:ext uri="{BB962C8B-B14F-4D97-AF65-F5344CB8AC3E}">
        <p14:creationId xmlns:p14="http://schemas.microsoft.com/office/powerpoint/2010/main" val="179613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verskrift 2 tekstboks og 1 billede">
    <p:bg>
      <p:bgPr>
        <a:solidFill>
          <a:schemeClr val="accent1"/>
        </a:solidFill>
        <a:effectLst/>
      </p:bgPr>
    </p:bg>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E628E36F-551A-1280-0C2F-4FC3A782598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587506"/>
            <a:ext cx="2560000" cy="1440000"/>
          </a:xfrm>
          <a:prstGeom prst="rect">
            <a:avLst/>
          </a:prstGeom>
        </p:spPr>
      </p:pic>
      <p:sp>
        <p:nvSpPr>
          <p:cNvPr id="13" name="Tekstfelt 12">
            <a:extLst>
              <a:ext uri="{FF2B5EF4-FFF2-40B4-BE49-F238E27FC236}">
                <a16:creationId xmlns:a16="http://schemas.microsoft.com/office/drawing/2014/main" id="{2939A6B6-8CE4-C507-04B9-BF375AA5D756}"/>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4" name="Tekstfelt 13">
            <a:extLst>
              <a:ext uri="{FF2B5EF4-FFF2-40B4-BE49-F238E27FC236}">
                <a16:creationId xmlns:a16="http://schemas.microsoft.com/office/drawing/2014/main" id="{EE14B4CC-7E95-61D3-FD6D-63470AC944A9}"/>
              </a:ext>
              <a:ext uri="{C183D7F6-B498-43B3-948B-1728B52AA6E4}">
                <adec:decorative xmlns:adec="http://schemas.microsoft.com/office/drawing/2017/decorative" val="1"/>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sp>
        <p:nvSpPr>
          <p:cNvPr id="2" name="Titel 1">
            <a:extLst>
              <a:ext uri="{FF2B5EF4-FFF2-40B4-BE49-F238E27FC236}">
                <a16:creationId xmlns:a16="http://schemas.microsoft.com/office/drawing/2014/main" id="{87E0E207-0A14-99BC-4B70-A8968C79DB9E}"/>
              </a:ext>
            </a:extLst>
          </p:cNvPr>
          <p:cNvSpPr>
            <a:spLocks noGrp="1"/>
          </p:cNvSpPr>
          <p:nvPr>
            <p:ph type="title"/>
          </p:nvPr>
        </p:nvSpPr>
        <p:spPr>
          <a:xfrm>
            <a:off x="701675" y="1273350"/>
            <a:ext cx="4684713" cy="1314156"/>
          </a:xfrm>
        </p:spPr>
        <p:txBody>
          <a:bodyPr anchor="t"/>
          <a:lstStyle>
            <a:lvl1pPr>
              <a:defRPr>
                <a:solidFill>
                  <a:schemeClr val="bg1"/>
                </a:solidFill>
              </a:defRPr>
            </a:lvl1pPr>
          </a:lstStyle>
          <a:p>
            <a:r>
              <a:rPr lang="da-DK" dirty="0"/>
              <a:t>Klik for at redigere titeltypografien i masteren</a:t>
            </a:r>
            <a:endParaRPr lang="es-ES" dirty="0"/>
          </a:p>
        </p:txBody>
      </p:sp>
      <p:sp>
        <p:nvSpPr>
          <p:cNvPr id="11" name="Pladsholder til tekst 17">
            <a:extLst>
              <a:ext uri="{FF2B5EF4-FFF2-40B4-BE49-F238E27FC236}">
                <a16:creationId xmlns:a16="http://schemas.microsoft.com/office/drawing/2014/main" id="{39DDDC00-8E46-676C-BC9A-B380BE4B10D9}"/>
              </a:ext>
            </a:extLst>
          </p:cNvPr>
          <p:cNvSpPr>
            <a:spLocks noGrp="1"/>
          </p:cNvSpPr>
          <p:nvPr>
            <p:ph type="body" sz="quarter" idx="16"/>
          </p:nvPr>
        </p:nvSpPr>
        <p:spPr>
          <a:xfrm>
            <a:off x="701675" y="2895600"/>
            <a:ext cx="4684713" cy="319722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Klik for at redigere teksttypografierne i masteren</a:t>
            </a:r>
          </a:p>
          <a:p>
            <a:pPr lvl="1"/>
            <a:r>
              <a:rPr lang="da-DK" dirty="0"/>
              <a:t>Andet niveau</a:t>
            </a:r>
          </a:p>
          <a:p>
            <a:pPr lvl="2"/>
            <a:r>
              <a:rPr lang="da-DK" dirty="0"/>
              <a:t>Tredje niveau</a:t>
            </a:r>
          </a:p>
        </p:txBody>
      </p:sp>
      <p:sp>
        <p:nvSpPr>
          <p:cNvPr id="4" name="Pladsholder til slidenummer 3">
            <a:extLst>
              <a:ext uri="{FF2B5EF4-FFF2-40B4-BE49-F238E27FC236}">
                <a16:creationId xmlns:a16="http://schemas.microsoft.com/office/drawing/2014/main" id="{3CA80A2C-63E1-178D-E099-5132FB7F46DE}"/>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6" name="Rektangel 5">
            <a:extLst>
              <a:ext uri="{FF2B5EF4-FFF2-40B4-BE49-F238E27FC236}">
                <a16:creationId xmlns:a16="http://schemas.microsoft.com/office/drawing/2014/main" id="{668874CD-2DDC-2D78-DE27-F81ECFBCC74F}"/>
              </a:ext>
              <a:ext uri="{C183D7F6-B498-43B3-948B-1728B52AA6E4}">
                <adec:decorative xmlns:adec="http://schemas.microsoft.com/office/drawing/2017/decorative" val="1"/>
              </a:ext>
            </a:extLst>
          </p:cNvPr>
          <p:cNvSpPr/>
          <p:nvPr userDrawn="1"/>
        </p:nvSpPr>
        <p:spPr>
          <a:xfrm>
            <a:off x="60948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Grafik 6">
            <a:extLst>
              <a:ext uri="{FF2B5EF4-FFF2-40B4-BE49-F238E27FC236}">
                <a16:creationId xmlns:a16="http://schemas.microsoft.com/office/drawing/2014/main" id="{69616147-8398-2372-07A0-571ECB6FEA82}"/>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31537" y="558817"/>
            <a:ext cx="565138" cy="337370"/>
          </a:xfrm>
          <a:prstGeom prst="rect">
            <a:avLst/>
          </a:prstGeom>
        </p:spPr>
      </p:pic>
      <p:sp>
        <p:nvSpPr>
          <p:cNvPr id="8" name="Pladsholder til tekst 17">
            <a:extLst>
              <a:ext uri="{FF2B5EF4-FFF2-40B4-BE49-F238E27FC236}">
                <a16:creationId xmlns:a16="http://schemas.microsoft.com/office/drawing/2014/main" id="{2C6CC083-011F-DF58-F4E0-1B23DAE63A99}"/>
              </a:ext>
            </a:extLst>
          </p:cNvPr>
          <p:cNvSpPr>
            <a:spLocks noGrp="1"/>
          </p:cNvSpPr>
          <p:nvPr>
            <p:ph type="body" sz="quarter" idx="14"/>
          </p:nvPr>
        </p:nvSpPr>
        <p:spPr>
          <a:xfrm>
            <a:off x="6761163" y="1273350"/>
            <a:ext cx="4735512" cy="1531937"/>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da-DK" dirty="0"/>
              <a:t>Klik for at redigere teksttypografierne i masteren</a:t>
            </a:r>
          </a:p>
          <a:p>
            <a:pPr lvl="1"/>
            <a:r>
              <a:rPr lang="da-DK" dirty="0"/>
              <a:t>Andet niveau</a:t>
            </a:r>
          </a:p>
          <a:p>
            <a:pPr lvl="2"/>
            <a:r>
              <a:rPr lang="da-DK" dirty="0"/>
              <a:t>Tredje niveau</a:t>
            </a:r>
          </a:p>
        </p:txBody>
      </p:sp>
      <p:sp>
        <p:nvSpPr>
          <p:cNvPr id="10" name="Pladsholder til billede 9">
            <a:extLst>
              <a:ext uri="{FF2B5EF4-FFF2-40B4-BE49-F238E27FC236}">
                <a16:creationId xmlns:a16="http://schemas.microsoft.com/office/drawing/2014/main" id="{3F8C9ABF-8DEA-4C65-6E68-4763DA6639A6}"/>
              </a:ext>
            </a:extLst>
          </p:cNvPr>
          <p:cNvSpPr>
            <a:spLocks noGrp="1"/>
          </p:cNvSpPr>
          <p:nvPr>
            <p:ph type="pic" sz="quarter" idx="15"/>
          </p:nvPr>
        </p:nvSpPr>
        <p:spPr>
          <a:xfrm>
            <a:off x="6094799" y="3429000"/>
            <a:ext cx="6094800" cy="3429000"/>
          </a:xfrm>
          <a:solidFill>
            <a:schemeClr val="bg2"/>
          </a:solidFill>
        </p:spPr>
        <p:txBody>
          <a:bodyPr/>
          <a:lstStyle/>
          <a:p>
            <a:endParaRPr lang="es-ES"/>
          </a:p>
        </p:txBody>
      </p:sp>
      <p:sp>
        <p:nvSpPr>
          <p:cNvPr id="3" name="Pladsholder til sidefod 2">
            <a:extLst>
              <a:ext uri="{FF2B5EF4-FFF2-40B4-BE49-F238E27FC236}">
                <a16:creationId xmlns:a16="http://schemas.microsoft.com/office/drawing/2014/main" id="{60C616A9-34EF-5237-EB2D-D418CB28B110}"/>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Tree>
    <p:extLst>
      <p:ext uri="{BB962C8B-B14F-4D97-AF65-F5344CB8AC3E}">
        <p14:creationId xmlns:p14="http://schemas.microsoft.com/office/powerpoint/2010/main" val="46921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 2 tekstboks og 1 billede">
    <p:bg>
      <p:bgPr>
        <a:solidFill>
          <a:schemeClr val="accent3"/>
        </a:solid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C7C75B89-8E73-E92B-C582-0CC5D4D0EA7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5904" y="2702262"/>
            <a:ext cx="2560000" cy="1440000"/>
          </a:xfrm>
          <a:prstGeom prst="rect">
            <a:avLst/>
          </a:prstGeom>
        </p:spPr>
      </p:pic>
      <p:sp>
        <p:nvSpPr>
          <p:cNvPr id="13" name="Tekstfelt 12">
            <a:extLst>
              <a:ext uri="{FF2B5EF4-FFF2-40B4-BE49-F238E27FC236}">
                <a16:creationId xmlns:a16="http://schemas.microsoft.com/office/drawing/2014/main" id="{4FC88341-F63A-4023-EFD5-E8CE7DBD1A98}"/>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4" name="Tekstfelt 13">
            <a:extLst>
              <a:ext uri="{FF2B5EF4-FFF2-40B4-BE49-F238E27FC236}">
                <a16:creationId xmlns:a16="http://schemas.microsoft.com/office/drawing/2014/main" id="{6B75AB5E-99B1-94AB-B362-089F194E1B7C}"/>
              </a:ext>
              <a:ext uri="{C183D7F6-B498-43B3-948B-1728B52AA6E4}">
                <adec:decorative xmlns:adec="http://schemas.microsoft.com/office/drawing/2017/decorative" val="1"/>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sp>
        <p:nvSpPr>
          <p:cNvPr id="2" name="Titel 1">
            <a:extLst>
              <a:ext uri="{FF2B5EF4-FFF2-40B4-BE49-F238E27FC236}">
                <a16:creationId xmlns:a16="http://schemas.microsoft.com/office/drawing/2014/main" id="{87E0E207-0A14-99BC-4B70-A8968C79DB9E}"/>
              </a:ext>
            </a:extLst>
          </p:cNvPr>
          <p:cNvSpPr>
            <a:spLocks noGrp="1"/>
          </p:cNvSpPr>
          <p:nvPr>
            <p:ph type="title"/>
          </p:nvPr>
        </p:nvSpPr>
        <p:spPr>
          <a:xfrm>
            <a:off x="701675" y="1273350"/>
            <a:ext cx="4684713" cy="1314156"/>
          </a:xfrm>
        </p:spPr>
        <p:txBody>
          <a:bodyPr anchor="t"/>
          <a:lstStyle>
            <a:lvl1pPr>
              <a:defRPr>
                <a:solidFill>
                  <a:schemeClr val="bg1"/>
                </a:solidFill>
              </a:defRPr>
            </a:lvl1pPr>
          </a:lstStyle>
          <a:p>
            <a:r>
              <a:rPr lang="da-DK"/>
              <a:t>Klik for at redigere titeltypografien i masteren</a:t>
            </a:r>
            <a:endParaRPr lang="es-ES"/>
          </a:p>
        </p:txBody>
      </p:sp>
      <p:sp>
        <p:nvSpPr>
          <p:cNvPr id="5" name="Pladsholder til tekst 17">
            <a:extLst>
              <a:ext uri="{FF2B5EF4-FFF2-40B4-BE49-F238E27FC236}">
                <a16:creationId xmlns:a16="http://schemas.microsoft.com/office/drawing/2014/main" id="{29EA0F17-A844-AFBE-C8CF-BD26DDBB2160}"/>
              </a:ext>
            </a:extLst>
          </p:cNvPr>
          <p:cNvSpPr>
            <a:spLocks noGrp="1"/>
          </p:cNvSpPr>
          <p:nvPr>
            <p:ph type="body" sz="quarter" idx="16"/>
          </p:nvPr>
        </p:nvSpPr>
        <p:spPr>
          <a:xfrm>
            <a:off x="701675" y="2895600"/>
            <a:ext cx="4684713" cy="290512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Klik for at redigere teksttypografierne i masteren</a:t>
            </a:r>
          </a:p>
          <a:p>
            <a:pPr lvl="1"/>
            <a:r>
              <a:rPr lang="da-DK" dirty="0"/>
              <a:t>Andet niveau</a:t>
            </a:r>
          </a:p>
          <a:p>
            <a:pPr lvl="2"/>
            <a:r>
              <a:rPr lang="da-DK" dirty="0"/>
              <a:t>Tredje niveau</a:t>
            </a:r>
          </a:p>
        </p:txBody>
      </p:sp>
      <p:sp>
        <p:nvSpPr>
          <p:cNvPr id="4" name="Pladsholder til slidenummer 3">
            <a:extLst>
              <a:ext uri="{FF2B5EF4-FFF2-40B4-BE49-F238E27FC236}">
                <a16:creationId xmlns:a16="http://schemas.microsoft.com/office/drawing/2014/main" id="{3CA80A2C-63E1-178D-E099-5132FB7F46DE}"/>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6" name="Rektangel 5">
            <a:extLst>
              <a:ext uri="{FF2B5EF4-FFF2-40B4-BE49-F238E27FC236}">
                <a16:creationId xmlns:a16="http://schemas.microsoft.com/office/drawing/2014/main" id="{668874CD-2DDC-2D78-DE27-F81ECFBCC74F}"/>
              </a:ext>
              <a:ext uri="{C183D7F6-B498-43B3-948B-1728B52AA6E4}">
                <adec:decorative xmlns:adec="http://schemas.microsoft.com/office/drawing/2017/decorative" val="1"/>
              </a:ext>
            </a:extLst>
          </p:cNvPr>
          <p:cNvSpPr/>
          <p:nvPr userDrawn="1"/>
        </p:nvSpPr>
        <p:spPr>
          <a:xfrm>
            <a:off x="60948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Grafik 6">
            <a:extLst>
              <a:ext uri="{FF2B5EF4-FFF2-40B4-BE49-F238E27FC236}">
                <a16:creationId xmlns:a16="http://schemas.microsoft.com/office/drawing/2014/main" id="{69616147-8398-2372-07A0-571ECB6FEA82}"/>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31537" y="558817"/>
            <a:ext cx="565138" cy="337370"/>
          </a:xfrm>
          <a:prstGeom prst="rect">
            <a:avLst/>
          </a:prstGeom>
        </p:spPr>
      </p:pic>
      <p:sp>
        <p:nvSpPr>
          <p:cNvPr id="8" name="Pladsholder til tekst 17">
            <a:extLst>
              <a:ext uri="{FF2B5EF4-FFF2-40B4-BE49-F238E27FC236}">
                <a16:creationId xmlns:a16="http://schemas.microsoft.com/office/drawing/2014/main" id="{2C6CC083-011F-DF58-F4E0-1B23DAE63A99}"/>
              </a:ext>
            </a:extLst>
          </p:cNvPr>
          <p:cNvSpPr>
            <a:spLocks noGrp="1"/>
          </p:cNvSpPr>
          <p:nvPr>
            <p:ph type="body" sz="quarter" idx="14"/>
          </p:nvPr>
        </p:nvSpPr>
        <p:spPr>
          <a:xfrm>
            <a:off x="6761163" y="1273350"/>
            <a:ext cx="4735512" cy="1531937"/>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da-DK" dirty="0"/>
              <a:t>Klik for at redigere teksttypografierne i masteren</a:t>
            </a:r>
          </a:p>
          <a:p>
            <a:pPr lvl="1"/>
            <a:r>
              <a:rPr lang="da-DK" dirty="0"/>
              <a:t>Andet niveau</a:t>
            </a:r>
          </a:p>
          <a:p>
            <a:pPr lvl="2"/>
            <a:r>
              <a:rPr lang="da-DK" dirty="0"/>
              <a:t>Tredje niveau</a:t>
            </a:r>
          </a:p>
        </p:txBody>
      </p:sp>
      <p:sp>
        <p:nvSpPr>
          <p:cNvPr id="10" name="Pladsholder til billede 9">
            <a:extLst>
              <a:ext uri="{FF2B5EF4-FFF2-40B4-BE49-F238E27FC236}">
                <a16:creationId xmlns:a16="http://schemas.microsoft.com/office/drawing/2014/main" id="{3F8C9ABF-8DEA-4C65-6E68-4763DA6639A6}"/>
              </a:ext>
            </a:extLst>
          </p:cNvPr>
          <p:cNvSpPr>
            <a:spLocks noGrp="1"/>
          </p:cNvSpPr>
          <p:nvPr>
            <p:ph type="pic" sz="quarter" idx="15"/>
          </p:nvPr>
        </p:nvSpPr>
        <p:spPr>
          <a:xfrm>
            <a:off x="6094800" y="3429000"/>
            <a:ext cx="6084887" cy="3429000"/>
          </a:xfrm>
          <a:solidFill>
            <a:schemeClr val="bg2"/>
          </a:solidFill>
        </p:spPr>
        <p:txBody>
          <a:bodyPr/>
          <a:lstStyle/>
          <a:p>
            <a:endParaRPr lang="es-ES"/>
          </a:p>
        </p:txBody>
      </p:sp>
      <p:sp>
        <p:nvSpPr>
          <p:cNvPr id="3" name="Pladsholder til sidefod 2">
            <a:extLst>
              <a:ext uri="{FF2B5EF4-FFF2-40B4-BE49-F238E27FC236}">
                <a16:creationId xmlns:a16="http://schemas.microsoft.com/office/drawing/2014/main" id="{60C616A9-34EF-5237-EB2D-D418CB28B110}"/>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Tree>
    <p:extLst>
      <p:ext uri="{BB962C8B-B14F-4D97-AF65-F5344CB8AC3E}">
        <p14:creationId xmlns:p14="http://schemas.microsoft.com/office/powerpoint/2010/main" val="411374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lidt txt overskrift 1 tekstboks og 1 billede">
    <p:bg>
      <p:bgPr>
        <a:solidFill>
          <a:schemeClr val="accent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F95A84EE-DCBF-1F46-2C75-B8F9E7A291C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29552" y="2709788"/>
            <a:ext cx="2560000" cy="1440000"/>
          </a:xfrm>
          <a:prstGeom prst="rect">
            <a:avLst/>
          </a:prstGeom>
        </p:spPr>
      </p:pic>
      <p:sp>
        <p:nvSpPr>
          <p:cNvPr id="11" name="Tekstfelt 10">
            <a:extLst>
              <a:ext uri="{FF2B5EF4-FFF2-40B4-BE49-F238E27FC236}">
                <a16:creationId xmlns:a16="http://schemas.microsoft.com/office/drawing/2014/main" id="{319EA948-9165-4307-E69B-7C721E70A707}"/>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2" name="Tekstfelt 11">
            <a:extLst>
              <a:ext uri="{FF2B5EF4-FFF2-40B4-BE49-F238E27FC236}">
                <a16:creationId xmlns:a16="http://schemas.microsoft.com/office/drawing/2014/main" id="{0BA19723-D9CE-DEE3-A1E0-D9BDA3D34B2E}"/>
              </a:ext>
              <a:ext uri="{C183D7F6-B498-43B3-948B-1728B52AA6E4}">
                <adec:decorative xmlns:adec="http://schemas.microsoft.com/office/drawing/2017/decorative" val="1"/>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sp>
        <p:nvSpPr>
          <p:cNvPr id="5" name="Rektangel 4">
            <a:extLst>
              <a:ext uri="{FF2B5EF4-FFF2-40B4-BE49-F238E27FC236}">
                <a16:creationId xmlns:a16="http://schemas.microsoft.com/office/drawing/2014/main" id="{BF2A7320-AA30-4EE0-18CF-933E8C6E2703}"/>
              </a:ext>
            </a:extLst>
          </p:cNvPr>
          <p:cNvSpPr/>
          <p:nvPr userDrawn="1"/>
        </p:nvSpPr>
        <p:spPr>
          <a:xfrm>
            <a:off x="-2" y="0"/>
            <a:ext cx="6096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el 1">
            <a:extLst>
              <a:ext uri="{FF2B5EF4-FFF2-40B4-BE49-F238E27FC236}">
                <a16:creationId xmlns:a16="http://schemas.microsoft.com/office/drawing/2014/main" id="{87E0E207-0A14-99BC-4B70-A8968C79DB9E}"/>
              </a:ext>
            </a:extLst>
          </p:cNvPr>
          <p:cNvSpPr>
            <a:spLocks noGrp="1"/>
          </p:cNvSpPr>
          <p:nvPr>
            <p:ph type="title"/>
          </p:nvPr>
        </p:nvSpPr>
        <p:spPr>
          <a:xfrm>
            <a:off x="701675" y="1273350"/>
            <a:ext cx="4684713" cy="1314156"/>
          </a:xfrm>
        </p:spPr>
        <p:txBody>
          <a:bodyPr anchor="t"/>
          <a:lstStyle>
            <a:lvl1pPr>
              <a:defRPr>
                <a:solidFill>
                  <a:schemeClr val="bg1"/>
                </a:solidFill>
              </a:defRPr>
            </a:lvl1pPr>
          </a:lstStyle>
          <a:p>
            <a:r>
              <a:rPr lang="da-DK" dirty="0"/>
              <a:t>Klik for at redigere titeltypografien i masteren</a:t>
            </a:r>
            <a:endParaRPr lang="es-ES" dirty="0"/>
          </a:p>
        </p:txBody>
      </p:sp>
      <p:sp>
        <p:nvSpPr>
          <p:cNvPr id="4" name="Pladsholder til slidenummer 3">
            <a:extLst>
              <a:ext uri="{FF2B5EF4-FFF2-40B4-BE49-F238E27FC236}">
                <a16:creationId xmlns:a16="http://schemas.microsoft.com/office/drawing/2014/main" id="{3CA80A2C-63E1-178D-E099-5132FB7F46DE}"/>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8" name="Pladsholder til tekst 17">
            <a:extLst>
              <a:ext uri="{FF2B5EF4-FFF2-40B4-BE49-F238E27FC236}">
                <a16:creationId xmlns:a16="http://schemas.microsoft.com/office/drawing/2014/main" id="{2C6CC083-011F-DF58-F4E0-1B23DAE63A99}"/>
              </a:ext>
            </a:extLst>
          </p:cNvPr>
          <p:cNvSpPr>
            <a:spLocks noGrp="1"/>
          </p:cNvSpPr>
          <p:nvPr>
            <p:ph type="body" sz="quarter" idx="14"/>
          </p:nvPr>
        </p:nvSpPr>
        <p:spPr>
          <a:xfrm>
            <a:off x="6761163" y="1273350"/>
            <a:ext cx="4735514" cy="1531937"/>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da-DK" dirty="0"/>
              <a:t>Klik for at redigere teksttypografierne i masteren</a:t>
            </a:r>
          </a:p>
          <a:p>
            <a:pPr lvl="1"/>
            <a:r>
              <a:rPr lang="da-DK" dirty="0"/>
              <a:t>Andet niveau</a:t>
            </a:r>
          </a:p>
          <a:p>
            <a:pPr lvl="2"/>
            <a:r>
              <a:rPr lang="da-DK" dirty="0"/>
              <a:t>Tredje niveau</a:t>
            </a:r>
          </a:p>
        </p:txBody>
      </p:sp>
      <p:sp>
        <p:nvSpPr>
          <p:cNvPr id="10" name="Pladsholder til billede 9">
            <a:extLst>
              <a:ext uri="{FF2B5EF4-FFF2-40B4-BE49-F238E27FC236}">
                <a16:creationId xmlns:a16="http://schemas.microsoft.com/office/drawing/2014/main" id="{3F8C9ABF-8DEA-4C65-6E68-4763DA6639A6}"/>
              </a:ext>
            </a:extLst>
          </p:cNvPr>
          <p:cNvSpPr>
            <a:spLocks noGrp="1"/>
          </p:cNvSpPr>
          <p:nvPr>
            <p:ph type="pic" sz="quarter" idx="15"/>
          </p:nvPr>
        </p:nvSpPr>
        <p:spPr>
          <a:xfrm>
            <a:off x="6094800" y="3432000"/>
            <a:ext cx="6092231" cy="3429000"/>
          </a:xfrm>
          <a:solidFill>
            <a:schemeClr val="bg2"/>
          </a:solidFill>
        </p:spPr>
        <p:txBody>
          <a:bodyPr/>
          <a:lstStyle/>
          <a:p>
            <a:endParaRPr lang="es-ES"/>
          </a:p>
        </p:txBody>
      </p:sp>
      <p:sp>
        <p:nvSpPr>
          <p:cNvPr id="3" name="Pladsholder til sidefod 2">
            <a:extLst>
              <a:ext uri="{FF2B5EF4-FFF2-40B4-BE49-F238E27FC236}">
                <a16:creationId xmlns:a16="http://schemas.microsoft.com/office/drawing/2014/main" id="{60C616A9-34EF-5237-EB2D-D418CB28B110}"/>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Tree>
    <p:extLst>
      <p:ext uri="{BB962C8B-B14F-4D97-AF65-F5344CB8AC3E}">
        <p14:creationId xmlns:p14="http://schemas.microsoft.com/office/powerpoint/2010/main" val="315697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illede og 2 tekstbokse">
    <p:spTree>
      <p:nvGrpSpPr>
        <p:cNvPr id="1" name=""/>
        <p:cNvGrpSpPr/>
        <p:nvPr/>
      </p:nvGrpSpPr>
      <p:grpSpPr>
        <a:xfrm>
          <a:off x="0" y="0"/>
          <a:ext cx="0" cy="0"/>
          <a:chOff x="0" y="0"/>
          <a:chExt cx="0" cy="0"/>
        </a:xfrm>
      </p:grpSpPr>
      <p:grpSp>
        <p:nvGrpSpPr>
          <p:cNvPr id="21" name="Gruppe 20">
            <a:extLst>
              <a:ext uri="{FF2B5EF4-FFF2-40B4-BE49-F238E27FC236}">
                <a16:creationId xmlns:a16="http://schemas.microsoft.com/office/drawing/2014/main" id="{8B7F6E8F-B3E6-10F6-5A60-C23E05D21E28}"/>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3" name="Gruppe 22">
              <a:extLst>
                <a:ext uri="{FF2B5EF4-FFF2-40B4-BE49-F238E27FC236}">
                  <a16:creationId xmlns:a16="http://schemas.microsoft.com/office/drawing/2014/main" id="{6225ADE5-DC93-C5F2-8B52-5077D8B4F213}"/>
                </a:ext>
              </a:extLst>
            </p:cNvPr>
            <p:cNvGrpSpPr/>
            <p:nvPr userDrawn="1"/>
          </p:nvGrpSpPr>
          <p:grpSpPr>
            <a:xfrm>
              <a:off x="-1838312" y="-9527"/>
              <a:ext cx="1721353" cy="2467796"/>
              <a:chOff x="-1838312" y="-9527"/>
              <a:chExt cx="1721353" cy="2467796"/>
            </a:xfrm>
          </p:grpSpPr>
          <p:grpSp>
            <p:nvGrpSpPr>
              <p:cNvPr id="27" name="Gruppe 26">
                <a:extLst>
                  <a:ext uri="{FF2B5EF4-FFF2-40B4-BE49-F238E27FC236}">
                    <a16:creationId xmlns:a16="http://schemas.microsoft.com/office/drawing/2014/main" id="{B635990B-0646-4151-4365-979A014762D8}"/>
                  </a:ext>
                </a:extLst>
              </p:cNvPr>
              <p:cNvGrpSpPr/>
              <p:nvPr userDrawn="1"/>
            </p:nvGrpSpPr>
            <p:grpSpPr>
              <a:xfrm>
                <a:off x="-1838312" y="566838"/>
                <a:ext cx="1686995" cy="1891431"/>
                <a:chOff x="-2407803" y="1483724"/>
                <a:chExt cx="1686995" cy="1891431"/>
              </a:xfrm>
            </p:grpSpPr>
            <p:sp>
              <p:nvSpPr>
                <p:cNvPr id="29" name="Rektangel 28">
                  <a:extLst>
                    <a:ext uri="{FF2B5EF4-FFF2-40B4-BE49-F238E27FC236}">
                      <a16:creationId xmlns:a16="http://schemas.microsoft.com/office/drawing/2014/main" id="{FD611623-CFD2-FC60-056D-B986FC304CB9}"/>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0" name="Gruppe 29">
                  <a:extLst>
                    <a:ext uri="{FF2B5EF4-FFF2-40B4-BE49-F238E27FC236}">
                      <a16:creationId xmlns:a16="http://schemas.microsoft.com/office/drawing/2014/main" id="{2DD4BB1D-F0B0-3091-E3D7-81EB37628D44}"/>
                    </a:ext>
                  </a:extLst>
                </p:cNvPr>
                <p:cNvGrpSpPr/>
                <p:nvPr userDrawn="1"/>
              </p:nvGrpSpPr>
              <p:grpSpPr>
                <a:xfrm>
                  <a:off x="-2329929" y="1577145"/>
                  <a:ext cx="1531247" cy="737710"/>
                  <a:chOff x="-2855495" y="1483725"/>
                  <a:chExt cx="1531247" cy="737710"/>
                </a:xfrm>
              </p:grpSpPr>
              <p:sp>
                <p:nvSpPr>
                  <p:cNvPr id="35" name="Rektangel 34">
                    <a:extLst>
                      <a:ext uri="{FF2B5EF4-FFF2-40B4-BE49-F238E27FC236}">
                        <a16:creationId xmlns:a16="http://schemas.microsoft.com/office/drawing/2014/main" id="{E9171B2B-3DF0-0820-E3FC-4AF30E321CAE}"/>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ktangel 35">
                    <a:extLst>
                      <a:ext uri="{FF2B5EF4-FFF2-40B4-BE49-F238E27FC236}">
                        <a16:creationId xmlns:a16="http://schemas.microsoft.com/office/drawing/2014/main" id="{28297D8A-058F-4045-D4B3-D72837868F27}"/>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ktangel 36">
                    <a:extLst>
                      <a:ext uri="{FF2B5EF4-FFF2-40B4-BE49-F238E27FC236}">
                        <a16:creationId xmlns:a16="http://schemas.microsoft.com/office/drawing/2014/main" id="{06E7C6F8-5F59-6719-3C17-0AB4E0EB7543}"/>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1" name="Gruppe 30">
                  <a:extLst>
                    <a:ext uri="{FF2B5EF4-FFF2-40B4-BE49-F238E27FC236}">
                      <a16:creationId xmlns:a16="http://schemas.microsoft.com/office/drawing/2014/main" id="{A608C020-0E68-C2CA-9C3F-5B7E54F8D5AB}"/>
                    </a:ext>
                  </a:extLst>
                </p:cNvPr>
                <p:cNvGrpSpPr/>
                <p:nvPr userDrawn="1"/>
              </p:nvGrpSpPr>
              <p:grpSpPr>
                <a:xfrm>
                  <a:off x="-2329929" y="2483522"/>
                  <a:ext cx="1531247" cy="737710"/>
                  <a:chOff x="-2879557" y="2390102"/>
                  <a:chExt cx="1531247" cy="737710"/>
                </a:xfrm>
              </p:grpSpPr>
              <p:sp>
                <p:nvSpPr>
                  <p:cNvPr id="32" name="Rektangel 31">
                    <a:extLst>
                      <a:ext uri="{FF2B5EF4-FFF2-40B4-BE49-F238E27FC236}">
                        <a16:creationId xmlns:a16="http://schemas.microsoft.com/office/drawing/2014/main" id="{E70B5D19-15B4-281A-EA97-5DEA3D981617}"/>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ktangel 32">
                    <a:extLst>
                      <a:ext uri="{FF2B5EF4-FFF2-40B4-BE49-F238E27FC236}">
                        <a16:creationId xmlns:a16="http://schemas.microsoft.com/office/drawing/2014/main" id="{0E347F41-06E5-4E5F-0C19-0DA7D3852A5A}"/>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51265269-1A34-4CF9-115A-C6D8CA2C9D26}"/>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8" name="Tekstfelt 27">
                <a:extLst>
                  <a:ext uri="{FF2B5EF4-FFF2-40B4-BE49-F238E27FC236}">
                    <a16:creationId xmlns:a16="http://schemas.microsoft.com/office/drawing/2014/main" id="{5EB847DC-67DC-685C-044F-D49688BCC7BE}"/>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4" name="Rektangel 23">
              <a:extLst>
                <a:ext uri="{FF2B5EF4-FFF2-40B4-BE49-F238E27FC236}">
                  <a16:creationId xmlns:a16="http://schemas.microsoft.com/office/drawing/2014/main" id="{93B63CF8-294E-EA89-2B30-3CCCE91AD0A0}"/>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ktangel 25">
              <a:extLst>
                <a:ext uri="{FF2B5EF4-FFF2-40B4-BE49-F238E27FC236}">
                  <a16:creationId xmlns:a16="http://schemas.microsoft.com/office/drawing/2014/main" id="{C4A661FC-757B-9684-BE26-EE36132733EC}"/>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22" name="Billede 21">
            <a:extLst>
              <a:ext uri="{FF2B5EF4-FFF2-40B4-BE49-F238E27FC236}">
                <a16:creationId xmlns:a16="http://schemas.microsoft.com/office/drawing/2014/main" id="{6CD62EDF-A878-98C7-9791-DB1EF4F32D9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317" y="2706676"/>
            <a:ext cx="2560000" cy="1440000"/>
          </a:xfrm>
          <a:prstGeom prst="rect">
            <a:avLst/>
          </a:prstGeom>
        </p:spPr>
      </p:pic>
      <p:sp>
        <p:nvSpPr>
          <p:cNvPr id="25" name="Tekstfelt 24">
            <a:extLst>
              <a:ext uri="{FF2B5EF4-FFF2-40B4-BE49-F238E27FC236}">
                <a16:creationId xmlns:a16="http://schemas.microsoft.com/office/drawing/2014/main" id="{75BFD77F-3F29-10DF-2A78-528F093C2C0A}"/>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5" name="Rektangel 4">
            <a:extLst>
              <a:ext uri="{FF2B5EF4-FFF2-40B4-BE49-F238E27FC236}">
                <a16:creationId xmlns:a16="http://schemas.microsoft.com/office/drawing/2014/main" id="{2D21E0DF-E442-E8F7-81A8-2D006A84E3D2}"/>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B33295C-A521-48CE-EF22-C464B0F2DA7F}"/>
              </a:ext>
            </a:extLst>
          </p:cNvPr>
          <p:cNvSpPr>
            <a:spLocks noGrp="1"/>
          </p:cNvSpPr>
          <p:nvPr>
            <p:ph type="title"/>
          </p:nvPr>
        </p:nvSpPr>
        <p:spPr>
          <a:xfrm>
            <a:off x="701675" y="917024"/>
            <a:ext cx="4684713" cy="1418673"/>
          </a:xfrm>
        </p:spPr>
        <p:txBody>
          <a:bodyPr anchor="t"/>
          <a:lstStyle>
            <a:lvl1pPr>
              <a:defRPr>
                <a:solidFill>
                  <a:schemeClr val="tx2"/>
                </a:solidFill>
              </a:defRPr>
            </a:lvl1pPr>
          </a:lstStyle>
          <a:p>
            <a:r>
              <a:rPr lang="da-DK" dirty="0"/>
              <a:t>Klik for at redigere titeltypografien i masteren</a:t>
            </a:r>
          </a:p>
        </p:txBody>
      </p:sp>
      <p:sp>
        <p:nvSpPr>
          <p:cNvPr id="18" name="Pladsholder til tekst 17">
            <a:extLst>
              <a:ext uri="{FF2B5EF4-FFF2-40B4-BE49-F238E27FC236}">
                <a16:creationId xmlns:a16="http://schemas.microsoft.com/office/drawing/2014/main" id="{6E793180-F9E7-EECE-63C8-5EE761FC1C81}"/>
              </a:ext>
            </a:extLst>
          </p:cNvPr>
          <p:cNvSpPr>
            <a:spLocks noGrp="1"/>
          </p:cNvSpPr>
          <p:nvPr>
            <p:ph type="body" sz="quarter" idx="13"/>
          </p:nvPr>
        </p:nvSpPr>
        <p:spPr>
          <a:xfrm>
            <a:off x="701675" y="2703445"/>
            <a:ext cx="4684713" cy="3389380"/>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4" name="Pladsholder til slidenummer 3">
            <a:extLst>
              <a:ext uri="{FF2B5EF4-FFF2-40B4-BE49-F238E27FC236}">
                <a16:creationId xmlns:a16="http://schemas.microsoft.com/office/drawing/2014/main" id="{070E3EFD-4F2B-A779-3662-167C19E66640}"/>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14" name="Pladsholder til billede 13">
            <a:extLst>
              <a:ext uri="{FF2B5EF4-FFF2-40B4-BE49-F238E27FC236}">
                <a16:creationId xmlns:a16="http://schemas.microsoft.com/office/drawing/2014/main" id="{389AD5F4-6E24-7FA9-7F1A-A6BAE5A94430}"/>
              </a:ext>
            </a:extLst>
          </p:cNvPr>
          <p:cNvSpPr>
            <a:spLocks noGrp="1"/>
          </p:cNvSpPr>
          <p:nvPr>
            <p:ph type="pic" sz="quarter" idx="12"/>
          </p:nvPr>
        </p:nvSpPr>
        <p:spPr>
          <a:xfrm>
            <a:off x="6094800" y="0"/>
            <a:ext cx="6096000" cy="3429000"/>
          </a:xfrm>
          <a:custGeom>
            <a:avLst/>
            <a:gdLst>
              <a:gd name="connsiteX0" fmla="*/ 5040750 w 6096000"/>
              <a:gd name="connsiteY0" fmla="*/ 558817 h 3429000"/>
              <a:gd name="connsiteX1" fmla="*/ 4934213 w 6096000"/>
              <a:gd name="connsiteY1" fmla="*/ 721029 h 3429000"/>
              <a:gd name="connsiteX2" fmla="*/ 5052823 w 6096000"/>
              <a:gd name="connsiteY2" fmla="*/ 895708 h 3429000"/>
              <a:gd name="connsiteX3" fmla="*/ 5154463 w 6096000"/>
              <a:gd name="connsiteY3" fmla="*/ 895708 h 3429000"/>
              <a:gd name="connsiteX4" fmla="*/ 5031331 w 6096000"/>
              <a:gd name="connsiteY4" fmla="*/ 718306 h 3429000"/>
              <a:gd name="connsiteX5" fmla="*/ 5136224 w 6096000"/>
              <a:gd name="connsiteY5" fmla="*/ 558817 h 3429000"/>
              <a:gd name="connsiteX6" fmla="*/ 4835537 w 6096000"/>
              <a:gd name="connsiteY6" fmla="*/ 558817 h 3429000"/>
              <a:gd name="connsiteX7" fmla="*/ 4835537 w 6096000"/>
              <a:gd name="connsiteY7" fmla="*/ 895690 h 3429000"/>
              <a:gd name="connsiteX8" fmla="*/ 4925103 w 6096000"/>
              <a:gd name="connsiteY8" fmla="*/ 895690 h 3429000"/>
              <a:gd name="connsiteX9" fmla="*/ 4925103 w 6096000"/>
              <a:gd name="connsiteY9" fmla="*/ 558817 h 3429000"/>
              <a:gd name="connsiteX10" fmla="*/ 5162495 w 6096000"/>
              <a:gd name="connsiteY10" fmla="*/ 558817 h 3429000"/>
              <a:gd name="connsiteX11" fmla="*/ 5162495 w 6096000"/>
              <a:gd name="connsiteY11" fmla="*/ 895708 h 3429000"/>
              <a:gd name="connsiteX12" fmla="*/ 5355104 w 6096000"/>
              <a:gd name="connsiteY12" fmla="*/ 895708 h 3429000"/>
              <a:gd name="connsiteX13" fmla="*/ 5399836 w 6096000"/>
              <a:gd name="connsiteY13" fmla="*/ 829929 h 3429000"/>
              <a:gd name="connsiteX14" fmla="*/ 5252061 w 6096000"/>
              <a:gd name="connsiteY14" fmla="*/ 829929 h 3429000"/>
              <a:gd name="connsiteX15" fmla="*/ 5252061 w 6096000"/>
              <a:gd name="connsiteY15" fmla="*/ 558817 h 3429000"/>
              <a:gd name="connsiteX16" fmla="*/ 0 w 6096000"/>
              <a:gd name="connsiteY16" fmla="*/ 0 h 3429000"/>
              <a:gd name="connsiteX17" fmla="*/ 6096000 w 6096000"/>
              <a:gd name="connsiteY17" fmla="*/ 0 h 3429000"/>
              <a:gd name="connsiteX18" fmla="*/ 6096000 w 6096000"/>
              <a:gd name="connsiteY18" fmla="*/ 3429000 h 3429000"/>
              <a:gd name="connsiteX19" fmla="*/ 0 w 6096000"/>
              <a:gd name="connsiteY19"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3429000">
                <a:moveTo>
                  <a:pt x="5040750" y="558817"/>
                </a:moveTo>
                <a:lnTo>
                  <a:pt x="4934213" y="721029"/>
                </a:lnTo>
                <a:lnTo>
                  <a:pt x="5052823" y="895708"/>
                </a:lnTo>
                <a:lnTo>
                  <a:pt x="5154463" y="895708"/>
                </a:lnTo>
                <a:lnTo>
                  <a:pt x="5031331" y="718306"/>
                </a:lnTo>
                <a:lnTo>
                  <a:pt x="5136224" y="558817"/>
                </a:lnTo>
                <a:close/>
                <a:moveTo>
                  <a:pt x="4835537" y="558817"/>
                </a:moveTo>
                <a:lnTo>
                  <a:pt x="4835537" y="895690"/>
                </a:lnTo>
                <a:lnTo>
                  <a:pt x="4925103" y="895690"/>
                </a:lnTo>
                <a:lnTo>
                  <a:pt x="4925103" y="558817"/>
                </a:lnTo>
                <a:close/>
                <a:moveTo>
                  <a:pt x="5162495" y="558817"/>
                </a:moveTo>
                <a:lnTo>
                  <a:pt x="5162495" y="895708"/>
                </a:lnTo>
                <a:lnTo>
                  <a:pt x="5355104" y="895708"/>
                </a:lnTo>
                <a:lnTo>
                  <a:pt x="5399836" y="829929"/>
                </a:lnTo>
                <a:lnTo>
                  <a:pt x="5252061" y="829929"/>
                </a:lnTo>
                <a:lnTo>
                  <a:pt x="5252061" y="558817"/>
                </a:lnTo>
                <a:close/>
                <a:moveTo>
                  <a:pt x="0" y="0"/>
                </a:moveTo>
                <a:lnTo>
                  <a:pt x="6096000" y="0"/>
                </a:lnTo>
                <a:lnTo>
                  <a:pt x="6096000" y="3429000"/>
                </a:lnTo>
                <a:lnTo>
                  <a:pt x="0" y="3429000"/>
                </a:lnTo>
                <a:close/>
              </a:path>
            </a:pathLst>
          </a:custGeom>
          <a:solidFill>
            <a:schemeClr val="bg2"/>
          </a:solidFill>
        </p:spPr>
        <p:txBody>
          <a:bodyPr wrap="square">
            <a:noAutofit/>
          </a:bodyPr>
          <a:lstStyle/>
          <a:p>
            <a:endParaRPr lang="da-DK"/>
          </a:p>
        </p:txBody>
      </p:sp>
      <p:sp>
        <p:nvSpPr>
          <p:cNvPr id="19" name="Pladsholder til tekst 17">
            <a:extLst>
              <a:ext uri="{FF2B5EF4-FFF2-40B4-BE49-F238E27FC236}">
                <a16:creationId xmlns:a16="http://schemas.microsoft.com/office/drawing/2014/main" id="{FEB91AFF-1725-F9E7-C74E-3652AA7F0B45}"/>
              </a:ext>
            </a:extLst>
          </p:cNvPr>
          <p:cNvSpPr>
            <a:spLocks noGrp="1"/>
          </p:cNvSpPr>
          <p:nvPr>
            <p:ph type="body" sz="quarter" idx="14"/>
          </p:nvPr>
        </p:nvSpPr>
        <p:spPr>
          <a:xfrm>
            <a:off x="6761163" y="4075086"/>
            <a:ext cx="4735514" cy="1531937"/>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3" name="Pladsholder til sidefod 2">
            <a:extLst>
              <a:ext uri="{FF2B5EF4-FFF2-40B4-BE49-F238E27FC236}">
                <a16:creationId xmlns:a16="http://schemas.microsoft.com/office/drawing/2014/main" id="{FE238026-13E4-BC71-AB4B-AB48AD0D3C70}"/>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68487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tekstbokse til ikoner og et billede">
    <p:bg>
      <p:bgPr>
        <a:solidFill>
          <a:schemeClr val="accent3"/>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2CFA1B9F-17AA-92A5-5D92-B8440CCEC9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6619" y="2716554"/>
            <a:ext cx="2560000" cy="1440000"/>
          </a:xfrm>
          <a:prstGeom prst="rect">
            <a:avLst/>
          </a:prstGeom>
        </p:spPr>
      </p:pic>
      <p:sp>
        <p:nvSpPr>
          <p:cNvPr id="15" name="Tekstfelt 14">
            <a:extLst>
              <a:ext uri="{FF2B5EF4-FFF2-40B4-BE49-F238E27FC236}">
                <a16:creationId xmlns:a16="http://schemas.microsoft.com/office/drawing/2014/main" id="{033E55F5-89D1-078C-6EC5-28952C2FA383}"/>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6" name="Tekstfelt 15">
            <a:extLst>
              <a:ext uri="{FF2B5EF4-FFF2-40B4-BE49-F238E27FC236}">
                <a16:creationId xmlns:a16="http://schemas.microsoft.com/office/drawing/2014/main" id="{F0342CF1-C178-D788-B2A3-2964D278F663}"/>
              </a:ext>
              <a:ext uri="{C183D7F6-B498-43B3-948B-1728B52AA6E4}">
                <adec:decorative xmlns:adec="http://schemas.microsoft.com/office/drawing/2017/decorative" val="1"/>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sp>
        <p:nvSpPr>
          <p:cNvPr id="2" name="Titel 1">
            <a:extLst>
              <a:ext uri="{FF2B5EF4-FFF2-40B4-BE49-F238E27FC236}">
                <a16:creationId xmlns:a16="http://schemas.microsoft.com/office/drawing/2014/main" id="{586A600E-1294-4177-49BE-2F3F58CC6973}"/>
              </a:ext>
            </a:extLst>
          </p:cNvPr>
          <p:cNvSpPr>
            <a:spLocks noGrp="1"/>
          </p:cNvSpPr>
          <p:nvPr>
            <p:ph type="title"/>
          </p:nvPr>
        </p:nvSpPr>
        <p:spPr>
          <a:xfrm>
            <a:off x="701675" y="908050"/>
            <a:ext cx="4687887" cy="1002638"/>
          </a:xfrm>
        </p:spPr>
        <p:txBody>
          <a:bodyPr anchor="t"/>
          <a:lstStyle>
            <a:lvl1pPr>
              <a:defRPr>
                <a:solidFill>
                  <a:schemeClr val="bg1"/>
                </a:solidFill>
              </a:defRPr>
            </a:lvl1pPr>
          </a:lstStyle>
          <a:p>
            <a:r>
              <a:rPr lang="da-DK" dirty="0"/>
              <a:t>Klik for at redigere titeltypografien i masteren</a:t>
            </a:r>
          </a:p>
        </p:txBody>
      </p:sp>
      <p:sp>
        <p:nvSpPr>
          <p:cNvPr id="12" name="Pladsholder til tekst 12">
            <a:extLst>
              <a:ext uri="{FF2B5EF4-FFF2-40B4-BE49-F238E27FC236}">
                <a16:creationId xmlns:a16="http://schemas.microsoft.com/office/drawing/2014/main" id="{23051AE5-CCD9-B7BC-B37C-44C7A68111F6}"/>
              </a:ext>
            </a:extLst>
          </p:cNvPr>
          <p:cNvSpPr>
            <a:spLocks noGrp="1"/>
          </p:cNvSpPr>
          <p:nvPr>
            <p:ph type="body" sz="quarter" idx="15"/>
          </p:nvPr>
        </p:nvSpPr>
        <p:spPr>
          <a:xfrm>
            <a:off x="1600201" y="2465494"/>
            <a:ext cx="3789362" cy="766763"/>
          </a:xfrm>
        </p:spPr>
        <p:txBody>
          <a:bodyPr>
            <a:noAutofit/>
          </a:bodyPr>
          <a:lstStyle>
            <a:lvl1pPr marL="0" indent="0">
              <a:buNone/>
              <a:defRPr sz="1800">
                <a:solidFill>
                  <a:schemeClr val="bg1"/>
                </a:solidFill>
              </a:defRPr>
            </a:lvl1pPr>
          </a:lstStyle>
          <a:p>
            <a:pPr lvl="0"/>
            <a:r>
              <a:rPr lang="da-DK" dirty="0"/>
              <a:t>Klik for at redigere teksttypografierne i masteren</a:t>
            </a:r>
          </a:p>
        </p:txBody>
      </p:sp>
      <p:sp>
        <p:nvSpPr>
          <p:cNvPr id="13" name="Pladsholder til tekst 12">
            <a:extLst>
              <a:ext uri="{FF2B5EF4-FFF2-40B4-BE49-F238E27FC236}">
                <a16:creationId xmlns:a16="http://schemas.microsoft.com/office/drawing/2014/main" id="{C959361F-1DB0-265F-9AFF-8BE4CB9A9C2C}"/>
              </a:ext>
            </a:extLst>
          </p:cNvPr>
          <p:cNvSpPr>
            <a:spLocks noGrp="1"/>
          </p:cNvSpPr>
          <p:nvPr>
            <p:ph type="body" sz="quarter" idx="16"/>
          </p:nvPr>
        </p:nvSpPr>
        <p:spPr>
          <a:xfrm>
            <a:off x="1600201" y="3533178"/>
            <a:ext cx="3789362" cy="766763"/>
          </a:xfrm>
        </p:spPr>
        <p:txBody>
          <a:bodyPr>
            <a:noAutofit/>
          </a:bodyPr>
          <a:lstStyle>
            <a:lvl1pPr marL="0" indent="0">
              <a:buNone/>
              <a:defRPr sz="1800">
                <a:solidFill>
                  <a:schemeClr val="bg1"/>
                </a:solidFill>
              </a:defRPr>
            </a:lvl1pPr>
          </a:lstStyle>
          <a:p>
            <a:pPr lvl="0"/>
            <a:r>
              <a:rPr lang="da-DK" dirty="0"/>
              <a:t>Klik for at redigere teksttypografierne i masteren</a:t>
            </a:r>
          </a:p>
        </p:txBody>
      </p:sp>
      <p:sp>
        <p:nvSpPr>
          <p:cNvPr id="14" name="Pladsholder til tekst 12">
            <a:extLst>
              <a:ext uri="{FF2B5EF4-FFF2-40B4-BE49-F238E27FC236}">
                <a16:creationId xmlns:a16="http://schemas.microsoft.com/office/drawing/2014/main" id="{A70ACFD8-AE17-BDA0-732A-E912EF7FE30E}"/>
              </a:ext>
            </a:extLst>
          </p:cNvPr>
          <p:cNvSpPr>
            <a:spLocks noGrp="1"/>
          </p:cNvSpPr>
          <p:nvPr>
            <p:ph type="body" sz="quarter" idx="17"/>
          </p:nvPr>
        </p:nvSpPr>
        <p:spPr>
          <a:xfrm>
            <a:off x="1600201" y="4600862"/>
            <a:ext cx="3789362" cy="766763"/>
          </a:xfrm>
        </p:spPr>
        <p:txBody>
          <a:bodyPr>
            <a:noAutofit/>
          </a:bodyPr>
          <a:lstStyle>
            <a:lvl1pPr marL="0" indent="0">
              <a:buNone/>
              <a:defRPr sz="1800">
                <a:solidFill>
                  <a:schemeClr val="bg1"/>
                </a:solidFill>
              </a:defRPr>
            </a:lvl1pPr>
          </a:lstStyle>
          <a:p>
            <a:pPr lvl="0"/>
            <a:r>
              <a:rPr lang="da-DK" dirty="0"/>
              <a:t>Klik for at redigere teksttypografierne i masteren</a:t>
            </a:r>
          </a:p>
        </p:txBody>
      </p:sp>
      <p:sp>
        <p:nvSpPr>
          <p:cNvPr id="4" name="Pladsholder til slidenummer 3">
            <a:extLst>
              <a:ext uri="{FF2B5EF4-FFF2-40B4-BE49-F238E27FC236}">
                <a16:creationId xmlns:a16="http://schemas.microsoft.com/office/drawing/2014/main" id="{3F7249DB-F879-AADB-5735-CFEF5AB2EEA7}"/>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6" name="Rektangel 5">
            <a:extLst>
              <a:ext uri="{FF2B5EF4-FFF2-40B4-BE49-F238E27FC236}">
                <a16:creationId xmlns:a16="http://schemas.microsoft.com/office/drawing/2014/main" id="{17AF05B9-F072-E431-69C9-8C7BB549B457}"/>
              </a:ext>
              <a:ext uri="{C183D7F6-B498-43B3-948B-1728B52AA6E4}">
                <adec:decorative xmlns:adec="http://schemas.microsoft.com/office/drawing/2017/decorative" val="1"/>
              </a:ext>
            </a:extLst>
          </p:cNvPr>
          <p:cNvSpPr>
            <a:spLocks/>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Grafik 9">
            <a:extLst>
              <a:ext uri="{FF2B5EF4-FFF2-40B4-BE49-F238E27FC236}">
                <a16:creationId xmlns:a16="http://schemas.microsoft.com/office/drawing/2014/main" id="{B3BD5E7A-A023-6348-8D92-E7238AC6599E}"/>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31537" y="558817"/>
            <a:ext cx="565138" cy="337370"/>
          </a:xfrm>
          <a:prstGeom prst="rect">
            <a:avLst/>
          </a:prstGeom>
        </p:spPr>
      </p:pic>
      <p:sp>
        <p:nvSpPr>
          <p:cNvPr id="9" name="Pladsholder til tekst 8">
            <a:extLst>
              <a:ext uri="{FF2B5EF4-FFF2-40B4-BE49-F238E27FC236}">
                <a16:creationId xmlns:a16="http://schemas.microsoft.com/office/drawing/2014/main" id="{4AA6F53B-B6FE-88DF-12F8-DA9E536A4AAF}"/>
              </a:ext>
            </a:extLst>
          </p:cNvPr>
          <p:cNvSpPr>
            <a:spLocks noGrp="1"/>
          </p:cNvSpPr>
          <p:nvPr>
            <p:ph type="body" sz="quarter" idx="13"/>
          </p:nvPr>
        </p:nvSpPr>
        <p:spPr>
          <a:xfrm>
            <a:off x="6761163" y="1455004"/>
            <a:ext cx="4729162" cy="1444607"/>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7" name="Pladsholder til billede 10">
            <a:extLst>
              <a:ext uri="{FF2B5EF4-FFF2-40B4-BE49-F238E27FC236}">
                <a16:creationId xmlns:a16="http://schemas.microsoft.com/office/drawing/2014/main" id="{4D751C8A-DBD7-C9C5-0E67-66A2A695CB25}"/>
              </a:ext>
            </a:extLst>
          </p:cNvPr>
          <p:cNvSpPr>
            <a:spLocks noGrp="1"/>
          </p:cNvSpPr>
          <p:nvPr>
            <p:ph type="pic" sz="quarter" idx="12"/>
          </p:nvPr>
        </p:nvSpPr>
        <p:spPr>
          <a:xfrm>
            <a:off x="6096000" y="3429001"/>
            <a:ext cx="6096000" cy="3429000"/>
          </a:xfrm>
          <a:solidFill>
            <a:schemeClr val="bg2"/>
          </a:solidFill>
        </p:spPr>
        <p:txBody>
          <a:bodyPr/>
          <a:lstStyle/>
          <a:p>
            <a:endParaRPr lang="da-DK"/>
          </a:p>
        </p:txBody>
      </p:sp>
      <p:sp>
        <p:nvSpPr>
          <p:cNvPr id="3" name="Pladsholder til sidefod 2">
            <a:extLst>
              <a:ext uri="{FF2B5EF4-FFF2-40B4-BE49-F238E27FC236}">
                <a16:creationId xmlns:a16="http://schemas.microsoft.com/office/drawing/2014/main" id="{4EC61DF4-5CAA-43A3-A4BD-058AFD93FAB8}"/>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Tree>
    <p:extLst>
      <p:ext uri="{BB962C8B-B14F-4D97-AF65-F5344CB8AC3E}">
        <p14:creationId xmlns:p14="http://schemas.microsoft.com/office/powerpoint/2010/main" val="188764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tekstbokse og et billede">
    <p:bg>
      <p:bgPr>
        <a:solidFill>
          <a:schemeClr val="accent3"/>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F7E31CA-6127-30DA-198F-65C15CCC5E1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303" y="2717334"/>
            <a:ext cx="2560000" cy="1440000"/>
          </a:xfrm>
          <a:prstGeom prst="rect">
            <a:avLst/>
          </a:prstGeom>
        </p:spPr>
      </p:pic>
      <p:sp>
        <p:nvSpPr>
          <p:cNvPr id="13" name="Tekstfelt 12">
            <a:extLst>
              <a:ext uri="{FF2B5EF4-FFF2-40B4-BE49-F238E27FC236}">
                <a16:creationId xmlns:a16="http://schemas.microsoft.com/office/drawing/2014/main" id="{AFFA132B-3CD3-F765-6FEA-3448495CACF6}"/>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4" name="Tekstfelt 13">
            <a:extLst>
              <a:ext uri="{FF2B5EF4-FFF2-40B4-BE49-F238E27FC236}">
                <a16:creationId xmlns:a16="http://schemas.microsoft.com/office/drawing/2014/main" id="{2C4F72AD-F8DA-A23F-396A-CFEE9805F2C3}"/>
              </a:ext>
              <a:ext uri="{C183D7F6-B498-43B3-948B-1728B52AA6E4}">
                <adec:decorative xmlns:adec="http://schemas.microsoft.com/office/drawing/2017/decorative" val="1"/>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sp>
        <p:nvSpPr>
          <p:cNvPr id="2" name="Titel 1">
            <a:extLst>
              <a:ext uri="{FF2B5EF4-FFF2-40B4-BE49-F238E27FC236}">
                <a16:creationId xmlns:a16="http://schemas.microsoft.com/office/drawing/2014/main" id="{586A600E-1294-4177-49BE-2F3F58CC6973}"/>
              </a:ext>
            </a:extLst>
          </p:cNvPr>
          <p:cNvSpPr>
            <a:spLocks noGrp="1"/>
          </p:cNvSpPr>
          <p:nvPr>
            <p:ph type="title"/>
          </p:nvPr>
        </p:nvSpPr>
        <p:spPr>
          <a:xfrm>
            <a:off x="701675" y="908050"/>
            <a:ext cx="4687887" cy="1166410"/>
          </a:xfrm>
        </p:spPr>
        <p:txBody>
          <a:bodyPr anchor="t"/>
          <a:lstStyle>
            <a:lvl1pPr>
              <a:defRPr>
                <a:solidFill>
                  <a:schemeClr val="bg1"/>
                </a:solidFill>
              </a:defRPr>
            </a:lvl1pPr>
          </a:lstStyle>
          <a:p>
            <a:r>
              <a:rPr lang="da-DK" dirty="0"/>
              <a:t>Klik for at redigere titeltypografien i masteren</a:t>
            </a:r>
          </a:p>
        </p:txBody>
      </p:sp>
      <p:sp>
        <p:nvSpPr>
          <p:cNvPr id="11" name="Pladsholder til tekst 7">
            <a:extLst>
              <a:ext uri="{FF2B5EF4-FFF2-40B4-BE49-F238E27FC236}">
                <a16:creationId xmlns:a16="http://schemas.microsoft.com/office/drawing/2014/main" id="{1D0E34D4-9190-B908-0A30-C5466126CC05}"/>
              </a:ext>
            </a:extLst>
          </p:cNvPr>
          <p:cNvSpPr>
            <a:spLocks noGrp="1"/>
          </p:cNvSpPr>
          <p:nvPr>
            <p:ph type="body" sz="quarter" idx="14"/>
          </p:nvPr>
        </p:nvSpPr>
        <p:spPr>
          <a:xfrm>
            <a:off x="695325" y="2466000"/>
            <a:ext cx="4687888" cy="362682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Klik for at redigere teksttypografierne i masteren</a:t>
            </a:r>
          </a:p>
          <a:p>
            <a:pPr lvl="1"/>
            <a:r>
              <a:rPr lang="da-DK" dirty="0"/>
              <a:t>Andet niveau</a:t>
            </a:r>
          </a:p>
          <a:p>
            <a:pPr lvl="2"/>
            <a:r>
              <a:rPr lang="da-DK" dirty="0"/>
              <a:t>Tredje niveau</a:t>
            </a:r>
          </a:p>
        </p:txBody>
      </p:sp>
      <p:sp>
        <p:nvSpPr>
          <p:cNvPr id="4" name="Pladsholder til slidenummer 3">
            <a:extLst>
              <a:ext uri="{FF2B5EF4-FFF2-40B4-BE49-F238E27FC236}">
                <a16:creationId xmlns:a16="http://schemas.microsoft.com/office/drawing/2014/main" id="{3F7249DB-F879-AADB-5735-CFEF5AB2EEA7}"/>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6" name="Rektangel 5">
            <a:extLst>
              <a:ext uri="{FF2B5EF4-FFF2-40B4-BE49-F238E27FC236}">
                <a16:creationId xmlns:a16="http://schemas.microsoft.com/office/drawing/2014/main" id="{17AF05B9-F072-E431-69C9-8C7BB549B457}"/>
              </a:ext>
              <a:ext uri="{C183D7F6-B498-43B3-948B-1728B52AA6E4}">
                <adec:decorative xmlns:adec="http://schemas.microsoft.com/office/drawing/2017/decorative" val="1"/>
              </a:ext>
            </a:extLst>
          </p:cNvPr>
          <p:cNvSpPr>
            <a:spLocks/>
          </p:cNvSpPr>
          <p:nvPr userDrawn="1"/>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Grafik 9">
            <a:extLst>
              <a:ext uri="{FF2B5EF4-FFF2-40B4-BE49-F238E27FC236}">
                <a16:creationId xmlns:a16="http://schemas.microsoft.com/office/drawing/2014/main" id="{B3BD5E7A-A023-6348-8D92-E7238AC6599E}"/>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31537" y="558817"/>
            <a:ext cx="565138" cy="337370"/>
          </a:xfrm>
          <a:prstGeom prst="rect">
            <a:avLst/>
          </a:prstGeom>
        </p:spPr>
      </p:pic>
      <p:sp>
        <p:nvSpPr>
          <p:cNvPr id="9" name="Pladsholder til tekst 8">
            <a:extLst>
              <a:ext uri="{FF2B5EF4-FFF2-40B4-BE49-F238E27FC236}">
                <a16:creationId xmlns:a16="http://schemas.microsoft.com/office/drawing/2014/main" id="{4AA6F53B-B6FE-88DF-12F8-DA9E536A4AAF}"/>
              </a:ext>
            </a:extLst>
          </p:cNvPr>
          <p:cNvSpPr>
            <a:spLocks noGrp="1"/>
          </p:cNvSpPr>
          <p:nvPr>
            <p:ph type="body" sz="quarter" idx="13"/>
          </p:nvPr>
        </p:nvSpPr>
        <p:spPr>
          <a:xfrm>
            <a:off x="6761163" y="1455004"/>
            <a:ext cx="4729162" cy="1444607"/>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3" name="Pladsholder til sidefod 2">
            <a:extLst>
              <a:ext uri="{FF2B5EF4-FFF2-40B4-BE49-F238E27FC236}">
                <a16:creationId xmlns:a16="http://schemas.microsoft.com/office/drawing/2014/main" id="{4EC61DF4-5CAA-43A3-A4BD-058AFD93FAB8}"/>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
        <p:nvSpPr>
          <p:cNvPr id="7" name="Pladsholder til billede 10">
            <a:extLst>
              <a:ext uri="{FF2B5EF4-FFF2-40B4-BE49-F238E27FC236}">
                <a16:creationId xmlns:a16="http://schemas.microsoft.com/office/drawing/2014/main" id="{4D751C8A-DBD7-C9C5-0E67-66A2A695CB25}"/>
              </a:ext>
            </a:extLst>
          </p:cNvPr>
          <p:cNvSpPr>
            <a:spLocks noGrp="1"/>
          </p:cNvSpPr>
          <p:nvPr>
            <p:ph type="pic" sz="quarter" idx="12"/>
          </p:nvPr>
        </p:nvSpPr>
        <p:spPr>
          <a:xfrm>
            <a:off x="6096000" y="3429001"/>
            <a:ext cx="6096000" cy="3429000"/>
          </a:xfrm>
          <a:solidFill>
            <a:schemeClr val="bg2"/>
          </a:solidFill>
        </p:spPr>
        <p:txBody>
          <a:bodyPr/>
          <a:lstStyle/>
          <a:p>
            <a:endParaRPr lang="da-DK"/>
          </a:p>
        </p:txBody>
      </p:sp>
    </p:spTree>
    <p:extLst>
      <p:ext uri="{BB962C8B-B14F-4D97-AF65-F5344CB8AC3E}">
        <p14:creationId xmlns:p14="http://schemas.microsoft.com/office/powerpoint/2010/main" val="376614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tort billede og 1 tekstboks">
    <p:spTree>
      <p:nvGrpSpPr>
        <p:cNvPr id="1" name=""/>
        <p:cNvGrpSpPr/>
        <p:nvPr/>
      </p:nvGrpSpPr>
      <p:grpSpPr>
        <a:xfrm>
          <a:off x="0" y="0"/>
          <a:ext cx="0" cy="0"/>
          <a:chOff x="0" y="0"/>
          <a:chExt cx="0" cy="0"/>
        </a:xfrm>
      </p:grpSpPr>
      <p:grpSp>
        <p:nvGrpSpPr>
          <p:cNvPr id="20" name="Gruppe 19">
            <a:extLst>
              <a:ext uri="{FF2B5EF4-FFF2-40B4-BE49-F238E27FC236}">
                <a16:creationId xmlns:a16="http://schemas.microsoft.com/office/drawing/2014/main" id="{9F6940AF-8CCA-AEC3-D5E2-E9A3EB378E8D}"/>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2" name="Gruppe 21">
              <a:extLst>
                <a:ext uri="{FF2B5EF4-FFF2-40B4-BE49-F238E27FC236}">
                  <a16:creationId xmlns:a16="http://schemas.microsoft.com/office/drawing/2014/main" id="{9A02D143-0B14-43C5-BEAC-56ACBCC7167C}"/>
                </a:ext>
              </a:extLst>
            </p:cNvPr>
            <p:cNvGrpSpPr/>
            <p:nvPr userDrawn="1"/>
          </p:nvGrpSpPr>
          <p:grpSpPr>
            <a:xfrm>
              <a:off x="-1838312" y="-9527"/>
              <a:ext cx="1721353" cy="2467796"/>
              <a:chOff x="-1838312" y="-9527"/>
              <a:chExt cx="1721353" cy="2467796"/>
            </a:xfrm>
          </p:grpSpPr>
          <p:grpSp>
            <p:nvGrpSpPr>
              <p:cNvPr id="27" name="Gruppe 26">
                <a:extLst>
                  <a:ext uri="{FF2B5EF4-FFF2-40B4-BE49-F238E27FC236}">
                    <a16:creationId xmlns:a16="http://schemas.microsoft.com/office/drawing/2014/main" id="{A9FC3775-4015-6302-4150-E3EB9D732CCE}"/>
                  </a:ext>
                </a:extLst>
              </p:cNvPr>
              <p:cNvGrpSpPr/>
              <p:nvPr userDrawn="1"/>
            </p:nvGrpSpPr>
            <p:grpSpPr>
              <a:xfrm>
                <a:off x="-1838312" y="566838"/>
                <a:ext cx="1686995" cy="1891431"/>
                <a:chOff x="-2407803" y="1483724"/>
                <a:chExt cx="1686995" cy="1891431"/>
              </a:xfrm>
            </p:grpSpPr>
            <p:sp>
              <p:nvSpPr>
                <p:cNvPr id="29" name="Rektangel 28">
                  <a:extLst>
                    <a:ext uri="{FF2B5EF4-FFF2-40B4-BE49-F238E27FC236}">
                      <a16:creationId xmlns:a16="http://schemas.microsoft.com/office/drawing/2014/main" id="{C36EDC06-59A7-DF38-7EA7-A7CC6926F134}"/>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0" name="Gruppe 29">
                  <a:extLst>
                    <a:ext uri="{FF2B5EF4-FFF2-40B4-BE49-F238E27FC236}">
                      <a16:creationId xmlns:a16="http://schemas.microsoft.com/office/drawing/2014/main" id="{7A443F71-0955-5BF3-D97D-59C28ABC74FC}"/>
                    </a:ext>
                  </a:extLst>
                </p:cNvPr>
                <p:cNvGrpSpPr/>
                <p:nvPr userDrawn="1"/>
              </p:nvGrpSpPr>
              <p:grpSpPr>
                <a:xfrm>
                  <a:off x="-2329929" y="1577145"/>
                  <a:ext cx="1531247" cy="737710"/>
                  <a:chOff x="-2855495" y="1483725"/>
                  <a:chExt cx="1531247" cy="737710"/>
                </a:xfrm>
              </p:grpSpPr>
              <p:sp>
                <p:nvSpPr>
                  <p:cNvPr id="35" name="Rektangel 34">
                    <a:extLst>
                      <a:ext uri="{FF2B5EF4-FFF2-40B4-BE49-F238E27FC236}">
                        <a16:creationId xmlns:a16="http://schemas.microsoft.com/office/drawing/2014/main" id="{C2E6FAEC-1D8D-A198-20FE-9A1D87072929}"/>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ktangel 35">
                    <a:extLst>
                      <a:ext uri="{FF2B5EF4-FFF2-40B4-BE49-F238E27FC236}">
                        <a16:creationId xmlns:a16="http://schemas.microsoft.com/office/drawing/2014/main" id="{CE35262C-8C1F-4735-585F-7F9B04A24C6E}"/>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ktangel 36">
                    <a:extLst>
                      <a:ext uri="{FF2B5EF4-FFF2-40B4-BE49-F238E27FC236}">
                        <a16:creationId xmlns:a16="http://schemas.microsoft.com/office/drawing/2014/main" id="{81F877C3-8761-8AC0-05DB-F6768B8FE5B9}"/>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1" name="Gruppe 30">
                  <a:extLst>
                    <a:ext uri="{FF2B5EF4-FFF2-40B4-BE49-F238E27FC236}">
                      <a16:creationId xmlns:a16="http://schemas.microsoft.com/office/drawing/2014/main" id="{57C1483E-1DEF-D10F-D10A-16E4F58070FC}"/>
                    </a:ext>
                  </a:extLst>
                </p:cNvPr>
                <p:cNvGrpSpPr/>
                <p:nvPr userDrawn="1"/>
              </p:nvGrpSpPr>
              <p:grpSpPr>
                <a:xfrm>
                  <a:off x="-2329929" y="2483522"/>
                  <a:ext cx="1531247" cy="737710"/>
                  <a:chOff x="-2879557" y="2390102"/>
                  <a:chExt cx="1531247" cy="737710"/>
                </a:xfrm>
              </p:grpSpPr>
              <p:sp>
                <p:nvSpPr>
                  <p:cNvPr id="32" name="Rektangel 31">
                    <a:extLst>
                      <a:ext uri="{FF2B5EF4-FFF2-40B4-BE49-F238E27FC236}">
                        <a16:creationId xmlns:a16="http://schemas.microsoft.com/office/drawing/2014/main" id="{7BCE9C98-D087-5C9A-F3D3-98131EBD596D}"/>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ktangel 32">
                    <a:extLst>
                      <a:ext uri="{FF2B5EF4-FFF2-40B4-BE49-F238E27FC236}">
                        <a16:creationId xmlns:a16="http://schemas.microsoft.com/office/drawing/2014/main" id="{E89ACD16-5109-2ECE-CC02-DD28CC699AC7}"/>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75BFEE32-E5A7-ACC8-098A-9A93114E448B}"/>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8" name="Tekstfelt 27">
                <a:extLst>
                  <a:ext uri="{FF2B5EF4-FFF2-40B4-BE49-F238E27FC236}">
                    <a16:creationId xmlns:a16="http://schemas.microsoft.com/office/drawing/2014/main" id="{DE487586-9B9D-8061-1BCC-D5182832693F}"/>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5" name="Rektangel 24">
              <a:extLst>
                <a:ext uri="{FF2B5EF4-FFF2-40B4-BE49-F238E27FC236}">
                  <a16:creationId xmlns:a16="http://schemas.microsoft.com/office/drawing/2014/main" id="{7B8650CA-4C1A-2EE7-8D61-BCEB9E9F0D6F}"/>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ktangel 25">
              <a:extLst>
                <a:ext uri="{FF2B5EF4-FFF2-40B4-BE49-F238E27FC236}">
                  <a16:creationId xmlns:a16="http://schemas.microsoft.com/office/drawing/2014/main" id="{6E2E1601-0F8C-99BF-DCA4-1E049D961010}"/>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21" name="Billede 20">
            <a:extLst>
              <a:ext uri="{FF2B5EF4-FFF2-40B4-BE49-F238E27FC236}">
                <a16:creationId xmlns:a16="http://schemas.microsoft.com/office/drawing/2014/main" id="{4D5DD623-BFAB-7DC2-236F-270B8301581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317" y="2716736"/>
            <a:ext cx="2560000" cy="1440000"/>
          </a:xfrm>
          <a:prstGeom prst="rect">
            <a:avLst/>
          </a:prstGeom>
        </p:spPr>
      </p:pic>
      <p:grpSp>
        <p:nvGrpSpPr>
          <p:cNvPr id="5" name="Gruppe 4">
            <a:extLst>
              <a:ext uri="{FF2B5EF4-FFF2-40B4-BE49-F238E27FC236}">
                <a16:creationId xmlns:a16="http://schemas.microsoft.com/office/drawing/2014/main" id="{39406999-3492-5D28-19A5-EFF794E77917}"/>
              </a:ext>
              <a:ext uri="{C183D7F6-B498-43B3-948B-1728B52AA6E4}">
                <adec:decorative xmlns:adec="http://schemas.microsoft.com/office/drawing/2017/decorative" val="1"/>
              </a:ext>
            </a:extLst>
          </p:cNvPr>
          <p:cNvGrpSpPr/>
          <p:nvPr userDrawn="1"/>
        </p:nvGrpSpPr>
        <p:grpSpPr>
          <a:xfrm>
            <a:off x="-2719137" y="4367463"/>
            <a:ext cx="3471229" cy="3854405"/>
            <a:chOff x="-2719137" y="4367463"/>
            <a:chExt cx="3471229" cy="3854405"/>
          </a:xfrm>
        </p:grpSpPr>
        <p:sp>
          <p:nvSpPr>
            <p:cNvPr id="23" name="Tekstfelt 22">
              <a:extLst>
                <a:ext uri="{FF2B5EF4-FFF2-40B4-BE49-F238E27FC236}">
                  <a16:creationId xmlns:a16="http://schemas.microsoft.com/office/drawing/2014/main" id="{F4CD3F0D-74ED-0EFA-A0C9-6668C51D13C3}"/>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24" name="Tekstfelt 23">
              <a:extLst>
                <a:ext uri="{FF2B5EF4-FFF2-40B4-BE49-F238E27FC236}">
                  <a16:creationId xmlns:a16="http://schemas.microsoft.com/office/drawing/2014/main" id="{C5354C99-41DB-0C74-953A-21A74A04AC08}"/>
                </a:ext>
                <a:ext uri="{C183D7F6-B498-43B3-948B-1728B52AA6E4}">
                  <adec:decorative xmlns:adec="http://schemas.microsoft.com/office/drawing/2017/decorative" val="1"/>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grpSp>
      <p:sp>
        <p:nvSpPr>
          <p:cNvPr id="13" name="Rektangel 12">
            <a:extLst>
              <a:ext uri="{FF2B5EF4-FFF2-40B4-BE49-F238E27FC236}">
                <a16:creationId xmlns:a16="http://schemas.microsoft.com/office/drawing/2014/main" id="{3C95A522-76E1-D070-BD5B-946549E3A7A6}"/>
              </a:ext>
              <a:ext uri="{C183D7F6-B498-43B3-948B-1728B52AA6E4}">
                <adec:decorative xmlns:adec="http://schemas.microsoft.com/office/drawing/2017/decorative" val="1"/>
              </a:ext>
            </a:extLst>
          </p:cNvPr>
          <p:cNvSpPr>
            <a:spLocks/>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AA3405F-665B-2416-AD1D-3D19DC2EBC18}"/>
              </a:ext>
            </a:extLst>
          </p:cNvPr>
          <p:cNvSpPr>
            <a:spLocks noGrp="1"/>
          </p:cNvSpPr>
          <p:nvPr>
            <p:ph type="title"/>
          </p:nvPr>
        </p:nvSpPr>
        <p:spPr>
          <a:xfrm>
            <a:off x="701675" y="908050"/>
            <a:ext cx="4684713" cy="1002638"/>
          </a:xfrm>
        </p:spPr>
        <p:txBody>
          <a:bodyPr anchor="t"/>
          <a:lstStyle/>
          <a:p>
            <a:r>
              <a:rPr lang="da-DK"/>
              <a:t>Klik for at redigere titeltypografien i masteren</a:t>
            </a:r>
          </a:p>
        </p:txBody>
      </p:sp>
      <p:sp>
        <p:nvSpPr>
          <p:cNvPr id="15" name="Pladsholder til tekst 14">
            <a:extLst>
              <a:ext uri="{FF2B5EF4-FFF2-40B4-BE49-F238E27FC236}">
                <a16:creationId xmlns:a16="http://schemas.microsoft.com/office/drawing/2014/main" id="{9E6D3E4F-BA60-53BD-5A48-7F54B431ED78}"/>
              </a:ext>
            </a:extLst>
          </p:cNvPr>
          <p:cNvSpPr>
            <a:spLocks noGrp="1"/>
          </p:cNvSpPr>
          <p:nvPr>
            <p:ph type="body" sz="quarter" idx="13"/>
          </p:nvPr>
        </p:nvSpPr>
        <p:spPr>
          <a:xfrm>
            <a:off x="701675" y="2466313"/>
            <a:ext cx="4684713" cy="3626511"/>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14" name="Pladsholder til billede 13">
            <a:extLst>
              <a:ext uri="{FF2B5EF4-FFF2-40B4-BE49-F238E27FC236}">
                <a16:creationId xmlns:a16="http://schemas.microsoft.com/office/drawing/2014/main" id="{9D5F0D69-688F-CCA1-A61E-CE82A1936E77}"/>
              </a:ext>
            </a:extLst>
          </p:cNvPr>
          <p:cNvSpPr>
            <a:spLocks noGrp="1"/>
          </p:cNvSpPr>
          <p:nvPr>
            <p:ph type="pic" sz="quarter" idx="14"/>
          </p:nvPr>
        </p:nvSpPr>
        <p:spPr>
          <a:xfrm>
            <a:off x="6096000" y="0"/>
            <a:ext cx="6096000" cy="6858000"/>
          </a:xfrm>
          <a:custGeom>
            <a:avLst/>
            <a:gdLst>
              <a:gd name="connsiteX0" fmla="*/ 5162495 w 6096000"/>
              <a:gd name="connsiteY0" fmla="*/ 558817 h 6858000"/>
              <a:gd name="connsiteX1" fmla="*/ 5162495 w 6096000"/>
              <a:gd name="connsiteY1" fmla="*/ 895708 h 6858000"/>
              <a:gd name="connsiteX2" fmla="*/ 5355104 w 6096000"/>
              <a:gd name="connsiteY2" fmla="*/ 895708 h 6858000"/>
              <a:gd name="connsiteX3" fmla="*/ 5399836 w 6096000"/>
              <a:gd name="connsiteY3" fmla="*/ 829929 h 6858000"/>
              <a:gd name="connsiteX4" fmla="*/ 5252061 w 6096000"/>
              <a:gd name="connsiteY4" fmla="*/ 829929 h 6858000"/>
              <a:gd name="connsiteX5" fmla="*/ 5252061 w 6096000"/>
              <a:gd name="connsiteY5" fmla="*/ 558817 h 6858000"/>
              <a:gd name="connsiteX6" fmla="*/ 5040750 w 6096000"/>
              <a:gd name="connsiteY6" fmla="*/ 558817 h 6858000"/>
              <a:gd name="connsiteX7" fmla="*/ 4934213 w 6096000"/>
              <a:gd name="connsiteY7" fmla="*/ 721029 h 6858000"/>
              <a:gd name="connsiteX8" fmla="*/ 5052823 w 6096000"/>
              <a:gd name="connsiteY8" fmla="*/ 895708 h 6858000"/>
              <a:gd name="connsiteX9" fmla="*/ 5154463 w 6096000"/>
              <a:gd name="connsiteY9" fmla="*/ 895708 h 6858000"/>
              <a:gd name="connsiteX10" fmla="*/ 5031331 w 6096000"/>
              <a:gd name="connsiteY10" fmla="*/ 718306 h 6858000"/>
              <a:gd name="connsiteX11" fmla="*/ 5136224 w 6096000"/>
              <a:gd name="connsiteY11" fmla="*/ 558817 h 6858000"/>
              <a:gd name="connsiteX12" fmla="*/ 4835537 w 6096000"/>
              <a:gd name="connsiteY12" fmla="*/ 558817 h 6858000"/>
              <a:gd name="connsiteX13" fmla="*/ 4835537 w 6096000"/>
              <a:gd name="connsiteY13" fmla="*/ 895690 h 6858000"/>
              <a:gd name="connsiteX14" fmla="*/ 4925103 w 6096000"/>
              <a:gd name="connsiteY14" fmla="*/ 895690 h 6858000"/>
              <a:gd name="connsiteX15" fmla="*/ 4925103 w 6096000"/>
              <a:gd name="connsiteY15" fmla="*/ 558817 h 6858000"/>
              <a:gd name="connsiteX16" fmla="*/ 0 w 6096000"/>
              <a:gd name="connsiteY16" fmla="*/ 0 h 6858000"/>
              <a:gd name="connsiteX17" fmla="*/ 6096000 w 6096000"/>
              <a:gd name="connsiteY17" fmla="*/ 0 h 6858000"/>
              <a:gd name="connsiteX18" fmla="*/ 6096000 w 6096000"/>
              <a:gd name="connsiteY18" fmla="*/ 6858000 h 6858000"/>
              <a:gd name="connsiteX19" fmla="*/ 0 w 60960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58000">
                <a:moveTo>
                  <a:pt x="5162495" y="558817"/>
                </a:moveTo>
                <a:lnTo>
                  <a:pt x="5162495" y="895708"/>
                </a:lnTo>
                <a:lnTo>
                  <a:pt x="5355104" y="895708"/>
                </a:lnTo>
                <a:lnTo>
                  <a:pt x="5399836" y="829929"/>
                </a:lnTo>
                <a:lnTo>
                  <a:pt x="5252061" y="829929"/>
                </a:lnTo>
                <a:lnTo>
                  <a:pt x="5252061" y="558817"/>
                </a:lnTo>
                <a:close/>
                <a:moveTo>
                  <a:pt x="5040750" y="558817"/>
                </a:moveTo>
                <a:lnTo>
                  <a:pt x="4934213" y="721029"/>
                </a:lnTo>
                <a:lnTo>
                  <a:pt x="5052823" y="895708"/>
                </a:lnTo>
                <a:lnTo>
                  <a:pt x="5154463" y="895708"/>
                </a:lnTo>
                <a:lnTo>
                  <a:pt x="5031331" y="718306"/>
                </a:lnTo>
                <a:lnTo>
                  <a:pt x="5136224" y="558817"/>
                </a:lnTo>
                <a:close/>
                <a:moveTo>
                  <a:pt x="4835537" y="558817"/>
                </a:moveTo>
                <a:lnTo>
                  <a:pt x="4835537" y="895690"/>
                </a:lnTo>
                <a:lnTo>
                  <a:pt x="4925103" y="895690"/>
                </a:lnTo>
                <a:lnTo>
                  <a:pt x="4925103" y="558817"/>
                </a:lnTo>
                <a:close/>
                <a:moveTo>
                  <a:pt x="0" y="0"/>
                </a:moveTo>
                <a:lnTo>
                  <a:pt x="6096000" y="0"/>
                </a:lnTo>
                <a:lnTo>
                  <a:pt x="6096000" y="6858000"/>
                </a:lnTo>
                <a:lnTo>
                  <a:pt x="0" y="6858000"/>
                </a:lnTo>
                <a:close/>
              </a:path>
            </a:pathLst>
          </a:custGeom>
          <a:solidFill>
            <a:schemeClr val="bg2"/>
          </a:solidFill>
        </p:spPr>
        <p:txBody>
          <a:bodyPr wrap="square">
            <a:noAutofit/>
          </a:bodyPr>
          <a:lstStyle/>
          <a:p>
            <a:endParaRPr lang="es-ES"/>
          </a:p>
        </p:txBody>
      </p:sp>
      <p:sp>
        <p:nvSpPr>
          <p:cNvPr id="3" name="Pladsholder til sidefod 2">
            <a:extLst>
              <a:ext uri="{FF2B5EF4-FFF2-40B4-BE49-F238E27FC236}">
                <a16:creationId xmlns:a16="http://schemas.microsoft.com/office/drawing/2014/main" id="{43A5FCB1-92C8-7EF4-32CA-9C7141CD73A4}"/>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
        <p:nvSpPr>
          <p:cNvPr id="4" name="Pladsholder til slidenummer 3">
            <a:extLst>
              <a:ext uri="{FF2B5EF4-FFF2-40B4-BE49-F238E27FC236}">
                <a16:creationId xmlns:a16="http://schemas.microsoft.com/office/drawing/2014/main" id="{E4FEB082-6347-40B3-5282-28795DB3AD6C}"/>
              </a:ext>
            </a:extLst>
          </p:cNvPr>
          <p:cNvSpPr>
            <a:spLocks noGrp="1"/>
          </p:cNvSpPr>
          <p:nvPr>
            <p:ph type="sldNum" sz="quarter" idx="11"/>
          </p:nvPr>
        </p:nvSpPr>
        <p:spPr/>
        <p:txBody>
          <a:bodyPr/>
          <a:lstStyle/>
          <a:p>
            <a:fld id="{021E1021-89F3-4E67-882D-FBA1129841CA}" type="slidenum">
              <a:rPr lang="da-DK" smtClean="0"/>
              <a:pPr/>
              <a:t>‹nr.›</a:t>
            </a:fld>
            <a:endParaRPr lang="da-DK"/>
          </a:p>
        </p:txBody>
      </p:sp>
    </p:spTree>
    <p:extLst>
      <p:ext uri="{BB962C8B-B14F-4D97-AF65-F5344CB8AC3E}">
        <p14:creationId xmlns:p14="http://schemas.microsoft.com/office/powerpoint/2010/main" val="382734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02">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02796BA-B572-B692-2451-3B9D36E4142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5904" y="2715906"/>
            <a:ext cx="2560000" cy="1440000"/>
          </a:xfrm>
          <a:prstGeom prst="rect">
            <a:avLst/>
          </a:prstGeom>
        </p:spPr>
      </p:pic>
      <p:sp>
        <p:nvSpPr>
          <p:cNvPr id="5" name="Rektangel 4">
            <a:extLst>
              <a:ext uri="{FF2B5EF4-FFF2-40B4-BE49-F238E27FC236}">
                <a16:creationId xmlns:a16="http://schemas.microsoft.com/office/drawing/2014/main" id="{66CD70AA-5E51-C573-3EC5-CC1FA785A32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 y="0"/>
            <a:ext cx="518978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2" name="Titel 1">
            <a:extLst>
              <a:ext uri="{FF2B5EF4-FFF2-40B4-BE49-F238E27FC236}">
                <a16:creationId xmlns:a16="http://schemas.microsoft.com/office/drawing/2014/main" id="{AB117178-5E09-6064-1889-F74C39F183A8}"/>
              </a:ext>
            </a:extLst>
          </p:cNvPr>
          <p:cNvSpPr>
            <a:spLocks noGrp="1"/>
          </p:cNvSpPr>
          <p:nvPr>
            <p:ph type="title" hasCustomPrompt="1"/>
          </p:nvPr>
        </p:nvSpPr>
        <p:spPr>
          <a:xfrm>
            <a:off x="1528010" y="2592473"/>
            <a:ext cx="3116179" cy="1002638"/>
          </a:xfrm>
        </p:spPr>
        <p:txBody>
          <a:bodyPr/>
          <a:lstStyle>
            <a:lvl1pPr algn="l">
              <a:defRPr sz="6000">
                <a:solidFill>
                  <a:schemeClr val="tx2"/>
                </a:solidFill>
              </a:defRPr>
            </a:lvl1pPr>
          </a:lstStyle>
          <a:p>
            <a:r>
              <a:rPr lang="da-DK" dirty="0"/>
              <a:t>Agenda</a:t>
            </a:r>
          </a:p>
        </p:txBody>
      </p:sp>
      <p:sp>
        <p:nvSpPr>
          <p:cNvPr id="4" name="Rektangel 3">
            <a:extLst>
              <a:ext uri="{FF2B5EF4-FFF2-40B4-BE49-F238E27FC236}">
                <a16:creationId xmlns:a16="http://schemas.microsoft.com/office/drawing/2014/main" id="{09402540-B929-FDE4-5C53-A6A1D9B29DE6}"/>
              </a:ext>
              <a:ext uri="{C183D7F6-B498-43B3-948B-1728B52AA6E4}">
                <adec:decorative xmlns:adec="http://schemas.microsoft.com/office/drawing/2017/decorative" val="1"/>
              </a:ext>
            </a:extLst>
          </p:cNvPr>
          <p:cNvSpPr/>
          <p:nvPr userDrawn="1"/>
        </p:nvSpPr>
        <p:spPr>
          <a:xfrm>
            <a:off x="5189783" y="0"/>
            <a:ext cx="9262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9">
            <a:extLst>
              <a:ext uri="{FF2B5EF4-FFF2-40B4-BE49-F238E27FC236}">
                <a16:creationId xmlns:a16="http://schemas.microsoft.com/office/drawing/2014/main" id="{35204231-794C-672C-5296-21BDD8EF787D}"/>
              </a:ext>
            </a:extLst>
          </p:cNvPr>
          <p:cNvSpPr>
            <a:spLocks noGrp="1"/>
          </p:cNvSpPr>
          <p:nvPr>
            <p:ph type="body" sz="quarter" idx="13"/>
          </p:nvPr>
        </p:nvSpPr>
        <p:spPr>
          <a:xfrm>
            <a:off x="6761163" y="1269242"/>
            <a:ext cx="4729162" cy="4823583"/>
          </a:xfrm>
        </p:spPr>
        <p:txBody>
          <a:bodyPr/>
          <a:lstStyle/>
          <a:p>
            <a:pPr lvl="0"/>
            <a:r>
              <a:rPr lang="da-DK" dirty="0"/>
              <a:t>Klik for at redigere teksttypografierne i masteren</a:t>
            </a:r>
          </a:p>
          <a:p>
            <a:pPr lvl="1"/>
            <a:r>
              <a:rPr lang="da-DK" dirty="0"/>
              <a:t>Andet niveau</a:t>
            </a:r>
          </a:p>
        </p:txBody>
      </p:sp>
    </p:spTree>
    <p:extLst>
      <p:ext uri="{BB962C8B-B14F-4D97-AF65-F5344CB8AC3E}">
        <p14:creationId xmlns:p14="http://schemas.microsoft.com/office/powerpoint/2010/main" val="371379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 tekstboks og billede">
    <p:bg>
      <p:bgPr>
        <a:solidFill>
          <a:schemeClr val="bg2"/>
        </a:solidFill>
        <a:effectLst/>
      </p:bgPr>
    </p:bg>
    <p:spTree>
      <p:nvGrpSpPr>
        <p:cNvPr id="1" name=""/>
        <p:cNvGrpSpPr/>
        <p:nvPr/>
      </p:nvGrpSpPr>
      <p:grpSpPr>
        <a:xfrm>
          <a:off x="0" y="0"/>
          <a:ext cx="0" cy="0"/>
          <a:chOff x="0" y="0"/>
          <a:chExt cx="0" cy="0"/>
        </a:xfrm>
      </p:grpSpPr>
      <p:grpSp>
        <p:nvGrpSpPr>
          <p:cNvPr id="22" name="Gruppe 21">
            <a:extLst>
              <a:ext uri="{FF2B5EF4-FFF2-40B4-BE49-F238E27FC236}">
                <a16:creationId xmlns:a16="http://schemas.microsoft.com/office/drawing/2014/main" id="{238BE713-16B9-E63B-AC95-EA6CAB0D72F8}"/>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5" name="Gruppe 24">
              <a:extLst>
                <a:ext uri="{FF2B5EF4-FFF2-40B4-BE49-F238E27FC236}">
                  <a16:creationId xmlns:a16="http://schemas.microsoft.com/office/drawing/2014/main" id="{3860ABF9-5687-2B4B-1E85-A464FAED3309}"/>
                </a:ext>
              </a:extLst>
            </p:cNvPr>
            <p:cNvGrpSpPr/>
            <p:nvPr userDrawn="1"/>
          </p:nvGrpSpPr>
          <p:grpSpPr>
            <a:xfrm>
              <a:off x="-1838312" y="-9527"/>
              <a:ext cx="1721353" cy="2467796"/>
              <a:chOff x="-1838312" y="-9527"/>
              <a:chExt cx="1721353" cy="2467796"/>
            </a:xfrm>
          </p:grpSpPr>
          <p:grpSp>
            <p:nvGrpSpPr>
              <p:cNvPr id="28" name="Gruppe 27">
                <a:extLst>
                  <a:ext uri="{FF2B5EF4-FFF2-40B4-BE49-F238E27FC236}">
                    <a16:creationId xmlns:a16="http://schemas.microsoft.com/office/drawing/2014/main" id="{5B0B2B0D-AD4A-022D-D111-F07ABD27A9F9}"/>
                  </a:ext>
                </a:extLst>
              </p:cNvPr>
              <p:cNvGrpSpPr/>
              <p:nvPr userDrawn="1"/>
            </p:nvGrpSpPr>
            <p:grpSpPr>
              <a:xfrm>
                <a:off x="-1838312" y="566838"/>
                <a:ext cx="1686995" cy="1891431"/>
                <a:chOff x="-2407803" y="1483724"/>
                <a:chExt cx="1686995" cy="1891431"/>
              </a:xfrm>
            </p:grpSpPr>
            <p:sp>
              <p:nvSpPr>
                <p:cNvPr id="30" name="Rektangel 29">
                  <a:extLst>
                    <a:ext uri="{FF2B5EF4-FFF2-40B4-BE49-F238E27FC236}">
                      <a16:creationId xmlns:a16="http://schemas.microsoft.com/office/drawing/2014/main" id="{0AB393C4-A2AF-AEC2-9740-9AD949334E83}"/>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1" name="Gruppe 30">
                  <a:extLst>
                    <a:ext uri="{FF2B5EF4-FFF2-40B4-BE49-F238E27FC236}">
                      <a16:creationId xmlns:a16="http://schemas.microsoft.com/office/drawing/2014/main" id="{7B2B0786-04E6-3873-57CD-2B4C8BB62389}"/>
                    </a:ext>
                  </a:extLst>
                </p:cNvPr>
                <p:cNvGrpSpPr/>
                <p:nvPr userDrawn="1"/>
              </p:nvGrpSpPr>
              <p:grpSpPr>
                <a:xfrm>
                  <a:off x="-2329929" y="1577145"/>
                  <a:ext cx="1531247" cy="737710"/>
                  <a:chOff x="-2855495" y="1483725"/>
                  <a:chExt cx="1531247" cy="737710"/>
                </a:xfrm>
              </p:grpSpPr>
              <p:sp>
                <p:nvSpPr>
                  <p:cNvPr id="36" name="Rektangel 35">
                    <a:extLst>
                      <a:ext uri="{FF2B5EF4-FFF2-40B4-BE49-F238E27FC236}">
                        <a16:creationId xmlns:a16="http://schemas.microsoft.com/office/drawing/2014/main" id="{F185310E-7300-F4ED-7803-2F33B7802014}"/>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ktangel 36">
                    <a:extLst>
                      <a:ext uri="{FF2B5EF4-FFF2-40B4-BE49-F238E27FC236}">
                        <a16:creationId xmlns:a16="http://schemas.microsoft.com/office/drawing/2014/main" id="{6A509FA3-B696-84B8-AE69-6B1D7E32B82C}"/>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ktangel 37">
                    <a:extLst>
                      <a:ext uri="{FF2B5EF4-FFF2-40B4-BE49-F238E27FC236}">
                        <a16:creationId xmlns:a16="http://schemas.microsoft.com/office/drawing/2014/main" id="{5F9DE216-65E3-3959-5D15-29DC08445A09}"/>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pe 31">
                  <a:extLst>
                    <a:ext uri="{FF2B5EF4-FFF2-40B4-BE49-F238E27FC236}">
                      <a16:creationId xmlns:a16="http://schemas.microsoft.com/office/drawing/2014/main" id="{5E52DCE9-1916-3EEC-F471-647CC5B26F1D}"/>
                    </a:ext>
                  </a:extLst>
                </p:cNvPr>
                <p:cNvGrpSpPr/>
                <p:nvPr userDrawn="1"/>
              </p:nvGrpSpPr>
              <p:grpSpPr>
                <a:xfrm>
                  <a:off x="-2329929" y="2483522"/>
                  <a:ext cx="1531247" cy="737710"/>
                  <a:chOff x="-2879557" y="2390102"/>
                  <a:chExt cx="1531247" cy="737710"/>
                </a:xfrm>
              </p:grpSpPr>
              <p:sp>
                <p:nvSpPr>
                  <p:cNvPr id="33" name="Rektangel 32">
                    <a:extLst>
                      <a:ext uri="{FF2B5EF4-FFF2-40B4-BE49-F238E27FC236}">
                        <a16:creationId xmlns:a16="http://schemas.microsoft.com/office/drawing/2014/main" id="{1EA4299C-50B3-8B14-ED4A-07BA5A484241}"/>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4B849DCE-C098-CB2B-1445-46272BED8AC3}"/>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ktangel 34">
                    <a:extLst>
                      <a:ext uri="{FF2B5EF4-FFF2-40B4-BE49-F238E27FC236}">
                        <a16:creationId xmlns:a16="http://schemas.microsoft.com/office/drawing/2014/main" id="{8A3DF08C-AF18-6F4C-5D8F-4AD0BC748297}"/>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9" name="Tekstfelt 28">
                <a:extLst>
                  <a:ext uri="{FF2B5EF4-FFF2-40B4-BE49-F238E27FC236}">
                    <a16:creationId xmlns:a16="http://schemas.microsoft.com/office/drawing/2014/main" id="{D71CBA94-A0F5-285A-F586-8B8E858BD4DE}"/>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6" name="Rektangel 25">
              <a:extLst>
                <a:ext uri="{FF2B5EF4-FFF2-40B4-BE49-F238E27FC236}">
                  <a16:creationId xmlns:a16="http://schemas.microsoft.com/office/drawing/2014/main" id="{0CEA0301-C7B8-72A4-BDBD-1D244E952952}"/>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ktangel 26">
              <a:extLst>
                <a:ext uri="{FF2B5EF4-FFF2-40B4-BE49-F238E27FC236}">
                  <a16:creationId xmlns:a16="http://schemas.microsoft.com/office/drawing/2014/main" id="{9E839390-31C0-5C2D-A600-E6C9D6D0AD96}"/>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7" name="Billede 6">
            <a:extLst>
              <a:ext uri="{FF2B5EF4-FFF2-40B4-BE49-F238E27FC236}">
                <a16:creationId xmlns:a16="http://schemas.microsoft.com/office/drawing/2014/main" id="{D6F798B0-950E-1AAD-784F-680A6A16E0F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34293" y="2709720"/>
            <a:ext cx="2560000" cy="1440000"/>
          </a:xfrm>
          <a:prstGeom prst="rect">
            <a:avLst/>
          </a:prstGeom>
        </p:spPr>
      </p:pic>
      <p:sp>
        <p:nvSpPr>
          <p:cNvPr id="23" name="Tekstfelt 22">
            <a:extLst>
              <a:ext uri="{FF2B5EF4-FFF2-40B4-BE49-F238E27FC236}">
                <a16:creationId xmlns:a16="http://schemas.microsoft.com/office/drawing/2014/main" id="{6A293422-BBF4-3C46-B0CF-BCB1BD6AE912}"/>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24" name="Tekstfelt 23">
            <a:extLst>
              <a:ext uri="{FF2B5EF4-FFF2-40B4-BE49-F238E27FC236}">
                <a16:creationId xmlns:a16="http://schemas.microsoft.com/office/drawing/2014/main" id="{3FCE7CB5-AEDE-4B01-C610-CBED65A91133}"/>
              </a:ext>
              <a:ext uri="{C183D7F6-B498-43B3-948B-1728B52AA6E4}">
                <adec:decorative xmlns:adec="http://schemas.microsoft.com/office/drawing/2017/decorative" val="1"/>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sp>
        <p:nvSpPr>
          <p:cNvPr id="2" name="Titel 1">
            <a:extLst>
              <a:ext uri="{FF2B5EF4-FFF2-40B4-BE49-F238E27FC236}">
                <a16:creationId xmlns:a16="http://schemas.microsoft.com/office/drawing/2014/main" id="{3B5F2D62-3BBE-8490-0439-F2BA237CACFB}"/>
              </a:ext>
            </a:extLst>
          </p:cNvPr>
          <p:cNvSpPr>
            <a:spLocks noGrp="1"/>
          </p:cNvSpPr>
          <p:nvPr>
            <p:ph type="title"/>
          </p:nvPr>
        </p:nvSpPr>
        <p:spPr>
          <a:xfrm>
            <a:off x="701675" y="2066381"/>
            <a:ext cx="3240000" cy="2019869"/>
          </a:xfrm>
        </p:spPr>
        <p:txBody>
          <a:bodyPr/>
          <a:lstStyle/>
          <a:p>
            <a:r>
              <a:rPr lang="da-DK" dirty="0"/>
              <a:t>Klik for at redigere titeltypografien i masteren</a:t>
            </a:r>
            <a:endParaRPr lang="es-ES" dirty="0"/>
          </a:p>
        </p:txBody>
      </p:sp>
      <p:sp>
        <p:nvSpPr>
          <p:cNvPr id="4" name="Pladsholder til slidenummer 3">
            <a:extLst>
              <a:ext uri="{FF2B5EF4-FFF2-40B4-BE49-F238E27FC236}">
                <a16:creationId xmlns:a16="http://schemas.microsoft.com/office/drawing/2014/main" id="{C307AE36-469C-F313-DAE2-78BC9A0D2C9E}"/>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5" name="Rektangel 4">
            <a:extLst>
              <a:ext uri="{FF2B5EF4-FFF2-40B4-BE49-F238E27FC236}">
                <a16:creationId xmlns:a16="http://schemas.microsoft.com/office/drawing/2014/main" id="{925CFCAC-7102-79CF-0FF2-627D3CEF6EFF}"/>
              </a:ext>
            </a:extLst>
          </p:cNvPr>
          <p:cNvSpPr/>
          <p:nvPr userDrawn="1"/>
        </p:nvSpPr>
        <p:spPr>
          <a:xfrm>
            <a:off x="4347261" y="0"/>
            <a:ext cx="44282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Pladsholder til tekst 8">
            <a:extLst>
              <a:ext uri="{FF2B5EF4-FFF2-40B4-BE49-F238E27FC236}">
                <a16:creationId xmlns:a16="http://schemas.microsoft.com/office/drawing/2014/main" id="{2C337BCD-D6F8-431B-EBD2-98BA153404B0}"/>
              </a:ext>
            </a:extLst>
          </p:cNvPr>
          <p:cNvSpPr>
            <a:spLocks noGrp="1"/>
          </p:cNvSpPr>
          <p:nvPr>
            <p:ph type="body" sz="quarter" idx="13"/>
          </p:nvPr>
        </p:nvSpPr>
        <p:spPr>
          <a:xfrm>
            <a:off x="4838948" y="904875"/>
            <a:ext cx="3444875" cy="52006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da-DK" dirty="0"/>
              <a:t>Klik for at redigere teksttypografierne i masteren</a:t>
            </a:r>
          </a:p>
          <a:p>
            <a:pPr lvl="1"/>
            <a:r>
              <a:rPr lang="da-DK" dirty="0"/>
              <a:t>Andet niveau</a:t>
            </a:r>
          </a:p>
          <a:p>
            <a:pPr lvl="2"/>
            <a:r>
              <a:rPr lang="da-DK" dirty="0"/>
              <a:t>Tredje niveau</a:t>
            </a:r>
          </a:p>
          <a:p>
            <a:pPr lvl="3"/>
            <a:endParaRPr lang="es-ES" dirty="0"/>
          </a:p>
        </p:txBody>
      </p:sp>
      <p:sp>
        <p:nvSpPr>
          <p:cNvPr id="20" name="Rektangel 19">
            <a:extLst>
              <a:ext uri="{FF2B5EF4-FFF2-40B4-BE49-F238E27FC236}">
                <a16:creationId xmlns:a16="http://schemas.microsoft.com/office/drawing/2014/main" id="{68041A0E-3E9C-F21E-DC0E-9322B23DB4D9}"/>
              </a:ext>
            </a:extLst>
          </p:cNvPr>
          <p:cNvSpPr/>
          <p:nvPr userDrawn="1"/>
        </p:nvSpPr>
        <p:spPr>
          <a:xfrm>
            <a:off x="8775510" y="0"/>
            <a:ext cx="34164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Pladsholder til billede 14">
            <a:extLst>
              <a:ext uri="{FF2B5EF4-FFF2-40B4-BE49-F238E27FC236}">
                <a16:creationId xmlns:a16="http://schemas.microsoft.com/office/drawing/2014/main" id="{22BFA463-F934-A349-F9B5-6BE03EB08C5D}"/>
              </a:ext>
            </a:extLst>
          </p:cNvPr>
          <p:cNvSpPr>
            <a:spLocks noGrp="1"/>
          </p:cNvSpPr>
          <p:nvPr>
            <p:ph type="pic" sz="quarter" idx="12"/>
          </p:nvPr>
        </p:nvSpPr>
        <p:spPr>
          <a:xfrm>
            <a:off x="8747125" y="0"/>
            <a:ext cx="3444875" cy="6858000"/>
          </a:xfrm>
          <a:custGeom>
            <a:avLst/>
            <a:gdLst>
              <a:gd name="connsiteX0" fmla="*/ 2511370 w 3444875"/>
              <a:gd name="connsiteY0" fmla="*/ 558817 h 6858000"/>
              <a:gd name="connsiteX1" fmla="*/ 2511370 w 3444875"/>
              <a:gd name="connsiteY1" fmla="*/ 895708 h 6858000"/>
              <a:gd name="connsiteX2" fmla="*/ 2703979 w 3444875"/>
              <a:gd name="connsiteY2" fmla="*/ 895708 h 6858000"/>
              <a:gd name="connsiteX3" fmla="*/ 2748711 w 3444875"/>
              <a:gd name="connsiteY3" fmla="*/ 829929 h 6858000"/>
              <a:gd name="connsiteX4" fmla="*/ 2600936 w 3444875"/>
              <a:gd name="connsiteY4" fmla="*/ 829929 h 6858000"/>
              <a:gd name="connsiteX5" fmla="*/ 2600936 w 3444875"/>
              <a:gd name="connsiteY5" fmla="*/ 558817 h 6858000"/>
              <a:gd name="connsiteX6" fmla="*/ 2389625 w 3444875"/>
              <a:gd name="connsiteY6" fmla="*/ 558817 h 6858000"/>
              <a:gd name="connsiteX7" fmla="*/ 2283088 w 3444875"/>
              <a:gd name="connsiteY7" fmla="*/ 721029 h 6858000"/>
              <a:gd name="connsiteX8" fmla="*/ 2401698 w 3444875"/>
              <a:gd name="connsiteY8" fmla="*/ 895708 h 6858000"/>
              <a:gd name="connsiteX9" fmla="*/ 2503338 w 3444875"/>
              <a:gd name="connsiteY9" fmla="*/ 895708 h 6858000"/>
              <a:gd name="connsiteX10" fmla="*/ 2380206 w 3444875"/>
              <a:gd name="connsiteY10" fmla="*/ 718306 h 6858000"/>
              <a:gd name="connsiteX11" fmla="*/ 2485099 w 3444875"/>
              <a:gd name="connsiteY11" fmla="*/ 558817 h 6858000"/>
              <a:gd name="connsiteX12" fmla="*/ 2184412 w 3444875"/>
              <a:gd name="connsiteY12" fmla="*/ 558817 h 6858000"/>
              <a:gd name="connsiteX13" fmla="*/ 2184412 w 3444875"/>
              <a:gd name="connsiteY13" fmla="*/ 895690 h 6858000"/>
              <a:gd name="connsiteX14" fmla="*/ 2273978 w 3444875"/>
              <a:gd name="connsiteY14" fmla="*/ 895690 h 6858000"/>
              <a:gd name="connsiteX15" fmla="*/ 2273978 w 3444875"/>
              <a:gd name="connsiteY15" fmla="*/ 558817 h 6858000"/>
              <a:gd name="connsiteX16" fmla="*/ 0 w 3444875"/>
              <a:gd name="connsiteY16" fmla="*/ 0 h 6858000"/>
              <a:gd name="connsiteX17" fmla="*/ 3444875 w 3444875"/>
              <a:gd name="connsiteY17" fmla="*/ 0 h 6858000"/>
              <a:gd name="connsiteX18" fmla="*/ 3444875 w 3444875"/>
              <a:gd name="connsiteY18" fmla="*/ 6858000 h 6858000"/>
              <a:gd name="connsiteX19" fmla="*/ 0 w 3444875"/>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4875" h="6858000">
                <a:moveTo>
                  <a:pt x="2511370" y="558817"/>
                </a:moveTo>
                <a:lnTo>
                  <a:pt x="2511370" y="895708"/>
                </a:lnTo>
                <a:lnTo>
                  <a:pt x="2703979" y="895708"/>
                </a:lnTo>
                <a:lnTo>
                  <a:pt x="2748711" y="829929"/>
                </a:lnTo>
                <a:lnTo>
                  <a:pt x="2600936" y="829929"/>
                </a:lnTo>
                <a:lnTo>
                  <a:pt x="2600936" y="558817"/>
                </a:lnTo>
                <a:close/>
                <a:moveTo>
                  <a:pt x="2389625" y="558817"/>
                </a:moveTo>
                <a:lnTo>
                  <a:pt x="2283088" y="721029"/>
                </a:lnTo>
                <a:lnTo>
                  <a:pt x="2401698" y="895708"/>
                </a:lnTo>
                <a:lnTo>
                  <a:pt x="2503338" y="895708"/>
                </a:lnTo>
                <a:lnTo>
                  <a:pt x="2380206" y="718306"/>
                </a:lnTo>
                <a:lnTo>
                  <a:pt x="2485099" y="558817"/>
                </a:lnTo>
                <a:close/>
                <a:moveTo>
                  <a:pt x="2184412" y="558817"/>
                </a:moveTo>
                <a:lnTo>
                  <a:pt x="2184412" y="895690"/>
                </a:lnTo>
                <a:lnTo>
                  <a:pt x="2273978" y="895690"/>
                </a:lnTo>
                <a:lnTo>
                  <a:pt x="2273978" y="558817"/>
                </a:lnTo>
                <a:close/>
                <a:moveTo>
                  <a:pt x="0" y="0"/>
                </a:moveTo>
                <a:lnTo>
                  <a:pt x="3444875" y="0"/>
                </a:lnTo>
                <a:lnTo>
                  <a:pt x="3444875" y="6858000"/>
                </a:lnTo>
                <a:lnTo>
                  <a:pt x="0" y="6858000"/>
                </a:lnTo>
                <a:close/>
              </a:path>
            </a:pathLst>
          </a:custGeom>
          <a:solidFill>
            <a:schemeClr val="bg2"/>
          </a:solidFill>
        </p:spPr>
        <p:txBody>
          <a:bodyPr wrap="square">
            <a:noAutofit/>
          </a:bodyPr>
          <a:lstStyle/>
          <a:p>
            <a:endParaRPr lang="es-ES"/>
          </a:p>
        </p:txBody>
      </p:sp>
      <p:sp>
        <p:nvSpPr>
          <p:cNvPr id="3" name="Pladsholder til sidefod 2">
            <a:extLst>
              <a:ext uri="{FF2B5EF4-FFF2-40B4-BE49-F238E27FC236}">
                <a16:creationId xmlns:a16="http://schemas.microsoft.com/office/drawing/2014/main" id="{017344B8-03D0-4E29-94EF-953B65265F65}"/>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Tree>
    <p:extLst>
      <p:ext uri="{BB962C8B-B14F-4D97-AF65-F5344CB8AC3E}">
        <p14:creationId xmlns:p14="http://schemas.microsoft.com/office/powerpoint/2010/main" val="335450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verskrit 2 tekstboks til meget tekst og billede">
    <p:bg>
      <p:bgPr>
        <a:solidFill>
          <a:schemeClr val="bg2"/>
        </a:solidFill>
        <a:effectLst/>
      </p:bgPr>
    </p:bg>
    <p:spTree>
      <p:nvGrpSpPr>
        <p:cNvPr id="1" name=""/>
        <p:cNvGrpSpPr/>
        <p:nvPr/>
      </p:nvGrpSpPr>
      <p:grpSpPr>
        <a:xfrm>
          <a:off x="0" y="0"/>
          <a:ext cx="0" cy="0"/>
          <a:chOff x="0" y="0"/>
          <a:chExt cx="0" cy="0"/>
        </a:xfrm>
      </p:grpSpPr>
      <p:grpSp>
        <p:nvGrpSpPr>
          <p:cNvPr id="24" name="Gruppe 23">
            <a:extLst>
              <a:ext uri="{FF2B5EF4-FFF2-40B4-BE49-F238E27FC236}">
                <a16:creationId xmlns:a16="http://schemas.microsoft.com/office/drawing/2014/main" id="{5F7D20C4-92AC-28F9-C2BC-CA5B195514D4}"/>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7" name="Gruppe 26">
              <a:extLst>
                <a:ext uri="{FF2B5EF4-FFF2-40B4-BE49-F238E27FC236}">
                  <a16:creationId xmlns:a16="http://schemas.microsoft.com/office/drawing/2014/main" id="{9FC23802-8C0D-BEBC-31F2-52CA75F8D77E}"/>
                </a:ext>
              </a:extLst>
            </p:cNvPr>
            <p:cNvGrpSpPr/>
            <p:nvPr userDrawn="1"/>
          </p:nvGrpSpPr>
          <p:grpSpPr>
            <a:xfrm>
              <a:off x="-1838312" y="-9527"/>
              <a:ext cx="1721353" cy="2467796"/>
              <a:chOff x="-1838312" y="-9527"/>
              <a:chExt cx="1721353" cy="2467796"/>
            </a:xfrm>
          </p:grpSpPr>
          <p:grpSp>
            <p:nvGrpSpPr>
              <p:cNvPr id="30" name="Gruppe 29">
                <a:extLst>
                  <a:ext uri="{FF2B5EF4-FFF2-40B4-BE49-F238E27FC236}">
                    <a16:creationId xmlns:a16="http://schemas.microsoft.com/office/drawing/2014/main" id="{800B0C36-B169-B7BF-9525-0DD1AED7A726}"/>
                  </a:ext>
                </a:extLst>
              </p:cNvPr>
              <p:cNvGrpSpPr/>
              <p:nvPr userDrawn="1"/>
            </p:nvGrpSpPr>
            <p:grpSpPr>
              <a:xfrm>
                <a:off x="-1838312" y="566838"/>
                <a:ext cx="1686995" cy="1891431"/>
                <a:chOff x="-2407803" y="1483724"/>
                <a:chExt cx="1686995" cy="1891431"/>
              </a:xfrm>
            </p:grpSpPr>
            <p:sp>
              <p:nvSpPr>
                <p:cNvPr id="32" name="Rektangel 31">
                  <a:extLst>
                    <a:ext uri="{FF2B5EF4-FFF2-40B4-BE49-F238E27FC236}">
                      <a16:creationId xmlns:a16="http://schemas.microsoft.com/office/drawing/2014/main" id="{E851DB05-CD65-2994-BD4E-2AE646024258}"/>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3" name="Gruppe 32">
                  <a:extLst>
                    <a:ext uri="{FF2B5EF4-FFF2-40B4-BE49-F238E27FC236}">
                      <a16:creationId xmlns:a16="http://schemas.microsoft.com/office/drawing/2014/main" id="{54D2D2A8-B175-34E3-0ACF-441925AB2158}"/>
                    </a:ext>
                  </a:extLst>
                </p:cNvPr>
                <p:cNvGrpSpPr/>
                <p:nvPr userDrawn="1"/>
              </p:nvGrpSpPr>
              <p:grpSpPr>
                <a:xfrm>
                  <a:off x="-2329929" y="1577145"/>
                  <a:ext cx="1531247" cy="737710"/>
                  <a:chOff x="-2855495" y="1483725"/>
                  <a:chExt cx="1531247" cy="737710"/>
                </a:xfrm>
              </p:grpSpPr>
              <p:sp>
                <p:nvSpPr>
                  <p:cNvPr id="38" name="Rektangel 37">
                    <a:extLst>
                      <a:ext uri="{FF2B5EF4-FFF2-40B4-BE49-F238E27FC236}">
                        <a16:creationId xmlns:a16="http://schemas.microsoft.com/office/drawing/2014/main" id="{A79EA27D-E000-F523-1B57-7DA9DA30FFCC}"/>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ktangel 38">
                    <a:extLst>
                      <a:ext uri="{FF2B5EF4-FFF2-40B4-BE49-F238E27FC236}">
                        <a16:creationId xmlns:a16="http://schemas.microsoft.com/office/drawing/2014/main" id="{68E9347D-0DE1-C918-5685-7F356BC9593A}"/>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ktangel 39">
                    <a:extLst>
                      <a:ext uri="{FF2B5EF4-FFF2-40B4-BE49-F238E27FC236}">
                        <a16:creationId xmlns:a16="http://schemas.microsoft.com/office/drawing/2014/main" id="{C4BC1BEB-E14B-1E04-B56C-9943E409654B}"/>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4" name="Gruppe 33">
                  <a:extLst>
                    <a:ext uri="{FF2B5EF4-FFF2-40B4-BE49-F238E27FC236}">
                      <a16:creationId xmlns:a16="http://schemas.microsoft.com/office/drawing/2014/main" id="{06EE8AD3-6A2D-2505-2FE9-6049504EFFA1}"/>
                    </a:ext>
                  </a:extLst>
                </p:cNvPr>
                <p:cNvGrpSpPr/>
                <p:nvPr userDrawn="1"/>
              </p:nvGrpSpPr>
              <p:grpSpPr>
                <a:xfrm>
                  <a:off x="-2329929" y="2483522"/>
                  <a:ext cx="1531247" cy="737710"/>
                  <a:chOff x="-2879557" y="2390102"/>
                  <a:chExt cx="1531247" cy="737710"/>
                </a:xfrm>
              </p:grpSpPr>
              <p:sp>
                <p:nvSpPr>
                  <p:cNvPr id="35" name="Rektangel 34">
                    <a:extLst>
                      <a:ext uri="{FF2B5EF4-FFF2-40B4-BE49-F238E27FC236}">
                        <a16:creationId xmlns:a16="http://schemas.microsoft.com/office/drawing/2014/main" id="{9C52C323-7BF2-C0FE-0C8C-3F8E90FCB4A1}"/>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ktangel 35">
                    <a:extLst>
                      <a:ext uri="{FF2B5EF4-FFF2-40B4-BE49-F238E27FC236}">
                        <a16:creationId xmlns:a16="http://schemas.microsoft.com/office/drawing/2014/main" id="{CEB46290-D701-096C-AF64-7C6B86BDE389}"/>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ktangel 36">
                    <a:extLst>
                      <a:ext uri="{FF2B5EF4-FFF2-40B4-BE49-F238E27FC236}">
                        <a16:creationId xmlns:a16="http://schemas.microsoft.com/office/drawing/2014/main" id="{0BF79E9F-04E9-6F58-CB5E-9448F644F9D6}"/>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31" name="Tekstfelt 30">
                <a:extLst>
                  <a:ext uri="{FF2B5EF4-FFF2-40B4-BE49-F238E27FC236}">
                    <a16:creationId xmlns:a16="http://schemas.microsoft.com/office/drawing/2014/main" id="{031EA30A-8B3D-E7AF-889D-EAC394434BA4}"/>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8" name="Rektangel 27">
              <a:extLst>
                <a:ext uri="{FF2B5EF4-FFF2-40B4-BE49-F238E27FC236}">
                  <a16:creationId xmlns:a16="http://schemas.microsoft.com/office/drawing/2014/main" id="{876F8734-1A2B-1373-1BCF-8B5073C395D6}"/>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28">
              <a:extLst>
                <a:ext uri="{FF2B5EF4-FFF2-40B4-BE49-F238E27FC236}">
                  <a16:creationId xmlns:a16="http://schemas.microsoft.com/office/drawing/2014/main" id="{0C38CCC3-6E60-341E-8C63-29B5775A9070}"/>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10" name="Billede 9">
            <a:extLst>
              <a:ext uri="{FF2B5EF4-FFF2-40B4-BE49-F238E27FC236}">
                <a16:creationId xmlns:a16="http://schemas.microsoft.com/office/drawing/2014/main" id="{67B4C1E8-2470-576F-CDBB-09F776275A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21165" y="2709720"/>
            <a:ext cx="2560000" cy="1440000"/>
          </a:xfrm>
          <a:prstGeom prst="rect">
            <a:avLst/>
          </a:prstGeom>
        </p:spPr>
      </p:pic>
      <p:sp>
        <p:nvSpPr>
          <p:cNvPr id="25" name="Tekstfelt 24">
            <a:extLst>
              <a:ext uri="{FF2B5EF4-FFF2-40B4-BE49-F238E27FC236}">
                <a16:creationId xmlns:a16="http://schemas.microsoft.com/office/drawing/2014/main" id="{5919EF53-5E89-5191-52C3-CBEC17DC6650}"/>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26" name="Tekstfelt 25">
            <a:extLst>
              <a:ext uri="{FF2B5EF4-FFF2-40B4-BE49-F238E27FC236}">
                <a16:creationId xmlns:a16="http://schemas.microsoft.com/office/drawing/2014/main" id="{EA7D41A2-1108-DD00-C4D8-64AB1074483C}"/>
              </a:ext>
              <a:ext uri="{C183D7F6-B498-43B3-948B-1728B52AA6E4}">
                <adec:decorative xmlns:adec="http://schemas.microsoft.com/office/drawing/2017/decorative" val="1"/>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sp>
        <p:nvSpPr>
          <p:cNvPr id="6" name="Rektangel 5">
            <a:extLst>
              <a:ext uri="{FF2B5EF4-FFF2-40B4-BE49-F238E27FC236}">
                <a16:creationId xmlns:a16="http://schemas.microsoft.com/office/drawing/2014/main" id="{D6530B0A-1628-E38F-70E9-EB77ADAFF49B}"/>
              </a:ext>
            </a:extLst>
          </p:cNvPr>
          <p:cNvSpPr/>
          <p:nvPr userDrawn="1"/>
        </p:nvSpPr>
        <p:spPr>
          <a:xfrm>
            <a:off x="0" y="0"/>
            <a:ext cx="434726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itel 1">
            <a:extLst>
              <a:ext uri="{FF2B5EF4-FFF2-40B4-BE49-F238E27FC236}">
                <a16:creationId xmlns:a16="http://schemas.microsoft.com/office/drawing/2014/main" id="{FA233A68-1C18-B73E-6E03-B3239A6DA54F}"/>
              </a:ext>
            </a:extLst>
          </p:cNvPr>
          <p:cNvSpPr>
            <a:spLocks noGrp="1"/>
          </p:cNvSpPr>
          <p:nvPr>
            <p:ph type="title"/>
          </p:nvPr>
        </p:nvSpPr>
        <p:spPr>
          <a:xfrm>
            <a:off x="701675" y="908050"/>
            <a:ext cx="3182284" cy="1002638"/>
          </a:xfrm>
        </p:spPr>
        <p:txBody>
          <a:bodyPr anchor="t"/>
          <a:lstStyle/>
          <a:p>
            <a:r>
              <a:rPr lang="da-DK"/>
              <a:t>Klik for at redigere titeltypografien i masteren</a:t>
            </a:r>
            <a:endParaRPr lang="es-ES"/>
          </a:p>
        </p:txBody>
      </p:sp>
      <p:sp>
        <p:nvSpPr>
          <p:cNvPr id="8" name="Pladsholder til tekst 14">
            <a:extLst>
              <a:ext uri="{FF2B5EF4-FFF2-40B4-BE49-F238E27FC236}">
                <a16:creationId xmlns:a16="http://schemas.microsoft.com/office/drawing/2014/main" id="{F79BF03A-69A7-A6DC-15A0-951C3D724791}"/>
              </a:ext>
            </a:extLst>
          </p:cNvPr>
          <p:cNvSpPr>
            <a:spLocks noGrp="1"/>
          </p:cNvSpPr>
          <p:nvPr>
            <p:ph type="body" sz="quarter" idx="17"/>
          </p:nvPr>
        </p:nvSpPr>
        <p:spPr>
          <a:xfrm>
            <a:off x="701675" y="2163115"/>
            <a:ext cx="3182284" cy="3929710"/>
          </a:xfrm>
        </p:spPr>
        <p:txBody>
          <a:bodyPr/>
          <a:lstStyle>
            <a:lvl1pPr marL="0" indent="0">
              <a:buNone/>
              <a:defRPr/>
            </a:lvl1pPr>
          </a:lstStyle>
          <a:p>
            <a:pPr lvl="0"/>
            <a:r>
              <a:rPr lang="da-DK" dirty="0"/>
              <a:t>Klik for at redigere teksttypografierne i masteren</a:t>
            </a:r>
          </a:p>
          <a:p>
            <a:pPr lvl="1"/>
            <a:r>
              <a:rPr lang="da-DK" dirty="0"/>
              <a:t>Andet niveau</a:t>
            </a:r>
          </a:p>
          <a:p>
            <a:pPr lvl="2"/>
            <a:r>
              <a:rPr lang="da-DK" dirty="0"/>
              <a:t>Tredje niveau</a:t>
            </a:r>
          </a:p>
        </p:txBody>
      </p:sp>
      <p:sp>
        <p:nvSpPr>
          <p:cNvPr id="4" name="Pladsholder til slidenummer 3">
            <a:extLst>
              <a:ext uri="{FF2B5EF4-FFF2-40B4-BE49-F238E27FC236}">
                <a16:creationId xmlns:a16="http://schemas.microsoft.com/office/drawing/2014/main" id="{C307AE36-469C-F313-DAE2-78BC9A0D2C9E}"/>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5" name="Rektangel 4">
            <a:extLst>
              <a:ext uri="{FF2B5EF4-FFF2-40B4-BE49-F238E27FC236}">
                <a16:creationId xmlns:a16="http://schemas.microsoft.com/office/drawing/2014/main" id="{925CFCAC-7102-79CF-0FF2-627D3CEF6EFF}"/>
              </a:ext>
            </a:extLst>
          </p:cNvPr>
          <p:cNvSpPr/>
          <p:nvPr userDrawn="1"/>
        </p:nvSpPr>
        <p:spPr>
          <a:xfrm>
            <a:off x="4347261" y="0"/>
            <a:ext cx="442824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Pladsholder til tekst 8">
            <a:extLst>
              <a:ext uri="{FF2B5EF4-FFF2-40B4-BE49-F238E27FC236}">
                <a16:creationId xmlns:a16="http://schemas.microsoft.com/office/drawing/2014/main" id="{2C337BCD-D6F8-431B-EBD2-98BA153404B0}"/>
              </a:ext>
            </a:extLst>
          </p:cNvPr>
          <p:cNvSpPr>
            <a:spLocks noGrp="1"/>
          </p:cNvSpPr>
          <p:nvPr>
            <p:ph type="body" sz="quarter" idx="13"/>
          </p:nvPr>
        </p:nvSpPr>
        <p:spPr>
          <a:xfrm>
            <a:off x="4838948" y="904875"/>
            <a:ext cx="3444875" cy="52006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da-DK" dirty="0"/>
              <a:t>Klik for at redigere teksttypografierne i masteren</a:t>
            </a:r>
          </a:p>
          <a:p>
            <a:pPr lvl="1"/>
            <a:r>
              <a:rPr lang="da-DK" dirty="0"/>
              <a:t>Andet niveau</a:t>
            </a:r>
          </a:p>
          <a:p>
            <a:pPr lvl="2"/>
            <a:r>
              <a:rPr lang="da-DK" dirty="0"/>
              <a:t>Tredje niveau</a:t>
            </a:r>
          </a:p>
          <a:p>
            <a:pPr lvl="3"/>
            <a:endParaRPr lang="es-ES" dirty="0"/>
          </a:p>
        </p:txBody>
      </p:sp>
      <p:sp>
        <p:nvSpPr>
          <p:cNvPr id="22" name="Rektangel 21">
            <a:extLst>
              <a:ext uri="{FF2B5EF4-FFF2-40B4-BE49-F238E27FC236}">
                <a16:creationId xmlns:a16="http://schemas.microsoft.com/office/drawing/2014/main" id="{9387A059-D123-5AE9-340B-6927EBAF0A9E}"/>
              </a:ext>
            </a:extLst>
          </p:cNvPr>
          <p:cNvSpPr/>
          <p:nvPr userDrawn="1"/>
        </p:nvSpPr>
        <p:spPr>
          <a:xfrm>
            <a:off x="8775510" y="0"/>
            <a:ext cx="34164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Pladsholder til billede 14">
            <a:extLst>
              <a:ext uri="{FF2B5EF4-FFF2-40B4-BE49-F238E27FC236}">
                <a16:creationId xmlns:a16="http://schemas.microsoft.com/office/drawing/2014/main" id="{22BFA463-F934-A349-F9B5-6BE03EB08C5D}"/>
              </a:ext>
            </a:extLst>
          </p:cNvPr>
          <p:cNvSpPr>
            <a:spLocks noGrp="1"/>
          </p:cNvSpPr>
          <p:nvPr>
            <p:ph type="pic" sz="quarter" idx="12"/>
          </p:nvPr>
        </p:nvSpPr>
        <p:spPr>
          <a:xfrm>
            <a:off x="8747125" y="0"/>
            <a:ext cx="3444875" cy="6858000"/>
          </a:xfrm>
          <a:custGeom>
            <a:avLst/>
            <a:gdLst>
              <a:gd name="connsiteX0" fmla="*/ 2511370 w 3444875"/>
              <a:gd name="connsiteY0" fmla="*/ 558817 h 6858000"/>
              <a:gd name="connsiteX1" fmla="*/ 2511370 w 3444875"/>
              <a:gd name="connsiteY1" fmla="*/ 895708 h 6858000"/>
              <a:gd name="connsiteX2" fmla="*/ 2703979 w 3444875"/>
              <a:gd name="connsiteY2" fmla="*/ 895708 h 6858000"/>
              <a:gd name="connsiteX3" fmla="*/ 2748711 w 3444875"/>
              <a:gd name="connsiteY3" fmla="*/ 829929 h 6858000"/>
              <a:gd name="connsiteX4" fmla="*/ 2600936 w 3444875"/>
              <a:gd name="connsiteY4" fmla="*/ 829929 h 6858000"/>
              <a:gd name="connsiteX5" fmla="*/ 2600936 w 3444875"/>
              <a:gd name="connsiteY5" fmla="*/ 558817 h 6858000"/>
              <a:gd name="connsiteX6" fmla="*/ 2389625 w 3444875"/>
              <a:gd name="connsiteY6" fmla="*/ 558817 h 6858000"/>
              <a:gd name="connsiteX7" fmla="*/ 2283088 w 3444875"/>
              <a:gd name="connsiteY7" fmla="*/ 721029 h 6858000"/>
              <a:gd name="connsiteX8" fmla="*/ 2401698 w 3444875"/>
              <a:gd name="connsiteY8" fmla="*/ 895708 h 6858000"/>
              <a:gd name="connsiteX9" fmla="*/ 2503338 w 3444875"/>
              <a:gd name="connsiteY9" fmla="*/ 895708 h 6858000"/>
              <a:gd name="connsiteX10" fmla="*/ 2380206 w 3444875"/>
              <a:gd name="connsiteY10" fmla="*/ 718306 h 6858000"/>
              <a:gd name="connsiteX11" fmla="*/ 2485099 w 3444875"/>
              <a:gd name="connsiteY11" fmla="*/ 558817 h 6858000"/>
              <a:gd name="connsiteX12" fmla="*/ 2184412 w 3444875"/>
              <a:gd name="connsiteY12" fmla="*/ 558817 h 6858000"/>
              <a:gd name="connsiteX13" fmla="*/ 2184412 w 3444875"/>
              <a:gd name="connsiteY13" fmla="*/ 895690 h 6858000"/>
              <a:gd name="connsiteX14" fmla="*/ 2273978 w 3444875"/>
              <a:gd name="connsiteY14" fmla="*/ 895690 h 6858000"/>
              <a:gd name="connsiteX15" fmla="*/ 2273978 w 3444875"/>
              <a:gd name="connsiteY15" fmla="*/ 558817 h 6858000"/>
              <a:gd name="connsiteX16" fmla="*/ 0 w 3444875"/>
              <a:gd name="connsiteY16" fmla="*/ 0 h 6858000"/>
              <a:gd name="connsiteX17" fmla="*/ 3444875 w 3444875"/>
              <a:gd name="connsiteY17" fmla="*/ 0 h 6858000"/>
              <a:gd name="connsiteX18" fmla="*/ 3444875 w 3444875"/>
              <a:gd name="connsiteY18" fmla="*/ 6858000 h 6858000"/>
              <a:gd name="connsiteX19" fmla="*/ 0 w 3444875"/>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4875" h="6858000">
                <a:moveTo>
                  <a:pt x="2511370" y="558817"/>
                </a:moveTo>
                <a:lnTo>
                  <a:pt x="2511370" y="895708"/>
                </a:lnTo>
                <a:lnTo>
                  <a:pt x="2703979" y="895708"/>
                </a:lnTo>
                <a:lnTo>
                  <a:pt x="2748711" y="829929"/>
                </a:lnTo>
                <a:lnTo>
                  <a:pt x="2600936" y="829929"/>
                </a:lnTo>
                <a:lnTo>
                  <a:pt x="2600936" y="558817"/>
                </a:lnTo>
                <a:close/>
                <a:moveTo>
                  <a:pt x="2389625" y="558817"/>
                </a:moveTo>
                <a:lnTo>
                  <a:pt x="2283088" y="721029"/>
                </a:lnTo>
                <a:lnTo>
                  <a:pt x="2401698" y="895708"/>
                </a:lnTo>
                <a:lnTo>
                  <a:pt x="2503338" y="895708"/>
                </a:lnTo>
                <a:lnTo>
                  <a:pt x="2380206" y="718306"/>
                </a:lnTo>
                <a:lnTo>
                  <a:pt x="2485099" y="558817"/>
                </a:lnTo>
                <a:close/>
                <a:moveTo>
                  <a:pt x="2184412" y="558817"/>
                </a:moveTo>
                <a:lnTo>
                  <a:pt x="2184412" y="895690"/>
                </a:lnTo>
                <a:lnTo>
                  <a:pt x="2273978" y="895690"/>
                </a:lnTo>
                <a:lnTo>
                  <a:pt x="2273978" y="558817"/>
                </a:lnTo>
                <a:close/>
                <a:moveTo>
                  <a:pt x="0" y="0"/>
                </a:moveTo>
                <a:lnTo>
                  <a:pt x="3444875" y="0"/>
                </a:lnTo>
                <a:lnTo>
                  <a:pt x="3444875" y="6858000"/>
                </a:lnTo>
                <a:lnTo>
                  <a:pt x="0" y="6858000"/>
                </a:lnTo>
                <a:close/>
              </a:path>
            </a:pathLst>
          </a:custGeom>
          <a:solidFill>
            <a:schemeClr val="bg2"/>
          </a:solidFill>
        </p:spPr>
        <p:txBody>
          <a:bodyPr wrap="square">
            <a:noAutofit/>
          </a:bodyPr>
          <a:lstStyle/>
          <a:p>
            <a:endParaRPr lang="es-ES"/>
          </a:p>
        </p:txBody>
      </p:sp>
      <p:sp>
        <p:nvSpPr>
          <p:cNvPr id="3" name="Pladsholder til sidefod 2">
            <a:extLst>
              <a:ext uri="{FF2B5EF4-FFF2-40B4-BE49-F238E27FC236}">
                <a16:creationId xmlns:a16="http://schemas.microsoft.com/office/drawing/2014/main" id="{017344B8-03D0-4E29-94EF-953B65265F65}"/>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Tree>
    <p:extLst>
      <p:ext uri="{BB962C8B-B14F-4D97-AF65-F5344CB8AC3E}">
        <p14:creationId xmlns:p14="http://schemas.microsoft.com/office/powerpoint/2010/main" val="156471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tekstbokse til ikoner og billede">
    <p:spTree>
      <p:nvGrpSpPr>
        <p:cNvPr id="1" name=""/>
        <p:cNvGrpSpPr/>
        <p:nvPr/>
      </p:nvGrpSpPr>
      <p:grpSpPr>
        <a:xfrm>
          <a:off x="0" y="0"/>
          <a:ext cx="0" cy="0"/>
          <a:chOff x="0" y="0"/>
          <a:chExt cx="0" cy="0"/>
        </a:xfrm>
      </p:grpSpPr>
      <p:grpSp>
        <p:nvGrpSpPr>
          <p:cNvPr id="25" name="Gruppe 24">
            <a:extLst>
              <a:ext uri="{FF2B5EF4-FFF2-40B4-BE49-F238E27FC236}">
                <a16:creationId xmlns:a16="http://schemas.microsoft.com/office/drawing/2014/main" id="{845289FC-2840-6C84-D34C-949A0F54C120}"/>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7" name="Gruppe 26">
              <a:extLst>
                <a:ext uri="{FF2B5EF4-FFF2-40B4-BE49-F238E27FC236}">
                  <a16:creationId xmlns:a16="http://schemas.microsoft.com/office/drawing/2014/main" id="{186EA89A-2A51-B705-9F55-A99FF07B2007}"/>
                </a:ext>
              </a:extLst>
            </p:cNvPr>
            <p:cNvGrpSpPr/>
            <p:nvPr userDrawn="1"/>
          </p:nvGrpSpPr>
          <p:grpSpPr>
            <a:xfrm>
              <a:off x="-1838312" y="-9527"/>
              <a:ext cx="1721353" cy="2467796"/>
              <a:chOff x="-1838312" y="-9527"/>
              <a:chExt cx="1721353" cy="2467796"/>
            </a:xfrm>
          </p:grpSpPr>
          <p:grpSp>
            <p:nvGrpSpPr>
              <p:cNvPr id="30" name="Gruppe 29">
                <a:extLst>
                  <a:ext uri="{FF2B5EF4-FFF2-40B4-BE49-F238E27FC236}">
                    <a16:creationId xmlns:a16="http://schemas.microsoft.com/office/drawing/2014/main" id="{F1D97957-1F52-BE93-AA63-DA74F727ED94}"/>
                  </a:ext>
                </a:extLst>
              </p:cNvPr>
              <p:cNvGrpSpPr/>
              <p:nvPr userDrawn="1"/>
            </p:nvGrpSpPr>
            <p:grpSpPr>
              <a:xfrm>
                <a:off x="-1838312" y="566838"/>
                <a:ext cx="1686995" cy="1891431"/>
                <a:chOff x="-2407803" y="1483724"/>
                <a:chExt cx="1686995" cy="1891431"/>
              </a:xfrm>
            </p:grpSpPr>
            <p:sp>
              <p:nvSpPr>
                <p:cNvPr id="32" name="Rektangel 31">
                  <a:extLst>
                    <a:ext uri="{FF2B5EF4-FFF2-40B4-BE49-F238E27FC236}">
                      <a16:creationId xmlns:a16="http://schemas.microsoft.com/office/drawing/2014/main" id="{4AEFFB4B-654A-3EF2-3CA2-C990960FB494}"/>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3" name="Gruppe 32">
                  <a:extLst>
                    <a:ext uri="{FF2B5EF4-FFF2-40B4-BE49-F238E27FC236}">
                      <a16:creationId xmlns:a16="http://schemas.microsoft.com/office/drawing/2014/main" id="{824FE6A7-1FB7-A356-46D1-3ECA1E8C9EB8}"/>
                    </a:ext>
                  </a:extLst>
                </p:cNvPr>
                <p:cNvGrpSpPr/>
                <p:nvPr userDrawn="1"/>
              </p:nvGrpSpPr>
              <p:grpSpPr>
                <a:xfrm>
                  <a:off x="-2329929" y="1577145"/>
                  <a:ext cx="1531247" cy="737710"/>
                  <a:chOff x="-2855495" y="1483725"/>
                  <a:chExt cx="1531247" cy="737710"/>
                </a:xfrm>
              </p:grpSpPr>
              <p:sp>
                <p:nvSpPr>
                  <p:cNvPr id="38" name="Rektangel 37">
                    <a:extLst>
                      <a:ext uri="{FF2B5EF4-FFF2-40B4-BE49-F238E27FC236}">
                        <a16:creationId xmlns:a16="http://schemas.microsoft.com/office/drawing/2014/main" id="{40D94D86-4C98-4EFB-5A82-EB907E92B57E}"/>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ktangel 38">
                    <a:extLst>
                      <a:ext uri="{FF2B5EF4-FFF2-40B4-BE49-F238E27FC236}">
                        <a16:creationId xmlns:a16="http://schemas.microsoft.com/office/drawing/2014/main" id="{E47DC995-DD6D-79B2-CF8F-AC8CE9A4B078}"/>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ktangel 39">
                    <a:extLst>
                      <a:ext uri="{FF2B5EF4-FFF2-40B4-BE49-F238E27FC236}">
                        <a16:creationId xmlns:a16="http://schemas.microsoft.com/office/drawing/2014/main" id="{92DE2BE9-3D7B-D3AA-8FFB-DE8C47AACC28}"/>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4" name="Gruppe 33">
                  <a:extLst>
                    <a:ext uri="{FF2B5EF4-FFF2-40B4-BE49-F238E27FC236}">
                      <a16:creationId xmlns:a16="http://schemas.microsoft.com/office/drawing/2014/main" id="{D11E1E60-79BE-89EF-F45A-E2B883AA1EEF}"/>
                    </a:ext>
                  </a:extLst>
                </p:cNvPr>
                <p:cNvGrpSpPr/>
                <p:nvPr userDrawn="1"/>
              </p:nvGrpSpPr>
              <p:grpSpPr>
                <a:xfrm>
                  <a:off x="-2329929" y="2483522"/>
                  <a:ext cx="1531247" cy="737710"/>
                  <a:chOff x="-2879557" y="2390102"/>
                  <a:chExt cx="1531247" cy="737710"/>
                </a:xfrm>
              </p:grpSpPr>
              <p:sp>
                <p:nvSpPr>
                  <p:cNvPr id="35" name="Rektangel 34">
                    <a:extLst>
                      <a:ext uri="{FF2B5EF4-FFF2-40B4-BE49-F238E27FC236}">
                        <a16:creationId xmlns:a16="http://schemas.microsoft.com/office/drawing/2014/main" id="{30C89B91-CFAB-9EAA-2F6F-C160F7ADE147}"/>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ktangel 35">
                    <a:extLst>
                      <a:ext uri="{FF2B5EF4-FFF2-40B4-BE49-F238E27FC236}">
                        <a16:creationId xmlns:a16="http://schemas.microsoft.com/office/drawing/2014/main" id="{AE2DB48A-1615-9450-F39D-E11359E87172}"/>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ktangel 36">
                    <a:extLst>
                      <a:ext uri="{FF2B5EF4-FFF2-40B4-BE49-F238E27FC236}">
                        <a16:creationId xmlns:a16="http://schemas.microsoft.com/office/drawing/2014/main" id="{9E964123-C2CE-A7C4-0209-95B31DAAF977}"/>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31" name="Tekstfelt 30">
                <a:extLst>
                  <a:ext uri="{FF2B5EF4-FFF2-40B4-BE49-F238E27FC236}">
                    <a16:creationId xmlns:a16="http://schemas.microsoft.com/office/drawing/2014/main" id="{3B19158A-18F5-7557-6483-F66ADC675884}"/>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8" name="Rektangel 27">
              <a:extLst>
                <a:ext uri="{FF2B5EF4-FFF2-40B4-BE49-F238E27FC236}">
                  <a16:creationId xmlns:a16="http://schemas.microsoft.com/office/drawing/2014/main" id="{F34493E0-D930-3A1D-8E8A-F06BF68CCB31}"/>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28">
              <a:extLst>
                <a:ext uri="{FF2B5EF4-FFF2-40B4-BE49-F238E27FC236}">
                  <a16:creationId xmlns:a16="http://schemas.microsoft.com/office/drawing/2014/main" id="{1D9CFB36-1587-B8A4-1E5C-1FF6D7372389}"/>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11" name="Billede 10">
            <a:extLst>
              <a:ext uri="{FF2B5EF4-FFF2-40B4-BE49-F238E27FC236}">
                <a16:creationId xmlns:a16="http://schemas.microsoft.com/office/drawing/2014/main" id="{EA081465-8984-42F1-0291-AE145CA7FBE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4815" y="2582281"/>
            <a:ext cx="2560000" cy="1440000"/>
          </a:xfrm>
          <a:prstGeom prst="rect">
            <a:avLst/>
          </a:prstGeom>
        </p:spPr>
      </p:pic>
      <p:sp>
        <p:nvSpPr>
          <p:cNvPr id="26" name="Tekstfelt 25">
            <a:extLst>
              <a:ext uri="{FF2B5EF4-FFF2-40B4-BE49-F238E27FC236}">
                <a16:creationId xmlns:a16="http://schemas.microsoft.com/office/drawing/2014/main" id="{F1429004-28AB-D98F-44BE-F767B3571799}"/>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23" name="Tekstfelt 22">
            <a:extLst>
              <a:ext uri="{FF2B5EF4-FFF2-40B4-BE49-F238E27FC236}">
                <a16:creationId xmlns:a16="http://schemas.microsoft.com/office/drawing/2014/main" id="{C3B0A2D4-5848-9127-C96D-9A76B6CF2FEA}"/>
              </a:ext>
              <a:ext uri="{C183D7F6-B498-43B3-948B-1728B52AA6E4}">
                <adec:decorative xmlns:adec="http://schemas.microsoft.com/office/drawing/2017/decorative" val="1"/>
              </a:ext>
            </a:extLst>
          </p:cNvPr>
          <p:cNvSpPr txBox="1"/>
          <p:nvPr userDrawn="1"/>
        </p:nvSpPr>
        <p:spPr>
          <a:xfrm>
            <a:off x="-2749979" y="754836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sp>
        <p:nvSpPr>
          <p:cNvPr id="6" name="Rektangel 5">
            <a:extLst>
              <a:ext uri="{FF2B5EF4-FFF2-40B4-BE49-F238E27FC236}">
                <a16:creationId xmlns:a16="http://schemas.microsoft.com/office/drawing/2014/main" id="{E496D7F3-D78E-5823-0064-E1DE9E16B73B}"/>
              </a:ext>
              <a:ext uri="{C183D7F6-B498-43B3-948B-1728B52AA6E4}">
                <adec:decorative xmlns:adec="http://schemas.microsoft.com/office/drawing/2017/decorative" val="1"/>
              </a:ext>
            </a:extLst>
          </p:cNvPr>
          <p:cNvSpPr/>
          <p:nvPr userDrawn="1"/>
        </p:nvSpPr>
        <p:spPr>
          <a:xfrm>
            <a:off x="0" y="-1"/>
            <a:ext cx="4347261"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itel 1">
            <a:extLst>
              <a:ext uri="{FF2B5EF4-FFF2-40B4-BE49-F238E27FC236}">
                <a16:creationId xmlns:a16="http://schemas.microsoft.com/office/drawing/2014/main" id="{E568A321-14E6-B864-5DEF-CC4616AEF519}"/>
              </a:ext>
            </a:extLst>
          </p:cNvPr>
          <p:cNvSpPr>
            <a:spLocks noGrp="1"/>
          </p:cNvSpPr>
          <p:nvPr>
            <p:ph type="title"/>
          </p:nvPr>
        </p:nvSpPr>
        <p:spPr>
          <a:xfrm>
            <a:off x="701675" y="2066381"/>
            <a:ext cx="3240000" cy="2019869"/>
          </a:xfrm>
        </p:spPr>
        <p:txBody>
          <a:bodyPr/>
          <a:lstStyle/>
          <a:p>
            <a:r>
              <a:rPr lang="da-DK" dirty="0"/>
              <a:t>Klik for at redigere titeltypografien i masteren</a:t>
            </a:r>
            <a:endParaRPr lang="es-ES" dirty="0"/>
          </a:p>
        </p:txBody>
      </p:sp>
      <p:sp>
        <p:nvSpPr>
          <p:cNvPr id="4" name="Pladsholder til slidenummer 3">
            <a:extLst>
              <a:ext uri="{FF2B5EF4-FFF2-40B4-BE49-F238E27FC236}">
                <a16:creationId xmlns:a16="http://schemas.microsoft.com/office/drawing/2014/main" id="{C307AE36-469C-F313-DAE2-78BC9A0D2C9E}"/>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5" name="Rektangel 4">
            <a:extLst>
              <a:ext uri="{FF2B5EF4-FFF2-40B4-BE49-F238E27FC236}">
                <a16:creationId xmlns:a16="http://schemas.microsoft.com/office/drawing/2014/main" id="{925CFCAC-7102-79CF-0FF2-627D3CEF6EF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347261" y="0"/>
            <a:ext cx="442824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Pladsholder til tekst 12">
            <a:extLst>
              <a:ext uri="{FF2B5EF4-FFF2-40B4-BE49-F238E27FC236}">
                <a16:creationId xmlns:a16="http://schemas.microsoft.com/office/drawing/2014/main" id="{3CBE5E0E-32F9-741F-C1AF-56773710031A}"/>
              </a:ext>
            </a:extLst>
          </p:cNvPr>
          <p:cNvSpPr>
            <a:spLocks noGrp="1"/>
          </p:cNvSpPr>
          <p:nvPr>
            <p:ph type="body" sz="quarter" idx="15"/>
          </p:nvPr>
        </p:nvSpPr>
        <p:spPr>
          <a:xfrm>
            <a:off x="5707966" y="1689977"/>
            <a:ext cx="2580840" cy="766763"/>
          </a:xfrm>
        </p:spPr>
        <p:txBody>
          <a:bodyPr>
            <a:noAutofit/>
          </a:bodyPr>
          <a:lstStyle>
            <a:lvl1pPr marL="0" indent="0">
              <a:buNone/>
              <a:defRPr sz="1800">
                <a:solidFill>
                  <a:schemeClr val="bg1"/>
                </a:solidFill>
              </a:defRPr>
            </a:lvl1pPr>
          </a:lstStyle>
          <a:p>
            <a:pPr lvl="0"/>
            <a:r>
              <a:rPr lang="da-DK" dirty="0"/>
              <a:t>Klik for at redigere teksttypografierne i masteren</a:t>
            </a:r>
          </a:p>
        </p:txBody>
      </p:sp>
      <p:sp>
        <p:nvSpPr>
          <p:cNvPr id="8" name="Pladsholder til tekst 12">
            <a:extLst>
              <a:ext uri="{FF2B5EF4-FFF2-40B4-BE49-F238E27FC236}">
                <a16:creationId xmlns:a16="http://schemas.microsoft.com/office/drawing/2014/main" id="{2ECB9FF6-B97F-08E8-F567-D30F88A1F513}"/>
              </a:ext>
            </a:extLst>
          </p:cNvPr>
          <p:cNvSpPr>
            <a:spLocks noGrp="1"/>
          </p:cNvSpPr>
          <p:nvPr>
            <p:ph type="body" sz="quarter" idx="16"/>
          </p:nvPr>
        </p:nvSpPr>
        <p:spPr>
          <a:xfrm>
            <a:off x="5707966" y="3040456"/>
            <a:ext cx="2580840" cy="766763"/>
          </a:xfrm>
        </p:spPr>
        <p:txBody>
          <a:bodyPr>
            <a:noAutofit/>
          </a:bodyPr>
          <a:lstStyle>
            <a:lvl1pPr marL="0" indent="0">
              <a:buNone/>
              <a:defRPr sz="1800">
                <a:solidFill>
                  <a:schemeClr val="bg1"/>
                </a:solidFill>
              </a:defRPr>
            </a:lvl1pPr>
          </a:lstStyle>
          <a:p>
            <a:pPr lvl="0"/>
            <a:r>
              <a:rPr lang="da-DK" dirty="0"/>
              <a:t>Klik for at redigere teksttypografierne i masteren</a:t>
            </a:r>
          </a:p>
        </p:txBody>
      </p:sp>
      <p:sp>
        <p:nvSpPr>
          <p:cNvPr id="10" name="Pladsholder til tekst 12">
            <a:extLst>
              <a:ext uri="{FF2B5EF4-FFF2-40B4-BE49-F238E27FC236}">
                <a16:creationId xmlns:a16="http://schemas.microsoft.com/office/drawing/2014/main" id="{C099E33F-3F98-34CC-9B7A-E4BA76AB0EFB}"/>
              </a:ext>
            </a:extLst>
          </p:cNvPr>
          <p:cNvSpPr>
            <a:spLocks noGrp="1"/>
          </p:cNvSpPr>
          <p:nvPr>
            <p:ph type="body" sz="quarter" idx="17"/>
          </p:nvPr>
        </p:nvSpPr>
        <p:spPr>
          <a:xfrm>
            <a:off x="5707966" y="4390936"/>
            <a:ext cx="2580840" cy="766763"/>
          </a:xfrm>
        </p:spPr>
        <p:txBody>
          <a:bodyPr>
            <a:noAutofit/>
          </a:bodyPr>
          <a:lstStyle>
            <a:lvl1pPr marL="0" indent="0">
              <a:buNone/>
              <a:defRPr sz="1800">
                <a:solidFill>
                  <a:schemeClr val="bg1"/>
                </a:solidFill>
              </a:defRPr>
            </a:lvl1pPr>
          </a:lstStyle>
          <a:p>
            <a:pPr lvl="0"/>
            <a:r>
              <a:rPr lang="da-DK" dirty="0"/>
              <a:t>Klik for at redigere teksttypografierne i masteren</a:t>
            </a:r>
          </a:p>
        </p:txBody>
      </p:sp>
      <p:sp>
        <p:nvSpPr>
          <p:cNvPr id="15" name="Pladsholder til billede 14">
            <a:extLst>
              <a:ext uri="{FF2B5EF4-FFF2-40B4-BE49-F238E27FC236}">
                <a16:creationId xmlns:a16="http://schemas.microsoft.com/office/drawing/2014/main" id="{22BFA463-F934-A349-F9B5-6BE03EB08C5D}"/>
              </a:ext>
            </a:extLst>
          </p:cNvPr>
          <p:cNvSpPr>
            <a:spLocks noGrp="1"/>
          </p:cNvSpPr>
          <p:nvPr>
            <p:ph type="pic" sz="quarter" idx="12"/>
          </p:nvPr>
        </p:nvSpPr>
        <p:spPr>
          <a:xfrm>
            <a:off x="8747125" y="0"/>
            <a:ext cx="3444875" cy="6858000"/>
          </a:xfrm>
          <a:custGeom>
            <a:avLst/>
            <a:gdLst>
              <a:gd name="connsiteX0" fmla="*/ 2511370 w 3444875"/>
              <a:gd name="connsiteY0" fmla="*/ 558817 h 6858000"/>
              <a:gd name="connsiteX1" fmla="*/ 2511370 w 3444875"/>
              <a:gd name="connsiteY1" fmla="*/ 895708 h 6858000"/>
              <a:gd name="connsiteX2" fmla="*/ 2703979 w 3444875"/>
              <a:gd name="connsiteY2" fmla="*/ 895708 h 6858000"/>
              <a:gd name="connsiteX3" fmla="*/ 2748711 w 3444875"/>
              <a:gd name="connsiteY3" fmla="*/ 829929 h 6858000"/>
              <a:gd name="connsiteX4" fmla="*/ 2600936 w 3444875"/>
              <a:gd name="connsiteY4" fmla="*/ 829929 h 6858000"/>
              <a:gd name="connsiteX5" fmla="*/ 2600936 w 3444875"/>
              <a:gd name="connsiteY5" fmla="*/ 558817 h 6858000"/>
              <a:gd name="connsiteX6" fmla="*/ 2389625 w 3444875"/>
              <a:gd name="connsiteY6" fmla="*/ 558817 h 6858000"/>
              <a:gd name="connsiteX7" fmla="*/ 2283088 w 3444875"/>
              <a:gd name="connsiteY7" fmla="*/ 721029 h 6858000"/>
              <a:gd name="connsiteX8" fmla="*/ 2401698 w 3444875"/>
              <a:gd name="connsiteY8" fmla="*/ 895708 h 6858000"/>
              <a:gd name="connsiteX9" fmla="*/ 2503338 w 3444875"/>
              <a:gd name="connsiteY9" fmla="*/ 895708 h 6858000"/>
              <a:gd name="connsiteX10" fmla="*/ 2380206 w 3444875"/>
              <a:gd name="connsiteY10" fmla="*/ 718306 h 6858000"/>
              <a:gd name="connsiteX11" fmla="*/ 2485099 w 3444875"/>
              <a:gd name="connsiteY11" fmla="*/ 558817 h 6858000"/>
              <a:gd name="connsiteX12" fmla="*/ 2184412 w 3444875"/>
              <a:gd name="connsiteY12" fmla="*/ 558817 h 6858000"/>
              <a:gd name="connsiteX13" fmla="*/ 2184412 w 3444875"/>
              <a:gd name="connsiteY13" fmla="*/ 895690 h 6858000"/>
              <a:gd name="connsiteX14" fmla="*/ 2273978 w 3444875"/>
              <a:gd name="connsiteY14" fmla="*/ 895690 h 6858000"/>
              <a:gd name="connsiteX15" fmla="*/ 2273978 w 3444875"/>
              <a:gd name="connsiteY15" fmla="*/ 558817 h 6858000"/>
              <a:gd name="connsiteX16" fmla="*/ 0 w 3444875"/>
              <a:gd name="connsiteY16" fmla="*/ 0 h 6858000"/>
              <a:gd name="connsiteX17" fmla="*/ 3444875 w 3444875"/>
              <a:gd name="connsiteY17" fmla="*/ 0 h 6858000"/>
              <a:gd name="connsiteX18" fmla="*/ 3444875 w 3444875"/>
              <a:gd name="connsiteY18" fmla="*/ 6858000 h 6858000"/>
              <a:gd name="connsiteX19" fmla="*/ 0 w 3444875"/>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4875" h="6858000">
                <a:moveTo>
                  <a:pt x="2511370" y="558817"/>
                </a:moveTo>
                <a:lnTo>
                  <a:pt x="2511370" y="895708"/>
                </a:lnTo>
                <a:lnTo>
                  <a:pt x="2703979" y="895708"/>
                </a:lnTo>
                <a:lnTo>
                  <a:pt x="2748711" y="829929"/>
                </a:lnTo>
                <a:lnTo>
                  <a:pt x="2600936" y="829929"/>
                </a:lnTo>
                <a:lnTo>
                  <a:pt x="2600936" y="558817"/>
                </a:lnTo>
                <a:close/>
                <a:moveTo>
                  <a:pt x="2389625" y="558817"/>
                </a:moveTo>
                <a:lnTo>
                  <a:pt x="2283088" y="721029"/>
                </a:lnTo>
                <a:lnTo>
                  <a:pt x="2401698" y="895708"/>
                </a:lnTo>
                <a:lnTo>
                  <a:pt x="2503338" y="895708"/>
                </a:lnTo>
                <a:lnTo>
                  <a:pt x="2380206" y="718306"/>
                </a:lnTo>
                <a:lnTo>
                  <a:pt x="2485099" y="558817"/>
                </a:lnTo>
                <a:close/>
                <a:moveTo>
                  <a:pt x="2184412" y="558817"/>
                </a:moveTo>
                <a:lnTo>
                  <a:pt x="2184412" y="895690"/>
                </a:lnTo>
                <a:lnTo>
                  <a:pt x="2273978" y="895690"/>
                </a:lnTo>
                <a:lnTo>
                  <a:pt x="2273978" y="558817"/>
                </a:lnTo>
                <a:close/>
                <a:moveTo>
                  <a:pt x="0" y="0"/>
                </a:moveTo>
                <a:lnTo>
                  <a:pt x="3444875" y="0"/>
                </a:lnTo>
                <a:lnTo>
                  <a:pt x="3444875" y="6858000"/>
                </a:lnTo>
                <a:lnTo>
                  <a:pt x="0" y="6858000"/>
                </a:lnTo>
                <a:close/>
              </a:path>
            </a:pathLst>
          </a:custGeom>
          <a:solidFill>
            <a:schemeClr val="bg2"/>
          </a:solidFill>
        </p:spPr>
        <p:txBody>
          <a:bodyPr wrap="square">
            <a:noAutofit/>
          </a:bodyPr>
          <a:lstStyle/>
          <a:p>
            <a:endParaRPr lang="es-ES"/>
          </a:p>
        </p:txBody>
      </p:sp>
      <p:sp>
        <p:nvSpPr>
          <p:cNvPr id="3" name="Pladsholder til sidefod 2">
            <a:extLst>
              <a:ext uri="{FF2B5EF4-FFF2-40B4-BE49-F238E27FC236}">
                <a16:creationId xmlns:a16="http://schemas.microsoft.com/office/drawing/2014/main" id="{017344B8-03D0-4E29-94EF-953B65265F65}"/>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Tree>
    <p:extLst>
      <p:ext uri="{BB962C8B-B14F-4D97-AF65-F5344CB8AC3E}">
        <p14:creationId xmlns:p14="http://schemas.microsoft.com/office/powerpoint/2010/main" val="108341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verskrit billede 3 tekstbokse til ikoner">
    <p:bg>
      <p:bgPr>
        <a:solidFill>
          <a:schemeClr val="bg2"/>
        </a:solid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BABE60EE-C6E7-E1AE-835C-5ADF70D3ABD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728138"/>
            <a:ext cx="2560000" cy="1440000"/>
          </a:xfrm>
          <a:prstGeom prst="rect">
            <a:avLst/>
          </a:prstGeom>
        </p:spPr>
      </p:pic>
      <p:sp>
        <p:nvSpPr>
          <p:cNvPr id="13" name="Tekstfelt 12">
            <a:extLst>
              <a:ext uri="{FF2B5EF4-FFF2-40B4-BE49-F238E27FC236}">
                <a16:creationId xmlns:a16="http://schemas.microsoft.com/office/drawing/2014/main" id="{D7F0ECAE-261D-9B94-0B26-0112BB6E4AE4}"/>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6" name="Rektangel 5">
            <a:extLst>
              <a:ext uri="{FF2B5EF4-FFF2-40B4-BE49-F238E27FC236}">
                <a16:creationId xmlns:a16="http://schemas.microsoft.com/office/drawing/2014/main" id="{E496D7F3-D78E-5823-0064-E1DE9E16B73B}"/>
              </a:ext>
            </a:extLst>
          </p:cNvPr>
          <p:cNvSpPr/>
          <p:nvPr userDrawn="1"/>
        </p:nvSpPr>
        <p:spPr>
          <a:xfrm>
            <a:off x="0" y="-1"/>
            <a:ext cx="4347261"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itel 1">
            <a:extLst>
              <a:ext uri="{FF2B5EF4-FFF2-40B4-BE49-F238E27FC236}">
                <a16:creationId xmlns:a16="http://schemas.microsoft.com/office/drawing/2014/main" id="{E568A321-14E6-B864-5DEF-CC4616AEF519}"/>
              </a:ext>
            </a:extLst>
          </p:cNvPr>
          <p:cNvSpPr>
            <a:spLocks noGrp="1"/>
          </p:cNvSpPr>
          <p:nvPr>
            <p:ph type="title"/>
          </p:nvPr>
        </p:nvSpPr>
        <p:spPr>
          <a:xfrm>
            <a:off x="701675" y="2066381"/>
            <a:ext cx="3240000" cy="2019869"/>
          </a:xfrm>
        </p:spPr>
        <p:txBody>
          <a:bodyPr/>
          <a:lstStyle>
            <a:lvl1pPr>
              <a:defRPr>
                <a:solidFill>
                  <a:schemeClr val="bg1"/>
                </a:solidFill>
              </a:defRPr>
            </a:lvl1pPr>
          </a:lstStyle>
          <a:p>
            <a:r>
              <a:rPr lang="da-DK" dirty="0"/>
              <a:t>Klik for at redigere titeltypografien i masteren</a:t>
            </a:r>
            <a:endParaRPr lang="es-ES" dirty="0"/>
          </a:p>
        </p:txBody>
      </p:sp>
      <p:sp>
        <p:nvSpPr>
          <p:cNvPr id="4" name="Pladsholder til slidenummer 3">
            <a:extLst>
              <a:ext uri="{FF2B5EF4-FFF2-40B4-BE49-F238E27FC236}">
                <a16:creationId xmlns:a16="http://schemas.microsoft.com/office/drawing/2014/main" id="{C307AE36-469C-F313-DAE2-78BC9A0D2C9E}"/>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dirty="0"/>
          </a:p>
        </p:txBody>
      </p:sp>
      <p:sp>
        <p:nvSpPr>
          <p:cNvPr id="9" name="Pladsholder til billede 8">
            <a:extLst>
              <a:ext uri="{FF2B5EF4-FFF2-40B4-BE49-F238E27FC236}">
                <a16:creationId xmlns:a16="http://schemas.microsoft.com/office/drawing/2014/main" id="{4A177492-F068-BAB9-7A45-CCE0CBA9661B}"/>
              </a:ext>
            </a:extLst>
          </p:cNvPr>
          <p:cNvSpPr>
            <a:spLocks noGrp="1"/>
          </p:cNvSpPr>
          <p:nvPr>
            <p:ph type="pic" sz="quarter" idx="18"/>
          </p:nvPr>
        </p:nvSpPr>
        <p:spPr>
          <a:xfrm>
            <a:off x="4346574" y="0"/>
            <a:ext cx="3510885" cy="6857998"/>
          </a:xfrm>
          <a:solidFill>
            <a:schemeClr val="bg2">
              <a:lumMod val="90000"/>
            </a:schemeClr>
          </a:solidFill>
        </p:spPr>
        <p:txBody>
          <a:bodyPr/>
          <a:lstStyle/>
          <a:p>
            <a:endParaRPr lang="es-ES"/>
          </a:p>
        </p:txBody>
      </p:sp>
      <p:sp>
        <p:nvSpPr>
          <p:cNvPr id="7" name="Pladsholder til tekst 12">
            <a:extLst>
              <a:ext uri="{FF2B5EF4-FFF2-40B4-BE49-F238E27FC236}">
                <a16:creationId xmlns:a16="http://schemas.microsoft.com/office/drawing/2014/main" id="{3CBE5E0E-32F9-741F-C1AF-56773710031A}"/>
              </a:ext>
            </a:extLst>
          </p:cNvPr>
          <p:cNvSpPr>
            <a:spLocks noGrp="1"/>
          </p:cNvSpPr>
          <p:nvPr>
            <p:ph type="body" sz="quarter" idx="15"/>
          </p:nvPr>
        </p:nvSpPr>
        <p:spPr>
          <a:xfrm>
            <a:off x="9069571" y="1996256"/>
            <a:ext cx="2419649" cy="766763"/>
          </a:xfrm>
        </p:spPr>
        <p:txBody>
          <a:bodyPr>
            <a:noAutofit/>
          </a:bodyPr>
          <a:lstStyle>
            <a:lvl1pPr marL="0" indent="0">
              <a:buNone/>
              <a:defRPr sz="1800">
                <a:solidFill>
                  <a:schemeClr val="tx2"/>
                </a:solidFill>
              </a:defRPr>
            </a:lvl1pPr>
          </a:lstStyle>
          <a:p>
            <a:pPr lvl="0"/>
            <a:r>
              <a:rPr lang="da-DK" dirty="0"/>
              <a:t>Klik for at redigere teksttypografierne i masteren</a:t>
            </a:r>
          </a:p>
        </p:txBody>
      </p:sp>
      <p:sp>
        <p:nvSpPr>
          <p:cNvPr id="8" name="Pladsholder til tekst 12">
            <a:extLst>
              <a:ext uri="{FF2B5EF4-FFF2-40B4-BE49-F238E27FC236}">
                <a16:creationId xmlns:a16="http://schemas.microsoft.com/office/drawing/2014/main" id="{2ECB9FF6-B97F-08E8-F567-D30F88A1F513}"/>
              </a:ext>
            </a:extLst>
          </p:cNvPr>
          <p:cNvSpPr>
            <a:spLocks noGrp="1"/>
          </p:cNvSpPr>
          <p:nvPr>
            <p:ph type="body" sz="quarter" idx="16"/>
          </p:nvPr>
        </p:nvSpPr>
        <p:spPr>
          <a:xfrm>
            <a:off x="9069571" y="3063940"/>
            <a:ext cx="2419649" cy="766763"/>
          </a:xfrm>
        </p:spPr>
        <p:txBody>
          <a:bodyPr>
            <a:noAutofit/>
          </a:bodyPr>
          <a:lstStyle>
            <a:lvl1pPr marL="0" indent="0">
              <a:buNone/>
              <a:defRPr sz="1800">
                <a:solidFill>
                  <a:schemeClr val="tx2"/>
                </a:solidFill>
              </a:defRPr>
            </a:lvl1pPr>
          </a:lstStyle>
          <a:p>
            <a:pPr lvl="0"/>
            <a:r>
              <a:rPr lang="da-DK" dirty="0"/>
              <a:t>Klik for at redigere teksttypografierne i masteren</a:t>
            </a:r>
          </a:p>
        </p:txBody>
      </p:sp>
      <p:sp>
        <p:nvSpPr>
          <p:cNvPr id="10" name="Pladsholder til tekst 12">
            <a:extLst>
              <a:ext uri="{FF2B5EF4-FFF2-40B4-BE49-F238E27FC236}">
                <a16:creationId xmlns:a16="http://schemas.microsoft.com/office/drawing/2014/main" id="{C099E33F-3F98-34CC-9B7A-E4BA76AB0EFB}"/>
              </a:ext>
            </a:extLst>
          </p:cNvPr>
          <p:cNvSpPr>
            <a:spLocks noGrp="1"/>
          </p:cNvSpPr>
          <p:nvPr>
            <p:ph type="body" sz="quarter" idx="17"/>
          </p:nvPr>
        </p:nvSpPr>
        <p:spPr>
          <a:xfrm>
            <a:off x="9069571" y="4131624"/>
            <a:ext cx="2419649" cy="766763"/>
          </a:xfrm>
        </p:spPr>
        <p:txBody>
          <a:bodyPr>
            <a:noAutofit/>
          </a:bodyPr>
          <a:lstStyle>
            <a:lvl1pPr marL="0" indent="0">
              <a:buNone/>
              <a:defRPr sz="1800">
                <a:solidFill>
                  <a:schemeClr val="tx2"/>
                </a:solidFill>
              </a:defRPr>
            </a:lvl1pPr>
          </a:lstStyle>
          <a:p>
            <a:pPr lvl="0"/>
            <a:r>
              <a:rPr lang="da-DK" dirty="0"/>
              <a:t>Klik for at redigere teksttypografierne i masteren</a:t>
            </a:r>
          </a:p>
        </p:txBody>
      </p:sp>
      <p:sp>
        <p:nvSpPr>
          <p:cNvPr id="3" name="Pladsholder til sidefod 2">
            <a:extLst>
              <a:ext uri="{FF2B5EF4-FFF2-40B4-BE49-F238E27FC236}">
                <a16:creationId xmlns:a16="http://schemas.microsoft.com/office/drawing/2014/main" id="{017344B8-03D0-4E29-94EF-953B65265F65}"/>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40810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verskrit billede 1 tekstboks">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C3F3412F-1793-A7A3-C1B5-77011F4B90D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709000"/>
            <a:ext cx="2560000" cy="1440000"/>
          </a:xfrm>
          <a:prstGeom prst="rect">
            <a:avLst/>
          </a:prstGeom>
        </p:spPr>
      </p:pic>
      <p:sp>
        <p:nvSpPr>
          <p:cNvPr id="10" name="Tekstfelt 9">
            <a:extLst>
              <a:ext uri="{FF2B5EF4-FFF2-40B4-BE49-F238E27FC236}">
                <a16:creationId xmlns:a16="http://schemas.microsoft.com/office/drawing/2014/main" id="{F50251BC-A05B-B59C-7820-45E042B80706}"/>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6" name="Rektangel 5">
            <a:extLst>
              <a:ext uri="{FF2B5EF4-FFF2-40B4-BE49-F238E27FC236}">
                <a16:creationId xmlns:a16="http://schemas.microsoft.com/office/drawing/2014/main" id="{E496D7F3-D78E-5823-0064-E1DE9E16B73B}"/>
              </a:ext>
            </a:extLst>
          </p:cNvPr>
          <p:cNvSpPr/>
          <p:nvPr userDrawn="1"/>
        </p:nvSpPr>
        <p:spPr>
          <a:xfrm>
            <a:off x="0" y="0"/>
            <a:ext cx="434726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itel 1">
            <a:extLst>
              <a:ext uri="{FF2B5EF4-FFF2-40B4-BE49-F238E27FC236}">
                <a16:creationId xmlns:a16="http://schemas.microsoft.com/office/drawing/2014/main" id="{E568A321-14E6-B864-5DEF-CC4616AEF519}"/>
              </a:ext>
            </a:extLst>
          </p:cNvPr>
          <p:cNvSpPr>
            <a:spLocks noGrp="1"/>
          </p:cNvSpPr>
          <p:nvPr>
            <p:ph type="title"/>
          </p:nvPr>
        </p:nvSpPr>
        <p:spPr>
          <a:xfrm>
            <a:off x="701675" y="2066381"/>
            <a:ext cx="3240000" cy="2019869"/>
          </a:xfrm>
        </p:spPr>
        <p:txBody>
          <a:bodyPr/>
          <a:lstStyle>
            <a:lvl1pPr>
              <a:defRPr>
                <a:solidFill>
                  <a:schemeClr val="bg1"/>
                </a:solidFill>
              </a:defRPr>
            </a:lvl1pPr>
          </a:lstStyle>
          <a:p>
            <a:r>
              <a:rPr lang="da-DK" dirty="0"/>
              <a:t>Klik for at redigere titeltypografien i masteren</a:t>
            </a:r>
            <a:endParaRPr lang="es-ES" dirty="0"/>
          </a:p>
        </p:txBody>
      </p:sp>
      <p:sp>
        <p:nvSpPr>
          <p:cNvPr id="4" name="Pladsholder til slidenummer 3">
            <a:extLst>
              <a:ext uri="{FF2B5EF4-FFF2-40B4-BE49-F238E27FC236}">
                <a16:creationId xmlns:a16="http://schemas.microsoft.com/office/drawing/2014/main" id="{C307AE36-469C-F313-DAE2-78BC9A0D2C9E}"/>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dirty="0"/>
          </a:p>
        </p:txBody>
      </p:sp>
      <p:sp>
        <p:nvSpPr>
          <p:cNvPr id="9" name="Pladsholder til billede 8">
            <a:extLst>
              <a:ext uri="{FF2B5EF4-FFF2-40B4-BE49-F238E27FC236}">
                <a16:creationId xmlns:a16="http://schemas.microsoft.com/office/drawing/2014/main" id="{4A177492-F068-BAB9-7A45-CCE0CBA9661B}"/>
              </a:ext>
            </a:extLst>
          </p:cNvPr>
          <p:cNvSpPr>
            <a:spLocks noGrp="1"/>
          </p:cNvSpPr>
          <p:nvPr>
            <p:ph type="pic" sz="quarter" idx="18"/>
          </p:nvPr>
        </p:nvSpPr>
        <p:spPr>
          <a:xfrm>
            <a:off x="4346574" y="0"/>
            <a:ext cx="3510885" cy="6857998"/>
          </a:xfrm>
          <a:solidFill>
            <a:schemeClr val="bg2">
              <a:lumMod val="90000"/>
            </a:schemeClr>
          </a:solidFill>
        </p:spPr>
        <p:txBody>
          <a:bodyPr/>
          <a:lstStyle/>
          <a:p>
            <a:endParaRPr lang="es-ES"/>
          </a:p>
        </p:txBody>
      </p:sp>
      <p:sp>
        <p:nvSpPr>
          <p:cNvPr id="2" name="Pladsholder til tekst 8">
            <a:extLst>
              <a:ext uri="{FF2B5EF4-FFF2-40B4-BE49-F238E27FC236}">
                <a16:creationId xmlns:a16="http://schemas.microsoft.com/office/drawing/2014/main" id="{6A328788-F6C9-162A-4849-A2D0EEC604EE}"/>
              </a:ext>
            </a:extLst>
          </p:cNvPr>
          <p:cNvSpPr>
            <a:spLocks noGrp="1"/>
          </p:cNvSpPr>
          <p:nvPr>
            <p:ph type="body" sz="quarter" idx="13"/>
          </p:nvPr>
        </p:nvSpPr>
        <p:spPr>
          <a:xfrm>
            <a:off x="8474149" y="1269241"/>
            <a:ext cx="3020716" cy="483625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da-DK" dirty="0"/>
              <a:t>Klik for at redigere teksttypografierne i masteren</a:t>
            </a:r>
          </a:p>
          <a:p>
            <a:pPr lvl="1"/>
            <a:r>
              <a:rPr lang="da-DK" dirty="0"/>
              <a:t>Andet niveau</a:t>
            </a:r>
          </a:p>
          <a:p>
            <a:pPr lvl="2"/>
            <a:r>
              <a:rPr lang="da-DK" dirty="0"/>
              <a:t>Tredje niveau</a:t>
            </a:r>
          </a:p>
          <a:p>
            <a:pPr lvl="3"/>
            <a:endParaRPr lang="es-ES" dirty="0"/>
          </a:p>
        </p:txBody>
      </p:sp>
      <p:sp>
        <p:nvSpPr>
          <p:cNvPr id="3" name="Pladsholder til sidefod 2">
            <a:extLst>
              <a:ext uri="{FF2B5EF4-FFF2-40B4-BE49-F238E27FC236}">
                <a16:creationId xmlns:a16="http://schemas.microsoft.com/office/drawing/2014/main" id="{017344B8-03D0-4E29-94EF-953B65265F65}"/>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11682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verskrit 2 tekstbokse, billede og 1 tekstboks">
    <p:bg>
      <p:bgPr>
        <a:solidFill>
          <a:schemeClr val="bg2"/>
        </a:solidFill>
        <a:effectLst/>
      </p:bgPr>
    </p:b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59DE29F3-C125-51EC-6522-59D9A1A0D6C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688611"/>
            <a:ext cx="2560000" cy="1440000"/>
          </a:xfrm>
          <a:prstGeom prst="rect">
            <a:avLst/>
          </a:prstGeom>
        </p:spPr>
      </p:pic>
      <p:sp>
        <p:nvSpPr>
          <p:cNvPr id="11" name="Tekstfelt 10">
            <a:extLst>
              <a:ext uri="{FF2B5EF4-FFF2-40B4-BE49-F238E27FC236}">
                <a16:creationId xmlns:a16="http://schemas.microsoft.com/office/drawing/2014/main" id="{95A17F88-6B7B-503A-3234-A8933C0825F3}"/>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6" name="Rektangel 5">
            <a:extLst>
              <a:ext uri="{FF2B5EF4-FFF2-40B4-BE49-F238E27FC236}">
                <a16:creationId xmlns:a16="http://schemas.microsoft.com/office/drawing/2014/main" id="{E496D7F3-D78E-5823-0064-E1DE9E16B73B}"/>
              </a:ext>
            </a:extLst>
          </p:cNvPr>
          <p:cNvSpPr/>
          <p:nvPr userDrawn="1"/>
        </p:nvSpPr>
        <p:spPr>
          <a:xfrm>
            <a:off x="0" y="-1"/>
            <a:ext cx="4347261"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itel 1">
            <a:extLst>
              <a:ext uri="{FF2B5EF4-FFF2-40B4-BE49-F238E27FC236}">
                <a16:creationId xmlns:a16="http://schemas.microsoft.com/office/drawing/2014/main" id="{E568A321-14E6-B864-5DEF-CC4616AEF519}"/>
              </a:ext>
            </a:extLst>
          </p:cNvPr>
          <p:cNvSpPr>
            <a:spLocks noGrp="1"/>
          </p:cNvSpPr>
          <p:nvPr>
            <p:ph type="title"/>
          </p:nvPr>
        </p:nvSpPr>
        <p:spPr>
          <a:xfrm>
            <a:off x="701675" y="918055"/>
            <a:ext cx="3024000" cy="1293517"/>
          </a:xfrm>
        </p:spPr>
        <p:txBody>
          <a:bodyPr anchor="t"/>
          <a:lstStyle>
            <a:lvl1pPr>
              <a:defRPr>
                <a:solidFill>
                  <a:schemeClr val="bg1"/>
                </a:solidFill>
              </a:defRPr>
            </a:lvl1pPr>
          </a:lstStyle>
          <a:p>
            <a:r>
              <a:rPr lang="da-DK" dirty="0"/>
              <a:t>Klik for at redigere titeltypografien i masteren</a:t>
            </a:r>
            <a:endParaRPr lang="es-ES" dirty="0"/>
          </a:p>
        </p:txBody>
      </p:sp>
      <p:sp>
        <p:nvSpPr>
          <p:cNvPr id="5" name="Pladsholder til tekst 8">
            <a:extLst>
              <a:ext uri="{FF2B5EF4-FFF2-40B4-BE49-F238E27FC236}">
                <a16:creationId xmlns:a16="http://schemas.microsoft.com/office/drawing/2014/main" id="{BCBAA089-7D65-DC3C-04BB-B18DFE638D81}"/>
              </a:ext>
            </a:extLst>
          </p:cNvPr>
          <p:cNvSpPr>
            <a:spLocks noGrp="1"/>
          </p:cNvSpPr>
          <p:nvPr>
            <p:ph type="body" sz="quarter" idx="19"/>
          </p:nvPr>
        </p:nvSpPr>
        <p:spPr>
          <a:xfrm>
            <a:off x="709168" y="2822280"/>
            <a:ext cx="3024000" cy="32705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da-DK" dirty="0"/>
              <a:t>Klik for at redigere teksttypografierne i masteren</a:t>
            </a:r>
          </a:p>
          <a:p>
            <a:pPr lvl="1"/>
            <a:r>
              <a:rPr lang="da-DK" dirty="0"/>
              <a:t>Andet niveau</a:t>
            </a:r>
          </a:p>
          <a:p>
            <a:pPr lvl="2"/>
            <a:r>
              <a:rPr lang="da-DK" dirty="0"/>
              <a:t>Tredje niveau</a:t>
            </a:r>
          </a:p>
          <a:p>
            <a:pPr lvl="3"/>
            <a:endParaRPr lang="es-ES" dirty="0"/>
          </a:p>
        </p:txBody>
      </p:sp>
      <p:sp>
        <p:nvSpPr>
          <p:cNvPr id="4" name="Pladsholder til slidenummer 3">
            <a:extLst>
              <a:ext uri="{FF2B5EF4-FFF2-40B4-BE49-F238E27FC236}">
                <a16:creationId xmlns:a16="http://schemas.microsoft.com/office/drawing/2014/main" id="{C307AE36-469C-F313-DAE2-78BC9A0D2C9E}"/>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dirty="0"/>
          </a:p>
        </p:txBody>
      </p:sp>
      <p:sp>
        <p:nvSpPr>
          <p:cNvPr id="9" name="Pladsholder til billede 8">
            <a:extLst>
              <a:ext uri="{FF2B5EF4-FFF2-40B4-BE49-F238E27FC236}">
                <a16:creationId xmlns:a16="http://schemas.microsoft.com/office/drawing/2014/main" id="{4A177492-F068-BAB9-7A45-CCE0CBA9661B}"/>
              </a:ext>
            </a:extLst>
          </p:cNvPr>
          <p:cNvSpPr>
            <a:spLocks noGrp="1"/>
          </p:cNvSpPr>
          <p:nvPr>
            <p:ph type="pic" sz="quarter" idx="18"/>
          </p:nvPr>
        </p:nvSpPr>
        <p:spPr>
          <a:xfrm>
            <a:off x="4346574" y="0"/>
            <a:ext cx="3510885" cy="6857998"/>
          </a:xfrm>
          <a:solidFill>
            <a:schemeClr val="bg2">
              <a:lumMod val="90000"/>
            </a:schemeClr>
          </a:solidFill>
        </p:spPr>
        <p:txBody>
          <a:bodyPr/>
          <a:lstStyle/>
          <a:p>
            <a:endParaRPr lang="es-ES"/>
          </a:p>
        </p:txBody>
      </p:sp>
      <p:sp>
        <p:nvSpPr>
          <p:cNvPr id="2" name="Pladsholder til tekst 8">
            <a:extLst>
              <a:ext uri="{FF2B5EF4-FFF2-40B4-BE49-F238E27FC236}">
                <a16:creationId xmlns:a16="http://schemas.microsoft.com/office/drawing/2014/main" id="{6A328788-F6C9-162A-4849-A2D0EEC604EE}"/>
              </a:ext>
            </a:extLst>
          </p:cNvPr>
          <p:cNvSpPr>
            <a:spLocks noGrp="1"/>
          </p:cNvSpPr>
          <p:nvPr>
            <p:ph type="body" sz="quarter" idx="13"/>
          </p:nvPr>
        </p:nvSpPr>
        <p:spPr>
          <a:xfrm>
            <a:off x="8474149" y="1269241"/>
            <a:ext cx="3020716" cy="48362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da-DK" dirty="0"/>
              <a:t>Klik for at redigere teksttypografierne i masteren</a:t>
            </a:r>
          </a:p>
          <a:p>
            <a:pPr lvl="1"/>
            <a:r>
              <a:rPr lang="da-DK" dirty="0"/>
              <a:t>Andet niveau</a:t>
            </a:r>
          </a:p>
          <a:p>
            <a:pPr lvl="2"/>
            <a:r>
              <a:rPr lang="da-DK" dirty="0"/>
              <a:t>Tredje niveau</a:t>
            </a:r>
          </a:p>
          <a:p>
            <a:pPr lvl="3"/>
            <a:endParaRPr lang="es-ES" dirty="0"/>
          </a:p>
        </p:txBody>
      </p:sp>
      <p:sp>
        <p:nvSpPr>
          <p:cNvPr id="3" name="Pladsholder til sidefod 2">
            <a:extLst>
              <a:ext uri="{FF2B5EF4-FFF2-40B4-BE49-F238E27FC236}">
                <a16:creationId xmlns:a16="http://schemas.microsoft.com/office/drawing/2014/main" id="{017344B8-03D0-4E29-94EF-953B65265F65}"/>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28089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Til Ikon illustration Overskrift og 1 tekstboks">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757EDDE5-DCF5-2795-EAC3-69DCF620E66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5905" y="2708999"/>
            <a:ext cx="2560000" cy="1440000"/>
          </a:xfrm>
          <a:prstGeom prst="rect">
            <a:avLst/>
          </a:prstGeom>
        </p:spPr>
      </p:pic>
      <p:sp>
        <p:nvSpPr>
          <p:cNvPr id="5" name="Rektangel 4">
            <a:extLst>
              <a:ext uri="{FF2B5EF4-FFF2-40B4-BE49-F238E27FC236}">
                <a16:creationId xmlns:a16="http://schemas.microsoft.com/office/drawing/2014/main" id="{309A979D-AB55-EA9B-EDC3-66FCADCFECBD}"/>
              </a:ext>
            </a:extLst>
          </p:cNvPr>
          <p:cNvSpPr/>
          <p:nvPr userDrawn="1"/>
        </p:nvSpPr>
        <p:spPr>
          <a:xfrm>
            <a:off x="0" y="-1"/>
            <a:ext cx="4347261"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Pladsholder til slidenummer 3">
            <a:extLst>
              <a:ext uri="{FF2B5EF4-FFF2-40B4-BE49-F238E27FC236}">
                <a16:creationId xmlns:a16="http://schemas.microsoft.com/office/drawing/2014/main" id="{DD37B69E-793E-7602-2B1E-33FDEE9F8BD8}"/>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2" name="Titel 1">
            <a:extLst>
              <a:ext uri="{FF2B5EF4-FFF2-40B4-BE49-F238E27FC236}">
                <a16:creationId xmlns:a16="http://schemas.microsoft.com/office/drawing/2014/main" id="{C9CD6518-5AFF-7D9F-D377-5DF1C02A33C2}"/>
              </a:ext>
            </a:extLst>
          </p:cNvPr>
          <p:cNvSpPr>
            <a:spLocks noGrp="1"/>
          </p:cNvSpPr>
          <p:nvPr>
            <p:ph type="title"/>
          </p:nvPr>
        </p:nvSpPr>
        <p:spPr>
          <a:xfrm>
            <a:off x="5117909" y="908049"/>
            <a:ext cx="5578665" cy="1111819"/>
          </a:xfrm>
        </p:spPr>
        <p:txBody>
          <a:bodyPr/>
          <a:lstStyle/>
          <a:p>
            <a:r>
              <a:rPr lang="da-DK"/>
              <a:t>Klik for at redigere titeltypografien i masteren</a:t>
            </a:r>
            <a:endParaRPr lang="es-ES"/>
          </a:p>
        </p:txBody>
      </p:sp>
      <p:sp>
        <p:nvSpPr>
          <p:cNvPr id="6" name="Pladsholder til tekst 8">
            <a:extLst>
              <a:ext uri="{FF2B5EF4-FFF2-40B4-BE49-F238E27FC236}">
                <a16:creationId xmlns:a16="http://schemas.microsoft.com/office/drawing/2014/main" id="{58873D4E-5581-2270-BAE1-2FB6DF436D80}"/>
              </a:ext>
            </a:extLst>
          </p:cNvPr>
          <p:cNvSpPr>
            <a:spLocks noGrp="1"/>
          </p:cNvSpPr>
          <p:nvPr>
            <p:ph type="body" sz="quarter" idx="13"/>
          </p:nvPr>
        </p:nvSpPr>
        <p:spPr>
          <a:xfrm>
            <a:off x="5117909" y="2386799"/>
            <a:ext cx="6376956" cy="370602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da-DK" dirty="0"/>
              <a:t>Klik for at redigere teksttypografierne i masteren</a:t>
            </a:r>
          </a:p>
          <a:p>
            <a:pPr lvl="1"/>
            <a:r>
              <a:rPr lang="da-DK" dirty="0"/>
              <a:t>Andet niveau</a:t>
            </a:r>
          </a:p>
          <a:p>
            <a:pPr lvl="2"/>
            <a:r>
              <a:rPr lang="da-DK" dirty="0"/>
              <a:t>Tredje niveau</a:t>
            </a:r>
          </a:p>
          <a:p>
            <a:pPr lvl="3"/>
            <a:endParaRPr lang="es-ES" dirty="0"/>
          </a:p>
        </p:txBody>
      </p:sp>
      <p:sp>
        <p:nvSpPr>
          <p:cNvPr id="3" name="Pladsholder til sidefod 2">
            <a:extLst>
              <a:ext uri="{FF2B5EF4-FFF2-40B4-BE49-F238E27FC236}">
                <a16:creationId xmlns:a16="http://schemas.microsoft.com/office/drawing/2014/main" id="{E852863D-AB21-9037-C379-89909CCFB83C}"/>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7450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Til Ikon illustration Overskrift og 1 tekstboks">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D5E71516-A5E2-CFB0-CCBD-F0200147CED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3200" y="2709000"/>
            <a:ext cx="2560000" cy="1440000"/>
          </a:xfrm>
          <a:prstGeom prst="rect">
            <a:avLst/>
          </a:prstGeom>
        </p:spPr>
      </p:pic>
      <p:sp>
        <p:nvSpPr>
          <p:cNvPr id="5" name="Rektangel 4">
            <a:extLst>
              <a:ext uri="{FF2B5EF4-FFF2-40B4-BE49-F238E27FC236}">
                <a16:creationId xmlns:a16="http://schemas.microsoft.com/office/drawing/2014/main" id="{309A979D-AB55-EA9B-EDC3-66FCADCFECBD}"/>
              </a:ext>
            </a:extLst>
          </p:cNvPr>
          <p:cNvSpPr/>
          <p:nvPr userDrawn="1"/>
        </p:nvSpPr>
        <p:spPr>
          <a:xfrm>
            <a:off x="0" y="-1"/>
            <a:ext cx="4347261"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Pladsholder til slidenummer 3">
            <a:extLst>
              <a:ext uri="{FF2B5EF4-FFF2-40B4-BE49-F238E27FC236}">
                <a16:creationId xmlns:a16="http://schemas.microsoft.com/office/drawing/2014/main" id="{DD37B69E-793E-7602-2B1E-33FDEE9F8BD8}"/>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2" name="Titel 1">
            <a:extLst>
              <a:ext uri="{FF2B5EF4-FFF2-40B4-BE49-F238E27FC236}">
                <a16:creationId xmlns:a16="http://schemas.microsoft.com/office/drawing/2014/main" id="{C9CD6518-5AFF-7D9F-D377-5DF1C02A33C2}"/>
              </a:ext>
            </a:extLst>
          </p:cNvPr>
          <p:cNvSpPr>
            <a:spLocks noGrp="1"/>
          </p:cNvSpPr>
          <p:nvPr>
            <p:ph type="title"/>
          </p:nvPr>
        </p:nvSpPr>
        <p:spPr>
          <a:xfrm>
            <a:off x="5117909" y="908049"/>
            <a:ext cx="5578665" cy="1111819"/>
          </a:xfrm>
        </p:spPr>
        <p:txBody>
          <a:bodyPr/>
          <a:lstStyle/>
          <a:p>
            <a:r>
              <a:rPr lang="da-DK"/>
              <a:t>Klik for at redigere titeltypografien i masteren</a:t>
            </a:r>
            <a:endParaRPr lang="es-ES"/>
          </a:p>
        </p:txBody>
      </p:sp>
      <p:sp>
        <p:nvSpPr>
          <p:cNvPr id="6" name="Pladsholder til tekst 8">
            <a:extLst>
              <a:ext uri="{FF2B5EF4-FFF2-40B4-BE49-F238E27FC236}">
                <a16:creationId xmlns:a16="http://schemas.microsoft.com/office/drawing/2014/main" id="{58873D4E-5581-2270-BAE1-2FB6DF436D80}"/>
              </a:ext>
            </a:extLst>
          </p:cNvPr>
          <p:cNvSpPr>
            <a:spLocks noGrp="1"/>
          </p:cNvSpPr>
          <p:nvPr>
            <p:ph type="body" sz="quarter" idx="13"/>
          </p:nvPr>
        </p:nvSpPr>
        <p:spPr>
          <a:xfrm>
            <a:off x="5117909" y="2388358"/>
            <a:ext cx="6376956" cy="37044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da-DK" dirty="0"/>
              <a:t>Klik for at redigere teksttypografierne i masteren</a:t>
            </a:r>
          </a:p>
          <a:p>
            <a:pPr lvl="1"/>
            <a:r>
              <a:rPr lang="da-DK" dirty="0"/>
              <a:t>Andet niveau</a:t>
            </a:r>
          </a:p>
          <a:p>
            <a:pPr lvl="2"/>
            <a:r>
              <a:rPr lang="da-DK" dirty="0"/>
              <a:t>Tredje niveau</a:t>
            </a:r>
          </a:p>
          <a:p>
            <a:pPr lvl="3"/>
            <a:endParaRPr lang="es-ES" dirty="0"/>
          </a:p>
        </p:txBody>
      </p:sp>
      <p:sp>
        <p:nvSpPr>
          <p:cNvPr id="3" name="Pladsholder til sidefod 2">
            <a:extLst>
              <a:ext uri="{FF2B5EF4-FFF2-40B4-BE49-F238E27FC236}">
                <a16:creationId xmlns:a16="http://schemas.microsoft.com/office/drawing/2014/main" id="{E852863D-AB21-9037-C379-89909CCFB83C}"/>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359524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6 tekstbokse">
    <p:bg>
      <p:bgPr>
        <a:solidFill>
          <a:schemeClr val="bg2"/>
        </a:solidFill>
        <a:effectLst/>
      </p:bgPr>
    </p:bg>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CCADB481-DC2A-4C07-91D8-AA7B4270B28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66666" y="2709000"/>
            <a:ext cx="2560000" cy="1440000"/>
          </a:xfrm>
          <a:prstGeom prst="rect">
            <a:avLst/>
          </a:prstGeom>
        </p:spPr>
      </p:pic>
      <p:sp>
        <p:nvSpPr>
          <p:cNvPr id="7" name="Rektangel 6">
            <a:extLst>
              <a:ext uri="{FF2B5EF4-FFF2-40B4-BE49-F238E27FC236}">
                <a16:creationId xmlns:a16="http://schemas.microsoft.com/office/drawing/2014/main" id="{F1A10537-BD6C-B6B8-DE60-340088AEF7E2}"/>
              </a:ext>
            </a:extLst>
          </p:cNvPr>
          <p:cNvSpPr/>
          <p:nvPr userDrawn="1"/>
        </p:nvSpPr>
        <p:spPr>
          <a:xfrm>
            <a:off x="1" y="0"/>
            <a:ext cx="5163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el 1">
            <a:extLst>
              <a:ext uri="{FF2B5EF4-FFF2-40B4-BE49-F238E27FC236}">
                <a16:creationId xmlns:a16="http://schemas.microsoft.com/office/drawing/2014/main" id="{0C1CB391-A411-64E5-694E-D9D968D996D8}"/>
              </a:ext>
            </a:extLst>
          </p:cNvPr>
          <p:cNvSpPr>
            <a:spLocks noGrp="1"/>
          </p:cNvSpPr>
          <p:nvPr>
            <p:ph type="title"/>
          </p:nvPr>
        </p:nvSpPr>
        <p:spPr>
          <a:xfrm>
            <a:off x="722643" y="2213811"/>
            <a:ext cx="3630612" cy="1828801"/>
          </a:xfrm>
        </p:spPr>
        <p:txBody>
          <a:bodyPr/>
          <a:lstStyle/>
          <a:p>
            <a:r>
              <a:rPr lang="da-DK" dirty="0"/>
              <a:t>Klik for at redigere titeltypografien i masteren</a:t>
            </a:r>
          </a:p>
        </p:txBody>
      </p:sp>
      <p:sp>
        <p:nvSpPr>
          <p:cNvPr id="4" name="Pladsholder til slidenummer 3">
            <a:extLst>
              <a:ext uri="{FF2B5EF4-FFF2-40B4-BE49-F238E27FC236}">
                <a16:creationId xmlns:a16="http://schemas.microsoft.com/office/drawing/2014/main" id="{67828325-A670-42C3-14AB-B6D9CA3D92EC}"/>
              </a:ext>
            </a:extLst>
          </p:cNvPr>
          <p:cNvSpPr>
            <a:spLocks noGrp="1"/>
          </p:cNvSpPr>
          <p:nvPr>
            <p:ph type="sldNum" sz="quarter" idx="11"/>
          </p:nvPr>
        </p:nvSpPr>
        <p:spPr>
          <a:xfrm>
            <a:off x="722643" y="6302357"/>
            <a:ext cx="2743200" cy="365125"/>
          </a:xfrm>
        </p:spPr>
        <p:txBody>
          <a:bodyPr/>
          <a:lstStyle/>
          <a:p>
            <a:fld id="{021E1021-89F3-4E67-882D-FBA1129841CA}" type="slidenum">
              <a:rPr lang="da-DK" smtClean="0"/>
              <a:pPr/>
              <a:t>‹nr.›</a:t>
            </a:fld>
            <a:endParaRPr lang="da-DK" dirty="0"/>
          </a:p>
        </p:txBody>
      </p:sp>
      <p:sp>
        <p:nvSpPr>
          <p:cNvPr id="6" name="Rektangel 5">
            <a:extLst>
              <a:ext uri="{FF2B5EF4-FFF2-40B4-BE49-F238E27FC236}">
                <a16:creationId xmlns:a16="http://schemas.microsoft.com/office/drawing/2014/main" id="{3A770193-9007-E31E-4856-05E32B0CD89E}"/>
              </a:ext>
            </a:extLst>
          </p:cNvPr>
          <p:cNvSpPr/>
          <p:nvPr userDrawn="1"/>
        </p:nvSpPr>
        <p:spPr>
          <a:xfrm>
            <a:off x="5163792" y="0"/>
            <a:ext cx="6857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7">
            <a:extLst>
              <a:ext uri="{FF2B5EF4-FFF2-40B4-BE49-F238E27FC236}">
                <a16:creationId xmlns:a16="http://schemas.microsoft.com/office/drawing/2014/main" id="{6AD3AB2A-8248-4CC1-5B70-73119316CFD4}"/>
              </a:ext>
            </a:extLst>
          </p:cNvPr>
          <p:cNvSpPr>
            <a:spLocks noGrp="1"/>
          </p:cNvSpPr>
          <p:nvPr>
            <p:ph type="body" sz="quarter" idx="12"/>
          </p:nvPr>
        </p:nvSpPr>
        <p:spPr>
          <a:xfrm>
            <a:off x="6147246" y="1263650"/>
            <a:ext cx="2556000" cy="1368000"/>
          </a:xfrm>
        </p:spPr>
        <p:txBody>
          <a:bodyPr/>
          <a:lstStyle>
            <a:lvl1pPr>
              <a:defRPr sz="1800"/>
            </a:lvl1pPr>
          </a:lstStyle>
          <a:p>
            <a:pPr lvl="0"/>
            <a:r>
              <a:rPr lang="da-DK" dirty="0"/>
              <a:t>Klik for at redigere teksttypografierne i masteren</a:t>
            </a:r>
          </a:p>
        </p:txBody>
      </p:sp>
      <p:sp>
        <p:nvSpPr>
          <p:cNvPr id="9" name="Pladsholder til tekst 7">
            <a:extLst>
              <a:ext uri="{FF2B5EF4-FFF2-40B4-BE49-F238E27FC236}">
                <a16:creationId xmlns:a16="http://schemas.microsoft.com/office/drawing/2014/main" id="{F3AE296F-2661-BA55-948E-0DD690426097}"/>
              </a:ext>
            </a:extLst>
          </p:cNvPr>
          <p:cNvSpPr>
            <a:spLocks noGrp="1"/>
          </p:cNvSpPr>
          <p:nvPr>
            <p:ph type="body" sz="quarter" idx="13"/>
          </p:nvPr>
        </p:nvSpPr>
        <p:spPr>
          <a:xfrm>
            <a:off x="8937209" y="1263650"/>
            <a:ext cx="2556000" cy="1368000"/>
          </a:xfrm>
        </p:spPr>
        <p:txBody>
          <a:bodyPr/>
          <a:lstStyle>
            <a:lvl1pPr>
              <a:defRPr sz="1800"/>
            </a:lvl1pPr>
          </a:lstStyle>
          <a:p>
            <a:pPr lvl="0"/>
            <a:r>
              <a:rPr lang="da-DK" dirty="0"/>
              <a:t>Klik for at redigere teksttypografierne i masteren</a:t>
            </a:r>
          </a:p>
        </p:txBody>
      </p:sp>
      <p:sp>
        <p:nvSpPr>
          <p:cNvPr id="10" name="Pladsholder til tekst 7">
            <a:extLst>
              <a:ext uri="{FF2B5EF4-FFF2-40B4-BE49-F238E27FC236}">
                <a16:creationId xmlns:a16="http://schemas.microsoft.com/office/drawing/2014/main" id="{72038F5F-F430-9830-81C6-F50D836D4EC4}"/>
              </a:ext>
            </a:extLst>
          </p:cNvPr>
          <p:cNvSpPr>
            <a:spLocks noGrp="1"/>
          </p:cNvSpPr>
          <p:nvPr>
            <p:ph type="body" sz="quarter" idx="14"/>
          </p:nvPr>
        </p:nvSpPr>
        <p:spPr>
          <a:xfrm>
            <a:off x="6147246" y="2986170"/>
            <a:ext cx="2556000" cy="1368000"/>
          </a:xfrm>
        </p:spPr>
        <p:txBody>
          <a:bodyPr/>
          <a:lstStyle>
            <a:lvl1pPr>
              <a:defRPr sz="1800"/>
            </a:lvl1pPr>
          </a:lstStyle>
          <a:p>
            <a:pPr lvl="0"/>
            <a:r>
              <a:rPr lang="da-DK" dirty="0"/>
              <a:t>Klik for at redigere teksttypografierne i masteren</a:t>
            </a:r>
          </a:p>
        </p:txBody>
      </p:sp>
      <p:sp>
        <p:nvSpPr>
          <p:cNvPr id="11" name="Pladsholder til tekst 7">
            <a:extLst>
              <a:ext uri="{FF2B5EF4-FFF2-40B4-BE49-F238E27FC236}">
                <a16:creationId xmlns:a16="http://schemas.microsoft.com/office/drawing/2014/main" id="{220F697C-C6B7-B58D-7D62-093ED5953AF7}"/>
              </a:ext>
            </a:extLst>
          </p:cNvPr>
          <p:cNvSpPr>
            <a:spLocks noGrp="1"/>
          </p:cNvSpPr>
          <p:nvPr>
            <p:ph type="body" sz="quarter" idx="15"/>
          </p:nvPr>
        </p:nvSpPr>
        <p:spPr>
          <a:xfrm>
            <a:off x="8937209" y="2986170"/>
            <a:ext cx="2556000" cy="1368000"/>
          </a:xfrm>
        </p:spPr>
        <p:txBody>
          <a:bodyPr/>
          <a:lstStyle>
            <a:lvl1pPr>
              <a:defRPr sz="1800"/>
            </a:lvl1pPr>
          </a:lstStyle>
          <a:p>
            <a:pPr lvl="0"/>
            <a:r>
              <a:rPr lang="da-DK" dirty="0"/>
              <a:t>Klik for at redigere teksttypografierne i masteren</a:t>
            </a:r>
          </a:p>
        </p:txBody>
      </p:sp>
      <p:sp>
        <p:nvSpPr>
          <p:cNvPr id="12" name="Pladsholder til tekst 7">
            <a:extLst>
              <a:ext uri="{FF2B5EF4-FFF2-40B4-BE49-F238E27FC236}">
                <a16:creationId xmlns:a16="http://schemas.microsoft.com/office/drawing/2014/main" id="{C68DD9C1-63E4-6F09-DC64-D5CDE6A11699}"/>
              </a:ext>
            </a:extLst>
          </p:cNvPr>
          <p:cNvSpPr>
            <a:spLocks noGrp="1"/>
          </p:cNvSpPr>
          <p:nvPr>
            <p:ph type="body" sz="quarter" idx="16"/>
          </p:nvPr>
        </p:nvSpPr>
        <p:spPr>
          <a:xfrm>
            <a:off x="6147246" y="4708690"/>
            <a:ext cx="2556000" cy="1368000"/>
          </a:xfrm>
        </p:spPr>
        <p:txBody>
          <a:bodyPr/>
          <a:lstStyle>
            <a:lvl1pPr>
              <a:defRPr sz="1800"/>
            </a:lvl1pPr>
          </a:lstStyle>
          <a:p>
            <a:pPr lvl="0"/>
            <a:r>
              <a:rPr lang="da-DK" dirty="0"/>
              <a:t>Klik for at redigere teksttypografierne i masteren</a:t>
            </a:r>
          </a:p>
        </p:txBody>
      </p:sp>
      <p:sp>
        <p:nvSpPr>
          <p:cNvPr id="13" name="Pladsholder til tekst 7">
            <a:extLst>
              <a:ext uri="{FF2B5EF4-FFF2-40B4-BE49-F238E27FC236}">
                <a16:creationId xmlns:a16="http://schemas.microsoft.com/office/drawing/2014/main" id="{547FECFA-AFF4-1202-C395-7BAA67F5FE66}"/>
              </a:ext>
            </a:extLst>
          </p:cNvPr>
          <p:cNvSpPr>
            <a:spLocks noGrp="1"/>
          </p:cNvSpPr>
          <p:nvPr>
            <p:ph type="body" sz="quarter" idx="17"/>
          </p:nvPr>
        </p:nvSpPr>
        <p:spPr>
          <a:xfrm>
            <a:off x="8937209" y="4708690"/>
            <a:ext cx="2556000" cy="1368000"/>
          </a:xfrm>
        </p:spPr>
        <p:txBody>
          <a:bodyPr/>
          <a:lstStyle>
            <a:lvl1pPr>
              <a:defRPr sz="1800"/>
            </a:lvl1pPr>
          </a:lstStyle>
          <a:p>
            <a:pPr lvl="0"/>
            <a:r>
              <a:rPr lang="da-DK" dirty="0"/>
              <a:t>Klik for at redigere teksttypografierne i masteren</a:t>
            </a:r>
          </a:p>
        </p:txBody>
      </p:sp>
      <p:sp>
        <p:nvSpPr>
          <p:cNvPr id="3" name="Pladsholder til sidefod 2">
            <a:extLst>
              <a:ext uri="{FF2B5EF4-FFF2-40B4-BE49-F238E27FC236}">
                <a16:creationId xmlns:a16="http://schemas.microsoft.com/office/drawing/2014/main" id="{8787AC39-D86F-C10B-9B28-226FFB33D70B}"/>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71815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6 tekstbokse">
    <p:bg>
      <p:bgPr>
        <a:solidFill>
          <a:schemeClr val="bg2"/>
        </a:solidFill>
        <a:effectLst/>
      </p:bgPr>
    </p:bg>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A79D45D9-4042-06E1-A24B-DF443E4AA4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39370" y="2699890"/>
            <a:ext cx="2560000" cy="1440000"/>
          </a:xfrm>
          <a:prstGeom prst="rect">
            <a:avLst/>
          </a:prstGeom>
        </p:spPr>
      </p:pic>
      <p:sp>
        <p:nvSpPr>
          <p:cNvPr id="7" name="Rektangel 6">
            <a:extLst>
              <a:ext uri="{FF2B5EF4-FFF2-40B4-BE49-F238E27FC236}">
                <a16:creationId xmlns:a16="http://schemas.microsoft.com/office/drawing/2014/main" id="{F1A10537-BD6C-B6B8-DE60-340088AEF7E2}"/>
              </a:ext>
            </a:extLst>
          </p:cNvPr>
          <p:cNvSpPr/>
          <p:nvPr userDrawn="1"/>
        </p:nvSpPr>
        <p:spPr>
          <a:xfrm>
            <a:off x="1" y="0"/>
            <a:ext cx="517828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el 1">
            <a:extLst>
              <a:ext uri="{FF2B5EF4-FFF2-40B4-BE49-F238E27FC236}">
                <a16:creationId xmlns:a16="http://schemas.microsoft.com/office/drawing/2014/main" id="{0C1CB391-A411-64E5-694E-D9D968D996D8}"/>
              </a:ext>
            </a:extLst>
          </p:cNvPr>
          <p:cNvSpPr>
            <a:spLocks noGrp="1"/>
          </p:cNvSpPr>
          <p:nvPr>
            <p:ph type="title"/>
          </p:nvPr>
        </p:nvSpPr>
        <p:spPr>
          <a:xfrm>
            <a:off x="722643" y="2213811"/>
            <a:ext cx="3630612" cy="1828801"/>
          </a:xfrm>
        </p:spPr>
        <p:txBody>
          <a:bodyPr/>
          <a:lstStyle/>
          <a:p>
            <a:r>
              <a:rPr lang="da-DK"/>
              <a:t>Klik for at redigere titeltypografien i masteren</a:t>
            </a:r>
          </a:p>
        </p:txBody>
      </p:sp>
      <p:sp>
        <p:nvSpPr>
          <p:cNvPr id="4" name="Pladsholder til slidenummer 3">
            <a:extLst>
              <a:ext uri="{FF2B5EF4-FFF2-40B4-BE49-F238E27FC236}">
                <a16:creationId xmlns:a16="http://schemas.microsoft.com/office/drawing/2014/main" id="{67828325-A670-42C3-14AB-B6D9CA3D92EC}"/>
              </a:ext>
            </a:extLst>
          </p:cNvPr>
          <p:cNvSpPr>
            <a:spLocks noGrp="1"/>
          </p:cNvSpPr>
          <p:nvPr>
            <p:ph type="sldNum" sz="quarter" idx="11"/>
          </p:nvPr>
        </p:nvSpPr>
        <p:spPr>
          <a:xfrm>
            <a:off x="722643" y="6302357"/>
            <a:ext cx="2743200" cy="365125"/>
          </a:xfrm>
        </p:spPr>
        <p:txBody>
          <a:bodyPr/>
          <a:lstStyle/>
          <a:p>
            <a:fld id="{021E1021-89F3-4E67-882D-FBA1129841CA}" type="slidenum">
              <a:rPr lang="da-DK" smtClean="0"/>
              <a:pPr/>
              <a:t>‹nr.›</a:t>
            </a:fld>
            <a:endParaRPr lang="da-DK" dirty="0"/>
          </a:p>
        </p:txBody>
      </p:sp>
      <p:sp>
        <p:nvSpPr>
          <p:cNvPr id="6" name="Rektangel 5">
            <a:extLst>
              <a:ext uri="{FF2B5EF4-FFF2-40B4-BE49-F238E27FC236}">
                <a16:creationId xmlns:a16="http://schemas.microsoft.com/office/drawing/2014/main" id="{3A770193-9007-E31E-4856-05E32B0CD89E}"/>
              </a:ext>
            </a:extLst>
          </p:cNvPr>
          <p:cNvSpPr/>
          <p:nvPr userDrawn="1"/>
        </p:nvSpPr>
        <p:spPr>
          <a:xfrm>
            <a:off x="5163792" y="0"/>
            <a:ext cx="6857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7">
            <a:extLst>
              <a:ext uri="{FF2B5EF4-FFF2-40B4-BE49-F238E27FC236}">
                <a16:creationId xmlns:a16="http://schemas.microsoft.com/office/drawing/2014/main" id="{6AD3AB2A-8248-4CC1-5B70-73119316CFD4}"/>
              </a:ext>
            </a:extLst>
          </p:cNvPr>
          <p:cNvSpPr>
            <a:spLocks noGrp="1"/>
          </p:cNvSpPr>
          <p:nvPr>
            <p:ph type="body" sz="quarter" idx="12"/>
          </p:nvPr>
        </p:nvSpPr>
        <p:spPr>
          <a:xfrm>
            <a:off x="6147246" y="1263650"/>
            <a:ext cx="2556000" cy="1368000"/>
          </a:xfrm>
        </p:spPr>
        <p:txBody>
          <a:bodyPr/>
          <a:lstStyle>
            <a:lvl1pPr>
              <a:defRPr sz="1800"/>
            </a:lvl1pPr>
          </a:lstStyle>
          <a:p>
            <a:pPr lvl="0"/>
            <a:r>
              <a:rPr lang="da-DK" dirty="0"/>
              <a:t>Klik for at redigere teksttypografierne i masteren</a:t>
            </a:r>
          </a:p>
        </p:txBody>
      </p:sp>
      <p:sp>
        <p:nvSpPr>
          <p:cNvPr id="9" name="Pladsholder til tekst 7">
            <a:extLst>
              <a:ext uri="{FF2B5EF4-FFF2-40B4-BE49-F238E27FC236}">
                <a16:creationId xmlns:a16="http://schemas.microsoft.com/office/drawing/2014/main" id="{F3AE296F-2661-BA55-948E-0DD690426097}"/>
              </a:ext>
            </a:extLst>
          </p:cNvPr>
          <p:cNvSpPr>
            <a:spLocks noGrp="1"/>
          </p:cNvSpPr>
          <p:nvPr>
            <p:ph type="body" sz="quarter" idx="13"/>
          </p:nvPr>
        </p:nvSpPr>
        <p:spPr>
          <a:xfrm>
            <a:off x="8937209" y="1263650"/>
            <a:ext cx="2556000" cy="1368000"/>
          </a:xfrm>
        </p:spPr>
        <p:txBody>
          <a:bodyPr/>
          <a:lstStyle>
            <a:lvl1pPr>
              <a:defRPr sz="1800"/>
            </a:lvl1pPr>
          </a:lstStyle>
          <a:p>
            <a:pPr lvl="0"/>
            <a:r>
              <a:rPr lang="da-DK" dirty="0"/>
              <a:t>Klik for at redigere teksttypografierne i masteren</a:t>
            </a:r>
          </a:p>
        </p:txBody>
      </p:sp>
      <p:sp>
        <p:nvSpPr>
          <p:cNvPr id="10" name="Pladsholder til tekst 7">
            <a:extLst>
              <a:ext uri="{FF2B5EF4-FFF2-40B4-BE49-F238E27FC236}">
                <a16:creationId xmlns:a16="http://schemas.microsoft.com/office/drawing/2014/main" id="{72038F5F-F430-9830-81C6-F50D836D4EC4}"/>
              </a:ext>
            </a:extLst>
          </p:cNvPr>
          <p:cNvSpPr>
            <a:spLocks noGrp="1"/>
          </p:cNvSpPr>
          <p:nvPr>
            <p:ph type="body" sz="quarter" idx="14"/>
          </p:nvPr>
        </p:nvSpPr>
        <p:spPr>
          <a:xfrm>
            <a:off x="6147246" y="2986170"/>
            <a:ext cx="2556000" cy="1368000"/>
          </a:xfrm>
        </p:spPr>
        <p:txBody>
          <a:bodyPr/>
          <a:lstStyle>
            <a:lvl1pPr>
              <a:defRPr sz="1800"/>
            </a:lvl1pPr>
          </a:lstStyle>
          <a:p>
            <a:pPr lvl="0"/>
            <a:r>
              <a:rPr lang="da-DK" dirty="0"/>
              <a:t>Klik for at redigere teksttypografierne i masteren</a:t>
            </a:r>
          </a:p>
        </p:txBody>
      </p:sp>
      <p:sp>
        <p:nvSpPr>
          <p:cNvPr id="11" name="Pladsholder til tekst 7">
            <a:extLst>
              <a:ext uri="{FF2B5EF4-FFF2-40B4-BE49-F238E27FC236}">
                <a16:creationId xmlns:a16="http://schemas.microsoft.com/office/drawing/2014/main" id="{220F697C-C6B7-B58D-7D62-093ED5953AF7}"/>
              </a:ext>
            </a:extLst>
          </p:cNvPr>
          <p:cNvSpPr>
            <a:spLocks noGrp="1"/>
          </p:cNvSpPr>
          <p:nvPr>
            <p:ph type="body" sz="quarter" idx="15"/>
          </p:nvPr>
        </p:nvSpPr>
        <p:spPr>
          <a:xfrm>
            <a:off x="8937209" y="2986170"/>
            <a:ext cx="2556000" cy="1368000"/>
          </a:xfrm>
        </p:spPr>
        <p:txBody>
          <a:bodyPr/>
          <a:lstStyle>
            <a:lvl1pPr>
              <a:defRPr sz="1800"/>
            </a:lvl1pPr>
          </a:lstStyle>
          <a:p>
            <a:pPr lvl="0"/>
            <a:r>
              <a:rPr lang="da-DK" dirty="0"/>
              <a:t>Klik for at redigere teksttypografierne i masteren</a:t>
            </a:r>
          </a:p>
        </p:txBody>
      </p:sp>
      <p:sp>
        <p:nvSpPr>
          <p:cNvPr id="12" name="Pladsholder til tekst 7">
            <a:extLst>
              <a:ext uri="{FF2B5EF4-FFF2-40B4-BE49-F238E27FC236}">
                <a16:creationId xmlns:a16="http://schemas.microsoft.com/office/drawing/2014/main" id="{C68DD9C1-63E4-6F09-DC64-D5CDE6A11699}"/>
              </a:ext>
            </a:extLst>
          </p:cNvPr>
          <p:cNvSpPr>
            <a:spLocks noGrp="1"/>
          </p:cNvSpPr>
          <p:nvPr>
            <p:ph type="body" sz="quarter" idx="16"/>
          </p:nvPr>
        </p:nvSpPr>
        <p:spPr>
          <a:xfrm>
            <a:off x="6147246" y="4708690"/>
            <a:ext cx="2556000" cy="1368000"/>
          </a:xfrm>
        </p:spPr>
        <p:txBody>
          <a:bodyPr/>
          <a:lstStyle>
            <a:lvl1pPr>
              <a:defRPr sz="1800"/>
            </a:lvl1pPr>
          </a:lstStyle>
          <a:p>
            <a:pPr lvl="0"/>
            <a:r>
              <a:rPr lang="da-DK" dirty="0"/>
              <a:t>Klik for at redigere teksttypografierne i masteren</a:t>
            </a:r>
          </a:p>
        </p:txBody>
      </p:sp>
      <p:sp>
        <p:nvSpPr>
          <p:cNvPr id="13" name="Pladsholder til tekst 7">
            <a:extLst>
              <a:ext uri="{FF2B5EF4-FFF2-40B4-BE49-F238E27FC236}">
                <a16:creationId xmlns:a16="http://schemas.microsoft.com/office/drawing/2014/main" id="{547FECFA-AFF4-1202-C395-7BAA67F5FE66}"/>
              </a:ext>
            </a:extLst>
          </p:cNvPr>
          <p:cNvSpPr>
            <a:spLocks noGrp="1"/>
          </p:cNvSpPr>
          <p:nvPr>
            <p:ph type="body" sz="quarter" idx="17"/>
          </p:nvPr>
        </p:nvSpPr>
        <p:spPr>
          <a:xfrm>
            <a:off x="8937209" y="4708690"/>
            <a:ext cx="2556000" cy="1368000"/>
          </a:xfrm>
        </p:spPr>
        <p:txBody>
          <a:bodyPr/>
          <a:lstStyle>
            <a:lvl1pPr>
              <a:defRPr sz="1800"/>
            </a:lvl1pPr>
          </a:lstStyle>
          <a:p>
            <a:pPr lvl="0"/>
            <a:r>
              <a:rPr lang="da-DK" dirty="0"/>
              <a:t>Klik for at redigere teksttypografierne i masteren</a:t>
            </a:r>
          </a:p>
        </p:txBody>
      </p:sp>
      <p:sp>
        <p:nvSpPr>
          <p:cNvPr id="3" name="Pladsholder til sidefod 2">
            <a:extLst>
              <a:ext uri="{FF2B5EF4-FFF2-40B4-BE49-F238E27FC236}">
                <a16:creationId xmlns:a16="http://schemas.microsoft.com/office/drawing/2014/main" id="{8787AC39-D86F-C10B-9B28-226FFB33D70B}"/>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321135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 Citat">
    <p:bg>
      <p:bgPr>
        <a:solidFill>
          <a:schemeClr val="accent2"/>
        </a:solidFill>
        <a:effectLst/>
      </p:bgPr>
    </p:bg>
    <p:spTree>
      <p:nvGrpSpPr>
        <p:cNvPr id="1" name=""/>
        <p:cNvGrpSpPr/>
        <p:nvPr/>
      </p:nvGrpSpPr>
      <p:grpSpPr>
        <a:xfrm>
          <a:off x="0" y="0"/>
          <a:ext cx="0" cy="0"/>
          <a:chOff x="0" y="0"/>
          <a:chExt cx="0" cy="0"/>
        </a:xfrm>
      </p:grpSpPr>
      <p:grpSp>
        <p:nvGrpSpPr>
          <p:cNvPr id="54" name="Gruppe 53">
            <a:extLst>
              <a:ext uri="{FF2B5EF4-FFF2-40B4-BE49-F238E27FC236}">
                <a16:creationId xmlns:a16="http://schemas.microsoft.com/office/drawing/2014/main" id="{BA02B086-FEF3-90E9-803B-EB9BBC346F17}"/>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55" name="Gruppe 54">
              <a:extLst>
                <a:ext uri="{FF2B5EF4-FFF2-40B4-BE49-F238E27FC236}">
                  <a16:creationId xmlns:a16="http://schemas.microsoft.com/office/drawing/2014/main" id="{C4BEB1AF-DD05-60F3-9B0F-3EAB507EE1D0}"/>
                </a:ext>
              </a:extLst>
            </p:cNvPr>
            <p:cNvGrpSpPr/>
            <p:nvPr userDrawn="1"/>
          </p:nvGrpSpPr>
          <p:grpSpPr>
            <a:xfrm>
              <a:off x="-1838312" y="-9527"/>
              <a:ext cx="1721353" cy="2467796"/>
              <a:chOff x="-1838312" y="-9527"/>
              <a:chExt cx="1721353" cy="2467796"/>
            </a:xfrm>
          </p:grpSpPr>
          <p:grpSp>
            <p:nvGrpSpPr>
              <p:cNvPr id="58" name="Gruppe 57">
                <a:extLst>
                  <a:ext uri="{FF2B5EF4-FFF2-40B4-BE49-F238E27FC236}">
                    <a16:creationId xmlns:a16="http://schemas.microsoft.com/office/drawing/2014/main" id="{81AA3868-32C3-BAF8-0DCC-74CFA6E6D54F}"/>
                  </a:ext>
                </a:extLst>
              </p:cNvPr>
              <p:cNvGrpSpPr/>
              <p:nvPr userDrawn="1"/>
            </p:nvGrpSpPr>
            <p:grpSpPr>
              <a:xfrm>
                <a:off x="-1838312" y="566838"/>
                <a:ext cx="1686995" cy="1891431"/>
                <a:chOff x="-2407803" y="1483724"/>
                <a:chExt cx="1686995" cy="1891431"/>
              </a:xfrm>
            </p:grpSpPr>
            <p:sp>
              <p:nvSpPr>
                <p:cNvPr id="60" name="Rektangel 59">
                  <a:extLst>
                    <a:ext uri="{FF2B5EF4-FFF2-40B4-BE49-F238E27FC236}">
                      <a16:creationId xmlns:a16="http://schemas.microsoft.com/office/drawing/2014/main" id="{A2FD0284-AA88-9A19-7C75-DA18742F6B90}"/>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1" name="Gruppe 60">
                  <a:extLst>
                    <a:ext uri="{FF2B5EF4-FFF2-40B4-BE49-F238E27FC236}">
                      <a16:creationId xmlns:a16="http://schemas.microsoft.com/office/drawing/2014/main" id="{6D2F6692-7D91-52C6-15FB-CA03028B81B7}"/>
                    </a:ext>
                  </a:extLst>
                </p:cNvPr>
                <p:cNvGrpSpPr/>
                <p:nvPr userDrawn="1"/>
              </p:nvGrpSpPr>
              <p:grpSpPr>
                <a:xfrm>
                  <a:off x="-2329929" y="1577145"/>
                  <a:ext cx="1531247" cy="737710"/>
                  <a:chOff x="-2855495" y="1483725"/>
                  <a:chExt cx="1531247" cy="737710"/>
                </a:xfrm>
              </p:grpSpPr>
              <p:sp>
                <p:nvSpPr>
                  <p:cNvPr id="66" name="Rektangel 65">
                    <a:extLst>
                      <a:ext uri="{FF2B5EF4-FFF2-40B4-BE49-F238E27FC236}">
                        <a16:creationId xmlns:a16="http://schemas.microsoft.com/office/drawing/2014/main" id="{B43B3F3E-31DD-ED4F-7E03-8DFE3DF20BDF}"/>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Rektangel 66">
                    <a:extLst>
                      <a:ext uri="{FF2B5EF4-FFF2-40B4-BE49-F238E27FC236}">
                        <a16:creationId xmlns:a16="http://schemas.microsoft.com/office/drawing/2014/main" id="{16004896-122E-B784-766C-A1C957AF3EE6}"/>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Rektangel 67">
                    <a:extLst>
                      <a:ext uri="{FF2B5EF4-FFF2-40B4-BE49-F238E27FC236}">
                        <a16:creationId xmlns:a16="http://schemas.microsoft.com/office/drawing/2014/main" id="{AA0D9039-85CD-6A63-CF9A-BB7ED28E1DFC}"/>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2" name="Gruppe 61">
                  <a:extLst>
                    <a:ext uri="{FF2B5EF4-FFF2-40B4-BE49-F238E27FC236}">
                      <a16:creationId xmlns:a16="http://schemas.microsoft.com/office/drawing/2014/main" id="{8CAD7CDA-7AFF-7556-3922-3D9E33F9A81C}"/>
                    </a:ext>
                  </a:extLst>
                </p:cNvPr>
                <p:cNvGrpSpPr/>
                <p:nvPr userDrawn="1"/>
              </p:nvGrpSpPr>
              <p:grpSpPr>
                <a:xfrm>
                  <a:off x="-2329929" y="2483522"/>
                  <a:ext cx="1531247" cy="737710"/>
                  <a:chOff x="-2879557" y="2390102"/>
                  <a:chExt cx="1531247" cy="737710"/>
                </a:xfrm>
              </p:grpSpPr>
              <p:sp>
                <p:nvSpPr>
                  <p:cNvPr id="63" name="Rektangel 62">
                    <a:extLst>
                      <a:ext uri="{FF2B5EF4-FFF2-40B4-BE49-F238E27FC236}">
                        <a16:creationId xmlns:a16="http://schemas.microsoft.com/office/drawing/2014/main" id="{E68C47B9-605F-FC40-B278-08CD7DAAB0F5}"/>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Rektangel 63">
                    <a:extLst>
                      <a:ext uri="{FF2B5EF4-FFF2-40B4-BE49-F238E27FC236}">
                        <a16:creationId xmlns:a16="http://schemas.microsoft.com/office/drawing/2014/main" id="{596E1ECE-7DB8-D68F-6E83-C6C852F337B8}"/>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Rektangel 64">
                    <a:extLst>
                      <a:ext uri="{FF2B5EF4-FFF2-40B4-BE49-F238E27FC236}">
                        <a16:creationId xmlns:a16="http://schemas.microsoft.com/office/drawing/2014/main" id="{DC923F11-5CFA-76CC-5A1A-6FC30596E2FC}"/>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59" name="Tekstfelt 58">
                <a:extLst>
                  <a:ext uri="{FF2B5EF4-FFF2-40B4-BE49-F238E27FC236}">
                    <a16:creationId xmlns:a16="http://schemas.microsoft.com/office/drawing/2014/main" id="{12D94830-AE00-0F32-7B45-BF92E53D8C52}"/>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56" name="Rektangel 55">
              <a:extLst>
                <a:ext uri="{FF2B5EF4-FFF2-40B4-BE49-F238E27FC236}">
                  <a16:creationId xmlns:a16="http://schemas.microsoft.com/office/drawing/2014/main" id="{D343461D-B18F-6E34-E6DC-2B5D8A9F1172}"/>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Rektangel 56">
              <a:extLst>
                <a:ext uri="{FF2B5EF4-FFF2-40B4-BE49-F238E27FC236}">
                  <a16:creationId xmlns:a16="http://schemas.microsoft.com/office/drawing/2014/main" id="{15A6194C-5FF2-03F7-E14D-7B3835DD7713}"/>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6" name="Billede 5">
            <a:extLst>
              <a:ext uri="{FF2B5EF4-FFF2-40B4-BE49-F238E27FC236}">
                <a16:creationId xmlns:a16="http://schemas.microsoft.com/office/drawing/2014/main" id="{9367C3A5-EE5D-4B45-8CAF-E00C5D687DF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318" y="2620266"/>
            <a:ext cx="2560000" cy="1440000"/>
          </a:xfrm>
          <a:prstGeom prst="rect">
            <a:avLst/>
          </a:prstGeom>
        </p:spPr>
      </p:pic>
      <p:sp>
        <p:nvSpPr>
          <p:cNvPr id="7" name="Rektangel 6">
            <a:extLst>
              <a:ext uri="{FF2B5EF4-FFF2-40B4-BE49-F238E27FC236}">
                <a16:creationId xmlns:a16="http://schemas.microsoft.com/office/drawing/2014/main" id="{C5623852-6BE9-186B-7689-E32BF72D2EBA}"/>
              </a:ext>
              <a:ext uri="{C183D7F6-B498-43B3-948B-1728B52AA6E4}">
                <adec:decorative xmlns:adec="http://schemas.microsoft.com/office/drawing/2017/decorative" val="1"/>
              </a:ext>
            </a:extLst>
          </p:cNvPr>
          <p:cNvSpPr/>
          <p:nvPr userDrawn="1"/>
        </p:nvSpPr>
        <p:spPr>
          <a:xfrm>
            <a:off x="0" y="-1"/>
            <a:ext cx="333675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Grafik 8">
            <a:extLst>
              <a:ext uri="{FF2B5EF4-FFF2-40B4-BE49-F238E27FC236}">
                <a16:creationId xmlns:a16="http://schemas.microsoft.com/office/drawing/2014/main" id="{0ED3AC08-840E-F479-CB11-A178F28A4A61}"/>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2918" y="558816"/>
            <a:ext cx="1689594" cy="1008635"/>
          </a:xfrm>
          <a:prstGeom prst="rect">
            <a:avLst/>
          </a:prstGeom>
        </p:spPr>
      </p:pic>
      <p:sp>
        <p:nvSpPr>
          <p:cNvPr id="4" name="Pladsholder til slidenummer 3">
            <a:extLst>
              <a:ext uri="{FF2B5EF4-FFF2-40B4-BE49-F238E27FC236}">
                <a16:creationId xmlns:a16="http://schemas.microsoft.com/office/drawing/2014/main" id="{C0230134-17FF-842A-2433-E89954A98275}"/>
              </a:ext>
            </a:extLst>
          </p:cNvPr>
          <p:cNvSpPr>
            <a:spLocks noGrp="1"/>
          </p:cNvSpPr>
          <p:nvPr>
            <p:ph type="sldNum" sz="quarter" idx="11"/>
          </p:nvPr>
        </p:nvSpPr>
        <p:spPr/>
        <p:txBody>
          <a:bodyPr/>
          <a:lstStyle>
            <a:lvl1pPr>
              <a:defRPr>
                <a:solidFill>
                  <a:schemeClr val="tx2"/>
                </a:solidFill>
              </a:defRPr>
            </a:lvl1pPr>
          </a:lstStyle>
          <a:p>
            <a:fld id="{021E1021-89F3-4E67-882D-FBA1129841CA}" type="slidenum">
              <a:rPr lang="da-DK" smtClean="0"/>
              <a:pPr/>
              <a:t>‹nr.›</a:t>
            </a:fld>
            <a:endParaRPr lang="da-DK"/>
          </a:p>
        </p:txBody>
      </p:sp>
      <p:sp>
        <p:nvSpPr>
          <p:cNvPr id="8" name="Rektangel 7">
            <a:extLst>
              <a:ext uri="{FF2B5EF4-FFF2-40B4-BE49-F238E27FC236}">
                <a16:creationId xmlns:a16="http://schemas.microsoft.com/office/drawing/2014/main" id="{95CE1DDC-09B7-AF65-8FA6-E4B19FB644A2}"/>
              </a:ext>
              <a:ext uri="{C183D7F6-B498-43B3-948B-1728B52AA6E4}">
                <adec:decorative xmlns:adec="http://schemas.microsoft.com/office/drawing/2017/decorative" val="1"/>
              </a:ext>
            </a:extLst>
          </p:cNvPr>
          <p:cNvSpPr/>
          <p:nvPr userDrawn="1"/>
        </p:nvSpPr>
        <p:spPr>
          <a:xfrm>
            <a:off x="3336758" y="-1"/>
            <a:ext cx="9262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ladsholder til tekst 14">
            <a:extLst>
              <a:ext uri="{FF2B5EF4-FFF2-40B4-BE49-F238E27FC236}">
                <a16:creationId xmlns:a16="http://schemas.microsoft.com/office/drawing/2014/main" id="{A5553225-A4CF-2A26-44E2-966F396CCD3E}"/>
              </a:ext>
            </a:extLst>
          </p:cNvPr>
          <p:cNvSpPr>
            <a:spLocks noGrp="1"/>
          </p:cNvSpPr>
          <p:nvPr>
            <p:ph type="body" sz="quarter" idx="14" hasCustomPrompt="1"/>
          </p:nvPr>
        </p:nvSpPr>
        <p:spPr>
          <a:xfrm>
            <a:off x="4744511" y="919751"/>
            <a:ext cx="925513" cy="647700"/>
          </a:xfrm>
        </p:spPr>
        <p:txBody>
          <a:bodyPr/>
          <a:lstStyle>
            <a:lvl1pPr marL="0" indent="0">
              <a:buNone/>
              <a:defRPr sz="10000"/>
            </a:lvl1pPr>
            <a:lvl2pPr marL="468000" indent="0">
              <a:buNone/>
              <a:defRPr/>
            </a:lvl2pPr>
            <a:lvl3pPr marL="900000" indent="0">
              <a:buNone/>
              <a:defRPr/>
            </a:lvl3pPr>
            <a:lvl4pPr marL="1371600" indent="0">
              <a:buNone/>
              <a:defRPr/>
            </a:lvl4pPr>
            <a:lvl5pPr marL="1828800" indent="0">
              <a:buNone/>
              <a:defRPr/>
            </a:lvl5pPr>
          </a:lstStyle>
          <a:p>
            <a:pPr lvl="0"/>
            <a:r>
              <a:rPr lang="da-DK" dirty="0"/>
              <a:t>”</a:t>
            </a:r>
            <a:endParaRPr lang="es-ES" dirty="0"/>
          </a:p>
        </p:txBody>
      </p:sp>
      <p:sp>
        <p:nvSpPr>
          <p:cNvPr id="11" name="Pladsholder til tekst 10">
            <a:extLst>
              <a:ext uri="{FF2B5EF4-FFF2-40B4-BE49-F238E27FC236}">
                <a16:creationId xmlns:a16="http://schemas.microsoft.com/office/drawing/2014/main" id="{99DEA860-AB29-71CC-B3C8-07261E1D776A}"/>
              </a:ext>
            </a:extLst>
          </p:cNvPr>
          <p:cNvSpPr>
            <a:spLocks noGrp="1"/>
          </p:cNvSpPr>
          <p:nvPr>
            <p:ph type="body" sz="quarter" idx="12"/>
          </p:nvPr>
        </p:nvSpPr>
        <p:spPr>
          <a:xfrm>
            <a:off x="5386388" y="1514975"/>
            <a:ext cx="6102350" cy="3650583"/>
          </a:xfrm>
        </p:spPr>
        <p:txBody>
          <a:bodyPr/>
          <a:lstStyle>
            <a:lvl1pPr marL="0" indent="0">
              <a:lnSpc>
                <a:spcPct val="110000"/>
              </a:lnSpc>
              <a:spcBef>
                <a:spcPts val="0"/>
              </a:spcBef>
              <a:spcAft>
                <a:spcPts val="300"/>
              </a:spcAft>
              <a:buFontTx/>
              <a:buNone/>
              <a:defRPr sz="3200">
                <a:latin typeface="+mj-lt"/>
              </a:defRPr>
            </a:lvl1pPr>
          </a:lstStyle>
          <a:p>
            <a:pPr lvl="0"/>
            <a:r>
              <a:rPr lang="da-DK" dirty="0"/>
              <a:t>Klik for at redigere teksttypografierne i masteren</a:t>
            </a:r>
          </a:p>
        </p:txBody>
      </p:sp>
      <p:sp>
        <p:nvSpPr>
          <p:cNvPr id="13" name="Pladsholder til tekst 12">
            <a:extLst>
              <a:ext uri="{FF2B5EF4-FFF2-40B4-BE49-F238E27FC236}">
                <a16:creationId xmlns:a16="http://schemas.microsoft.com/office/drawing/2014/main" id="{C7C59C0C-7FC6-A56C-6537-12A0BDF8B4F0}"/>
              </a:ext>
            </a:extLst>
          </p:cNvPr>
          <p:cNvSpPr>
            <a:spLocks noGrp="1"/>
          </p:cNvSpPr>
          <p:nvPr>
            <p:ph type="body" sz="quarter" idx="13" hasCustomPrompt="1"/>
          </p:nvPr>
        </p:nvSpPr>
        <p:spPr>
          <a:xfrm>
            <a:off x="5386388" y="5438774"/>
            <a:ext cx="2197684" cy="271463"/>
          </a:xfrm>
        </p:spPr>
        <p:txBody>
          <a:bodyPr/>
          <a:lstStyle>
            <a:lvl1pPr marL="0" indent="0">
              <a:buNone/>
              <a:defRPr sz="1400"/>
            </a:lvl1pPr>
            <a:lvl2pPr marL="468000" indent="0">
              <a:buNone/>
              <a:defRPr/>
            </a:lvl2pPr>
            <a:lvl3pPr marL="900000" indent="0">
              <a:buNone/>
              <a:defRPr/>
            </a:lvl3pPr>
            <a:lvl4pPr marL="1371600" indent="0">
              <a:buNone/>
              <a:defRPr/>
            </a:lvl4pPr>
            <a:lvl5pPr marL="1828800" indent="0">
              <a:buNone/>
              <a:defRPr/>
            </a:lvl5pPr>
          </a:lstStyle>
          <a:p>
            <a:pPr lvl="0"/>
            <a:r>
              <a:rPr lang="da-DK" dirty="0"/>
              <a:t>Nav og titel</a:t>
            </a:r>
          </a:p>
        </p:txBody>
      </p:sp>
      <p:sp>
        <p:nvSpPr>
          <p:cNvPr id="16" name="Pladsholder til tekst 14">
            <a:extLst>
              <a:ext uri="{FF2B5EF4-FFF2-40B4-BE49-F238E27FC236}">
                <a16:creationId xmlns:a16="http://schemas.microsoft.com/office/drawing/2014/main" id="{24CDC1D2-F36E-FBAD-6BA2-ED46CEC38888}"/>
              </a:ext>
            </a:extLst>
          </p:cNvPr>
          <p:cNvSpPr>
            <a:spLocks noGrp="1"/>
          </p:cNvSpPr>
          <p:nvPr>
            <p:ph type="body" sz="quarter" idx="15" hasCustomPrompt="1"/>
          </p:nvPr>
        </p:nvSpPr>
        <p:spPr>
          <a:xfrm>
            <a:off x="10563225" y="4926806"/>
            <a:ext cx="925513" cy="647700"/>
          </a:xfrm>
        </p:spPr>
        <p:txBody>
          <a:bodyPr/>
          <a:lstStyle>
            <a:lvl1pPr marL="0" indent="0">
              <a:buNone/>
              <a:defRPr sz="10000"/>
            </a:lvl1pPr>
            <a:lvl2pPr marL="468000" indent="0">
              <a:buNone/>
              <a:defRPr/>
            </a:lvl2pPr>
            <a:lvl3pPr marL="900000" indent="0">
              <a:buNone/>
              <a:defRPr/>
            </a:lvl3pPr>
            <a:lvl4pPr marL="1371600" indent="0">
              <a:buNone/>
              <a:defRPr/>
            </a:lvl4pPr>
            <a:lvl5pPr marL="1828800" indent="0">
              <a:buNone/>
              <a:defRPr/>
            </a:lvl5pPr>
          </a:lstStyle>
          <a:p>
            <a:pPr lvl="0"/>
            <a:r>
              <a:rPr lang="da-DK" dirty="0"/>
              <a:t>”</a:t>
            </a:r>
            <a:endParaRPr lang="es-ES" dirty="0"/>
          </a:p>
        </p:txBody>
      </p:sp>
      <p:sp>
        <p:nvSpPr>
          <p:cNvPr id="3" name="Pladsholder til sidefod 2">
            <a:extLst>
              <a:ext uri="{FF2B5EF4-FFF2-40B4-BE49-F238E27FC236}">
                <a16:creationId xmlns:a16="http://schemas.microsoft.com/office/drawing/2014/main" id="{2357B2FE-6AFB-C4E5-950D-CE0BE1EB9409}"/>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258600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 Top billede og 2 tekstbokse">
    <p:spTree>
      <p:nvGrpSpPr>
        <p:cNvPr id="1" name=""/>
        <p:cNvGrpSpPr/>
        <p:nvPr/>
      </p:nvGrpSpPr>
      <p:grpSpPr>
        <a:xfrm>
          <a:off x="0" y="0"/>
          <a:ext cx="0" cy="0"/>
          <a:chOff x="0" y="0"/>
          <a:chExt cx="0" cy="0"/>
        </a:xfrm>
      </p:grpSpPr>
      <p:grpSp>
        <p:nvGrpSpPr>
          <p:cNvPr id="22" name="Gruppe 21">
            <a:extLst>
              <a:ext uri="{FF2B5EF4-FFF2-40B4-BE49-F238E27FC236}">
                <a16:creationId xmlns:a16="http://schemas.microsoft.com/office/drawing/2014/main" id="{8DCB35DE-B2D7-1014-66B3-1FBE68A2E41E}"/>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4" name="Gruppe 23">
              <a:extLst>
                <a:ext uri="{FF2B5EF4-FFF2-40B4-BE49-F238E27FC236}">
                  <a16:creationId xmlns:a16="http://schemas.microsoft.com/office/drawing/2014/main" id="{2BB493D9-4551-0FC8-0A3B-761AFEC0F5F7}"/>
                </a:ext>
              </a:extLst>
            </p:cNvPr>
            <p:cNvGrpSpPr/>
            <p:nvPr userDrawn="1"/>
          </p:nvGrpSpPr>
          <p:grpSpPr>
            <a:xfrm>
              <a:off x="-1838312" y="-9527"/>
              <a:ext cx="1721353" cy="2467796"/>
              <a:chOff x="-1838312" y="-9527"/>
              <a:chExt cx="1721353" cy="2467796"/>
            </a:xfrm>
          </p:grpSpPr>
          <p:grpSp>
            <p:nvGrpSpPr>
              <p:cNvPr id="28" name="Gruppe 27">
                <a:extLst>
                  <a:ext uri="{FF2B5EF4-FFF2-40B4-BE49-F238E27FC236}">
                    <a16:creationId xmlns:a16="http://schemas.microsoft.com/office/drawing/2014/main" id="{4AEE05F3-C9D7-0F82-8AFF-1731290573C5}"/>
                  </a:ext>
                </a:extLst>
              </p:cNvPr>
              <p:cNvGrpSpPr/>
              <p:nvPr userDrawn="1"/>
            </p:nvGrpSpPr>
            <p:grpSpPr>
              <a:xfrm>
                <a:off x="-1838312" y="566838"/>
                <a:ext cx="1686995" cy="1891431"/>
                <a:chOff x="-2407803" y="1483724"/>
                <a:chExt cx="1686995" cy="1891431"/>
              </a:xfrm>
            </p:grpSpPr>
            <p:sp>
              <p:nvSpPr>
                <p:cNvPr id="30" name="Rektangel 29">
                  <a:extLst>
                    <a:ext uri="{FF2B5EF4-FFF2-40B4-BE49-F238E27FC236}">
                      <a16:creationId xmlns:a16="http://schemas.microsoft.com/office/drawing/2014/main" id="{3244561A-DA8A-492B-9053-13687824E040}"/>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1" name="Gruppe 30">
                  <a:extLst>
                    <a:ext uri="{FF2B5EF4-FFF2-40B4-BE49-F238E27FC236}">
                      <a16:creationId xmlns:a16="http://schemas.microsoft.com/office/drawing/2014/main" id="{E14C8178-150D-BBE3-64B2-27EF07845EA5}"/>
                    </a:ext>
                  </a:extLst>
                </p:cNvPr>
                <p:cNvGrpSpPr/>
                <p:nvPr userDrawn="1"/>
              </p:nvGrpSpPr>
              <p:grpSpPr>
                <a:xfrm>
                  <a:off x="-2329929" y="1577145"/>
                  <a:ext cx="1531247" cy="737710"/>
                  <a:chOff x="-2855495" y="1483725"/>
                  <a:chExt cx="1531247" cy="737710"/>
                </a:xfrm>
              </p:grpSpPr>
              <p:sp>
                <p:nvSpPr>
                  <p:cNvPr id="36" name="Rektangel 35">
                    <a:extLst>
                      <a:ext uri="{FF2B5EF4-FFF2-40B4-BE49-F238E27FC236}">
                        <a16:creationId xmlns:a16="http://schemas.microsoft.com/office/drawing/2014/main" id="{32D90543-56E1-712A-C84E-A1F9ADC86541}"/>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ktangel 36">
                    <a:extLst>
                      <a:ext uri="{FF2B5EF4-FFF2-40B4-BE49-F238E27FC236}">
                        <a16:creationId xmlns:a16="http://schemas.microsoft.com/office/drawing/2014/main" id="{6F90F5A1-439E-FF3F-6940-B56A54422B37}"/>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ktangel 37">
                    <a:extLst>
                      <a:ext uri="{FF2B5EF4-FFF2-40B4-BE49-F238E27FC236}">
                        <a16:creationId xmlns:a16="http://schemas.microsoft.com/office/drawing/2014/main" id="{913B6321-76A1-B0E9-0AE6-107F8A831707}"/>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pe 31">
                  <a:extLst>
                    <a:ext uri="{FF2B5EF4-FFF2-40B4-BE49-F238E27FC236}">
                      <a16:creationId xmlns:a16="http://schemas.microsoft.com/office/drawing/2014/main" id="{9AB7E67C-4881-C84F-497B-C7C848F863DA}"/>
                    </a:ext>
                  </a:extLst>
                </p:cNvPr>
                <p:cNvGrpSpPr/>
                <p:nvPr userDrawn="1"/>
              </p:nvGrpSpPr>
              <p:grpSpPr>
                <a:xfrm>
                  <a:off x="-2329929" y="2483522"/>
                  <a:ext cx="1531247" cy="737710"/>
                  <a:chOff x="-2879557" y="2390102"/>
                  <a:chExt cx="1531247" cy="737710"/>
                </a:xfrm>
              </p:grpSpPr>
              <p:sp>
                <p:nvSpPr>
                  <p:cNvPr id="33" name="Rektangel 32">
                    <a:extLst>
                      <a:ext uri="{FF2B5EF4-FFF2-40B4-BE49-F238E27FC236}">
                        <a16:creationId xmlns:a16="http://schemas.microsoft.com/office/drawing/2014/main" id="{0489FF22-9E34-08C1-82A9-71A999E57ED3}"/>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4B0EBC73-58AB-806C-4F11-1909E7C38837}"/>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ktangel 34">
                    <a:extLst>
                      <a:ext uri="{FF2B5EF4-FFF2-40B4-BE49-F238E27FC236}">
                        <a16:creationId xmlns:a16="http://schemas.microsoft.com/office/drawing/2014/main" id="{BDE74A76-FD75-E1CD-0935-5B9236C5E77A}"/>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9" name="Tekstfelt 28">
                <a:extLst>
                  <a:ext uri="{FF2B5EF4-FFF2-40B4-BE49-F238E27FC236}">
                    <a16:creationId xmlns:a16="http://schemas.microsoft.com/office/drawing/2014/main" id="{24FF5E35-8232-357D-2000-7B165567CA9E}"/>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6" name="Rektangel 25">
              <a:extLst>
                <a:ext uri="{FF2B5EF4-FFF2-40B4-BE49-F238E27FC236}">
                  <a16:creationId xmlns:a16="http://schemas.microsoft.com/office/drawing/2014/main" id="{E3D0C28D-7CD2-91FA-5696-FD74BAC00AF4}"/>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ktangel 26">
              <a:extLst>
                <a:ext uri="{FF2B5EF4-FFF2-40B4-BE49-F238E27FC236}">
                  <a16:creationId xmlns:a16="http://schemas.microsoft.com/office/drawing/2014/main" id="{F703C4BF-77C2-CFED-C81B-5DDBF0AD4838}"/>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8" name="Billede 7">
            <a:extLst>
              <a:ext uri="{FF2B5EF4-FFF2-40B4-BE49-F238E27FC236}">
                <a16:creationId xmlns:a16="http://schemas.microsoft.com/office/drawing/2014/main" id="{B294F9B7-5828-BA24-6199-EDA997C5CC0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318" y="2703737"/>
            <a:ext cx="2560000" cy="1440000"/>
          </a:xfrm>
          <a:prstGeom prst="rect">
            <a:avLst/>
          </a:prstGeom>
        </p:spPr>
      </p:pic>
      <p:sp>
        <p:nvSpPr>
          <p:cNvPr id="25" name="Tekstfelt 24">
            <a:extLst>
              <a:ext uri="{FF2B5EF4-FFF2-40B4-BE49-F238E27FC236}">
                <a16:creationId xmlns:a16="http://schemas.microsoft.com/office/drawing/2014/main" id="{B9F18804-9DA8-CBC3-C638-F7771D610BFE}"/>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7" name="Pladsholder til billede 16">
            <a:extLst>
              <a:ext uri="{FF2B5EF4-FFF2-40B4-BE49-F238E27FC236}">
                <a16:creationId xmlns:a16="http://schemas.microsoft.com/office/drawing/2014/main" id="{D4B2F38A-4CAA-2CD2-10E3-E7024055D9B6}"/>
              </a:ext>
            </a:extLst>
          </p:cNvPr>
          <p:cNvSpPr>
            <a:spLocks noGrp="1"/>
          </p:cNvSpPr>
          <p:nvPr>
            <p:ph type="pic" sz="quarter" idx="12"/>
          </p:nvPr>
        </p:nvSpPr>
        <p:spPr>
          <a:xfrm>
            <a:off x="1" y="0"/>
            <a:ext cx="12187988" cy="3429000"/>
          </a:xfrm>
          <a:custGeom>
            <a:avLst/>
            <a:gdLst>
              <a:gd name="connsiteX0" fmla="*/ 11136749 w 12187988"/>
              <a:gd name="connsiteY0" fmla="*/ 558817 h 3429000"/>
              <a:gd name="connsiteX1" fmla="*/ 11030212 w 12187988"/>
              <a:gd name="connsiteY1" fmla="*/ 721029 h 3429000"/>
              <a:gd name="connsiteX2" fmla="*/ 11148822 w 12187988"/>
              <a:gd name="connsiteY2" fmla="*/ 895708 h 3429000"/>
              <a:gd name="connsiteX3" fmla="*/ 11250462 w 12187988"/>
              <a:gd name="connsiteY3" fmla="*/ 895708 h 3429000"/>
              <a:gd name="connsiteX4" fmla="*/ 11127330 w 12187988"/>
              <a:gd name="connsiteY4" fmla="*/ 718306 h 3429000"/>
              <a:gd name="connsiteX5" fmla="*/ 11232223 w 12187988"/>
              <a:gd name="connsiteY5" fmla="*/ 558817 h 3429000"/>
              <a:gd name="connsiteX6" fmla="*/ 10931536 w 12187988"/>
              <a:gd name="connsiteY6" fmla="*/ 558817 h 3429000"/>
              <a:gd name="connsiteX7" fmla="*/ 10931536 w 12187988"/>
              <a:gd name="connsiteY7" fmla="*/ 895690 h 3429000"/>
              <a:gd name="connsiteX8" fmla="*/ 11021102 w 12187988"/>
              <a:gd name="connsiteY8" fmla="*/ 895690 h 3429000"/>
              <a:gd name="connsiteX9" fmla="*/ 11021102 w 12187988"/>
              <a:gd name="connsiteY9" fmla="*/ 558817 h 3429000"/>
              <a:gd name="connsiteX10" fmla="*/ 11258494 w 12187988"/>
              <a:gd name="connsiteY10" fmla="*/ 558817 h 3429000"/>
              <a:gd name="connsiteX11" fmla="*/ 11258494 w 12187988"/>
              <a:gd name="connsiteY11" fmla="*/ 895708 h 3429000"/>
              <a:gd name="connsiteX12" fmla="*/ 11451103 w 12187988"/>
              <a:gd name="connsiteY12" fmla="*/ 895708 h 3429000"/>
              <a:gd name="connsiteX13" fmla="*/ 11495835 w 12187988"/>
              <a:gd name="connsiteY13" fmla="*/ 829929 h 3429000"/>
              <a:gd name="connsiteX14" fmla="*/ 11348060 w 12187988"/>
              <a:gd name="connsiteY14" fmla="*/ 829929 h 3429000"/>
              <a:gd name="connsiteX15" fmla="*/ 11348060 w 12187988"/>
              <a:gd name="connsiteY15" fmla="*/ 558817 h 3429000"/>
              <a:gd name="connsiteX16" fmla="*/ 0 w 12187988"/>
              <a:gd name="connsiteY16" fmla="*/ 0 h 3429000"/>
              <a:gd name="connsiteX17" fmla="*/ 12187988 w 12187988"/>
              <a:gd name="connsiteY17" fmla="*/ 0 h 3429000"/>
              <a:gd name="connsiteX18" fmla="*/ 12187988 w 12187988"/>
              <a:gd name="connsiteY18" fmla="*/ 3429000 h 3429000"/>
              <a:gd name="connsiteX19" fmla="*/ 0 w 12187988"/>
              <a:gd name="connsiteY19"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87988" h="3429000">
                <a:moveTo>
                  <a:pt x="11136749" y="558817"/>
                </a:moveTo>
                <a:lnTo>
                  <a:pt x="11030212" y="721029"/>
                </a:lnTo>
                <a:lnTo>
                  <a:pt x="11148822" y="895708"/>
                </a:lnTo>
                <a:lnTo>
                  <a:pt x="11250462" y="895708"/>
                </a:lnTo>
                <a:lnTo>
                  <a:pt x="11127330" y="718306"/>
                </a:lnTo>
                <a:lnTo>
                  <a:pt x="11232223" y="558817"/>
                </a:lnTo>
                <a:close/>
                <a:moveTo>
                  <a:pt x="10931536" y="558817"/>
                </a:moveTo>
                <a:lnTo>
                  <a:pt x="10931536" y="895690"/>
                </a:lnTo>
                <a:lnTo>
                  <a:pt x="11021102" y="895690"/>
                </a:lnTo>
                <a:lnTo>
                  <a:pt x="11021102" y="558817"/>
                </a:lnTo>
                <a:close/>
                <a:moveTo>
                  <a:pt x="11258494" y="558817"/>
                </a:moveTo>
                <a:lnTo>
                  <a:pt x="11258494" y="895708"/>
                </a:lnTo>
                <a:lnTo>
                  <a:pt x="11451103" y="895708"/>
                </a:lnTo>
                <a:lnTo>
                  <a:pt x="11495835" y="829929"/>
                </a:lnTo>
                <a:lnTo>
                  <a:pt x="11348060" y="829929"/>
                </a:lnTo>
                <a:lnTo>
                  <a:pt x="11348060" y="558817"/>
                </a:lnTo>
                <a:close/>
                <a:moveTo>
                  <a:pt x="0" y="0"/>
                </a:moveTo>
                <a:lnTo>
                  <a:pt x="12187988" y="0"/>
                </a:lnTo>
                <a:lnTo>
                  <a:pt x="12187988" y="3429000"/>
                </a:lnTo>
                <a:lnTo>
                  <a:pt x="0" y="3429000"/>
                </a:lnTo>
                <a:close/>
              </a:path>
            </a:pathLst>
          </a:custGeom>
          <a:solidFill>
            <a:schemeClr val="bg2"/>
          </a:solidFill>
        </p:spPr>
        <p:txBody>
          <a:bodyPr wrap="square">
            <a:noAutofit/>
          </a:bodyPr>
          <a:lstStyle/>
          <a:p>
            <a:endParaRPr lang="es-ES"/>
          </a:p>
        </p:txBody>
      </p:sp>
      <p:sp>
        <p:nvSpPr>
          <p:cNvPr id="5" name="Rektangel 4">
            <a:extLst>
              <a:ext uri="{FF2B5EF4-FFF2-40B4-BE49-F238E27FC236}">
                <a16:creationId xmlns:a16="http://schemas.microsoft.com/office/drawing/2014/main" id="{5C7F58A0-A9B2-D7A1-47EE-BF7AB37C6C52}"/>
              </a:ext>
            </a:extLst>
          </p:cNvPr>
          <p:cNvSpPr/>
          <p:nvPr userDrawn="1"/>
        </p:nvSpPr>
        <p:spPr>
          <a:xfrm>
            <a:off x="-1" y="3429000"/>
            <a:ext cx="12192001" cy="6516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F8BB9E67-5A90-3122-83C2-A14671E97481}"/>
              </a:ext>
            </a:extLst>
          </p:cNvPr>
          <p:cNvSpPr/>
          <p:nvPr userDrawn="1"/>
        </p:nvSpPr>
        <p:spPr>
          <a:xfrm>
            <a:off x="-1" y="4076978"/>
            <a:ext cx="12192001" cy="27810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CDDB824C-1D83-EF85-27A4-C24787BF50C9}"/>
              </a:ext>
            </a:extLst>
          </p:cNvPr>
          <p:cNvSpPr>
            <a:spLocks noGrp="1"/>
          </p:cNvSpPr>
          <p:nvPr>
            <p:ph type="title"/>
          </p:nvPr>
        </p:nvSpPr>
        <p:spPr>
          <a:xfrm>
            <a:off x="701675" y="4333646"/>
            <a:ext cx="4684713" cy="1589482"/>
          </a:xfrm>
        </p:spPr>
        <p:txBody>
          <a:bodyPr anchor="t"/>
          <a:lstStyle/>
          <a:p>
            <a:r>
              <a:rPr lang="da-DK"/>
              <a:t>Klik for at redigere titeltypografien i masteren</a:t>
            </a:r>
            <a:endParaRPr lang="es-ES"/>
          </a:p>
        </p:txBody>
      </p:sp>
      <p:sp>
        <p:nvSpPr>
          <p:cNvPr id="4" name="Pladsholder til slidenummer 3">
            <a:extLst>
              <a:ext uri="{FF2B5EF4-FFF2-40B4-BE49-F238E27FC236}">
                <a16:creationId xmlns:a16="http://schemas.microsoft.com/office/drawing/2014/main" id="{C815BB88-1C99-8413-F2D8-BD3388F5FE81}"/>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9" name="Pladsholder til tekst 7">
            <a:extLst>
              <a:ext uri="{FF2B5EF4-FFF2-40B4-BE49-F238E27FC236}">
                <a16:creationId xmlns:a16="http://schemas.microsoft.com/office/drawing/2014/main" id="{29AEAF11-BAF1-63D5-4B0D-F143F669C96E}"/>
              </a:ext>
            </a:extLst>
          </p:cNvPr>
          <p:cNvSpPr>
            <a:spLocks noGrp="1"/>
          </p:cNvSpPr>
          <p:nvPr>
            <p:ph type="body" sz="quarter" idx="14"/>
          </p:nvPr>
        </p:nvSpPr>
        <p:spPr>
          <a:xfrm>
            <a:off x="6119950" y="4320978"/>
            <a:ext cx="2556000" cy="1754969"/>
          </a:xfrm>
        </p:spPr>
        <p:txBody>
          <a:bodyPr/>
          <a:lstStyle>
            <a:lvl1pPr>
              <a:defRPr sz="1800"/>
            </a:lvl1pPr>
          </a:lstStyle>
          <a:p>
            <a:pPr lvl="0"/>
            <a:r>
              <a:rPr lang="da-DK" dirty="0"/>
              <a:t>Klik for at redigere teksttypografierne i masteren</a:t>
            </a:r>
          </a:p>
        </p:txBody>
      </p:sp>
      <p:sp>
        <p:nvSpPr>
          <p:cNvPr id="10" name="Pladsholder til tekst 7">
            <a:extLst>
              <a:ext uri="{FF2B5EF4-FFF2-40B4-BE49-F238E27FC236}">
                <a16:creationId xmlns:a16="http://schemas.microsoft.com/office/drawing/2014/main" id="{D197FDFC-8896-1F66-1F97-23A698DD871C}"/>
              </a:ext>
            </a:extLst>
          </p:cNvPr>
          <p:cNvSpPr>
            <a:spLocks noGrp="1"/>
          </p:cNvSpPr>
          <p:nvPr>
            <p:ph type="body" sz="quarter" idx="15"/>
          </p:nvPr>
        </p:nvSpPr>
        <p:spPr>
          <a:xfrm>
            <a:off x="8937209" y="4320978"/>
            <a:ext cx="2556000" cy="1754969"/>
          </a:xfrm>
        </p:spPr>
        <p:txBody>
          <a:bodyPr/>
          <a:lstStyle>
            <a:lvl1pPr>
              <a:defRPr sz="1800"/>
            </a:lvl1pPr>
          </a:lstStyle>
          <a:p>
            <a:pPr lvl="0"/>
            <a:r>
              <a:rPr lang="da-DK" dirty="0"/>
              <a:t>Klik for at redigere teksttypografierne i masteren</a:t>
            </a:r>
          </a:p>
        </p:txBody>
      </p:sp>
      <p:sp>
        <p:nvSpPr>
          <p:cNvPr id="3" name="Pladsholder til sidefod 2">
            <a:extLst>
              <a:ext uri="{FF2B5EF4-FFF2-40B4-BE49-F238E27FC236}">
                <a16:creationId xmlns:a16="http://schemas.microsoft.com/office/drawing/2014/main" id="{0C4A95AC-1D54-DA9D-922B-E8D21A853E58}"/>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115627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 Top billede og 2 tekstbokse">
    <p:bg>
      <p:bgPr>
        <a:solidFill>
          <a:schemeClr val="bg1"/>
        </a:solidFill>
        <a:effectLst/>
      </p:bgPr>
    </p:bg>
    <p:spTree>
      <p:nvGrpSpPr>
        <p:cNvPr id="1" name=""/>
        <p:cNvGrpSpPr/>
        <p:nvPr/>
      </p:nvGrpSpPr>
      <p:grpSpPr>
        <a:xfrm>
          <a:off x="0" y="0"/>
          <a:ext cx="0" cy="0"/>
          <a:chOff x="0" y="0"/>
          <a:chExt cx="0" cy="0"/>
        </a:xfrm>
      </p:grpSpPr>
      <p:grpSp>
        <p:nvGrpSpPr>
          <p:cNvPr id="22" name="Gruppe 21">
            <a:extLst>
              <a:ext uri="{FF2B5EF4-FFF2-40B4-BE49-F238E27FC236}">
                <a16:creationId xmlns:a16="http://schemas.microsoft.com/office/drawing/2014/main" id="{DBB62EE2-4314-F8C6-0BD5-7E3F19CBCF22}"/>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4" name="Gruppe 23">
              <a:extLst>
                <a:ext uri="{FF2B5EF4-FFF2-40B4-BE49-F238E27FC236}">
                  <a16:creationId xmlns:a16="http://schemas.microsoft.com/office/drawing/2014/main" id="{7983C4C9-FBF7-3D83-FFBF-0CF660886C7F}"/>
                </a:ext>
              </a:extLst>
            </p:cNvPr>
            <p:cNvGrpSpPr/>
            <p:nvPr userDrawn="1"/>
          </p:nvGrpSpPr>
          <p:grpSpPr>
            <a:xfrm>
              <a:off x="-1838312" y="-9527"/>
              <a:ext cx="1721353" cy="2467796"/>
              <a:chOff x="-1838312" y="-9527"/>
              <a:chExt cx="1721353" cy="2467796"/>
            </a:xfrm>
          </p:grpSpPr>
          <p:grpSp>
            <p:nvGrpSpPr>
              <p:cNvPr id="28" name="Gruppe 27">
                <a:extLst>
                  <a:ext uri="{FF2B5EF4-FFF2-40B4-BE49-F238E27FC236}">
                    <a16:creationId xmlns:a16="http://schemas.microsoft.com/office/drawing/2014/main" id="{856FC527-D777-1B4B-A8B4-5E3EB1083177}"/>
                  </a:ext>
                </a:extLst>
              </p:cNvPr>
              <p:cNvGrpSpPr/>
              <p:nvPr userDrawn="1"/>
            </p:nvGrpSpPr>
            <p:grpSpPr>
              <a:xfrm>
                <a:off x="-1838312" y="566838"/>
                <a:ext cx="1686995" cy="1891431"/>
                <a:chOff x="-2407803" y="1483724"/>
                <a:chExt cx="1686995" cy="1891431"/>
              </a:xfrm>
            </p:grpSpPr>
            <p:sp>
              <p:nvSpPr>
                <p:cNvPr id="30" name="Rektangel 29">
                  <a:extLst>
                    <a:ext uri="{FF2B5EF4-FFF2-40B4-BE49-F238E27FC236}">
                      <a16:creationId xmlns:a16="http://schemas.microsoft.com/office/drawing/2014/main" id="{B3EE36C8-CC2F-AEB1-DC86-06DE3C9B82FE}"/>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1" name="Gruppe 30">
                  <a:extLst>
                    <a:ext uri="{FF2B5EF4-FFF2-40B4-BE49-F238E27FC236}">
                      <a16:creationId xmlns:a16="http://schemas.microsoft.com/office/drawing/2014/main" id="{64816A00-83A6-2C18-0989-CB4059A16F56}"/>
                    </a:ext>
                  </a:extLst>
                </p:cNvPr>
                <p:cNvGrpSpPr/>
                <p:nvPr userDrawn="1"/>
              </p:nvGrpSpPr>
              <p:grpSpPr>
                <a:xfrm>
                  <a:off x="-2329929" y="1577145"/>
                  <a:ext cx="1531247" cy="737710"/>
                  <a:chOff x="-2855495" y="1483725"/>
                  <a:chExt cx="1531247" cy="737710"/>
                </a:xfrm>
              </p:grpSpPr>
              <p:sp>
                <p:nvSpPr>
                  <p:cNvPr id="36" name="Rektangel 35">
                    <a:extLst>
                      <a:ext uri="{FF2B5EF4-FFF2-40B4-BE49-F238E27FC236}">
                        <a16:creationId xmlns:a16="http://schemas.microsoft.com/office/drawing/2014/main" id="{47BBA743-4E41-FA52-0A9C-E645701949F5}"/>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ktangel 36">
                    <a:extLst>
                      <a:ext uri="{FF2B5EF4-FFF2-40B4-BE49-F238E27FC236}">
                        <a16:creationId xmlns:a16="http://schemas.microsoft.com/office/drawing/2014/main" id="{3EB276EF-D02C-8CAE-B4E6-E854008571A2}"/>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ktangel 37">
                    <a:extLst>
                      <a:ext uri="{FF2B5EF4-FFF2-40B4-BE49-F238E27FC236}">
                        <a16:creationId xmlns:a16="http://schemas.microsoft.com/office/drawing/2014/main" id="{1315B3BE-5683-DB35-51A7-7731B0CAB7F2}"/>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pe 31">
                  <a:extLst>
                    <a:ext uri="{FF2B5EF4-FFF2-40B4-BE49-F238E27FC236}">
                      <a16:creationId xmlns:a16="http://schemas.microsoft.com/office/drawing/2014/main" id="{2F38AE7E-1908-8229-487B-C48B5FA00178}"/>
                    </a:ext>
                  </a:extLst>
                </p:cNvPr>
                <p:cNvGrpSpPr/>
                <p:nvPr userDrawn="1"/>
              </p:nvGrpSpPr>
              <p:grpSpPr>
                <a:xfrm>
                  <a:off x="-2329929" y="2483522"/>
                  <a:ext cx="1531247" cy="737710"/>
                  <a:chOff x="-2879557" y="2390102"/>
                  <a:chExt cx="1531247" cy="737710"/>
                </a:xfrm>
              </p:grpSpPr>
              <p:sp>
                <p:nvSpPr>
                  <p:cNvPr id="33" name="Rektangel 32">
                    <a:extLst>
                      <a:ext uri="{FF2B5EF4-FFF2-40B4-BE49-F238E27FC236}">
                        <a16:creationId xmlns:a16="http://schemas.microsoft.com/office/drawing/2014/main" id="{BD427291-A4BA-48E8-A08D-58FC668976D8}"/>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11E038C5-BA5E-BCCF-ECD6-D9321941358E}"/>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ktangel 34">
                    <a:extLst>
                      <a:ext uri="{FF2B5EF4-FFF2-40B4-BE49-F238E27FC236}">
                        <a16:creationId xmlns:a16="http://schemas.microsoft.com/office/drawing/2014/main" id="{2F9FBEBD-F580-CA1A-89F7-359E7AB5A433}"/>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9" name="Tekstfelt 28">
                <a:extLst>
                  <a:ext uri="{FF2B5EF4-FFF2-40B4-BE49-F238E27FC236}">
                    <a16:creationId xmlns:a16="http://schemas.microsoft.com/office/drawing/2014/main" id="{9298D060-0181-1A6D-61C2-14594171A92E}"/>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6" name="Rektangel 25">
              <a:extLst>
                <a:ext uri="{FF2B5EF4-FFF2-40B4-BE49-F238E27FC236}">
                  <a16:creationId xmlns:a16="http://schemas.microsoft.com/office/drawing/2014/main" id="{3DAE2EA0-A4AD-4D08-8F2D-52B42482F0D1}"/>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ktangel 26">
              <a:extLst>
                <a:ext uri="{FF2B5EF4-FFF2-40B4-BE49-F238E27FC236}">
                  <a16:creationId xmlns:a16="http://schemas.microsoft.com/office/drawing/2014/main" id="{BA0C64D1-354A-A9B5-9A12-8552E4BC9B86}"/>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8" name="Billede 7">
            <a:extLst>
              <a:ext uri="{FF2B5EF4-FFF2-40B4-BE49-F238E27FC236}">
                <a16:creationId xmlns:a16="http://schemas.microsoft.com/office/drawing/2014/main" id="{55007096-6AFC-2C6F-ADE1-1DA64041C6E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729367"/>
            <a:ext cx="2560000" cy="1440000"/>
          </a:xfrm>
          <a:prstGeom prst="rect">
            <a:avLst/>
          </a:prstGeom>
        </p:spPr>
      </p:pic>
      <p:sp>
        <p:nvSpPr>
          <p:cNvPr id="25" name="Tekstfelt 24">
            <a:extLst>
              <a:ext uri="{FF2B5EF4-FFF2-40B4-BE49-F238E27FC236}">
                <a16:creationId xmlns:a16="http://schemas.microsoft.com/office/drawing/2014/main" id="{EA6E4515-71AC-FDBF-1DC6-CD9BBB3AB6CB}"/>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7" name="Pladsholder til billede 16">
            <a:extLst>
              <a:ext uri="{FF2B5EF4-FFF2-40B4-BE49-F238E27FC236}">
                <a16:creationId xmlns:a16="http://schemas.microsoft.com/office/drawing/2014/main" id="{D4B2F38A-4CAA-2CD2-10E3-E7024055D9B6}"/>
              </a:ext>
            </a:extLst>
          </p:cNvPr>
          <p:cNvSpPr>
            <a:spLocks noGrp="1"/>
          </p:cNvSpPr>
          <p:nvPr>
            <p:ph type="pic" sz="quarter" idx="12"/>
          </p:nvPr>
        </p:nvSpPr>
        <p:spPr>
          <a:xfrm>
            <a:off x="1" y="0"/>
            <a:ext cx="12187988" cy="3429000"/>
          </a:xfrm>
          <a:custGeom>
            <a:avLst/>
            <a:gdLst>
              <a:gd name="connsiteX0" fmla="*/ 11136749 w 12187988"/>
              <a:gd name="connsiteY0" fmla="*/ 558817 h 3429000"/>
              <a:gd name="connsiteX1" fmla="*/ 11030212 w 12187988"/>
              <a:gd name="connsiteY1" fmla="*/ 721029 h 3429000"/>
              <a:gd name="connsiteX2" fmla="*/ 11148822 w 12187988"/>
              <a:gd name="connsiteY2" fmla="*/ 895708 h 3429000"/>
              <a:gd name="connsiteX3" fmla="*/ 11250462 w 12187988"/>
              <a:gd name="connsiteY3" fmla="*/ 895708 h 3429000"/>
              <a:gd name="connsiteX4" fmla="*/ 11127330 w 12187988"/>
              <a:gd name="connsiteY4" fmla="*/ 718306 h 3429000"/>
              <a:gd name="connsiteX5" fmla="*/ 11232223 w 12187988"/>
              <a:gd name="connsiteY5" fmla="*/ 558817 h 3429000"/>
              <a:gd name="connsiteX6" fmla="*/ 10931536 w 12187988"/>
              <a:gd name="connsiteY6" fmla="*/ 558817 h 3429000"/>
              <a:gd name="connsiteX7" fmla="*/ 10931536 w 12187988"/>
              <a:gd name="connsiteY7" fmla="*/ 895690 h 3429000"/>
              <a:gd name="connsiteX8" fmla="*/ 11021102 w 12187988"/>
              <a:gd name="connsiteY8" fmla="*/ 895690 h 3429000"/>
              <a:gd name="connsiteX9" fmla="*/ 11021102 w 12187988"/>
              <a:gd name="connsiteY9" fmla="*/ 558817 h 3429000"/>
              <a:gd name="connsiteX10" fmla="*/ 11258494 w 12187988"/>
              <a:gd name="connsiteY10" fmla="*/ 558817 h 3429000"/>
              <a:gd name="connsiteX11" fmla="*/ 11258494 w 12187988"/>
              <a:gd name="connsiteY11" fmla="*/ 895708 h 3429000"/>
              <a:gd name="connsiteX12" fmla="*/ 11451103 w 12187988"/>
              <a:gd name="connsiteY12" fmla="*/ 895708 h 3429000"/>
              <a:gd name="connsiteX13" fmla="*/ 11495835 w 12187988"/>
              <a:gd name="connsiteY13" fmla="*/ 829929 h 3429000"/>
              <a:gd name="connsiteX14" fmla="*/ 11348060 w 12187988"/>
              <a:gd name="connsiteY14" fmla="*/ 829929 h 3429000"/>
              <a:gd name="connsiteX15" fmla="*/ 11348060 w 12187988"/>
              <a:gd name="connsiteY15" fmla="*/ 558817 h 3429000"/>
              <a:gd name="connsiteX16" fmla="*/ 0 w 12187988"/>
              <a:gd name="connsiteY16" fmla="*/ 0 h 3429000"/>
              <a:gd name="connsiteX17" fmla="*/ 12187988 w 12187988"/>
              <a:gd name="connsiteY17" fmla="*/ 0 h 3429000"/>
              <a:gd name="connsiteX18" fmla="*/ 12187988 w 12187988"/>
              <a:gd name="connsiteY18" fmla="*/ 3429000 h 3429000"/>
              <a:gd name="connsiteX19" fmla="*/ 0 w 12187988"/>
              <a:gd name="connsiteY19"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87988" h="3429000">
                <a:moveTo>
                  <a:pt x="11136749" y="558817"/>
                </a:moveTo>
                <a:lnTo>
                  <a:pt x="11030212" y="721029"/>
                </a:lnTo>
                <a:lnTo>
                  <a:pt x="11148822" y="895708"/>
                </a:lnTo>
                <a:lnTo>
                  <a:pt x="11250462" y="895708"/>
                </a:lnTo>
                <a:lnTo>
                  <a:pt x="11127330" y="718306"/>
                </a:lnTo>
                <a:lnTo>
                  <a:pt x="11232223" y="558817"/>
                </a:lnTo>
                <a:close/>
                <a:moveTo>
                  <a:pt x="10931536" y="558817"/>
                </a:moveTo>
                <a:lnTo>
                  <a:pt x="10931536" y="895690"/>
                </a:lnTo>
                <a:lnTo>
                  <a:pt x="11021102" y="895690"/>
                </a:lnTo>
                <a:lnTo>
                  <a:pt x="11021102" y="558817"/>
                </a:lnTo>
                <a:close/>
                <a:moveTo>
                  <a:pt x="11258494" y="558817"/>
                </a:moveTo>
                <a:lnTo>
                  <a:pt x="11258494" y="895708"/>
                </a:lnTo>
                <a:lnTo>
                  <a:pt x="11451103" y="895708"/>
                </a:lnTo>
                <a:lnTo>
                  <a:pt x="11495835" y="829929"/>
                </a:lnTo>
                <a:lnTo>
                  <a:pt x="11348060" y="829929"/>
                </a:lnTo>
                <a:lnTo>
                  <a:pt x="11348060" y="558817"/>
                </a:lnTo>
                <a:close/>
                <a:moveTo>
                  <a:pt x="0" y="0"/>
                </a:moveTo>
                <a:lnTo>
                  <a:pt x="12187988" y="0"/>
                </a:lnTo>
                <a:lnTo>
                  <a:pt x="12187988" y="3429000"/>
                </a:lnTo>
                <a:lnTo>
                  <a:pt x="0" y="3429000"/>
                </a:lnTo>
                <a:close/>
              </a:path>
            </a:pathLst>
          </a:custGeom>
          <a:solidFill>
            <a:schemeClr val="bg2"/>
          </a:solidFill>
        </p:spPr>
        <p:txBody>
          <a:bodyPr wrap="square">
            <a:noAutofit/>
          </a:bodyPr>
          <a:lstStyle/>
          <a:p>
            <a:endParaRPr lang="es-ES"/>
          </a:p>
        </p:txBody>
      </p:sp>
      <p:sp>
        <p:nvSpPr>
          <p:cNvPr id="5" name="Rektangel 4">
            <a:extLst>
              <a:ext uri="{FF2B5EF4-FFF2-40B4-BE49-F238E27FC236}">
                <a16:creationId xmlns:a16="http://schemas.microsoft.com/office/drawing/2014/main" id="{5C7F58A0-A9B2-D7A1-47EE-BF7AB37C6C52}"/>
              </a:ext>
            </a:extLst>
          </p:cNvPr>
          <p:cNvSpPr/>
          <p:nvPr userDrawn="1"/>
        </p:nvSpPr>
        <p:spPr>
          <a:xfrm>
            <a:off x="-1" y="3429000"/>
            <a:ext cx="12192001" cy="6516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8DA0F529-EC96-E92E-6292-9E3D38EED40D}"/>
              </a:ext>
            </a:extLst>
          </p:cNvPr>
          <p:cNvSpPr/>
          <p:nvPr userDrawn="1"/>
        </p:nvSpPr>
        <p:spPr>
          <a:xfrm>
            <a:off x="-4012" y="4080681"/>
            <a:ext cx="12192001" cy="27773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el 1">
            <a:extLst>
              <a:ext uri="{FF2B5EF4-FFF2-40B4-BE49-F238E27FC236}">
                <a16:creationId xmlns:a16="http://schemas.microsoft.com/office/drawing/2014/main" id="{CDDB824C-1D83-EF85-27A4-C24787BF50C9}"/>
              </a:ext>
            </a:extLst>
          </p:cNvPr>
          <p:cNvSpPr>
            <a:spLocks noGrp="1"/>
          </p:cNvSpPr>
          <p:nvPr>
            <p:ph type="title"/>
          </p:nvPr>
        </p:nvSpPr>
        <p:spPr>
          <a:xfrm>
            <a:off x="701675" y="4333646"/>
            <a:ext cx="4684713" cy="1589482"/>
          </a:xfrm>
        </p:spPr>
        <p:txBody>
          <a:bodyPr anchor="t"/>
          <a:lstStyle/>
          <a:p>
            <a:r>
              <a:rPr lang="da-DK"/>
              <a:t>Klik for at redigere titeltypografien i masteren</a:t>
            </a:r>
            <a:endParaRPr lang="es-ES"/>
          </a:p>
        </p:txBody>
      </p:sp>
      <p:sp>
        <p:nvSpPr>
          <p:cNvPr id="4" name="Pladsholder til slidenummer 3">
            <a:extLst>
              <a:ext uri="{FF2B5EF4-FFF2-40B4-BE49-F238E27FC236}">
                <a16:creationId xmlns:a16="http://schemas.microsoft.com/office/drawing/2014/main" id="{C815BB88-1C99-8413-F2D8-BD3388F5FE81}"/>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9" name="Pladsholder til tekst 7">
            <a:extLst>
              <a:ext uri="{FF2B5EF4-FFF2-40B4-BE49-F238E27FC236}">
                <a16:creationId xmlns:a16="http://schemas.microsoft.com/office/drawing/2014/main" id="{29AEAF11-BAF1-63D5-4B0D-F143F669C96E}"/>
              </a:ext>
            </a:extLst>
          </p:cNvPr>
          <p:cNvSpPr>
            <a:spLocks noGrp="1"/>
          </p:cNvSpPr>
          <p:nvPr>
            <p:ph type="body" sz="quarter" idx="14"/>
          </p:nvPr>
        </p:nvSpPr>
        <p:spPr>
          <a:xfrm>
            <a:off x="6119950" y="4320978"/>
            <a:ext cx="2556000" cy="1754969"/>
          </a:xfrm>
        </p:spPr>
        <p:txBody>
          <a:bodyPr/>
          <a:lstStyle>
            <a:lvl1pPr>
              <a:defRPr sz="1800"/>
            </a:lvl1pPr>
          </a:lstStyle>
          <a:p>
            <a:pPr lvl="0"/>
            <a:r>
              <a:rPr lang="da-DK" dirty="0"/>
              <a:t>Klik for at redigere teksttypografierne i masteren</a:t>
            </a:r>
          </a:p>
        </p:txBody>
      </p:sp>
      <p:sp>
        <p:nvSpPr>
          <p:cNvPr id="10" name="Pladsholder til tekst 7">
            <a:extLst>
              <a:ext uri="{FF2B5EF4-FFF2-40B4-BE49-F238E27FC236}">
                <a16:creationId xmlns:a16="http://schemas.microsoft.com/office/drawing/2014/main" id="{D197FDFC-8896-1F66-1F97-23A698DD871C}"/>
              </a:ext>
            </a:extLst>
          </p:cNvPr>
          <p:cNvSpPr>
            <a:spLocks noGrp="1"/>
          </p:cNvSpPr>
          <p:nvPr>
            <p:ph type="body" sz="quarter" idx="15"/>
          </p:nvPr>
        </p:nvSpPr>
        <p:spPr>
          <a:xfrm>
            <a:off x="8937209" y="4320978"/>
            <a:ext cx="2556000" cy="1754969"/>
          </a:xfrm>
        </p:spPr>
        <p:txBody>
          <a:bodyPr/>
          <a:lstStyle>
            <a:lvl1pPr>
              <a:defRPr sz="1800"/>
            </a:lvl1pPr>
          </a:lstStyle>
          <a:p>
            <a:pPr lvl="0"/>
            <a:r>
              <a:rPr lang="da-DK" dirty="0"/>
              <a:t>Klik for at redigere teksttypografierne i masteren</a:t>
            </a:r>
          </a:p>
        </p:txBody>
      </p:sp>
      <p:sp>
        <p:nvSpPr>
          <p:cNvPr id="3" name="Pladsholder til sidefod 2">
            <a:extLst>
              <a:ext uri="{FF2B5EF4-FFF2-40B4-BE49-F238E27FC236}">
                <a16:creationId xmlns:a16="http://schemas.microsoft.com/office/drawing/2014/main" id="{0C4A95AC-1D54-DA9D-922B-E8D21A853E58}"/>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25953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tekstbokse til meget tekst">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F524327-8C6C-6283-B3DD-EB138BBABEA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5905" y="2682417"/>
            <a:ext cx="2560000" cy="1440000"/>
          </a:xfrm>
          <a:prstGeom prst="rect">
            <a:avLst/>
          </a:prstGeom>
        </p:spPr>
      </p:pic>
      <p:sp>
        <p:nvSpPr>
          <p:cNvPr id="5" name="Rektangel 4">
            <a:extLst>
              <a:ext uri="{FF2B5EF4-FFF2-40B4-BE49-F238E27FC236}">
                <a16:creationId xmlns:a16="http://schemas.microsoft.com/office/drawing/2014/main" id="{195CAA4D-B575-38B9-BE6E-9FD1E789488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itel 1">
            <a:extLst>
              <a:ext uri="{FF2B5EF4-FFF2-40B4-BE49-F238E27FC236}">
                <a16:creationId xmlns:a16="http://schemas.microsoft.com/office/drawing/2014/main" id="{14ECC835-FB8B-DA76-28DB-3228EB6E76C9}"/>
              </a:ext>
            </a:extLst>
          </p:cNvPr>
          <p:cNvSpPr>
            <a:spLocks noGrp="1"/>
          </p:cNvSpPr>
          <p:nvPr>
            <p:ph type="title"/>
          </p:nvPr>
        </p:nvSpPr>
        <p:spPr>
          <a:xfrm>
            <a:off x="701675" y="908050"/>
            <a:ext cx="4684713" cy="1002638"/>
          </a:xfrm>
        </p:spPr>
        <p:txBody>
          <a:bodyPr anchor="t"/>
          <a:lstStyle/>
          <a:p>
            <a:r>
              <a:rPr lang="da-DK"/>
              <a:t>Klik for at redigere titeltypografien i masteren</a:t>
            </a:r>
          </a:p>
        </p:txBody>
      </p:sp>
      <p:sp>
        <p:nvSpPr>
          <p:cNvPr id="14" name="Pladsholder til tekst 14">
            <a:extLst>
              <a:ext uri="{FF2B5EF4-FFF2-40B4-BE49-F238E27FC236}">
                <a16:creationId xmlns:a16="http://schemas.microsoft.com/office/drawing/2014/main" id="{4976F0C9-D0AD-43C2-25F3-AAEECCD5C1F7}"/>
              </a:ext>
            </a:extLst>
          </p:cNvPr>
          <p:cNvSpPr>
            <a:spLocks noGrp="1"/>
          </p:cNvSpPr>
          <p:nvPr>
            <p:ph type="body" sz="quarter" idx="17"/>
          </p:nvPr>
        </p:nvSpPr>
        <p:spPr>
          <a:xfrm>
            <a:off x="701675" y="2466313"/>
            <a:ext cx="4684713" cy="3626511"/>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4" name="Pladsholder til slidenummer 3">
            <a:extLst>
              <a:ext uri="{FF2B5EF4-FFF2-40B4-BE49-F238E27FC236}">
                <a16:creationId xmlns:a16="http://schemas.microsoft.com/office/drawing/2014/main" id="{68495AFA-8452-AA94-2D6E-8C23496A73AE}"/>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10" name="Pladsholder til tekst 7">
            <a:extLst>
              <a:ext uri="{FF2B5EF4-FFF2-40B4-BE49-F238E27FC236}">
                <a16:creationId xmlns:a16="http://schemas.microsoft.com/office/drawing/2014/main" id="{2B320BAA-3ACD-E4DF-8C6B-BBE5C2552B96}"/>
              </a:ext>
            </a:extLst>
          </p:cNvPr>
          <p:cNvSpPr>
            <a:spLocks noGrp="1"/>
          </p:cNvSpPr>
          <p:nvPr>
            <p:ph type="body" sz="quarter" idx="14" hasCustomPrompt="1"/>
          </p:nvPr>
        </p:nvSpPr>
        <p:spPr>
          <a:xfrm>
            <a:off x="6759575" y="1295400"/>
            <a:ext cx="4721225" cy="552450"/>
          </a:xfrm>
        </p:spPr>
        <p:txBody>
          <a:bodyPr anchor="t"/>
          <a:lstStyle>
            <a:lvl1pPr marL="0" indent="0">
              <a:buNone/>
              <a:defRPr sz="2000"/>
            </a:lvl1pPr>
          </a:lstStyle>
          <a:p>
            <a:pPr lvl="0"/>
            <a:r>
              <a:rPr lang="da-DK" dirty="0"/>
              <a:t>Overskrift</a:t>
            </a:r>
          </a:p>
        </p:txBody>
      </p:sp>
      <p:sp>
        <p:nvSpPr>
          <p:cNvPr id="9" name="Pladsholder til tekst 7">
            <a:extLst>
              <a:ext uri="{FF2B5EF4-FFF2-40B4-BE49-F238E27FC236}">
                <a16:creationId xmlns:a16="http://schemas.microsoft.com/office/drawing/2014/main" id="{78B24E33-4F1C-17BC-3B98-0DB56B99395E}"/>
              </a:ext>
            </a:extLst>
          </p:cNvPr>
          <p:cNvSpPr>
            <a:spLocks noGrp="1"/>
          </p:cNvSpPr>
          <p:nvPr>
            <p:ph type="body" sz="quarter" idx="13"/>
          </p:nvPr>
        </p:nvSpPr>
        <p:spPr>
          <a:xfrm>
            <a:off x="6780213" y="2095499"/>
            <a:ext cx="4706937" cy="1139809"/>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6" name="Rektangel 5">
            <a:extLst>
              <a:ext uri="{FF2B5EF4-FFF2-40B4-BE49-F238E27FC236}">
                <a16:creationId xmlns:a16="http://schemas.microsoft.com/office/drawing/2014/main" id="{7E410958-94F2-8B6A-6E6E-860874115D00}"/>
              </a:ext>
            </a:extLst>
          </p:cNvPr>
          <p:cNvSpPr/>
          <p:nvPr userDrawn="1"/>
        </p:nvSpPr>
        <p:spPr>
          <a:xfrm>
            <a:off x="6096000" y="342900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12" name="Pladsholder til tekst 7">
            <a:extLst>
              <a:ext uri="{FF2B5EF4-FFF2-40B4-BE49-F238E27FC236}">
                <a16:creationId xmlns:a16="http://schemas.microsoft.com/office/drawing/2014/main" id="{7A4BF954-5F2E-6892-8795-923F355BE803}"/>
              </a:ext>
            </a:extLst>
          </p:cNvPr>
          <p:cNvSpPr>
            <a:spLocks noGrp="1"/>
          </p:cNvSpPr>
          <p:nvPr>
            <p:ph type="body" sz="quarter" idx="16" hasCustomPrompt="1"/>
          </p:nvPr>
        </p:nvSpPr>
        <p:spPr>
          <a:xfrm>
            <a:off x="6759575" y="3676650"/>
            <a:ext cx="4721225" cy="552450"/>
          </a:xfrm>
        </p:spPr>
        <p:txBody>
          <a:bodyPr anchor="t"/>
          <a:lstStyle>
            <a:lvl1pPr marL="0" indent="0">
              <a:buNone/>
              <a:defRPr sz="1800">
                <a:solidFill>
                  <a:schemeClr val="bg1"/>
                </a:solidFill>
              </a:defRPr>
            </a:lvl1pPr>
          </a:lstStyle>
          <a:p>
            <a:pPr lvl="0"/>
            <a:r>
              <a:rPr lang="da-DK" dirty="0"/>
              <a:t>Overskrift</a:t>
            </a:r>
          </a:p>
        </p:txBody>
      </p:sp>
      <p:sp>
        <p:nvSpPr>
          <p:cNvPr id="11" name="Pladsholder til tekst 7">
            <a:extLst>
              <a:ext uri="{FF2B5EF4-FFF2-40B4-BE49-F238E27FC236}">
                <a16:creationId xmlns:a16="http://schemas.microsoft.com/office/drawing/2014/main" id="{ED9D8540-F516-BDC6-CF23-043B6F28E6C5}"/>
              </a:ext>
            </a:extLst>
          </p:cNvPr>
          <p:cNvSpPr>
            <a:spLocks noGrp="1"/>
          </p:cNvSpPr>
          <p:nvPr>
            <p:ph type="body" sz="quarter" idx="15"/>
          </p:nvPr>
        </p:nvSpPr>
        <p:spPr>
          <a:xfrm>
            <a:off x="6780213" y="4476750"/>
            <a:ext cx="4706937" cy="1616074"/>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Klik for at redigere teksttypografierne i masteren</a:t>
            </a:r>
          </a:p>
          <a:p>
            <a:pPr lvl="1"/>
            <a:r>
              <a:rPr lang="da-DK" dirty="0"/>
              <a:t>Andet niveau</a:t>
            </a:r>
          </a:p>
          <a:p>
            <a:pPr lvl="2"/>
            <a:r>
              <a:rPr lang="da-DK" dirty="0"/>
              <a:t>Tredje niveau</a:t>
            </a:r>
          </a:p>
        </p:txBody>
      </p:sp>
      <p:sp>
        <p:nvSpPr>
          <p:cNvPr id="3" name="Pladsholder til sidefod 2">
            <a:extLst>
              <a:ext uri="{FF2B5EF4-FFF2-40B4-BE49-F238E27FC236}">
                <a16:creationId xmlns:a16="http://schemas.microsoft.com/office/drawing/2014/main" id="{4B21AB3F-DA89-98B8-AF4D-73BBBDD2EB24}"/>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Tree>
    <p:extLst>
      <p:ext uri="{BB962C8B-B14F-4D97-AF65-F5344CB8AC3E}">
        <p14:creationId xmlns:p14="http://schemas.microsoft.com/office/powerpoint/2010/main" val="272362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2 tekstbokse til meget teks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CE4C4CBF-30E6-3392-FFC7-F3BA42AAF44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3200" y="2711977"/>
            <a:ext cx="2560000" cy="1440000"/>
          </a:xfrm>
          <a:prstGeom prst="rect">
            <a:avLst/>
          </a:prstGeom>
        </p:spPr>
      </p:pic>
      <p:sp>
        <p:nvSpPr>
          <p:cNvPr id="5" name="Rektangel 4">
            <a:extLst>
              <a:ext uri="{FF2B5EF4-FFF2-40B4-BE49-F238E27FC236}">
                <a16:creationId xmlns:a16="http://schemas.microsoft.com/office/drawing/2014/main" id="{195CAA4D-B575-38B9-BE6E-9FD1E7894887}"/>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itel 1">
            <a:extLst>
              <a:ext uri="{FF2B5EF4-FFF2-40B4-BE49-F238E27FC236}">
                <a16:creationId xmlns:a16="http://schemas.microsoft.com/office/drawing/2014/main" id="{14ECC835-FB8B-DA76-28DB-3228EB6E76C9}"/>
              </a:ext>
            </a:extLst>
          </p:cNvPr>
          <p:cNvSpPr>
            <a:spLocks noGrp="1"/>
          </p:cNvSpPr>
          <p:nvPr>
            <p:ph type="title"/>
          </p:nvPr>
        </p:nvSpPr>
        <p:spPr>
          <a:xfrm>
            <a:off x="701675" y="908050"/>
            <a:ext cx="4684713" cy="1002638"/>
          </a:xfrm>
        </p:spPr>
        <p:txBody>
          <a:bodyPr anchor="t"/>
          <a:lstStyle>
            <a:lvl1pPr>
              <a:defRPr>
                <a:solidFill>
                  <a:schemeClr val="bg1"/>
                </a:solidFill>
              </a:defRPr>
            </a:lvl1pPr>
          </a:lstStyle>
          <a:p>
            <a:r>
              <a:rPr lang="da-DK" dirty="0"/>
              <a:t>Klik for at redigere titeltypografien i masteren</a:t>
            </a:r>
          </a:p>
        </p:txBody>
      </p:sp>
      <p:sp>
        <p:nvSpPr>
          <p:cNvPr id="14" name="Pladsholder til tekst 14">
            <a:extLst>
              <a:ext uri="{FF2B5EF4-FFF2-40B4-BE49-F238E27FC236}">
                <a16:creationId xmlns:a16="http://schemas.microsoft.com/office/drawing/2014/main" id="{4976F0C9-D0AD-43C2-25F3-AAEECCD5C1F7}"/>
              </a:ext>
            </a:extLst>
          </p:cNvPr>
          <p:cNvSpPr>
            <a:spLocks noGrp="1"/>
          </p:cNvSpPr>
          <p:nvPr>
            <p:ph type="body" sz="quarter" idx="17"/>
          </p:nvPr>
        </p:nvSpPr>
        <p:spPr>
          <a:xfrm>
            <a:off x="701675" y="2466313"/>
            <a:ext cx="4684713" cy="3626511"/>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Klik for at redigere teksttypografierne i masteren</a:t>
            </a:r>
          </a:p>
          <a:p>
            <a:pPr lvl="1"/>
            <a:r>
              <a:rPr lang="da-DK" dirty="0"/>
              <a:t>Andet niveau</a:t>
            </a:r>
          </a:p>
          <a:p>
            <a:pPr lvl="2"/>
            <a:r>
              <a:rPr lang="da-DK" dirty="0"/>
              <a:t>Tredje niveau</a:t>
            </a:r>
          </a:p>
        </p:txBody>
      </p:sp>
      <p:sp>
        <p:nvSpPr>
          <p:cNvPr id="4" name="Pladsholder til slidenummer 3">
            <a:extLst>
              <a:ext uri="{FF2B5EF4-FFF2-40B4-BE49-F238E27FC236}">
                <a16:creationId xmlns:a16="http://schemas.microsoft.com/office/drawing/2014/main" id="{68495AFA-8452-AA94-2D6E-8C23496A73AE}"/>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9" name="Pladsholder til tekst 7">
            <a:extLst>
              <a:ext uri="{FF2B5EF4-FFF2-40B4-BE49-F238E27FC236}">
                <a16:creationId xmlns:a16="http://schemas.microsoft.com/office/drawing/2014/main" id="{78B24E33-4F1C-17BC-3B98-0DB56B99395E}"/>
              </a:ext>
            </a:extLst>
          </p:cNvPr>
          <p:cNvSpPr>
            <a:spLocks noGrp="1"/>
          </p:cNvSpPr>
          <p:nvPr>
            <p:ph type="body" sz="quarter" idx="13"/>
          </p:nvPr>
        </p:nvSpPr>
        <p:spPr>
          <a:xfrm>
            <a:off x="6780213" y="1282149"/>
            <a:ext cx="4706937" cy="4810676"/>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3" name="Pladsholder til sidefod 2">
            <a:extLst>
              <a:ext uri="{FF2B5EF4-FFF2-40B4-BE49-F238E27FC236}">
                <a16:creationId xmlns:a16="http://schemas.microsoft.com/office/drawing/2014/main" id="{4B21AB3F-DA89-98B8-AF4D-73BBBDD2EB24}"/>
              </a:ext>
            </a:extLst>
          </p:cNvPr>
          <p:cNvSpPr>
            <a:spLocks noGrp="1"/>
          </p:cNvSpPr>
          <p:nvPr>
            <p:ph type="ftr" sz="quarter" idx="10"/>
          </p:nvPr>
        </p:nvSpPr>
        <p:spPr/>
        <p:txBody>
          <a:bodyPr/>
          <a:lstStyle>
            <a:lvl1pPr>
              <a:defRPr>
                <a:solidFill>
                  <a:schemeClr val="tx2"/>
                </a:solidFill>
              </a:defRPr>
            </a:lvl1pPr>
          </a:lstStyle>
          <a:p>
            <a:r>
              <a:rPr lang="da-DK"/>
              <a:t>KL Debatoplæg 2026</a:t>
            </a:r>
            <a:endParaRPr lang="da-DK" dirty="0"/>
          </a:p>
        </p:txBody>
      </p:sp>
    </p:spTree>
    <p:extLst>
      <p:ext uri="{BB962C8B-B14F-4D97-AF65-F5344CB8AC3E}">
        <p14:creationId xmlns:p14="http://schemas.microsoft.com/office/powerpoint/2010/main" val="155356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2 tekstbokse til meget tekst">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9E8BE2E4-0A45-7C40-EA36-11E2CE99193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2256" y="2702452"/>
            <a:ext cx="2560000" cy="1440000"/>
          </a:xfrm>
          <a:prstGeom prst="rect">
            <a:avLst/>
          </a:prstGeom>
        </p:spPr>
      </p:pic>
      <p:sp>
        <p:nvSpPr>
          <p:cNvPr id="5" name="Rektangel 4">
            <a:extLst>
              <a:ext uri="{FF2B5EF4-FFF2-40B4-BE49-F238E27FC236}">
                <a16:creationId xmlns:a16="http://schemas.microsoft.com/office/drawing/2014/main" id="{195CAA4D-B575-38B9-BE6E-9FD1E789488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itel 1">
            <a:extLst>
              <a:ext uri="{FF2B5EF4-FFF2-40B4-BE49-F238E27FC236}">
                <a16:creationId xmlns:a16="http://schemas.microsoft.com/office/drawing/2014/main" id="{14ECC835-FB8B-DA76-28DB-3228EB6E76C9}"/>
              </a:ext>
            </a:extLst>
          </p:cNvPr>
          <p:cNvSpPr>
            <a:spLocks noGrp="1"/>
          </p:cNvSpPr>
          <p:nvPr>
            <p:ph type="title"/>
          </p:nvPr>
        </p:nvSpPr>
        <p:spPr>
          <a:xfrm>
            <a:off x="701675" y="908050"/>
            <a:ext cx="4684713" cy="1002638"/>
          </a:xfrm>
        </p:spPr>
        <p:txBody>
          <a:bodyPr anchor="t"/>
          <a:lstStyle>
            <a:lvl1pPr>
              <a:defRPr>
                <a:solidFill>
                  <a:schemeClr val="tx2"/>
                </a:solidFill>
              </a:defRPr>
            </a:lvl1pPr>
          </a:lstStyle>
          <a:p>
            <a:r>
              <a:rPr lang="da-DK" dirty="0"/>
              <a:t>Klik for at redigere titeltypografien i masteren</a:t>
            </a:r>
          </a:p>
        </p:txBody>
      </p:sp>
      <p:sp>
        <p:nvSpPr>
          <p:cNvPr id="14" name="Pladsholder til tekst 14">
            <a:extLst>
              <a:ext uri="{FF2B5EF4-FFF2-40B4-BE49-F238E27FC236}">
                <a16:creationId xmlns:a16="http://schemas.microsoft.com/office/drawing/2014/main" id="{4976F0C9-D0AD-43C2-25F3-AAEECCD5C1F7}"/>
              </a:ext>
            </a:extLst>
          </p:cNvPr>
          <p:cNvSpPr>
            <a:spLocks noGrp="1"/>
          </p:cNvSpPr>
          <p:nvPr>
            <p:ph type="body" sz="quarter" idx="17"/>
          </p:nvPr>
        </p:nvSpPr>
        <p:spPr>
          <a:xfrm>
            <a:off x="701675" y="2466313"/>
            <a:ext cx="4684713" cy="3626511"/>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da-DK" dirty="0"/>
              <a:t>Klik for at redigere teksttypografierne i masteren</a:t>
            </a:r>
          </a:p>
          <a:p>
            <a:pPr lvl="1"/>
            <a:r>
              <a:rPr lang="da-DK" dirty="0"/>
              <a:t>Andet niveau</a:t>
            </a:r>
          </a:p>
          <a:p>
            <a:pPr lvl="2"/>
            <a:r>
              <a:rPr lang="da-DK" dirty="0"/>
              <a:t>Tredje niveau</a:t>
            </a:r>
          </a:p>
        </p:txBody>
      </p:sp>
      <p:sp>
        <p:nvSpPr>
          <p:cNvPr id="4" name="Pladsholder til slidenummer 3">
            <a:extLst>
              <a:ext uri="{FF2B5EF4-FFF2-40B4-BE49-F238E27FC236}">
                <a16:creationId xmlns:a16="http://schemas.microsoft.com/office/drawing/2014/main" id="{68495AFA-8452-AA94-2D6E-8C23496A73AE}"/>
              </a:ext>
            </a:extLst>
          </p:cNvPr>
          <p:cNvSpPr>
            <a:spLocks noGrp="1"/>
          </p:cNvSpPr>
          <p:nvPr>
            <p:ph type="sldNum" sz="quarter" idx="11"/>
          </p:nvPr>
        </p:nvSpPr>
        <p:spPr/>
        <p:txBody>
          <a:bodyPr/>
          <a:lstStyle>
            <a:lvl1pPr>
              <a:defRPr>
                <a:solidFill>
                  <a:schemeClr val="tx2"/>
                </a:solidFill>
              </a:defRPr>
            </a:lvl1pPr>
          </a:lstStyle>
          <a:p>
            <a:fld id="{021E1021-89F3-4E67-882D-FBA1129841CA}" type="slidenum">
              <a:rPr lang="da-DK" smtClean="0"/>
              <a:pPr/>
              <a:t>‹nr.›</a:t>
            </a:fld>
            <a:endParaRPr lang="da-DK"/>
          </a:p>
        </p:txBody>
      </p:sp>
      <p:sp>
        <p:nvSpPr>
          <p:cNvPr id="9" name="Pladsholder til tekst 7">
            <a:extLst>
              <a:ext uri="{FF2B5EF4-FFF2-40B4-BE49-F238E27FC236}">
                <a16:creationId xmlns:a16="http://schemas.microsoft.com/office/drawing/2014/main" id="{78B24E33-4F1C-17BC-3B98-0DB56B99395E}"/>
              </a:ext>
            </a:extLst>
          </p:cNvPr>
          <p:cNvSpPr>
            <a:spLocks noGrp="1"/>
          </p:cNvSpPr>
          <p:nvPr>
            <p:ph type="body" sz="quarter" idx="13"/>
          </p:nvPr>
        </p:nvSpPr>
        <p:spPr>
          <a:xfrm>
            <a:off x="6780213" y="1282149"/>
            <a:ext cx="4706937" cy="4810676"/>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3" name="Pladsholder til sidefod 2">
            <a:extLst>
              <a:ext uri="{FF2B5EF4-FFF2-40B4-BE49-F238E27FC236}">
                <a16:creationId xmlns:a16="http://schemas.microsoft.com/office/drawing/2014/main" id="{4B21AB3F-DA89-98B8-AF4D-73BBBDD2EB24}"/>
              </a:ext>
            </a:extLst>
          </p:cNvPr>
          <p:cNvSpPr>
            <a:spLocks noGrp="1"/>
          </p:cNvSpPr>
          <p:nvPr>
            <p:ph type="ftr" sz="quarter" idx="10"/>
          </p:nvPr>
        </p:nvSpPr>
        <p:spPr/>
        <p:txBody>
          <a:bodyPr/>
          <a:lstStyle>
            <a:lvl1pPr>
              <a:defRPr>
                <a:solidFill>
                  <a:schemeClr val="tx2"/>
                </a:solidFill>
              </a:defRPr>
            </a:lvl1pPr>
          </a:lstStyle>
          <a:p>
            <a:r>
              <a:rPr lang="da-DK"/>
              <a:t>KL Debatoplæg 2026</a:t>
            </a:r>
            <a:endParaRPr lang="da-DK" dirty="0"/>
          </a:p>
        </p:txBody>
      </p:sp>
    </p:spTree>
    <p:extLst>
      <p:ext uri="{BB962C8B-B14F-4D97-AF65-F5344CB8AC3E}">
        <p14:creationId xmlns:p14="http://schemas.microsoft.com/office/powerpoint/2010/main" val="208557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tekstbokse til meget tekst og billede">
    <p:bg>
      <p:bgPr>
        <a:solidFill>
          <a:schemeClr val="bg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71889E33-870D-C25A-9F3D-F080F68095B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52573" y="2709000"/>
            <a:ext cx="2560000" cy="1440000"/>
          </a:xfrm>
          <a:prstGeom prst="rect">
            <a:avLst/>
          </a:prstGeom>
        </p:spPr>
      </p:pic>
      <p:sp>
        <p:nvSpPr>
          <p:cNvPr id="15" name="Tekstfelt 14">
            <a:extLst>
              <a:ext uri="{FF2B5EF4-FFF2-40B4-BE49-F238E27FC236}">
                <a16:creationId xmlns:a16="http://schemas.microsoft.com/office/drawing/2014/main" id="{FE090C51-7676-1D61-2DA2-44C9FBA2E264}"/>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6" name="Tekstfelt 15">
            <a:extLst>
              <a:ext uri="{FF2B5EF4-FFF2-40B4-BE49-F238E27FC236}">
                <a16:creationId xmlns:a16="http://schemas.microsoft.com/office/drawing/2014/main" id="{C3426093-167B-AF39-E1AC-03E1819CFA3C}"/>
              </a:ext>
              <a:ext uri="{C183D7F6-B498-43B3-948B-1728B52AA6E4}">
                <adec:decorative xmlns:adec="http://schemas.microsoft.com/office/drawing/2017/decorative" val="1"/>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sp>
        <p:nvSpPr>
          <p:cNvPr id="13" name="Rektangel 12">
            <a:extLst>
              <a:ext uri="{FF2B5EF4-FFF2-40B4-BE49-F238E27FC236}">
                <a16:creationId xmlns:a16="http://schemas.microsoft.com/office/drawing/2014/main" id="{9E86D556-434B-98BD-2456-31FC6EDEF0FB}"/>
              </a:ext>
            </a:extLst>
          </p:cNvPr>
          <p:cNvSpPr/>
          <p:nvPr userDrawn="1"/>
        </p:nvSpPr>
        <p:spPr>
          <a:xfrm>
            <a:off x="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2E6673EB-004E-CDA6-8EEB-D0718DE7EA85}"/>
              </a:ext>
            </a:extLst>
          </p:cNvPr>
          <p:cNvSpPr>
            <a:spLocks noGrp="1"/>
          </p:cNvSpPr>
          <p:nvPr>
            <p:ph type="title"/>
          </p:nvPr>
        </p:nvSpPr>
        <p:spPr>
          <a:xfrm>
            <a:off x="701675" y="908050"/>
            <a:ext cx="4680000" cy="1002638"/>
          </a:xfrm>
        </p:spPr>
        <p:txBody>
          <a:bodyPr anchor="t"/>
          <a:lstStyle/>
          <a:p>
            <a:r>
              <a:rPr lang="da-DK"/>
              <a:t>Klik for at redigere titeltypografien i masteren</a:t>
            </a:r>
            <a:endParaRPr lang="es-ES"/>
          </a:p>
        </p:txBody>
      </p:sp>
      <p:sp>
        <p:nvSpPr>
          <p:cNvPr id="5" name="Pladsholder til tekst 14">
            <a:extLst>
              <a:ext uri="{FF2B5EF4-FFF2-40B4-BE49-F238E27FC236}">
                <a16:creationId xmlns:a16="http://schemas.microsoft.com/office/drawing/2014/main" id="{6C970C51-3978-671A-AF8F-C35989717ED2}"/>
              </a:ext>
            </a:extLst>
          </p:cNvPr>
          <p:cNvSpPr>
            <a:spLocks noGrp="1"/>
          </p:cNvSpPr>
          <p:nvPr>
            <p:ph type="body" sz="quarter" idx="17"/>
          </p:nvPr>
        </p:nvSpPr>
        <p:spPr>
          <a:xfrm>
            <a:off x="701675" y="2163115"/>
            <a:ext cx="4680000" cy="857249"/>
          </a:xfrm>
        </p:spPr>
        <p:txBody>
          <a:bodyPr/>
          <a:lstStyle>
            <a:lvl1pPr marL="0" indent="0">
              <a:buNone/>
              <a:defRPr/>
            </a:lvl1pPr>
          </a:lstStyle>
          <a:p>
            <a:pPr lvl="0"/>
            <a:r>
              <a:rPr lang="da-DK" dirty="0"/>
              <a:t>Klik for at redigere teksttypografierne i masteren</a:t>
            </a:r>
          </a:p>
          <a:p>
            <a:pPr lvl="1"/>
            <a:r>
              <a:rPr lang="da-DK" dirty="0"/>
              <a:t>Andet niveau</a:t>
            </a:r>
          </a:p>
          <a:p>
            <a:pPr lvl="2"/>
            <a:r>
              <a:rPr lang="da-DK" dirty="0"/>
              <a:t>Tredje niveau</a:t>
            </a:r>
          </a:p>
        </p:txBody>
      </p:sp>
      <p:sp>
        <p:nvSpPr>
          <p:cNvPr id="7" name="Pladsholder til billede 6">
            <a:extLst>
              <a:ext uri="{FF2B5EF4-FFF2-40B4-BE49-F238E27FC236}">
                <a16:creationId xmlns:a16="http://schemas.microsoft.com/office/drawing/2014/main" id="{9048F007-4F31-4D5E-9584-0B4858604D54}"/>
              </a:ext>
            </a:extLst>
          </p:cNvPr>
          <p:cNvSpPr>
            <a:spLocks noGrp="1"/>
          </p:cNvSpPr>
          <p:nvPr>
            <p:ph type="pic" sz="quarter" idx="18"/>
          </p:nvPr>
        </p:nvSpPr>
        <p:spPr>
          <a:xfrm>
            <a:off x="0" y="3429000"/>
            <a:ext cx="6096000" cy="3435826"/>
          </a:xfrm>
          <a:solidFill>
            <a:schemeClr val="bg2">
              <a:lumMod val="90000"/>
            </a:schemeClr>
          </a:solidFill>
        </p:spPr>
        <p:txBody>
          <a:bodyPr/>
          <a:lstStyle/>
          <a:p>
            <a:endParaRPr lang="es-ES"/>
          </a:p>
        </p:txBody>
      </p:sp>
      <p:sp>
        <p:nvSpPr>
          <p:cNvPr id="4" name="Pladsholder til slidenummer 3">
            <a:extLst>
              <a:ext uri="{FF2B5EF4-FFF2-40B4-BE49-F238E27FC236}">
                <a16:creationId xmlns:a16="http://schemas.microsoft.com/office/drawing/2014/main" id="{917A2875-B929-2A4A-4462-5CD684462DC1}"/>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dirty="0"/>
          </a:p>
        </p:txBody>
      </p:sp>
      <p:sp>
        <p:nvSpPr>
          <p:cNvPr id="8" name="Pladsholder til tekst 14">
            <a:extLst>
              <a:ext uri="{FF2B5EF4-FFF2-40B4-BE49-F238E27FC236}">
                <a16:creationId xmlns:a16="http://schemas.microsoft.com/office/drawing/2014/main" id="{3636116B-9533-D4CD-B0AA-7834E4DD500E}"/>
              </a:ext>
            </a:extLst>
          </p:cNvPr>
          <p:cNvSpPr>
            <a:spLocks noGrp="1"/>
          </p:cNvSpPr>
          <p:nvPr>
            <p:ph type="body" sz="quarter" idx="19"/>
          </p:nvPr>
        </p:nvSpPr>
        <p:spPr>
          <a:xfrm>
            <a:off x="6780213" y="1257300"/>
            <a:ext cx="2135187" cy="2171700"/>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9" name="Pladsholder til tekst 14">
            <a:extLst>
              <a:ext uri="{FF2B5EF4-FFF2-40B4-BE49-F238E27FC236}">
                <a16:creationId xmlns:a16="http://schemas.microsoft.com/office/drawing/2014/main" id="{83113031-5852-6894-2CE9-DCAA95FAA6DD}"/>
              </a:ext>
            </a:extLst>
          </p:cNvPr>
          <p:cNvSpPr>
            <a:spLocks noGrp="1"/>
          </p:cNvSpPr>
          <p:nvPr>
            <p:ph type="body" sz="quarter" idx="20"/>
          </p:nvPr>
        </p:nvSpPr>
        <p:spPr>
          <a:xfrm>
            <a:off x="9355138" y="1257300"/>
            <a:ext cx="2134800" cy="2171700"/>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10" name="Pladsholder til tekst 14">
            <a:extLst>
              <a:ext uri="{FF2B5EF4-FFF2-40B4-BE49-F238E27FC236}">
                <a16:creationId xmlns:a16="http://schemas.microsoft.com/office/drawing/2014/main" id="{349F8B4C-7F98-9DF8-30FB-7B437C42F4F7}"/>
              </a:ext>
            </a:extLst>
          </p:cNvPr>
          <p:cNvSpPr>
            <a:spLocks noGrp="1"/>
          </p:cNvSpPr>
          <p:nvPr>
            <p:ph type="body" sz="quarter" idx="21"/>
          </p:nvPr>
        </p:nvSpPr>
        <p:spPr>
          <a:xfrm>
            <a:off x="6770688" y="3776662"/>
            <a:ext cx="2135187" cy="2170800"/>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11" name="Pladsholder til tekst 14">
            <a:extLst>
              <a:ext uri="{FF2B5EF4-FFF2-40B4-BE49-F238E27FC236}">
                <a16:creationId xmlns:a16="http://schemas.microsoft.com/office/drawing/2014/main" id="{79F2A4F7-F2D3-3894-1B4B-AC9368D7738A}"/>
              </a:ext>
            </a:extLst>
          </p:cNvPr>
          <p:cNvSpPr>
            <a:spLocks noGrp="1"/>
          </p:cNvSpPr>
          <p:nvPr>
            <p:ph type="body" sz="quarter" idx="22"/>
          </p:nvPr>
        </p:nvSpPr>
        <p:spPr>
          <a:xfrm>
            <a:off x="9345613" y="3776662"/>
            <a:ext cx="2134800" cy="2170800"/>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3" name="Pladsholder til sidefod 2">
            <a:extLst>
              <a:ext uri="{FF2B5EF4-FFF2-40B4-BE49-F238E27FC236}">
                <a16:creationId xmlns:a16="http://schemas.microsoft.com/office/drawing/2014/main" id="{4F3F614E-AB1E-C8CB-200E-C14C32DF1A6D}"/>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261525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llede og 5 tekstbokse til meget tekst">
    <p:bg>
      <p:bgPr>
        <a:solidFill>
          <a:schemeClr val="bg2"/>
        </a:solidFill>
        <a:effectLst/>
      </p:bgPr>
    </p:bg>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A6C05493-5455-AD10-BFBD-997F6387B960}"/>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8" name="Gruppe 27">
              <a:extLst>
                <a:ext uri="{FF2B5EF4-FFF2-40B4-BE49-F238E27FC236}">
                  <a16:creationId xmlns:a16="http://schemas.microsoft.com/office/drawing/2014/main" id="{74F1E5E2-44BE-F156-A338-15D9B24E422A}"/>
                </a:ext>
              </a:extLst>
            </p:cNvPr>
            <p:cNvGrpSpPr/>
            <p:nvPr userDrawn="1"/>
          </p:nvGrpSpPr>
          <p:grpSpPr>
            <a:xfrm>
              <a:off x="-1838312" y="-9527"/>
              <a:ext cx="1721353" cy="2467796"/>
              <a:chOff x="-1838312" y="-9527"/>
              <a:chExt cx="1721353" cy="2467796"/>
            </a:xfrm>
          </p:grpSpPr>
          <p:grpSp>
            <p:nvGrpSpPr>
              <p:cNvPr id="31" name="Gruppe 30">
                <a:extLst>
                  <a:ext uri="{FF2B5EF4-FFF2-40B4-BE49-F238E27FC236}">
                    <a16:creationId xmlns:a16="http://schemas.microsoft.com/office/drawing/2014/main" id="{F2108EDD-A63F-EFA5-92F6-F21CF4AEA16C}"/>
                  </a:ext>
                </a:extLst>
              </p:cNvPr>
              <p:cNvGrpSpPr/>
              <p:nvPr userDrawn="1"/>
            </p:nvGrpSpPr>
            <p:grpSpPr>
              <a:xfrm>
                <a:off x="-1838312" y="566838"/>
                <a:ext cx="1686995" cy="1891431"/>
                <a:chOff x="-2407803" y="1483724"/>
                <a:chExt cx="1686995" cy="1891431"/>
              </a:xfrm>
            </p:grpSpPr>
            <p:sp>
              <p:nvSpPr>
                <p:cNvPr id="33" name="Rektangel 32">
                  <a:extLst>
                    <a:ext uri="{FF2B5EF4-FFF2-40B4-BE49-F238E27FC236}">
                      <a16:creationId xmlns:a16="http://schemas.microsoft.com/office/drawing/2014/main" id="{8437DDDA-56AA-463F-C321-C5CF9F168E15}"/>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4" name="Gruppe 33">
                  <a:extLst>
                    <a:ext uri="{FF2B5EF4-FFF2-40B4-BE49-F238E27FC236}">
                      <a16:creationId xmlns:a16="http://schemas.microsoft.com/office/drawing/2014/main" id="{292EF568-5B03-F740-68B3-3FC936CC27FB}"/>
                    </a:ext>
                  </a:extLst>
                </p:cNvPr>
                <p:cNvGrpSpPr/>
                <p:nvPr userDrawn="1"/>
              </p:nvGrpSpPr>
              <p:grpSpPr>
                <a:xfrm>
                  <a:off x="-2329929" y="1577145"/>
                  <a:ext cx="1531247" cy="737710"/>
                  <a:chOff x="-2855495" y="1483725"/>
                  <a:chExt cx="1531247" cy="737710"/>
                </a:xfrm>
              </p:grpSpPr>
              <p:sp>
                <p:nvSpPr>
                  <p:cNvPr id="39" name="Rektangel 38">
                    <a:extLst>
                      <a:ext uri="{FF2B5EF4-FFF2-40B4-BE49-F238E27FC236}">
                        <a16:creationId xmlns:a16="http://schemas.microsoft.com/office/drawing/2014/main" id="{2183E12D-9839-917E-EAB8-59E45D3083C7}"/>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ktangel 39">
                    <a:extLst>
                      <a:ext uri="{FF2B5EF4-FFF2-40B4-BE49-F238E27FC236}">
                        <a16:creationId xmlns:a16="http://schemas.microsoft.com/office/drawing/2014/main" id="{BE95E643-EACF-8926-15E4-6DA32BFA350A}"/>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ktangel 40">
                    <a:extLst>
                      <a:ext uri="{FF2B5EF4-FFF2-40B4-BE49-F238E27FC236}">
                        <a16:creationId xmlns:a16="http://schemas.microsoft.com/office/drawing/2014/main" id="{A542C9FB-5BFB-DC39-D8B6-FC196C096ACF}"/>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 name="Gruppe 34">
                  <a:extLst>
                    <a:ext uri="{FF2B5EF4-FFF2-40B4-BE49-F238E27FC236}">
                      <a16:creationId xmlns:a16="http://schemas.microsoft.com/office/drawing/2014/main" id="{6C3CCC60-EABC-15DD-AF79-07738F6C00E9}"/>
                    </a:ext>
                  </a:extLst>
                </p:cNvPr>
                <p:cNvGrpSpPr/>
                <p:nvPr userDrawn="1"/>
              </p:nvGrpSpPr>
              <p:grpSpPr>
                <a:xfrm>
                  <a:off x="-2329929" y="2483522"/>
                  <a:ext cx="1531247" cy="737710"/>
                  <a:chOff x="-2879557" y="2390102"/>
                  <a:chExt cx="1531247" cy="737710"/>
                </a:xfrm>
              </p:grpSpPr>
              <p:sp>
                <p:nvSpPr>
                  <p:cNvPr id="36" name="Rektangel 35">
                    <a:extLst>
                      <a:ext uri="{FF2B5EF4-FFF2-40B4-BE49-F238E27FC236}">
                        <a16:creationId xmlns:a16="http://schemas.microsoft.com/office/drawing/2014/main" id="{48E79E51-CA38-A7DA-A2E8-DCC7B6F060A7}"/>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ktangel 36">
                    <a:extLst>
                      <a:ext uri="{FF2B5EF4-FFF2-40B4-BE49-F238E27FC236}">
                        <a16:creationId xmlns:a16="http://schemas.microsoft.com/office/drawing/2014/main" id="{36A7B4AB-5270-B2E7-CE11-7C6273712E6E}"/>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ktangel 37">
                    <a:extLst>
                      <a:ext uri="{FF2B5EF4-FFF2-40B4-BE49-F238E27FC236}">
                        <a16:creationId xmlns:a16="http://schemas.microsoft.com/office/drawing/2014/main" id="{E9F681FF-2A6F-2386-40AC-B0FA1BC82D3C}"/>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32" name="Tekstfelt 31">
                <a:extLst>
                  <a:ext uri="{FF2B5EF4-FFF2-40B4-BE49-F238E27FC236}">
                    <a16:creationId xmlns:a16="http://schemas.microsoft.com/office/drawing/2014/main" id="{8F692356-BA30-F5CB-F47B-56BCED356A1E}"/>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9" name="Rektangel 28">
              <a:extLst>
                <a:ext uri="{FF2B5EF4-FFF2-40B4-BE49-F238E27FC236}">
                  <a16:creationId xmlns:a16="http://schemas.microsoft.com/office/drawing/2014/main" id="{27B3CA80-200A-F7B7-78CD-4976F752A6F7}"/>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extLst>
                <a:ext uri="{FF2B5EF4-FFF2-40B4-BE49-F238E27FC236}">
                  <a16:creationId xmlns:a16="http://schemas.microsoft.com/office/drawing/2014/main" id="{AAA094E2-B74A-CA98-5814-5FB4B1D1FCAA}"/>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25" name="Billede 24">
            <a:extLst>
              <a:ext uri="{FF2B5EF4-FFF2-40B4-BE49-F238E27FC236}">
                <a16:creationId xmlns:a16="http://schemas.microsoft.com/office/drawing/2014/main" id="{BE3578BC-E27C-BE89-E369-FB90B64F081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61895" y="2708824"/>
            <a:ext cx="2560000" cy="1440000"/>
          </a:xfrm>
          <a:prstGeom prst="rect">
            <a:avLst/>
          </a:prstGeom>
        </p:spPr>
      </p:pic>
      <p:sp>
        <p:nvSpPr>
          <p:cNvPr id="27" name="Tekstfelt 26">
            <a:extLst>
              <a:ext uri="{FF2B5EF4-FFF2-40B4-BE49-F238E27FC236}">
                <a16:creationId xmlns:a16="http://schemas.microsoft.com/office/drawing/2014/main" id="{AF68B3A7-084A-0CE3-8E25-B9C6483740C0}"/>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3" name="Rektangel 12">
            <a:extLst>
              <a:ext uri="{FF2B5EF4-FFF2-40B4-BE49-F238E27FC236}">
                <a16:creationId xmlns:a16="http://schemas.microsoft.com/office/drawing/2014/main" id="{9E86D556-434B-98BD-2456-31FC6EDEF0FB}"/>
              </a:ext>
            </a:extLst>
          </p:cNvPr>
          <p:cNvSpPr/>
          <p:nvPr userDrawn="1"/>
        </p:nvSpPr>
        <p:spPr>
          <a:xfrm>
            <a:off x="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2E6673EB-004E-CDA6-8EEB-D0718DE7EA85}"/>
              </a:ext>
            </a:extLst>
          </p:cNvPr>
          <p:cNvSpPr>
            <a:spLocks noGrp="1"/>
          </p:cNvSpPr>
          <p:nvPr>
            <p:ph type="title"/>
          </p:nvPr>
        </p:nvSpPr>
        <p:spPr>
          <a:xfrm>
            <a:off x="701675" y="908050"/>
            <a:ext cx="4680000" cy="1002638"/>
          </a:xfrm>
        </p:spPr>
        <p:txBody>
          <a:bodyPr anchor="t"/>
          <a:lstStyle/>
          <a:p>
            <a:r>
              <a:rPr lang="da-DK"/>
              <a:t>Klik for at redigere titeltypografien i masteren</a:t>
            </a:r>
            <a:endParaRPr lang="es-ES"/>
          </a:p>
        </p:txBody>
      </p:sp>
      <p:sp>
        <p:nvSpPr>
          <p:cNvPr id="5" name="Pladsholder til tekst 14">
            <a:extLst>
              <a:ext uri="{FF2B5EF4-FFF2-40B4-BE49-F238E27FC236}">
                <a16:creationId xmlns:a16="http://schemas.microsoft.com/office/drawing/2014/main" id="{6C970C51-3978-671A-AF8F-C35989717ED2}"/>
              </a:ext>
            </a:extLst>
          </p:cNvPr>
          <p:cNvSpPr>
            <a:spLocks noGrp="1"/>
          </p:cNvSpPr>
          <p:nvPr>
            <p:ph type="body" sz="quarter" idx="17"/>
          </p:nvPr>
        </p:nvSpPr>
        <p:spPr>
          <a:xfrm>
            <a:off x="701675" y="2163115"/>
            <a:ext cx="4680000" cy="857249"/>
          </a:xfrm>
        </p:spPr>
        <p:txBody>
          <a:bodyPr/>
          <a:lstStyle>
            <a:lvl1pPr marL="0" indent="0">
              <a:buNone/>
              <a:defRPr/>
            </a:lvl1pPr>
          </a:lstStyle>
          <a:p>
            <a:pPr lvl="0"/>
            <a:r>
              <a:rPr lang="da-DK" dirty="0"/>
              <a:t>Klik for at redigere teksttypografierne i masteren</a:t>
            </a:r>
          </a:p>
          <a:p>
            <a:pPr lvl="1"/>
            <a:r>
              <a:rPr lang="da-DK" dirty="0"/>
              <a:t>Andet niveau</a:t>
            </a:r>
          </a:p>
          <a:p>
            <a:pPr lvl="2"/>
            <a:r>
              <a:rPr lang="da-DK" dirty="0"/>
              <a:t>Tredje niveau</a:t>
            </a:r>
          </a:p>
        </p:txBody>
      </p:sp>
      <p:sp>
        <p:nvSpPr>
          <p:cNvPr id="24" name="Rektangel 23">
            <a:extLst>
              <a:ext uri="{FF2B5EF4-FFF2-40B4-BE49-F238E27FC236}">
                <a16:creationId xmlns:a16="http://schemas.microsoft.com/office/drawing/2014/main" id="{56D48430-ADAC-F478-F07E-B5B406DD8918}"/>
              </a:ext>
              <a:ext uri="{C183D7F6-B498-43B3-948B-1728B52AA6E4}">
                <adec:decorative xmlns:adec="http://schemas.microsoft.com/office/drawing/2017/decorative" val="1"/>
              </a:ext>
            </a:extLst>
          </p:cNvPr>
          <p:cNvSpPr/>
          <p:nvPr userDrawn="1"/>
        </p:nvSpPr>
        <p:spPr>
          <a:xfrm>
            <a:off x="6083350" y="-9527"/>
            <a:ext cx="6096000" cy="3438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Pladsholder til billede 16">
            <a:extLst>
              <a:ext uri="{FF2B5EF4-FFF2-40B4-BE49-F238E27FC236}">
                <a16:creationId xmlns:a16="http://schemas.microsoft.com/office/drawing/2014/main" id="{DEC3A2E8-71E0-26CF-A92A-A8FC2A6F8A20}"/>
              </a:ext>
            </a:extLst>
          </p:cNvPr>
          <p:cNvSpPr>
            <a:spLocks noGrp="1"/>
          </p:cNvSpPr>
          <p:nvPr>
            <p:ph type="pic" sz="quarter" idx="18"/>
          </p:nvPr>
        </p:nvSpPr>
        <p:spPr>
          <a:xfrm>
            <a:off x="6120189" y="-6826"/>
            <a:ext cx="6096000" cy="3435826"/>
          </a:xfrm>
          <a:custGeom>
            <a:avLst/>
            <a:gdLst>
              <a:gd name="connsiteX0" fmla="*/ 4848187 w 6096000"/>
              <a:gd name="connsiteY0" fmla="*/ 565643 h 3435826"/>
              <a:gd name="connsiteX1" fmla="*/ 4848187 w 6096000"/>
              <a:gd name="connsiteY1" fmla="*/ 902516 h 3435826"/>
              <a:gd name="connsiteX2" fmla="*/ 4937753 w 6096000"/>
              <a:gd name="connsiteY2" fmla="*/ 902516 h 3435826"/>
              <a:gd name="connsiteX3" fmla="*/ 4937753 w 6096000"/>
              <a:gd name="connsiteY3" fmla="*/ 565643 h 3435826"/>
              <a:gd name="connsiteX4" fmla="*/ 5053400 w 6096000"/>
              <a:gd name="connsiteY4" fmla="*/ 565643 h 3435826"/>
              <a:gd name="connsiteX5" fmla="*/ 4946863 w 6096000"/>
              <a:gd name="connsiteY5" fmla="*/ 727855 h 3435826"/>
              <a:gd name="connsiteX6" fmla="*/ 5065473 w 6096000"/>
              <a:gd name="connsiteY6" fmla="*/ 902534 h 3435826"/>
              <a:gd name="connsiteX7" fmla="*/ 5167113 w 6096000"/>
              <a:gd name="connsiteY7" fmla="*/ 902534 h 3435826"/>
              <a:gd name="connsiteX8" fmla="*/ 5043981 w 6096000"/>
              <a:gd name="connsiteY8" fmla="*/ 725132 h 3435826"/>
              <a:gd name="connsiteX9" fmla="*/ 5148874 w 6096000"/>
              <a:gd name="connsiteY9" fmla="*/ 565643 h 3435826"/>
              <a:gd name="connsiteX10" fmla="*/ 5175145 w 6096000"/>
              <a:gd name="connsiteY10" fmla="*/ 565643 h 3435826"/>
              <a:gd name="connsiteX11" fmla="*/ 5175145 w 6096000"/>
              <a:gd name="connsiteY11" fmla="*/ 902534 h 3435826"/>
              <a:gd name="connsiteX12" fmla="*/ 5367754 w 6096000"/>
              <a:gd name="connsiteY12" fmla="*/ 902534 h 3435826"/>
              <a:gd name="connsiteX13" fmla="*/ 5412486 w 6096000"/>
              <a:gd name="connsiteY13" fmla="*/ 836755 h 3435826"/>
              <a:gd name="connsiteX14" fmla="*/ 5264711 w 6096000"/>
              <a:gd name="connsiteY14" fmla="*/ 836755 h 3435826"/>
              <a:gd name="connsiteX15" fmla="*/ 5264711 w 6096000"/>
              <a:gd name="connsiteY15" fmla="*/ 565643 h 3435826"/>
              <a:gd name="connsiteX16" fmla="*/ 0 w 6096000"/>
              <a:gd name="connsiteY16" fmla="*/ 0 h 3435826"/>
              <a:gd name="connsiteX17" fmla="*/ 6096000 w 6096000"/>
              <a:gd name="connsiteY17" fmla="*/ 0 h 3435826"/>
              <a:gd name="connsiteX18" fmla="*/ 6096000 w 6096000"/>
              <a:gd name="connsiteY18" fmla="*/ 3435826 h 3435826"/>
              <a:gd name="connsiteX19" fmla="*/ 0 w 6096000"/>
              <a:gd name="connsiteY19" fmla="*/ 3435826 h 34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3435826">
                <a:moveTo>
                  <a:pt x="4848187" y="565643"/>
                </a:moveTo>
                <a:lnTo>
                  <a:pt x="4848187" y="902516"/>
                </a:lnTo>
                <a:lnTo>
                  <a:pt x="4937753" y="902516"/>
                </a:lnTo>
                <a:lnTo>
                  <a:pt x="4937753" y="565643"/>
                </a:lnTo>
                <a:close/>
                <a:moveTo>
                  <a:pt x="5053400" y="565643"/>
                </a:moveTo>
                <a:lnTo>
                  <a:pt x="4946863" y="727855"/>
                </a:lnTo>
                <a:lnTo>
                  <a:pt x="5065473" y="902534"/>
                </a:lnTo>
                <a:lnTo>
                  <a:pt x="5167113" y="902534"/>
                </a:lnTo>
                <a:lnTo>
                  <a:pt x="5043981" y="725132"/>
                </a:lnTo>
                <a:lnTo>
                  <a:pt x="5148874" y="565643"/>
                </a:lnTo>
                <a:close/>
                <a:moveTo>
                  <a:pt x="5175145" y="565643"/>
                </a:moveTo>
                <a:lnTo>
                  <a:pt x="5175145" y="902534"/>
                </a:lnTo>
                <a:lnTo>
                  <a:pt x="5367754" y="902534"/>
                </a:lnTo>
                <a:lnTo>
                  <a:pt x="5412486" y="836755"/>
                </a:lnTo>
                <a:lnTo>
                  <a:pt x="5264711" y="836755"/>
                </a:lnTo>
                <a:lnTo>
                  <a:pt x="5264711" y="565643"/>
                </a:lnTo>
                <a:close/>
                <a:moveTo>
                  <a:pt x="0" y="0"/>
                </a:moveTo>
                <a:lnTo>
                  <a:pt x="6096000" y="0"/>
                </a:lnTo>
                <a:lnTo>
                  <a:pt x="6096000" y="3435826"/>
                </a:lnTo>
                <a:lnTo>
                  <a:pt x="0" y="3435826"/>
                </a:lnTo>
                <a:close/>
              </a:path>
            </a:pathLst>
          </a:custGeom>
          <a:solidFill>
            <a:schemeClr val="bg2">
              <a:lumMod val="90000"/>
            </a:schemeClr>
          </a:solidFill>
        </p:spPr>
        <p:txBody>
          <a:bodyPr wrap="square">
            <a:noAutofit/>
          </a:bodyPr>
          <a:lstStyle/>
          <a:p>
            <a:endParaRPr lang="es-ES"/>
          </a:p>
        </p:txBody>
      </p:sp>
      <p:sp>
        <p:nvSpPr>
          <p:cNvPr id="8" name="Pladsholder til tekst 14">
            <a:extLst>
              <a:ext uri="{FF2B5EF4-FFF2-40B4-BE49-F238E27FC236}">
                <a16:creationId xmlns:a16="http://schemas.microsoft.com/office/drawing/2014/main" id="{3636116B-9533-D4CD-B0AA-7834E4DD500E}"/>
              </a:ext>
            </a:extLst>
          </p:cNvPr>
          <p:cNvSpPr>
            <a:spLocks noGrp="1"/>
          </p:cNvSpPr>
          <p:nvPr>
            <p:ph type="body" sz="quarter" idx="19"/>
          </p:nvPr>
        </p:nvSpPr>
        <p:spPr>
          <a:xfrm>
            <a:off x="706940" y="3912242"/>
            <a:ext cx="2340000" cy="2160000"/>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9" name="Pladsholder til tekst 14">
            <a:extLst>
              <a:ext uri="{FF2B5EF4-FFF2-40B4-BE49-F238E27FC236}">
                <a16:creationId xmlns:a16="http://schemas.microsoft.com/office/drawing/2014/main" id="{83113031-5852-6894-2CE9-DCAA95FAA6DD}"/>
              </a:ext>
            </a:extLst>
          </p:cNvPr>
          <p:cNvSpPr>
            <a:spLocks noGrp="1"/>
          </p:cNvSpPr>
          <p:nvPr>
            <p:ph type="body" sz="quarter" idx="20"/>
          </p:nvPr>
        </p:nvSpPr>
        <p:spPr>
          <a:xfrm>
            <a:off x="3527356" y="3912242"/>
            <a:ext cx="2340000" cy="2160000"/>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10" name="Pladsholder til tekst 14">
            <a:extLst>
              <a:ext uri="{FF2B5EF4-FFF2-40B4-BE49-F238E27FC236}">
                <a16:creationId xmlns:a16="http://schemas.microsoft.com/office/drawing/2014/main" id="{349F8B4C-7F98-9DF8-30FB-7B437C42F4F7}"/>
              </a:ext>
            </a:extLst>
          </p:cNvPr>
          <p:cNvSpPr>
            <a:spLocks noGrp="1"/>
          </p:cNvSpPr>
          <p:nvPr>
            <p:ph type="body" sz="quarter" idx="21"/>
          </p:nvPr>
        </p:nvSpPr>
        <p:spPr>
          <a:xfrm>
            <a:off x="6347772" y="3913142"/>
            <a:ext cx="2340000" cy="2160000"/>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11" name="Pladsholder til tekst 14">
            <a:extLst>
              <a:ext uri="{FF2B5EF4-FFF2-40B4-BE49-F238E27FC236}">
                <a16:creationId xmlns:a16="http://schemas.microsoft.com/office/drawing/2014/main" id="{79F2A4F7-F2D3-3894-1B4B-AC9368D7738A}"/>
              </a:ext>
            </a:extLst>
          </p:cNvPr>
          <p:cNvSpPr>
            <a:spLocks noGrp="1"/>
          </p:cNvSpPr>
          <p:nvPr>
            <p:ph type="body" sz="quarter" idx="22"/>
          </p:nvPr>
        </p:nvSpPr>
        <p:spPr>
          <a:xfrm>
            <a:off x="9168189" y="3913142"/>
            <a:ext cx="2340000" cy="2160000"/>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4" name="Pladsholder til slidenummer 3">
            <a:extLst>
              <a:ext uri="{FF2B5EF4-FFF2-40B4-BE49-F238E27FC236}">
                <a16:creationId xmlns:a16="http://schemas.microsoft.com/office/drawing/2014/main" id="{917A2875-B929-2A4A-4462-5CD684462DC1}"/>
              </a:ext>
            </a:extLst>
          </p:cNvPr>
          <p:cNvSpPr>
            <a:spLocks noGrp="1"/>
          </p:cNvSpPr>
          <p:nvPr>
            <p:ph type="sldNum" sz="quarter" idx="11"/>
          </p:nvPr>
        </p:nvSpPr>
        <p:spPr/>
        <p:txBody>
          <a:bodyPr/>
          <a:lstStyle>
            <a:lvl1pPr>
              <a:defRPr>
                <a:solidFill>
                  <a:schemeClr val="tx2"/>
                </a:solidFill>
              </a:defRPr>
            </a:lvl1pPr>
          </a:lstStyle>
          <a:p>
            <a:fld id="{021E1021-89F3-4E67-882D-FBA1129841CA}" type="slidenum">
              <a:rPr lang="da-DK" smtClean="0"/>
              <a:pPr/>
              <a:t>‹nr.›</a:t>
            </a:fld>
            <a:endParaRPr lang="da-DK" dirty="0"/>
          </a:p>
        </p:txBody>
      </p:sp>
      <p:sp>
        <p:nvSpPr>
          <p:cNvPr id="3" name="Pladsholder til sidefod 2">
            <a:extLst>
              <a:ext uri="{FF2B5EF4-FFF2-40B4-BE49-F238E27FC236}">
                <a16:creationId xmlns:a16="http://schemas.microsoft.com/office/drawing/2014/main" id="{4F3F614E-AB1E-C8CB-200E-C14C32DF1A6D}"/>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122905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lede og 2 tekstbokse til meget tekst">
    <p:bg>
      <p:bgPr>
        <a:solidFill>
          <a:schemeClr val="bg2"/>
        </a:solidFill>
        <a:effectLst/>
      </p:bgPr>
    </p:bg>
    <p:spTree>
      <p:nvGrpSpPr>
        <p:cNvPr id="1" name=""/>
        <p:cNvGrpSpPr/>
        <p:nvPr/>
      </p:nvGrpSpPr>
      <p:grpSpPr>
        <a:xfrm>
          <a:off x="0" y="0"/>
          <a:ext cx="0" cy="0"/>
          <a:chOff x="0" y="0"/>
          <a:chExt cx="0" cy="0"/>
        </a:xfrm>
      </p:grpSpPr>
      <p:grpSp>
        <p:nvGrpSpPr>
          <p:cNvPr id="23" name="Gruppe 22">
            <a:extLst>
              <a:ext uri="{FF2B5EF4-FFF2-40B4-BE49-F238E27FC236}">
                <a16:creationId xmlns:a16="http://schemas.microsoft.com/office/drawing/2014/main" id="{6A0C24A7-7FAA-6F28-6A4C-B75C076C98DD}"/>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5" name="Gruppe 24">
              <a:extLst>
                <a:ext uri="{FF2B5EF4-FFF2-40B4-BE49-F238E27FC236}">
                  <a16:creationId xmlns:a16="http://schemas.microsoft.com/office/drawing/2014/main" id="{F884D638-A091-8EF3-054A-423155E32BF4}"/>
                </a:ext>
              </a:extLst>
            </p:cNvPr>
            <p:cNvGrpSpPr/>
            <p:nvPr userDrawn="1"/>
          </p:nvGrpSpPr>
          <p:grpSpPr>
            <a:xfrm>
              <a:off x="-1838312" y="-9527"/>
              <a:ext cx="1721353" cy="2467796"/>
              <a:chOff x="-1838312" y="-9527"/>
              <a:chExt cx="1721353" cy="2467796"/>
            </a:xfrm>
          </p:grpSpPr>
          <p:grpSp>
            <p:nvGrpSpPr>
              <p:cNvPr id="28" name="Gruppe 27">
                <a:extLst>
                  <a:ext uri="{FF2B5EF4-FFF2-40B4-BE49-F238E27FC236}">
                    <a16:creationId xmlns:a16="http://schemas.microsoft.com/office/drawing/2014/main" id="{833B41A7-A9E5-A09E-D8DB-1E995D55C811}"/>
                  </a:ext>
                </a:extLst>
              </p:cNvPr>
              <p:cNvGrpSpPr/>
              <p:nvPr userDrawn="1"/>
            </p:nvGrpSpPr>
            <p:grpSpPr>
              <a:xfrm>
                <a:off x="-1838312" y="566838"/>
                <a:ext cx="1686995" cy="1891431"/>
                <a:chOff x="-2407803" y="1483724"/>
                <a:chExt cx="1686995" cy="1891431"/>
              </a:xfrm>
            </p:grpSpPr>
            <p:sp>
              <p:nvSpPr>
                <p:cNvPr id="30" name="Rektangel 29">
                  <a:extLst>
                    <a:ext uri="{FF2B5EF4-FFF2-40B4-BE49-F238E27FC236}">
                      <a16:creationId xmlns:a16="http://schemas.microsoft.com/office/drawing/2014/main" id="{D30EB6A5-5D4F-AFCB-F06D-4DC62DF2BAFD}"/>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1" name="Gruppe 30">
                  <a:extLst>
                    <a:ext uri="{FF2B5EF4-FFF2-40B4-BE49-F238E27FC236}">
                      <a16:creationId xmlns:a16="http://schemas.microsoft.com/office/drawing/2014/main" id="{22932717-1916-DB89-673B-A10A6B0047C0}"/>
                    </a:ext>
                  </a:extLst>
                </p:cNvPr>
                <p:cNvGrpSpPr/>
                <p:nvPr userDrawn="1"/>
              </p:nvGrpSpPr>
              <p:grpSpPr>
                <a:xfrm>
                  <a:off x="-2329929" y="1577145"/>
                  <a:ext cx="1531247" cy="737710"/>
                  <a:chOff x="-2855495" y="1483725"/>
                  <a:chExt cx="1531247" cy="737710"/>
                </a:xfrm>
              </p:grpSpPr>
              <p:sp>
                <p:nvSpPr>
                  <p:cNvPr id="36" name="Rektangel 35">
                    <a:extLst>
                      <a:ext uri="{FF2B5EF4-FFF2-40B4-BE49-F238E27FC236}">
                        <a16:creationId xmlns:a16="http://schemas.microsoft.com/office/drawing/2014/main" id="{AA4BF546-7AB0-3234-E7DA-BB13BE6A34EC}"/>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ktangel 36">
                    <a:extLst>
                      <a:ext uri="{FF2B5EF4-FFF2-40B4-BE49-F238E27FC236}">
                        <a16:creationId xmlns:a16="http://schemas.microsoft.com/office/drawing/2014/main" id="{709B7410-3DFC-F464-55B6-4D729DB3F808}"/>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ktangel 37">
                    <a:extLst>
                      <a:ext uri="{FF2B5EF4-FFF2-40B4-BE49-F238E27FC236}">
                        <a16:creationId xmlns:a16="http://schemas.microsoft.com/office/drawing/2014/main" id="{F908C2DA-2CF7-5313-C93C-655EB050CEA2}"/>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pe 31">
                  <a:extLst>
                    <a:ext uri="{FF2B5EF4-FFF2-40B4-BE49-F238E27FC236}">
                      <a16:creationId xmlns:a16="http://schemas.microsoft.com/office/drawing/2014/main" id="{FC18DE11-8C60-EDC3-A7D1-6E4216632FCB}"/>
                    </a:ext>
                  </a:extLst>
                </p:cNvPr>
                <p:cNvGrpSpPr/>
                <p:nvPr userDrawn="1"/>
              </p:nvGrpSpPr>
              <p:grpSpPr>
                <a:xfrm>
                  <a:off x="-2329929" y="2483522"/>
                  <a:ext cx="1531247" cy="737710"/>
                  <a:chOff x="-2879557" y="2390102"/>
                  <a:chExt cx="1531247" cy="737710"/>
                </a:xfrm>
              </p:grpSpPr>
              <p:sp>
                <p:nvSpPr>
                  <p:cNvPr id="33" name="Rektangel 32">
                    <a:extLst>
                      <a:ext uri="{FF2B5EF4-FFF2-40B4-BE49-F238E27FC236}">
                        <a16:creationId xmlns:a16="http://schemas.microsoft.com/office/drawing/2014/main" id="{8A2FA010-9C75-3440-23E2-6DE0094F5C1D}"/>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EFD901C2-14A5-FEFD-ADA8-D5225A737CDA}"/>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ktangel 34">
                    <a:extLst>
                      <a:ext uri="{FF2B5EF4-FFF2-40B4-BE49-F238E27FC236}">
                        <a16:creationId xmlns:a16="http://schemas.microsoft.com/office/drawing/2014/main" id="{B2EEF9FC-62B7-E48F-518D-16C1E6165E64}"/>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9" name="Tekstfelt 28">
                <a:extLst>
                  <a:ext uri="{FF2B5EF4-FFF2-40B4-BE49-F238E27FC236}">
                    <a16:creationId xmlns:a16="http://schemas.microsoft.com/office/drawing/2014/main" id="{6D08D0DE-0C38-EF39-8EDC-509020A81BBE}"/>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6" name="Rektangel 25">
              <a:extLst>
                <a:ext uri="{FF2B5EF4-FFF2-40B4-BE49-F238E27FC236}">
                  <a16:creationId xmlns:a16="http://schemas.microsoft.com/office/drawing/2014/main" id="{00B0A3DE-4929-680F-1C93-1AE3AA6DB732}"/>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ktangel 26">
              <a:extLst>
                <a:ext uri="{FF2B5EF4-FFF2-40B4-BE49-F238E27FC236}">
                  <a16:creationId xmlns:a16="http://schemas.microsoft.com/office/drawing/2014/main" id="{8A1749C4-4685-0E87-E336-3325F6F7A0F0}"/>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8" name="Billede 7">
            <a:extLst>
              <a:ext uri="{FF2B5EF4-FFF2-40B4-BE49-F238E27FC236}">
                <a16:creationId xmlns:a16="http://schemas.microsoft.com/office/drawing/2014/main" id="{401835AA-BEA8-D038-663C-A227DC4A503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709720"/>
            <a:ext cx="2560000" cy="1440000"/>
          </a:xfrm>
          <a:prstGeom prst="rect">
            <a:avLst/>
          </a:prstGeom>
        </p:spPr>
      </p:pic>
      <p:sp>
        <p:nvSpPr>
          <p:cNvPr id="24" name="Tekstfelt 23">
            <a:extLst>
              <a:ext uri="{FF2B5EF4-FFF2-40B4-BE49-F238E27FC236}">
                <a16:creationId xmlns:a16="http://schemas.microsoft.com/office/drawing/2014/main" id="{A7EB03E1-36DB-3CBF-5696-44CE0373954B}"/>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2" name="Titel 1">
            <a:extLst>
              <a:ext uri="{FF2B5EF4-FFF2-40B4-BE49-F238E27FC236}">
                <a16:creationId xmlns:a16="http://schemas.microsoft.com/office/drawing/2014/main" id="{2E6673EB-004E-CDA6-8EEB-D0718DE7EA85}"/>
              </a:ext>
            </a:extLst>
          </p:cNvPr>
          <p:cNvSpPr>
            <a:spLocks noGrp="1"/>
          </p:cNvSpPr>
          <p:nvPr>
            <p:ph type="title"/>
          </p:nvPr>
        </p:nvSpPr>
        <p:spPr>
          <a:xfrm>
            <a:off x="701675" y="908050"/>
            <a:ext cx="4680000" cy="1002638"/>
          </a:xfrm>
        </p:spPr>
        <p:txBody>
          <a:bodyPr anchor="t"/>
          <a:lstStyle/>
          <a:p>
            <a:r>
              <a:rPr lang="da-DK"/>
              <a:t>Klik for at redigere titeltypografien i masteren</a:t>
            </a:r>
            <a:endParaRPr lang="es-ES"/>
          </a:p>
        </p:txBody>
      </p:sp>
      <p:sp>
        <p:nvSpPr>
          <p:cNvPr id="5" name="Pladsholder til tekst 14">
            <a:extLst>
              <a:ext uri="{FF2B5EF4-FFF2-40B4-BE49-F238E27FC236}">
                <a16:creationId xmlns:a16="http://schemas.microsoft.com/office/drawing/2014/main" id="{6C970C51-3978-671A-AF8F-C35989717ED2}"/>
              </a:ext>
            </a:extLst>
          </p:cNvPr>
          <p:cNvSpPr>
            <a:spLocks noGrp="1"/>
          </p:cNvSpPr>
          <p:nvPr>
            <p:ph type="body" sz="quarter" idx="17"/>
          </p:nvPr>
        </p:nvSpPr>
        <p:spPr>
          <a:xfrm>
            <a:off x="701675" y="2163115"/>
            <a:ext cx="4680000" cy="3929710"/>
          </a:xfrm>
        </p:spPr>
        <p:txBody>
          <a:bodyPr/>
          <a:lstStyle>
            <a:lvl1pPr marL="0" indent="0">
              <a:buNone/>
              <a:defRPr/>
            </a:lvl1pPr>
          </a:lstStyle>
          <a:p>
            <a:pPr lvl="0"/>
            <a:r>
              <a:rPr lang="da-DK" dirty="0"/>
              <a:t>Klik for at redigere teksttypografierne i masteren</a:t>
            </a:r>
          </a:p>
          <a:p>
            <a:pPr lvl="1"/>
            <a:r>
              <a:rPr lang="da-DK" dirty="0"/>
              <a:t>Andet niveau</a:t>
            </a:r>
          </a:p>
          <a:p>
            <a:pPr lvl="2"/>
            <a:r>
              <a:rPr lang="da-DK" dirty="0"/>
              <a:t>Tredje niveau</a:t>
            </a:r>
          </a:p>
        </p:txBody>
      </p:sp>
      <p:sp>
        <p:nvSpPr>
          <p:cNvPr id="4" name="Pladsholder til slidenummer 3">
            <a:extLst>
              <a:ext uri="{FF2B5EF4-FFF2-40B4-BE49-F238E27FC236}">
                <a16:creationId xmlns:a16="http://schemas.microsoft.com/office/drawing/2014/main" id="{917A2875-B929-2A4A-4462-5CD684462DC1}"/>
              </a:ext>
            </a:extLst>
          </p:cNvPr>
          <p:cNvSpPr>
            <a:spLocks noGrp="1"/>
          </p:cNvSpPr>
          <p:nvPr>
            <p:ph type="sldNum" sz="quarter" idx="11"/>
          </p:nvPr>
        </p:nvSpPr>
        <p:spPr/>
        <p:txBody>
          <a:bodyPr/>
          <a:lstStyle>
            <a:lvl1pPr>
              <a:defRPr>
                <a:solidFill>
                  <a:schemeClr val="tx2"/>
                </a:solidFill>
              </a:defRPr>
            </a:lvl1pPr>
          </a:lstStyle>
          <a:p>
            <a:fld id="{021E1021-89F3-4E67-882D-FBA1129841CA}" type="slidenum">
              <a:rPr lang="da-DK" smtClean="0"/>
              <a:pPr/>
              <a:t>‹nr.›</a:t>
            </a:fld>
            <a:endParaRPr lang="da-DK" dirty="0"/>
          </a:p>
        </p:txBody>
      </p:sp>
      <p:sp>
        <p:nvSpPr>
          <p:cNvPr id="21" name="Rektangel 20">
            <a:extLst>
              <a:ext uri="{FF2B5EF4-FFF2-40B4-BE49-F238E27FC236}">
                <a16:creationId xmlns:a16="http://schemas.microsoft.com/office/drawing/2014/main" id="{BA478BE9-7F26-2266-AA4A-A0BB7C246335}"/>
              </a:ext>
            </a:extLst>
          </p:cNvPr>
          <p:cNvSpPr/>
          <p:nvPr userDrawn="1"/>
        </p:nvSpPr>
        <p:spPr>
          <a:xfrm>
            <a:off x="6096001" y="-9527"/>
            <a:ext cx="6083350" cy="3438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Pladsholder til billede 16">
            <a:extLst>
              <a:ext uri="{FF2B5EF4-FFF2-40B4-BE49-F238E27FC236}">
                <a16:creationId xmlns:a16="http://schemas.microsoft.com/office/drawing/2014/main" id="{DEC3A2E8-71E0-26CF-A92A-A8FC2A6F8A20}"/>
              </a:ext>
            </a:extLst>
          </p:cNvPr>
          <p:cNvSpPr>
            <a:spLocks noGrp="1"/>
          </p:cNvSpPr>
          <p:nvPr>
            <p:ph type="pic" sz="quarter" idx="18"/>
          </p:nvPr>
        </p:nvSpPr>
        <p:spPr>
          <a:xfrm>
            <a:off x="6083350" y="-6826"/>
            <a:ext cx="6096000" cy="3435826"/>
          </a:xfrm>
          <a:custGeom>
            <a:avLst/>
            <a:gdLst>
              <a:gd name="connsiteX0" fmla="*/ 4848187 w 6096000"/>
              <a:gd name="connsiteY0" fmla="*/ 565643 h 3435826"/>
              <a:gd name="connsiteX1" fmla="*/ 4848187 w 6096000"/>
              <a:gd name="connsiteY1" fmla="*/ 902516 h 3435826"/>
              <a:gd name="connsiteX2" fmla="*/ 4937753 w 6096000"/>
              <a:gd name="connsiteY2" fmla="*/ 902516 h 3435826"/>
              <a:gd name="connsiteX3" fmla="*/ 4937753 w 6096000"/>
              <a:gd name="connsiteY3" fmla="*/ 565643 h 3435826"/>
              <a:gd name="connsiteX4" fmla="*/ 5053400 w 6096000"/>
              <a:gd name="connsiteY4" fmla="*/ 565643 h 3435826"/>
              <a:gd name="connsiteX5" fmla="*/ 4946863 w 6096000"/>
              <a:gd name="connsiteY5" fmla="*/ 727855 h 3435826"/>
              <a:gd name="connsiteX6" fmla="*/ 5065473 w 6096000"/>
              <a:gd name="connsiteY6" fmla="*/ 902534 h 3435826"/>
              <a:gd name="connsiteX7" fmla="*/ 5167113 w 6096000"/>
              <a:gd name="connsiteY7" fmla="*/ 902534 h 3435826"/>
              <a:gd name="connsiteX8" fmla="*/ 5043981 w 6096000"/>
              <a:gd name="connsiteY8" fmla="*/ 725132 h 3435826"/>
              <a:gd name="connsiteX9" fmla="*/ 5148874 w 6096000"/>
              <a:gd name="connsiteY9" fmla="*/ 565643 h 3435826"/>
              <a:gd name="connsiteX10" fmla="*/ 5175145 w 6096000"/>
              <a:gd name="connsiteY10" fmla="*/ 565643 h 3435826"/>
              <a:gd name="connsiteX11" fmla="*/ 5175145 w 6096000"/>
              <a:gd name="connsiteY11" fmla="*/ 902534 h 3435826"/>
              <a:gd name="connsiteX12" fmla="*/ 5367754 w 6096000"/>
              <a:gd name="connsiteY12" fmla="*/ 902534 h 3435826"/>
              <a:gd name="connsiteX13" fmla="*/ 5412486 w 6096000"/>
              <a:gd name="connsiteY13" fmla="*/ 836755 h 3435826"/>
              <a:gd name="connsiteX14" fmla="*/ 5264711 w 6096000"/>
              <a:gd name="connsiteY14" fmla="*/ 836755 h 3435826"/>
              <a:gd name="connsiteX15" fmla="*/ 5264711 w 6096000"/>
              <a:gd name="connsiteY15" fmla="*/ 565643 h 3435826"/>
              <a:gd name="connsiteX16" fmla="*/ 0 w 6096000"/>
              <a:gd name="connsiteY16" fmla="*/ 0 h 3435826"/>
              <a:gd name="connsiteX17" fmla="*/ 6096000 w 6096000"/>
              <a:gd name="connsiteY17" fmla="*/ 0 h 3435826"/>
              <a:gd name="connsiteX18" fmla="*/ 6096000 w 6096000"/>
              <a:gd name="connsiteY18" fmla="*/ 3435826 h 3435826"/>
              <a:gd name="connsiteX19" fmla="*/ 0 w 6096000"/>
              <a:gd name="connsiteY19" fmla="*/ 3435826 h 34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3435826">
                <a:moveTo>
                  <a:pt x="4848187" y="565643"/>
                </a:moveTo>
                <a:lnTo>
                  <a:pt x="4848187" y="902516"/>
                </a:lnTo>
                <a:lnTo>
                  <a:pt x="4937753" y="902516"/>
                </a:lnTo>
                <a:lnTo>
                  <a:pt x="4937753" y="565643"/>
                </a:lnTo>
                <a:close/>
                <a:moveTo>
                  <a:pt x="5053400" y="565643"/>
                </a:moveTo>
                <a:lnTo>
                  <a:pt x="4946863" y="727855"/>
                </a:lnTo>
                <a:lnTo>
                  <a:pt x="5065473" y="902534"/>
                </a:lnTo>
                <a:lnTo>
                  <a:pt x="5167113" y="902534"/>
                </a:lnTo>
                <a:lnTo>
                  <a:pt x="5043981" y="725132"/>
                </a:lnTo>
                <a:lnTo>
                  <a:pt x="5148874" y="565643"/>
                </a:lnTo>
                <a:close/>
                <a:moveTo>
                  <a:pt x="5175145" y="565643"/>
                </a:moveTo>
                <a:lnTo>
                  <a:pt x="5175145" y="902534"/>
                </a:lnTo>
                <a:lnTo>
                  <a:pt x="5367754" y="902534"/>
                </a:lnTo>
                <a:lnTo>
                  <a:pt x="5412486" y="836755"/>
                </a:lnTo>
                <a:lnTo>
                  <a:pt x="5264711" y="836755"/>
                </a:lnTo>
                <a:lnTo>
                  <a:pt x="5264711" y="565643"/>
                </a:lnTo>
                <a:close/>
                <a:moveTo>
                  <a:pt x="0" y="0"/>
                </a:moveTo>
                <a:lnTo>
                  <a:pt x="6096000" y="0"/>
                </a:lnTo>
                <a:lnTo>
                  <a:pt x="6096000" y="3435826"/>
                </a:lnTo>
                <a:lnTo>
                  <a:pt x="0" y="3435826"/>
                </a:lnTo>
                <a:close/>
              </a:path>
            </a:pathLst>
          </a:custGeom>
          <a:solidFill>
            <a:schemeClr val="bg2">
              <a:lumMod val="90000"/>
            </a:schemeClr>
          </a:solidFill>
        </p:spPr>
        <p:txBody>
          <a:bodyPr wrap="square">
            <a:noAutofit/>
          </a:bodyPr>
          <a:lstStyle/>
          <a:p>
            <a:endParaRPr lang="es-ES"/>
          </a:p>
        </p:txBody>
      </p:sp>
      <p:sp>
        <p:nvSpPr>
          <p:cNvPr id="13" name="Rektangel 12">
            <a:extLst>
              <a:ext uri="{FF2B5EF4-FFF2-40B4-BE49-F238E27FC236}">
                <a16:creationId xmlns:a16="http://schemas.microsoft.com/office/drawing/2014/main" id="{9E86D556-434B-98BD-2456-31FC6EDEF0FB}"/>
              </a:ext>
            </a:extLst>
          </p:cNvPr>
          <p:cNvSpPr/>
          <p:nvPr userDrawn="1"/>
        </p:nvSpPr>
        <p:spPr>
          <a:xfrm>
            <a:off x="6083350" y="342900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14">
            <a:extLst>
              <a:ext uri="{FF2B5EF4-FFF2-40B4-BE49-F238E27FC236}">
                <a16:creationId xmlns:a16="http://schemas.microsoft.com/office/drawing/2014/main" id="{BE7D8B88-CABA-93B8-D246-56E6E5B906F8}"/>
              </a:ext>
            </a:extLst>
          </p:cNvPr>
          <p:cNvSpPr>
            <a:spLocks noGrp="1"/>
          </p:cNvSpPr>
          <p:nvPr>
            <p:ph type="body" sz="quarter" idx="19"/>
          </p:nvPr>
        </p:nvSpPr>
        <p:spPr>
          <a:xfrm>
            <a:off x="6768493" y="3852152"/>
            <a:ext cx="4721831" cy="223743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stStyle>
          <a:p>
            <a:pPr lvl="0"/>
            <a:r>
              <a:rPr lang="da-DK" dirty="0"/>
              <a:t>Klik for at redigere teksttypografierne i masteren</a:t>
            </a:r>
          </a:p>
          <a:p>
            <a:pPr lvl="1"/>
            <a:r>
              <a:rPr lang="da-DK" dirty="0"/>
              <a:t>Andet niveau</a:t>
            </a:r>
          </a:p>
          <a:p>
            <a:pPr lvl="2"/>
            <a:r>
              <a:rPr lang="da-DK" dirty="0"/>
              <a:t>Tredje niveau</a:t>
            </a:r>
          </a:p>
        </p:txBody>
      </p:sp>
      <p:sp>
        <p:nvSpPr>
          <p:cNvPr id="3" name="Pladsholder til sidefod 2">
            <a:extLst>
              <a:ext uri="{FF2B5EF4-FFF2-40B4-BE49-F238E27FC236}">
                <a16:creationId xmlns:a16="http://schemas.microsoft.com/office/drawing/2014/main" id="{4F3F614E-AB1E-C8CB-200E-C14C32DF1A6D}"/>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Tree>
    <p:extLst>
      <p:ext uri="{BB962C8B-B14F-4D97-AF65-F5344CB8AC3E}">
        <p14:creationId xmlns:p14="http://schemas.microsoft.com/office/powerpoint/2010/main" val="14046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el eller data fra Excel med tekstboks">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86598B59-382B-5A51-559C-21C06B5E3E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8133" y="2691951"/>
            <a:ext cx="2560000" cy="1440000"/>
          </a:xfrm>
          <a:prstGeom prst="rect">
            <a:avLst/>
          </a:prstGeom>
        </p:spPr>
      </p:pic>
      <p:sp>
        <p:nvSpPr>
          <p:cNvPr id="2" name="Titel 1">
            <a:extLst>
              <a:ext uri="{FF2B5EF4-FFF2-40B4-BE49-F238E27FC236}">
                <a16:creationId xmlns:a16="http://schemas.microsoft.com/office/drawing/2014/main" id="{3B885363-88F3-1847-D1AC-6533C905E2F1}"/>
              </a:ext>
            </a:extLst>
          </p:cNvPr>
          <p:cNvSpPr>
            <a:spLocks noGrp="1"/>
          </p:cNvSpPr>
          <p:nvPr>
            <p:ph type="title"/>
          </p:nvPr>
        </p:nvSpPr>
        <p:spPr>
          <a:xfrm>
            <a:off x="701675" y="908050"/>
            <a:ext cx="7200379" cy="1002638"/>
          </a:xfrm>
        </p:spPr>
        <p:txBody>
          <a:bodyPr/>
          <a:lstStyle/>
          <a:p>
            <a:r>
              <a:rPr lang="da-DK"/>
              <a:t>Klik for at redigere titeltypografien i masteren</a:t>
            </a:r>
            <a:endParaRPr lang="es-ES"/>
          </a:p>
        </p:txBody>
      </p:sp>
      <p:sp>
        <p:nvSpPr>
          <p:cNvPr id="4" name="Pladsholder til slidenummer 3">
            <a:extLst>
              <a:ext uri="{FF2B5EF4-FFF2-40B4-BE49-F238E27FC236}">
                <a16:creationId xmlns:a16="http://schemas.microsoft.com/office/drawing/2014/main" id="{BE45DDFA-A997-1644-46FB-1245DA1DF54E}"/>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5" name="Rektangel 4">
            <a:extLst>
              <a:ext uri="{FF2B5EF4-FFF2-40B4-BE49-F238E27FC236}">
                <a16:creationId xmlns:a16="http://schemas.microsoft.com/office/drawing/2014/main" id="{39471409-D281-1209-27B3-F07C7D12A43B}"/>
              </a:ext>
            </a:extLst>
          </p:cNvPr>
          <p:cNvSpPr/>
          <p:nvPr userDrawn="1"/>
        </p:nvSpPr>
        <p:spPr>
          <a:xfrm>
            <a:off x="8789158" y="0"/>
            <a:ext cx="340284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Grafik 5">
            <a:extLst>
              <a:ext uri="{FF2B5EF4-FFF2-40B4-BE49-F238E27FC236}">
                <a16:creationId xmlns:a16="http://schemas.microsoft.com/office/drawing/2014/main" id="{6145F58C-7562-C068-9AE3-EF12D3311BC5}"/>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31537" y="558817"/>
            <a:ext cx="565138" cy="337370"/>
          </a:xfrm>
          <a:prstGeom prst="rect">
            <a:avLst/>
          </a:prstGeom>
        </p:spPr>
      </p:pic>
      <p:sp>
        <p:nvSpPr>
          <p:cNvPr id="9" name="Pladsholder til tekst 8">
            <a:extLst>
              <a:ext uri="{FF2B5EF4-FFF2-40B4-BE49-F238E27FC236}">
                <a16:creationId xmlns:a16="http://schemas.microsoft.com/office/drawing/2014/main" id="{7B3285FF-2C77-3E6C-EA94-6E1F424C20D1}"/>
              </a:ext>
            </a:extLst>
          </p:cNvPr>
          <p:cNvSpPr>
            <a:spLocks noGrp="1"/>
          </p:cNvSpPr>
          <p:nvPr>
            <p:ph type="body" sz="quarter" idx="12"/>
          </p:nvPr>
        </p:nvSpPr>
        <p:spPr>
          <a:xfrm>
            <a:off x="9239250" y="2197290"/>
            <a:ext cx="2251075" cy="3303398"/>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3" name="Pladsholder til sidefod 2">
            <a:extLst>
              <a:ext uri="{FF2B5EF4-FFF2-40B4-BE49-F238E27FC236}">
                <a16:creationId xmlns:a16="http://schemas.microsoft.com/office/drawing/2014/main" id="{03868422-7249-8248-B2A2-DF30BA3496FA}"/>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1724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fra Excel uden tekstboks">
    <p:bg>
      <p:bgPr>
        <a:solidFill>
          <a:schemeClr val="bg2"/>
        </a:solidFill>
        <a:effectLst/>
      </p:bgPr>
    </p:bg>
    <p:spTree>
      <p:nvGrpSpPr>
        <p:cNvPr id="1" name=""/>
        <p:cNvGrpSpPr/>
        <p:nvPr/>
      </p:nvGrpSpPr>
      <p:grpSpPr>
        <a:xfrm>
          <a:off x="0" y="0"/>
          <a:ext cx="0" cy="0"/>
          <a:chOff x="0" y="0"/>
          <a:chExt cx="0" cy="0"/>
        </a:xfrm>
      </p:grpSpPr>
      <p:grpSp>
        <p:nvGrpSpPr>
          <p:cNvPr id="7" name="Gruppe 6">
            <a:extLst>
              <a:ext uri="{FF2B5EF4-FFF2-40B4-BE49-F238E27FC236}">
                <a16:creationId xmlns:a16="http://schemas.microsoft.com/office/drawing/2014/main" id="{2754F421-E48B-4D89-1AEC-C9E811BBBEE4}"/>
              </a:ext>
              <a:ext uri="{C183D7F6-B498-43B3-948B-1728B52AA6E4}">
                <adec:decorative xmlns:adec="http://schemas.microsoft.com/office/drawing/2017/decorative" val="1"/>
              </a:ext>
            </a:extLst>
          </p:cNvPr>
          <p:cNvGrpSpPr/>
          <p:nvPr userDrawn="1"/>
        </p:nvGrpSpPr>
        <p:grpSpPr>
          <a:xfrm>
            <a:off x="-2715904" y="2702258"/>
            <a:ext cx="2560000" cy="1440000"/>
            <a:chOff x="-2715904" y="2702258"/>
            <a:chExt cx="2560000" cy="1440000"/>
          </a:xfrm>
        </p:grpSpPr>
        <p:pic>
          <p:nvPicPr>
            <p:cNvPr id="6" name="Billede 5">
              <a:extLst>
                <a:ext uri="{FF2B5EF4-FFF2-40B4-BE49-F238E27FC236}">
                  <a16:creationId xmlns:a16="http://schemas.microsoft.com/office/drawing/2014/main" id="{CEED87D0-F32B-B854-0F4F-75B6B289A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5904" y="2702258"/>
              <a:ext cx="2560000" cy="1440000"/>
            </a:xfrm>
            <a:prstGeom prst="rect">
              <a:avLst/>
            </a:prstGeom>
          </p:spPr>
        </p:pic>
        <p:sp>
          <p:nvSpPr>
            <p:cNvPr id="5" name="Rektangel 4">
              <a:extLst>
                <a:ext uri="{FF2B5EF4-FFF2-40B4-BE49-F238E27FC236}">
                  <a16:creationId xmlns:a16="http://schemas.microsoft.com/office/drawing/2014/main" id="{49000978-4227-C02C-4674-720767C5E033}"/>
                </a:ext>
              </a:extLst>
            </p:cNvPr>
            <p:cNvSpPr/>
            <p:nvPr userDrawn="1"/>
          </p:nvSpPr>
          <p:spPr>
            <a:xfrm>
              <a:off x="-1978283" y="3268793"/>
              <a:ext cx="1108800" cy="67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 name="Titel 1">
            <a:extLst>
              <a:ext uri="{FF2B5EF4-FFF2-40B4-BE49-F238E27FC236}">
                <a16:creationId xmlns:a16="http://schemas.microsoft.com/office/drawing/2014/main" id="{AED928CC-9EEF-B7A7-37CF-7C983A46CA08}"/>
              </a:ext>
            </a:extLst>
          </p:cNvPr>
          <p:cNvSpPr>
            <a:spLocks noGrp="1"/>
          </p:cNvSpPr>
          <p:nvPr>
            <p:ph type="title"/>
          </p:nvPr>
        </p:nvSpPr>
        <p:spPr/>
        <p:txBody>
          <a:bodyPr/>
          <a:lstStyle/>
          <a:p>
            <a:r>
              <a:rPr lang="da-DK"/>
              <a:t>Klik for at redigere titeltypografien i masteren</a:t>
            </a:r>
            <a:endParaRPr lang="es-ES"/>
          </a:p>
        </p:txBody>
      </p:sp>
      <p:sp>
        <p:nvSpPr>
          <p:cNvPr id="4" name="Pladsholder til slidenummer 3">
            <a:extLst>
              <a:ext uri="{FF2B5EF4-FFF2-40B4-BE49-F238E27FC236}">
                <a16:creationId xmlns:a16="http://schemas.microsoft.com/office/drawing/2014/main" id="{6BF10D17-1043-3533-2B6C-CC827E9705A5}"/>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3" name="Pladsholder til sidefod 2">
            <a:extLst>
              <a:ext uri="{FF2B5EF4-FFF2-40B4-BE49-F238E27FC236}">
                <a16:creationId xmlns:a16="http://schemas.microsoft.com/office/drawing/2014/main" id="{7B64ABE9-4364-AD60-B1DC-D8E426767EDF}"/>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94269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 Citat">
    <p:bg>
      <p:bgPr>
        <a:solidFill>
          <a:schemeClr val="accent2"/>
        </a:solidFill>
        <a:effectLst/>
      </p:bgPr>
    </p:bg>
    <p:spTree>
      <p:nvGrpSpPr>
        <p:cNvPr id="1" name=""/>
        <p:cNvGrpSpPr/>
        <p:nvPr/>
      </p:nvGrpSpPr>
      <p:grpSpPr>
        <a:xfrm>
          <a:off x="0" y="0"/>
          <a:ext cx="0" cy="0"/>
          <a:chOff x="0" y="0"/>
          <a:chExt cx="0" cy="0"/>
        </a:xfrm>
      </p:grpSpPr>
      <p:grpSp>
        <p:nvGrpSpPr>
          <p:cNvPr id="39" name="Gruppe 38">
            <a:extLst>
              <a:ext uri="{FF2B5EF4-FFF2-40B4-BE49-F238E27FC236}">
                <a16:creationId xmlns:a16="http://schemas.microsoft.com/office/drawing/2014/main" id="{AE83688A-156D-B445-6F54-4370A2E83E79}"/>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40" name="Gruppe 39">
              <a:extLst>
                <a:ext uri="{FF2B5EF4-FFF2-40B4-BE49-F238E27FC236}">
                  <a16:creationId xmlns:a16="http://schemas.microsoft.com/office/drawing/2014/main" id="{AF077E92-F3A8-0207-98F6-D2760C9198A1}"/>
                </a:ext>
              </a:extLst>
            </p:cNvPr>
            <p:cNvGrpSpPr/>
            <p:nvPr userDrawn="1"/>
          </p:nvGrpSpPr>
          <p:grpSpPr>
            <a:xfrm>
              <a:off x="-1838312" y="-9527"/>
              <a:ext cx="1721353" cy="2467796"/>
              <a:chOff x="-1838312" y="-9527"/>
              <a:chExt cx="1721353" cy="2467796"/>
            </a:xfrm>
          </p:grpSpPr>
          <p:grpSp>
            <p:nvGrpSpPr>
              <p:cNvPr id="43" name="Gruppe 42">
                <a:extLst>
                  <a:ext uri="{FF2B5EF4-FFF2-40B4-BE49-F238E27FC236}">
                    <a16:creationId xmlns:a16="http://schemas.microsoft.com/office/drawing/2014/main" id="{81DC3CC9-F722-B31D-3A77-859DE38E61D0}"/>
                  </a:ext>
                </a:extLst>
              </p:cNvPr>
              <p:cNvGrpSpPr/>
              <p:nvPr userDrawn="1"/>
            </p:nvGrpSpPr>
            <p:grpSpPr>
              <a:xfrm>
                <a:off x="-1838312" y="566838"/>
                <a:ext cx="1686995" cy="1891431"/>
                <a:chOff x="-2407803" y="1483724"/>
                <a:chExt cx="1686995" cy="1891431"/>
              </a:xfrm>
            </p:grpSpPr>
            <p:sp>
              <p:nvSpPr>
                <p:cNvPr id="45" name="Rektangel 44">
                  <a:extLst>
                    <a:ext uri="{FF2B5EF4-FFF2-40B4-BE49-F238E27FC236}">
                      <a16:creationId xmlns:a16="http://schemas.microsoft.com/office/drawing/2014/main" id="{FE708EB7-D807-DC38-B97C-9F068B3BAA69}"/>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6" name="Gruppe 45">
                  <a:extLst>
                    <a:ext uri="{FF2B5EF4-FFF2-40B4-BE49-F238E27FC236}">
                      <a16:creationId xmlns:a16="http://schemas.microsoft.com/office/drawing/2014/main" id="{FDE27F9D-1A00-39D2-6498-D2CFD58C1AFB}"/>
                    </a:ext>
                  </a:extLst>
                </p:cNvPr>
                <p:cNvGrpSpPr/>
                <p:nvPr userDrawn="1"/>
              </p:nvGrpSpPr>
              <p:grpSpPr>
                <a:xfrm>
                  <a:off x="-2329929" y="1577145"/>
                  <a:ext cx="1531247" cy="737710"/>
                  <a:chOff x="-2855495" y="1483725"/>
                  <a:chExt cx="1531247" cy="737710"/>
                </a:xfrm>
              </p:grpSpPr>
              <p:sp>
                <p:nvSpPr>
                  <p:cNvPr id="51" name="Rektangel 50">
                    <a:extLst>
                      <a:ext uri="{FF2B5EF4-FFF2-40B4-BE49-F238E27FC236}">
                        <a16:creationId xmlns:a16="http://schemas.microsoft.com/office/drawing/2014/main" id="{F9F5DAF0-E0BA-6BB2-5D65-573928ED7683}"/>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ktangel 51">
                    <a:extLst>
                      <a:ext uri="{FF2B5EF4-FFF2-40B4-BE49-F238E27FC236}">
                        <a16:creationId xmlns:a16="http://schemas.microsoft.com/office/drawing/2014/main" id="{2C7A048B-0C55-D090-2C62-69B98CEF2673}"/>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ktangel 52">
                    <a:extLst>
                      <a:ext uri="{FF2B5EF4-FFF2-40B4-BE49-F238E27FC236}">
                        <a16:creationId xmlns:a16="http://schemas.microsoft.com/office/drawing/2014/main" id="{EA201A11-55A2-A62B-1DF9-CB636B32ABEC}"/>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7" name="Gruppe 46">
                  <a:extLst>
                    <a:ext uri="{FF2B5EF4-FFF2-40B4-BE49-F238E27FC236}">
                      <a16:creationId xmlns:a16="http://schemas.microsoft.com/office/drawing/2014/main" id="{9ADA51FB-B06D-03C3-B7F4-A5465829324C}"/>
                    </a:ext>
                  </a:extLst>
                </p:cNvPr>
                <p:cNvGrpSpPr/>
                <p:nvPr userDrawn="1"/>
              </p:nvGrpSpPr>
              <p:grpSpPr>
                <a:xfrm>
                  <a:off x="-2329929" y="2483522"/>
                  <a:ext cx="1531247" cy="737710"/>
                  <a:chOff x="-2879557" y="2390102"/>
                  <a:chExt cx="1531247" cy="737710"/>
                </a:xfrm>
              </p:grpSpPr>
              <p:sp>
                <p:nvSpPr>
                  <p:cNvPr id="48" name="Rektangel 47">
                    <a:extLst>
                      <a:ext uri="{FF2B5EF4-FFF2-40B4-BE49-F238E27FC236}">
                        <a16:creationId xmlns:a16="http://schemas.microsoft.com/office/drawing/2014/main" id="{9042738A-5C5E-880A-386F-DB16F3CE199E}"/>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ktangel 48">
                    <a:extLst>
                      <a:ext uri="{FF2B5EF4-FFF2-40B4-BE49-F238E27FC236}">
                        <a16:creationId xmlns:a16="http://schemas.microsoft.com/office/drawing/2014/main" id="{EC710A43-5372-F7A9-F946-29ADC0AB1505}"/>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ktangel 49">
                    <a:extLst>
                      <a:ext uri="{FF2B5EF4-FFF2-40B4-BE49-F238E27FC236}">
                        <a16:creationId xmlns:a16="http://schemas.microsoft.com/office/drawing/2014/main" id="{35C732DA-3D7F-96A9-1994-6B5C568960EA}"/>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44" name="Tekstfelt 43">
                <a:extLst>
                  <a:ext uri="{FF2B5EF4-FFF2-40B4-BE49-F238E27FC236}">
                    <a16:creationId xmlns:a16="http://schemas.microsoft.com/office/drawing/2014/main" id="{6D46AD47-1981-017D-91B0-2A8AF70C32BE}"/>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41" name="Rektangel 40">
              <a:extLst>
                <a:ext uri="{FF2B5EF4-FFF2-40B4-BE49-F238E27FC236}">
                  <a16:creationId xmlns:a16="http://schemas.microsoft.com/office/drawing/2014/main" id="{DA6835C6-0E1C-DCC9-45BA-95A3B099D276}"/>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C53F9878-EF25-7D94-6030-261CDF4E64F5}"/>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5" name="Billede 4">
            <a:extLst>
              <a:ext uri="{FF2B5EF4-FFF2-40B4-BE49-F238E27FC236}">
                <a16:creationId xmlns:a16="http://schemas.microsoft.com/office/drawing/2014/main" id="{69BB8CFD-B16E-08C2-03CC-8F887FE5FD2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318" y="2634246"/>
            <a:ext cx="2560000" cy="1440000"/>
          </a:xfrm>
          <a:prstGeom prst="rect">
            <a:avLst/>
          </a:prstGeom>
        </p:spPr>
      </p:pic>
      <p:sp>
        <p:nvSpPr>
          <p:cNvPr id="7" name="Rektangel 6">
            <a:extLst>
              <a:ext uri="{FF2B5EF4-FFF2-40B4-BE49-F238E27FC236}">
                <a16:creationId xmlns:a16="http://schemas.microsoft.com/office/drawing/2014/main" id="{C5623852-6BE9-186B-7689-E32BF72D2EBA}"/>
              </a:ext>
              <a:ext uri="{C183D7F6-B498-43B3-948B-1728B52AA6E4}">
                <adec:decorative xmlns:adec="http://schemas.microsoft.com/office/drawing/2017/decorative" val="1"/>
              </a:ext>
            </a:extLst>
          </p:cNvPr>
          <p:cNvSpPr/>
          <p:nvPr userDrawn="1"/>
        </p:nvSpPr>
        <p:spPr>
          <a:xfrm>
            <a:off x="0" y="-1"/>
            <a:ext cx="333675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Grafik 8">
            <a:extLst>
              <a:ext uri="{FF2B5EF4-FFF2-40B4-BE49-F238E27FC236}">
                <a16:creationId xmlns:a16="http://schemas.microsoft.com/office/drawing/2014/main" id="{0ED3AC08-840E-F479-CB11-A178F28A4A61}"/>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2918" y="558816"/>
            <a:ext cx="1689594" cy="1008635"/>
          </a:xfrm>
          <a:prstGeom prst="rect">
            <a:avLst/>
          </a:prstGeom>
        </p:spPr>
      </p:pic>
      <p:sp>
        <p:nvSpPr>
          <p:cNvPr id="4" name="Pladsholder til slidenummer 3">
            <a:extLst>
              <a:ext uri="{FF2B5EF4-FFF2-40B4-BE49-F238E27FC236}">
                <a16:creationId xmlns:a16="http://schemas.microsoft.com/office/drawing/2014/main" id="{C0230134-17FF-842A-2433-E89954A98275}"/>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8" name="Rektangel 7">
            <a:extLst>
              <a:ext uri="{FF2B5EF4-FFF2-40B4-BE49-F238E27FC236}">
                <a16:creationId xmlns:a16="http://schemas.microsoft.com/office/drawing/2014/main" id="{95CE1DDC-09B7-AF65-8FA6-E4B19FB644A2}"/>
              </a:ext>
              <a:ext uri="{C183D7F6-B498-43B3-948B-1728B52AA6E4}">
                <adec:decorative xmlns:adec="http://schemas.microsoft.com/office/drawing/2017/decorative" val="1"/>
              </a:ext>
            </a:extLst>
          </p:cNvPr>
          <p:cNvSpPr/>
          <p:nvPr userDrawn="1"/>
        </p:nvSpPr>
        <p:spPr>
          <a:xfrm>
            <a:off x="3336758" y="-1"/>
            <a:ext cx="9262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ladsholder til tekst 14">
            <a:extLst>
              <a:ext uri="{FF2B5EF4-FFF2-40B4-BE49-F238E27FC236}">
                <a16:creationId xmlns:a16="http://schemas.microsoft.com/office/drawing/2014/main" id="{A5553225-A4CF-2A26-44E2-966F396CCD3E}"/>
              </a:ext>
            </a:extLst>
          </p:cNvPr>
          <p:cNvSpPr>
            <a:spLocks noGrp="1"/>
          </p:cNvSpPr>
          <p:nvPr>
            <p:ph type="body" sz="quarter" idx="14" hasCustomPrompt="1"/>
          </p:nvPr>
        </p:nvSpPr>
        <p:spPr>
          <a:xfrm>
            <a:off x="4744511" y="919751"/>
            <a:ext cx="925513" cy="647700"/>
          </a:xfrm>
        </p:spPr>
        <p:txBody>
          <a:bodyPr/>
          <a:lstStyle>
            <a:lvl1pPr marL="0" indent="0">
              <a:buNone/>
              <a:defRPr sz="10000">
                <a:solidFill>
                  <a:schemeClr val="tx2"/>
                </a:solidFill>
              </a:defRPr>
            </a:lvl1pPr>
            <a:lvl2pPr marL="468000" indent="0">
              <a:buNone/>
              <a:defRPr/>
            </a:lvl2pPr>
            <a:lvl3pPr marL="900000" indent="0">
              <a:buNone/>
              <a:defRPr/>
            </a:lvl3pPr>
            <a:lvl4pPr marL="1371600" indent="0">
              <a:buNone/>
              <a:defRPr/>
            </a:lvl4pPr>
            <a:lvl5pPr marL="1828800" indent="0">
              <a:buNone/>
              <a:defRPr/>
            </a:lvl5pPr>
          </a:lstStyle>
          <a:p>
            <a:pPr lvl="0"/>
            <a:r>
              <a:rPr lang="da-DK" dirty="0"/>
              <a:t>”</a:t>
            </a:r>
            <a:endParaRPr lang="es-ES" dirty="0"/>
          </a:p>
        </p:txBody>
      </p:sp>
      <p:sp>
        <p:nvSpPr>
          <p:cNvPr id="11" name="Pladsholder til tekst 10">
            <a:extLst>
              <a:ext uri="{FF2B5EF4-FFF2-40B4-BE49-F238E27FC236}">
                <a16:creationId xmlns:a16="http://schemas.microsoft.com/office/drawing/2014/main" id="{99DEA860-AB29-71CC-B3C8-07261E1D776A}"/>
              </a:ext>
            </a:extLst>
          </p:cNvPr>
          <p:cNvSpPr>
            <a:spLocks noGrp="1"/>
          </p:cNvSpPr>
          <p:nvPr>
            <p:ph type="body" sz="quarter" idx="12"/>
          </p:nvPr>
        </p:nvSpPr>
        <p:spPr>
          <a:xfrm>
            <a:off x="5386388" y="1514975"/>
            <a:ext cx="6102350" cy="3650583"/>
          </a:xfrm>
        </p:spPr>
        <p:txBody>
          <a:bodyPr/>
          <a:lstStyle>
            <a:lvl1pPr marL="0" indent="0">
              <a:lnSpc>
                <a:spcPct val="110000"/>
              </a:lnSpc>
              <a:spcBef>
                <a:spcPts val="0"/>
              </a:spcBef>
              <a:spcAft>
                <a:spcPts val="300"/>
              </a:spcAft>
              <a:buFontTx/>
              <a:buNone/>
              <a:defRPr sz="3200">
                <a:solidFill>
                  <a:schemeClr val="tx2"/>
                </a:solidFill>
                <a:latin typeface="+mj-lt"/>
              </a:defRPr>
            </a:lvl1pPr>
          </a:lstStyle>
          <a:p>
            <a:pPr lvl="0"/>
            <a:r>
              <a:rPr lang="da-DK" dirty="0"/>
              <a:t>Klik for at redigere teksttypografierne i masteren</a:t>
            </a:r>
          </a:p>
        </p:txBody>
      </p:sp>
      <p:sp>
        <p:nvSpPr>
          <p:cNvPr id="13" name="Pladsholder til tekst 12">
            <a:extLst>
              <a:ext uri="{FF2B5EF4-FFF2-40B4-BE49-F238E27FC236}">
                <a16:creationId xmlns:a16="http://schemas.microsoft.com/office/drawing/2014/main" id="{C7C59C0C-7FC6-A56C-6537-12A0BDF8B4F0}"/>
              </a:ext>
            </a:extLst>
          </p:cNvPr>
          <p:cNvSpPr>
            <a:spLocks noGrp="1"/>
          </p:cNvSpPr>
          <p:nvPr>
            <p:ph type="body" sz="quarter" idx="13" hasCustomPrompt="1"/>
          </p:nvPr>
        </p:nvSpPr>
        <p:spPr>
          <a:xfrm>
            <a:off x="5386388" y="5438774"/>
            <a:ext cx="2197684" cy="271463"/>
          </a:xfrm>
        </p:spPr>
        <p:txBody>
          <a:bodyPr/>
          <a:lstStyle>
            <a:lvl1pPr marL="0" indent="0">
              <a:buNone/>
              <a:defRPr sz="1400">
                <a:solidFill>
                  <a:schemeClr val="tx2"/>
                </a:solidFill>
              </a:defRPr>
            </a:lvl1pPr>
            <a:lvl2pPr marL="468000" indent="0">
              <a:buNone/>
              <a:defRPr/>
            </a:lvl2pPr>
            <a:lvl3pPr marL="900000" indent="0">
              <a:buNone/>
              <a:defRPr/>
            </a:lvl3pPr>
            <a:lvl4pPr marL="1371600" indent="0">
              <a:buNone/>
              <a:defRPr/>
            </a:lvl4pPr>
            <a:lvl5pPr marL="1828800" indent="0">
              <a:buNone/>
              <a:defRPr/>
            </a:lvl5pPr>
          </a:lstStyle>
          <a:p>
            <a:pPr lvl="0"/>
            <a:r>
              <a:rPr lang="da-DK" dirty="0"/>
              <a:t>Nav og titel</a:t>
            </a:r>
          </a:p>
        </p:txBody>
      </p:sp>
      <p:sp>
        <p:nvSpPr>
          <p:cNvPr id="16" name="Pladsholder til tekst 14">
            <a:extLst>
              <a:ext uri="{FF2B5EF4-FFF2-40B4-BE49-F238E27FC236}">
                <a16:creationId xmlns:a16="http://schemas.microsoft.com/office/drawing/2014/main" id="{24CDC1D2-F36E-FBAD-6BA2-ED46CEC38888}"/>
              </a:ext>
            </a:extLst>
          </p:cNvPr>
          <p:cNvSpPr>
            <a:spLocks noGrp="1"/>
          </p:cNvSpPr>
          <p:nvPr>
            <p:ph type="body" sz="quarter" idx="15" hasCustomPrompt="1"/>
          </p:nvPr>
        </p:nvSpPr>
        <p:spPr>
          <a:xfrm>
            <a:off x="10563225" y="4926806"/>
            <a:ext cx="925513" cy="647700"/>
          </a:xfrm>
        </p:spPr>
        <p:txBody>
          <a:bodyPr/>
          <a:lstStyle>
            <a:lvl1pPr marL="0" indent="0">
              <a:buNone/>
              <a:defRPr sz="10000">
                <a:solidFill>
                  <a:schemeClr val="tx2"/>
                </a:solidFill>
              </a:defRPr>
            </a:lvl1pPr>
            <a:lvl2pPr marL="468000" indent="0">
              <a:buNone/>
              <a:defRPr/>
            </a:lvl2pPr>
            <a:lvl3pPr marL="900000" indent="0">
              <a:buNone/>
              <a:defRPr/>
            </a:lvl3pPr>
            <a:lvl4pPr marL="1371600" indent="0">
              <a:buNone/>
              <a:defRPr/>
            </a:lvl4pPr>
            <a:lvl5pPr marL="1828800" indent="0">
              <a:buNone/>
              <a:defRPr/>
            </a:lvl5pPr>
          </a:lstStyle>
          <a:p>
            <a:pPr lvl="0"/>
            <a:r>
              <a:rPr lang="da-DK" dirty="0"/>
              <a:t>”</a:t>
            </a:r>
            <a:endParaRPr lang="es-ES" dirty="0"/>
          </a:p>
        </p:txBody>
      </p:sp>
      <p:sp>
        <p:nvSpPr>
          <p:cNvPr id="3" name="Pladsholder til sidefod 2">
            <a:extLst>
              <a:ext uri="{FF2B5EF4-FFF2-40B4-BE49-F238E27FC236}">
                <a16:creationId xmlns:a16="http://schemas.microsoft.com/office/drawing/2014/main" id="{2357B2FE-6AFB-C4E5-950D-CE0BE1EB9409}"/>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13602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agrammer og Char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556F6C-B5DF-289B-07EE-639A7CF36AC3}"/>
              </a:ext>
            </a:extLst>
          </p:cNvPr>
          <p:cNvSpPr>
            <a:spLocks noGrp="1"/>
          </p:cNvSpPr>
          <p:nvPr>
            <p:ph type="title"/>
          </p:nvPr>
        </p:nvSpPr>
        <p:spPr/>
        <p:txBody>
          <a:bodyPr/>
          <a:lstStyle/>
          <a:p>
            <a:r>
              <a:rPr lang="da-DK"/>
              <a:t>Klik for at redigere titeltypografien i masteren</a:t>
            </a:r>
            <a:endParaRPr lang="es-ES"/>
          </a:p>
        </p:txBody>
      </p:sp>
      <p:sp>
        <p:nvSpPr>
          <p:cNvPr id="6" name="Pladsholder til diagram 5">
            <a:extLst>
              <a:ext uri="{FF2B5EF4-FFF2-40B4-BE49-F238E27FC236}">
                <a16:creationId xmlns:a16="http://schemas.microsoft.com/office/drawing/2014/main" id="{243D14F7-C167-4A6F-89C7-35B0CD270DFE}"/>
              </a:ext>
            </a:extLst>
          </p:cNvPr>
          <p:cNvSpPr>
            <a:spLocks noGrp="1"/>
          </p:cNvSpPr>
          <p:nvPr>
            <p:ph type="chart" sz="quarter" idx="12"/>
          </p:nvPr>
        </p:nvSpPr>
        <p:spPr>
          <a:xfrm>
            <a:off x="701675" y="2491170"/>
            <a:ext cx="10788650" cy="3592800"/>
          </a:xfrm>
        </p:spPr>
        <p:txBody>
          <a:bodyPr/>
          <a:lstStyle/>
          <a:p>
            <a:endParaRPr lang="es-ES"/>
          </a:p>
        </p:txBody>
      </p:sp>
      <p:sp>
        <p:nvSpPr>
          <p:cNvPr id="3" name="Pladsholder til sidefod 2">
            <a:extLst>
              <a:ext uri="{FF2B5EF4-FFF2-40B4-BE49-F238E27FC236}">
                <a16:creationId xmlns:a16="http://schemas.microsoft.com/office/drawing/2014/main" id="{2EDEA26D-C1A2-3383-5DCE-3307A836CFD9}"/>
              </a:ext>
            </a:extLst>
          </p:cNvPr>
          <p:cNvSpPr>
            <a:spLocks noGrp="1"/>
          </p:cNvSpPr>
          <p:nvPr>
            <p:ph type="ftr" sz="quarter" idx="10"/>
          </p:nvPr>
        </p:nvSpPr>
        <p:spPr/>
        <p:txBody>
          <a:bodyPr/>
          <a:lstStyle/>
          <a:p>
            <a:r>
              <a:rPr lang="da-DK"/>
              <a:t>KL Debatoplæg 2026</a:t>
            </a:r>
            <a:endParaRPr lang="da-DK" dirty="0"/>
          </a:p>
        </p:txBody>
      </p:sp>
      <p:sp>
        <p:nvSpPr>
          <p:cNvPr id="4" name="Pladsholder til slidenummer 3">
            <a:extLst>
              <a:ext uri="{FF2B5EF4-FFF2-40B4-BE49-F238E27FC236}">
                <a16:creationId xmlns:a16="http://schemas.microsoft.com/office/drawing/2014/main" id="{67D7EA3E-A104-4D9E-22A2-ACE590E92C1B}"/>
              </a:ext>
            </a:extLst>
          </p:cNvPr>
          <p:cNvSpPr>
            <a:spLocks noGrp="1"/>
          </p:cNvSpPr>
          <p:nvPr>
            <p:ph type="sldNum" sz="quarter" idx="11"/>
          </p:nvPr>
        </p:nvSpPr>
        <p:spPr/>
        <p:txBody>
          <a:bodyPr/>
          <a:lstStyle/>
          <a:p>
            <a:fld id="{021E1021-89F3-4E67-882D-FBA1129841CA}" type="slidenum">
              <a:rPr lang="da-DK" smtClean="0"/>
              <a:pPr/>
              <a:t>‹nr.›</a:t>
            </a:fld>
            <a:endParaRPr lang="da-DK"/>
          </a:p>
        </p:txBody>
      </p:sp>
    </p:spTree>
    <p:extLst>
      <p:ext uri="{BB962C8B-B14F-4D97-AF65-F5344CB8AC3E}">
        <p14:creationId xmlns:p14="http://schemas.microsoft.com/office/powerpoint/2010/main" val="178450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martArt">
    <p:bg>
      <p:bgPr>
        <a:solidFill>
          <a:schemeClr val="bg1"/>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AB519363-AC71-D58E-D822-935AD3E8E65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355" y="2624922"/>
            <a:ext cx="2560000" cy="1440000"/>
          </a:xfrm>
          <a:prstGeom prst="rect">
            <a:avLst/>
          </a:prstGeom>
        </p:spPr>
      </p:pic>
      <p:sp>
        <p:nvSpPr>
          <p:cNvPr id="2" name="Titel 1">
            <a:extLst>
              <a:ext uri="{FF2B5EF4-FFF2-40B4-BE49-F238E27FC236}">
                <a16:creationId xmlns:a16="http://schemas.microsoft.com/office/drawing/2014/main" id="{DAF37E62-D89A-6DF1-78B9-B338509A50FC}"/>
              </a:ext>
            </a:extLst>
          </p:cNvPr>
          <p:cNvSpPr>
            <a:spLocks noGrp="1"/>
          </p:cNvSpPr>
          <p:nvPr>
            <p:ph type="title"/>
          </p:nvPr>
        </p:nvSpPr>
        <p:spPr/>
        <p:txBody>
          <a:bodyPr/>
          <a:lstStyle/>
          <a:p>
            <a:r>
              <a:rPr lang="da-DK"/>
              <a:t>Klik for at redigere titeltypografien i masteren</a:t>
            </a:r>
            <a:endParaRPr lang="es-ES"/>
          </a:p>
        </p:txBody>
      </p:sp>
      <p:sp>
        <p:nvSpPr>
          <p:cNvPr id="6" name="Pladsholder til SmartArt 5">
            <a:extLst>
              <a:ext uri="{FF2B5EF4-FFF2-40B4-BE49-F238E27FC236}">
                <a16:creationId xmlns:a16="http://schemas.microsoft.com/office/drawing/2014/main" id="{7C4BB992-87F2-83D5-921F-E64DC59269F3}"/>
              </a:ext>
            </a:extLst>
          </p:cNvPr>
          <p:cNvSpPr>
            <a:spLocks noGrp="1"/>
          </p:cNvSpPr>
          <p:nvPr>
            <p:ph type="dgm" sz="quarter" idx="12"/>
          </p:nvPr>
        </p:nvSpPr>
        <p:spPr>
          <a:xfrm>
            <a:off x="701675" y="2197768"/>
            <a:ext cx="10788650" cy="3895057"/>
          </a:xfrm>
        </p:spPr>
        <p:txBody>
          <a:bodyPr/>
          <a:lstStyle/>
          <a:p>
            <a:endParaRPr lang="es-ES"/>
          </a:p>
        </p:txBody>
      </p:sp>
      <p:sp>
        <p:nvSpPr>
          <p:cNvPr id="4" name="Pladsholder til slidenummer 3">
            <a:extLst>
              <a:ext uri="{FF2B5EF4-FFF2-40B4-BE49-F238E27FC236}">
                <a16:creationId xmlns:a16="http://schemas.microsoft.com/office/drawing/2014/main" id="{C44E2A57-960D-AFB6-403B-BB3E8EA26F91}"/>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3" name="Pladsholder til sidefod 2">
            <a:extLst>
              <a:ext uri="{FF2B5EF4-FFF2-40B4-BE49-F238E27FC236}">
                <a16:creationId xmlns:a16="http://schemas.microsoft.com/office/drawing/2014/main" id="{537BE4DE-83E4-6756-90CE-543336CAA0BC}"/>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7078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73C9888A-EFA8-1B2F-927F-59817DD8FC0D}"/>
              </a:ext>
              <a:ext uri="{C183D7F6-B498-43B3-948B-1728B52AA6E4}">
                <adec:decorative xmlns:adec="http://schemas.microsoft.com/office/drawing/2017/decorative" val="1"/>
              </a:ext>
            </a:extLst>
          </p:cNvPr>
          <p:cNvSpPr txBox="1"/>
          <p:nvPr userDrawn="1"/>
        </p:nvSpPr>
        <p:spPr>
          <a:xfrm>
            <a:off x="-3445304" y="430369"/>
            <a:ext cx="3300925" cy="797398"/>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en video,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overskrift, logo, tal og titlen på præsentationen frem.</a:t>
            </a:r>
            <a:endParaRPr lang="es-ES" sz="1200" b="0" dirty="0">
              <a:solidFill>
                <a:srgbClr val="FF6800"/>
              </a:solidFill>
              <a:latin typeface="+mn-lt"/>
            </a:endParaRPr>
          </a:p>
        </p:txBody>
      </p:sp>
      <p:pic>
        <p:nvPicPr>
          <p:cNvPr id="2" name="Billede 1">
            <a:extLst>
              <a:ext uri="{FF2B5EF4-FFF2-40B4-BE49-F238E27FC236}">
                <a16:creationId xmlns:a16="http://schemas.microsoft.com/office/drawing/2014/main" id="{D958B5EA-6192-1F1F-C559-0197F5BCBA8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10834" y="1227767"/>
            <a:ext cx="2560000" cy="1440000"/>
          </a:xfrm>
          <a:prstGeom prst="rect">
            <a:avLst/>
          </a:prstGeom>
        </p:spPr>
      </p:pic>
      <p:sp>
        <p:nvSpPr>
          <p:cNvPr id="14" name="Pladsholder til medieklip 13">
            <a:extLst>
              <a:ext uri="{FF2B5EF4-FFF2-40B4-BE49-F238E27FC236}">
                <a16:creationId xmlns:a16="http://schemas.microsoft.com/office/drawing/2014/main" id="{A3CCD1F3-476E-7212-2B0F-F05D18F0F457}"/>
              </a:ext>
            </a:extLst>
          </p:cNvPr>
          <p:cNvSpPr>
            <a:spLocks noGrp="1"/>
          </p:cNvSpPr>
          <p:nvPr>
            <p:ph type="media" sz="quarter" idx="12"/>
          </p:nvPr>
        </p:nvSpPr>
        <p:spPr>
          <a:xfrm>
            <a:off x="2" y="0"/>
            <a:ext cx="12191999" cy="6858000"/>
          </a:xfrm>
          <a:custGeom>
            <a:avLst/>
            <a:gdLst>
              <a:gd name="connsiteX0" fmla="*/ 10931536 w 12191999"/>
              <a:gd name="connsiteY0" fmla="*/ 558817 h 6858000"/>
              <a:gd name="connsiteX1" fmla="*/ 10931536 w 12191999"/>
              <a:gd name="connsiteY1" fmla="*/ 895690 h 6858000"/>
              <a:gd name="connsiteX2" fmla="*/ 11021102 w 12191999"/>
              <a:gd name="connsiteY2" fmla="*/ 895690 h 6858000"/>
              <a:gd name="connsiteX3" fmla="*/ 11021102 w 12191999"/>
              <a:gd name="connsiteY3" fmla="*/ 558817 h 6858000"/>
              <a:gd name="connsiteX4" fmla="*/ 11136749 w 12191999"/>
              <a:gd name="connsiteY4" fmla="*/ 558817 h 6858000"/>
              <a:gd name="connsiteX5" fmla="*/ 11030212 w 12191999"/>
              <a:gd name="connsiteY5" fmla="*/ 721029 h 6858000"/>
              <a:gd name="connsiteX6" fmla="*/ 11148822 w 12191999"/>
              <a:gd name="connsiteY6" fmla="*/ 895708 h 6858000"/>
              <a:gd name="connsiteX7" fmla="*/ 11250462 w 12191999"/>
              <a:gd name="connsiteY7" fmla="*/ 895708 h 6858000"/>
              <a:gd name="connsiteX8" fmla="*/ 11127330 w 12191999"/>
              <a:gd name="connsiteY8" fmla="*/ 718306 h 6858000"/>
              <a:gd name="connsiteX9" fmla="*/ 11232223 w 12191999"/>
              <a:gd name="connsiteY9" fmla="*/ 558817 h 6858000"/>
              <a:gd name="connsiteX10" fmla="*/ 11258494 w 12191999"/>
              <a:gd name="connsiteY10" fmla="*/ 558817 h 6858000"/>
              <a:gd name="connsiteX11" fmla="*/ 11258494 w 12191999"/>
              <a:gd name="connsiteY11" fmla="*/ 895708 h 6858000"/>
              <a:gd name="connsiteX12" fmla="*/ 11451103 w 12191999"/>
              <a:gd name="connsiteY12" fmla="*/ 895708 h 6858000"/>
              <a:gd name="connsiteX13" fmla="*/ 11495835 w 12191999"/>
              <a:gd name="connsiteY13" fmla="*/ 829929 h 6858000"/>
              <a:gd name="connsiteX14" fmla="*/ 11348060 w 12191999"/>
              <a:gd name="connsiteY14" fmla="*/ 829929 h 6858000"/>
              <a:gd name="connsiteX15" fmla="*/ 11348060 w 12191999"/>
              <a:gd name="connsiteY15" fmla="*/ 558817 h 6858000"/>
              <a:gd name="connsiteX16" fmla="*/ 0 w 12191999"/>
              <a:gd name="connsiteY16" fmla="*/ 0 h 6858000"/>
              <a:gd name="connsiteX17" fmla="*/ 12191999 w 12191999"/>
              <a:gd name="connsiteY17" fmla="*/ 0 h 6858000"/>
              <a:gd name="connsiteX18" fmla="*/ 12191999 w 12191999"/>
              <a:gd name="connsiteY18" fmla="*/ 6858000 h 6858000"/>
              <a:gd name="connsiteX19" fmla="*/ 0 w 12191999"/>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9" h="6858000">
                <a:moveTo>
                  <a:pt x="10931536" y="558817"/>
                </a:moveTo>
                <a:lnTo>
                  <a:pt x="10931536" y="895690"/>
                </a:lnTo>
                <a:lnTo>
                  <a:pt x="11021102" y="895690"/>
                </a:lnTo>
                <a:lnTo>
                  <a:pt x="11021102" y="558817"/>
                </a:lnTo>
                <a:close/>
                <a:moveTo>
                  <a:pt x="11136749" y="558817"/>
                </a:moveTo>
                <a:lnTo>
                  <a:pt x="11030212" y="721029"/>
                </a:lnTo>
                <a:lnTo>
                  <a:pt x="11148822" y="895708"/>
                </a:lnTo>
                <a:lnTo>
                  <a:pt x="11250462" y="895708"/>
                </a:lnTo>
                <a:lnTo>
                  <a:pt x="11127330" y="718306"/>
                </a:lnTo>
                <a:lnTo>
                  <a:pt x="11232223" y="558817"/>
                </a:lnTo>
                <a:close/>
                <a:moveTo>
                  <a:pt x="11258494" y="558817"/>
                </a:moveTo>
                <a:lnTo>
                  <a:pt x="11258494" y="895708"/>
                </a:lnTo>
                <a:lnTo>
                  <a:pt x="11451103" y="895708"/>
                </a:lnTo>
                <a:lnTo>
                  <a:pt x="11495835" y="829929"/>
                </a:lnTo>
                <a:lnTo>
                  <a:pt x="11348060" y="829929"/>
                </a:lnTo>
                <a:lnTo>
                  <a:pt x="11348060" y="558817"/>
                </a:lnTo>
                <a:close/>
                <a:moveTo>
                  <a:pt x="0" y="0"/>
                </a:moveTo>
                <a:lnTo>
                  <a:pt x="12191999" y="0"/>
                </a:lnTo>
                <a:lnTo>
                  <a:pt x="12191999" y="6858000"/>
                </a:lnTo>
                <a:lnTo>
                  <a:pt x="0" y="6858000"/>
                </a:lnTo>
                <a:close/>
              </a:path>
            </a:pathLst>
          </a:custGeom>
          <a:solidFill>
            <a:schemeClr val="bg2"/>
          </a:solidFill>
        </p:spPr>
        <p:txBody>
          <a:bodyPr wrap="square">
            <a:noAutofit/>
          </a:bodyPr>
          <a:lstStyle/>
          <a:p>
            <a:endParaRPr lang="es-ES"/>
          </a:p>
        </p:txBody>
      </p:sp>
      <p:sp>
        <p:nvSpPr>
          <p:cNvPr id="8" name="Titel 1">
            <a:extLst>
              <a:ext uri="{FF2B5EF4-FFF2-40B4-BE49-F238E27FC236}">
                <a16:creationId xmlns:a16="http://schemas.microsoft.com/office/drawing/2014/main" id="{2B33C692-5BCE-385C-4B87-664288BCC30D}"/>
              </a:ext>
            </a:extLst>
          </p:cNvPr>
          <p:cNvSpPr>
            <a:spLocks noGrp="1"/>
          </p:cNvSpPr>
          <p:nvPr>
            <p:ph type="title"/>
          </p:nvPr>
        </p:nvSpPr>
        <p:spPr>
          <a:xfrm>
            <a:off x="701675" y="908050"/>
            <a:ext cx="9994900" cy="1002638"/>
          </a:xfrm>
        </p:spPr>
        <p:txBody>
          <a:bodyPr/>
          <a:lstStyle>
            <a:lvl1pPr>
              <a:defRPr>
                <a:solidFill>
                  <a:schemeClr val="bg1"/>
                </a:solidFill>
              </a:defRPr>
            </a:lvl1pPr>
          </a:lstStyle>
          <a:p>
            <a:r>
              <a:rPr lang="da-DK"/>
              <a:t>Klik for at redigere titeltypografien i masteren</a:t>
            </a:r>
            <a:endParaRPr lang="es-ES"/>
          </a:p>
        </p:txBody>
      </p:sp>
      <p:sp>
        <p:nvSpPr>
          <p:cNvPr id="4" name="Pladsholder til slidenummer 3">
            <a:extLst>
              <a:ext uri="{FF2B5EF4-FFF2-40B4-BE49-F238E27FC236}">
                <a16:creationId xmlns:a16="http://schemas.microsoft.com/office/drawing/2014/main" id="{A776BBB1-DA59-E895-6D0B-2AB3A9DAB381}"/>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3" name="Pladsholder til sidefod 2">
            <a:extLst>
              <a:ext uri="{FF2B5EF4-FFF2-40B4-BE49-F238E27FC236}">
                <a16:creationId xmlns:a16="http://schemas.microsoft.com/office/drawing/2014/main" id="{5BD29C20-432F-E467-ED3F-92E92D5CD7FC}"/>
              </a:ext>
            </a:extLst>
          </p:cNvPr>
          <p:cNvSpPr>
            <a:spLocks noGrp="1"/>
          </p:cNvSpPr>
          <p:nvPr>
            <p:ph type="ftr" sz="quarter" idx="10"/>
          </p:nvPr>
        </p:nvSpPr>
        <p:spPr/>
        <p:txBody>
          <a:bodyPr/>
          <a:lstStyle>
            <a:lvl1pPr>
              <a:defRPr>
                <a:solidFill>
                  <a:schemeClr val="bg1"/>
                </a:solidFill>
              </a:defRPr>
            </a:lvl1pPr>
          </a:lstStyle>
          <a:p>
            <a:r>
              <a:rPr lang="da-DK"/>
              <a:t>KL Debatoplæg 2026</a:t>
            </a:r>
            <a:endParaRPr lang="da-DK" dirty="0"/>
          </a:p>
        </p:txBody>
      </p:sp>
    </p:spTree>
    <p:extLst>
      <p:ext uri="{BB962C8B-B14F-4D97-AF65-F5344CB8AC3E}">
        <p14:creationId xmlns:p14="http://schemas.microsoft.com/office/powerpoint/2010/main" val="29415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8A80CA-8B50-BBC1-F1F9-E2D2D3FF3FF2}"/>
              </a:ext>
            </a:extLst>
          </p:cNvPr>
          <p:cNvSpPr>
            <a:spLocks noGrp="1"/>
          </p:cNvSpPr>
          <p:nvPr>
            <p:ph type="title"/>
          </p:nvPr>
        </p:nvSpPr>
        <p:spPr/>
        <p:txBody>
          <a:bodyPr/>
          <a:lstStyle/>
          <a:p>
            <a:r>
              <a:rPr lang="da-DK"/>
              <a:t>Klik for at redigere titeltypografien i masteren</a:t>
            </a:r>
            <a:endParaRPr lang="es-ES"/>
          </a:p>
        </p:txBody>
      </p:sp>
      <p:sp>
        <p:nvSpPr>
          <p:cNvPr id="3" name="Pladsholder til sidefod 2">
            <a:extLst>
              <a:ext uri="{FF2B5EF4-FFF2-40B4-BE49-F238E27FC236}">
                <a16:creationId xmlns:a16="http://schemas.microsoft.com/office/drawing/2014/main" id="{59E40C64-8E9C-E3F8-7036-2341EA20769F}"/>
              </a:ext>
            </a:extLst>
          </p:cNvPr>
          <p:cNvSpPr>
            <a:spLocks noGrp="1"/>
          </p:cNvSpPr>
          <p:nvPr>
            <p:ph type="ftr" sz="quarter" idx="10"/>
          </p:nvPr>
        </p:nvSpPr>
        <p:spPr/>
        <p:txBody>
          <a:bodyPr/>
          <a:lstStyle/>
          <a:p>
            <a:r>
              <a:rPr lang="da-DK"/>
              <a:t>KL Debatoplæg 2026</a:t>
            </a:r>
            <a:endParaRPr lang="da-DK" dirty="0"/>
          </a:p>
        </p:txBody>
      </p:sp>
      <p:sp>
        <p:nvSpPr>
          <p:cNvPr id="4" name="Pladsholder til slidenummer 3">
            <a:extLst>
              <a:ext uri="{FF2B5EF4-FFF2-40B4-BE49-F238E27FC236}">
                <a16:creationId xmlns:a16="http://schemas.microsoft.com/office/drawing/2014/main" id="{09339F20-AEAA-662D-D9D7-69F30F8EB7EE}"/>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6" name="Pladsholder til tabel 5">
            <a:extLst>
              <a:ext uri="{FF2B5EF4-FFF2-40B4-BE49-F238E27FC236}">
                <a16:creationId xmlns:a16="http://schemas.microsoft.com/office/drawing/2014/main" id="{47957297-09B0-65A5-B1ED-457C121F8B5B}"/>
              </a:ext>
            </a:extLst>
          </p:cNvPr>
          <p:cNvSpPr>
            <a:spLocks noGrp="1"/>
          </p:cNvSpPr>
          <p:nvPr>
            <p:ph type="tbl" sz="quarter" idx="12"/>
          </p:nvPr>
        </p:nvSpPr>
        <p:spPr>
          <a:xfrm>
            <a:off x="695325" y="2351088"/>
            <a:ext cx="10801350" cy="3741737"/>
          </a:xfrm>
        </p:spPr>
        <p:txBody>
          <a:bodyPr/>
          <a:lstStyle/>
          <a:p>
            <a:endParaRPr lang="es-ES"/>
          </a:p>
        </p:txBody>
      </p:sp>
      <p:pic>
        <p:nvPicPr>
          <p:cNvPr id="8" name="Billede 7">
            <a:extLst>
              <a:ext uri="{FF2B5EF4-FFF2-40B4-BE49-F238E27FC236}">
                <a16:creationId xmlns:a16="http://schemas.microsoft.com/office/drawing/2014/main" id="{B71E93E6-A019-F466-44C8-0BB1ADEFB73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8" y="2719141"/>
            <a:ext cx="2560000" cy="1440000"/>
          </a:xfrm>
          <a:prstGeom prst="rect">
            <a:avLst/>
          </a:prstGeom>
        </p:spPr>
      </p:pic>
    </p:spTree>
    <p:extLst>
      <p:ext uri="{BB962C8B-B14F-4D97-AF65-F5344CB8AC3E}">
        <p14:creationId xmlns:p14="http://schemas.microsoft.com/office/powerpoint/2010/main" val="387973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el hvid baggrun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8A80CA-8B50-BBC1-F1F9-E2D2D3FF3FF2}"/>
              </a:ext>
            </a:extLst>
          </p:cNvPr>
          <p:cNvSpPr>
            <a:spLocks noGrp="1"/>
          </p:cNvSpPr>
          <p:nvPr>
            <p:ph type="title"/>
          </p:nvPr>
        </p:nvSpPr>
        <p:spPr/>
        <p:txBody>
          <a:bodyPr/>
          <a:lstStyle/>
          <a:p>
            <a:r>
              <a:rPr lang="da-DK"/>
              <a:t>Klik for at redigere titeltypografien i masteren</a:t>
            </a:r>
            <a:endParaRPr lang="es-ES"/>
          </a:p>
        </p:txBody>
      </p:sp>
      <p:sp>
        <p:nvSpPr>
          <p:cNvPr id="3" name="Pladsholder til sidefod 2">
            <a:extLst>
              <a:ext uri="{FF2B5EF4-FFF2-40B4-BE49-F238E27FC236}">
                <a16:creationId xmlns:a16="http://schemas.microsoft.com/office/drawing/2014/main" id="{59E40C64-8E9C-E3F8-7036-2341EA20769F}"/>
              </a:ext>
            </a:extLst>
          </p:cNvPr>
          <p:cNvSpPr>
            <a:spLocks noGrp="1"/>
          </p:cNvSpPr>
          <p:nvPr>
            <p:ph type="ftr" sz="quarter" idx="10"/>
          </p:nvPr>
        </p:nvSpPr>
        <p:spPr/>
        <p:txBody>
          <a:bodyPr/>
          <a:lstStyle/>
          <a:p>
            <a:r>
              <a:rPr lang="da-DK"/>
              <a:t>KL Debatoplæg 2026</a:t>
            </a:r>
            <a:endParaRPr lang="da-DK" dirty="0"/>
          </a:p>
        </p:txBody>
      </p:sp>
      <p:sp>
        <p:nvSpPr>
          <p:cNvPr id="4" name="Pladsholder til slidenummer 3">
            <a:extLst>
              <a:ext uri="{FF2B5EF4-FFF2-40B4-BE49-F238E27FC236}">
                <a16:creationId xmlns:a16="http://schemas.microsoft.com/office/drawing/2014/main" id="{09339F20-AEAA-662D-D9D7-69F30F8EB7EE}"/>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6" name="Pladsholder til tabel 5">
            <a:extLst>
              <a:ext uri="{FF2B5EF4-FFF2-40B4-BE49-F238E27FC236}">
                <a16:creationId xmlns:a16="http://schemas.microsoft.com/office/drawing/2014/main" id="{47957297-09B0-65A5-B1ED-457C121F8B5B}"/>
              </a:ext>
            </a:extLst>
          </p:cNvPr>
          <p:cNvSpPr>
            <a:spLocks noGrp="1"/>
          </p:cNvSpPr>
          <p:nvPr>
            <p:ph type="tbl" sz="quarter" idx="12"/>
          </p:nvPr>
        </p:nvSpPr>
        <p:spPr>
          <a:xfrm>
            <a:off x="695325" y="2351088"/>
            <a:ext cx="10801350" cy="3741737"/>
          </a:xfrm>
        </p:spPr>
        <p:txBody>
          <a:bodyPr/>
          <a:lstStyle/>
          <a:p>
            <a:endParaRPr lang="es-ES"/>
          </a:p>
        </p:txBody>
      </p:sp>
      <p:pic>
        <p:nvPicPr>
          <p:cNvPr id="8" name="Billede 7">
            <a:extLst>
              <a:ext uri="{FF2B5EF4-FFF2-40B4-BE49-F238E27FC236}">
                <a16:creationId xmlns:a16="http://schemas.microsoft.com/office/drawing/2014/main" id="{B71E93E6-A019-F466-44C8-0BB1ADEFB7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8" y="2719141"/>
            <a:ext cx="2560000" cy="1440000"/>
          </a:xfrm>
          <a:prstGeom prst="rect">
            <a:avLst/>
          </a:prstGeom>
        </p:spPr>
      </p:pic>
    </p:spTree>
    <p:extLst>
      <p:ext uri="{BB962C8B-B14F-4D97-AF65-F5344CB8AC3E}">
        <p14:creationId xmlns:p14="http://schemas.microsoft.com/office/powerpoint/2010/main" val="416839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agrammer og Chart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D817A1-365D-670C-2C47-13E52BFC1F73}"/>
              </a:ext>
            </a:extLst>
          </p:cNvPr>
          <p:cNvSpPr>
            <a:spLocks noGrp="1"/>
          </p:cNvSpPr>
          <p:nvPr>
            <p:ph type="title"/>
          </p:nvPr>
        </p:nvSpPr>
        <p:spPr/>
        <p:txBody>
          <a:bodyPr/>
          <a:lstStyle/>
          <a:p>
            <a:r>
              <a:rPr lang="da-DK"/>
              <a:t>Klik for at redigere titeltypografien i masteren</a:t>
            </a:r>
            <a:endParaRPr lang="es-ES"/>
          </a:p>
        </p:txBody>
      </p:sp>
      <p:sp>
        <p:nvSpPr>
          <p:cNvPr id="3" name="Pladsholder til sidefod 2">
            <a:extLst>
              <a:ext uri="{FF2B5EF4-FFF2-40B4-BE49-F238E27FC236}">
                <a16:creationId xmlns:a16="http://schemas.microsoft.com/office/drawing/2014/main" id="{976B6964-E3C5-9C6A-D83B-FB7BE4F170B1}"/>
              </a:ext>
            </a:extLst>
          </p:cNvPr>
          <p:cNvSpPr>
            <a:spLocks noGrp="1"/>
          </p:cNvSpPr>
          <p:nvPr>
            <p:ph type="ftr" sz="quarter" idx="10"/>
          </p:nvPr>
        </p:nvSpPr>
        <p:spPr/>
        <p:txBody>
          <a:bodyPr/>
          <a:lstStyle/>
          <a:p>
            <a:r>
              <a:rPr lang="da-DK"/>
              <a:t>KL Debatoplæg 2026</a:t>
            </a:r>
            <a:endParaRPr lang="da-DK" dirty="0"/>
          </a:p>
        </p:txBody>
      </p:sp>
      <p:sp>
        <p:nvSpPr>
          <p:cNvPr id="4" name="Pladsholder til slidenummer 3">
            <a:extLst>
              <a:ext uri="{FF2B5EF4-FFF2-40B4-BE49-F238E27FC236}">
                <a16:creationId xmlns:a16="http://schemas.microsoft.com/office/drawing/2014/main" id="{A46B907F-6E87-6ADD-AF54-F607B38F1184}"/>
              </a:ext>
            </a:extLst>
          </p:cNvPr>
          <p:cNvSpPr>
            <a:spLocks noGrp="1"/>
          </p:cNvSpPr>
          <p:nvPr>
            <p:ph type="sldNum" sz="quarter" idx="11"/>
          </p:nvPr>
        </p:nvSpPr>
        <p:spPr/>
        <p:txBody>
          <a:bodyPr/>
          <a:lstStyle/>
          <a:p>
            <a:fld id="{021E1021-89F3-4E67-882D-FBA1129841CA}" type="slidenum">
              <a:rPr lang="da-DK" smtClean="0"/>
              <a:pPr/>
              <a:t>‹nr.›</a:t>
            </a:fld>
            <a:endParaRPr lang="da-DK"/>
          </a:p>
        </p:txBody>
      </p:sp>
    </p:spTree>
    <p:extLst>
      <p:ext uri="{BB962C8B-B14F-4D97-AF65-F5344CB8AC3E}">
        <p14:creationId xmlns:p14="http://schemas.microsoft.com/office/powerpoint/2010/main" val="98260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 Tak for i dag ">
    <p:spTree>
      <p:nvGrpSpPr>
        <p:cNvPr id="1" name=""/>
        <p:cNvGrpSpPr/>
        <p:nvPr/>
      </p:nvGrpSpPr>
      <p:grpSpPr>
        <a:xfrm>
          <a:off x="0" y="0"/>
          <a:ext cx="0" cy="0"/>
          <a:chOff x="0" y="0"/>
          <a:chExt cx="0" cy="0"/>
        </a:xfrm>
      </p:grpSpPr>
      <p:grpSp>
        <p:nvGrpSpPr>
          <p:cNvPr id="19" name="Gruppe 18">
            <a:extLst>
              <a:ext uri="{FF2B5EF4-FFF2-40B4-BE49-F238E27FC236}">
                <a16:creationId xmlns:a16="http://schemas.microsoft.com/office/drawing/2014/main" id="{BDDF8B10-BBE9-3493-9255-45B586655D74}"/>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0" name="Gruppe 19">
              <a:extLst>
                <a:ext uri="{FF2B5EF4-FFF2-40B4-BE49-F238E27FC236}">
                  <a16:creationId xmlns:a16="http://schemas.microsoft.com/office/drawing/2014/main" id="{DF83E0E4-A9F6-CB09-D185-96BB098C6ECC}"/>
                </a:ext>
              </a:extLst>
            </p:cNvPr>
            <p:cNvGrpSpPr/>
            <p:nvPr userDrawn="1"/>
          </p:nvGrpSpPr>
          <p:grpSpPr>
            <a:xfrm>
              <a:off x="-1838312" y="-9527"/>
              <a:ext cx="1721353" cy="2467796"/>
              <a:chOff x="-1838312" y="-9527"/>
              <a:chExt cx="1721353" cy="2467796"/>
            </a:xfrm>
          </p:grpSpPr>
          <p:grpSp>
            <p:nvGrpSpPr>
              <p:cNvPr id="25" name="Gruppe 24">
                <a:extLst>
                  <a:ext uri="{FF2B5EF4-FFF2-40B4-BE49-F238E27FC236}">
                    <a16:creationId xmlns:a16="http://schemas.microsoft.com/office/drawing/2014/main" id="{1ABF83D4-3760-EBB1-0096-18577DE4C043}"/>
                  </a:ext>
                </a:extLst>
              </p:cNvPr>
              <p:cNvGrpSpPr/>
              <p:nvPr userDrawn="1"/>
            </p:nvGrpSpPr>
            <p:grpSpPr>
              <a:xfrm>
                <a:off x="-1838312" y="566838"/>
                <a:ext cx="1686995" cy="1891431"/>
                <a:chOff x="-2407803" y="1483724"/>
                <a:chExt cx="1686995" cy="1891431"/>
              </a:xfrm>
            </p:grpSpPr>
            <p:sp>
              <p:nvSpPr>
                <p:cNvPr id="27" name="Rektangel 26">
                  <a:extLst>
                    <a:ext uri="{FF2B5EF4-FFF2-40B4-BE49-F238E27FC236}">
                      <a16:creationId xmlns:a16="http://schemas.microsoft.com/office/drawing/2014/main" id="{7C63BFB9-17E3-1258-F249-F3DAFDB5A64B}"/>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8" name="Gruppe 27">
                  <a:extLst>
                    <a:ext uri="{FF2B5EF4-FFF2-40B4-BE49-F238E27FC236}">
                      <a16:creationId xmlns:a16="http://schemas.microsoft.com/office/drawing/2014/main" id="{2180E696-D0AD-B724-3986-AB853D61D1B8}"/>
                    </a:ext>
                  </a:extLst>
                </p:cNvPr>
                <p:cNvGrpSpPr/>
                <p:nvPr userDrawn="1"/>
              </p:nvGrpSpPr>
              <p:grpSpPr>
                <a:xfrm>
                  <a:off x="-2329929" y="1577145"/>
                  <a:ext cx="1531247" cy="737710"/>
                  <a:chOff x="-2855495" y="1483725"/>
                  <a:chExt cx="1531247" cy="737710"/>
                </a:xfrm>
              </p:grpSpPr>
              <p:sp>
                <p:nvSpPr>
                  <p:cNvPr id="33" name="Rektangel 32">
                    <a:extLst>
                      <a:ext uri="{FF2B5EF4-FFF2-40B4-BE49-F238E27FC236}">
                        <a16:creationId xmlns:a16="http://schemas.microsoft.com/office/drawing/2014/main" id="{B0E05E8A-7722-600A-E3CE-22430D204F0A}"/>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2C582DC3-8EE2-F9CC-3F13-8761D5D1B9BA}"/>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ktangel 34">
                    <a:extLst>
                      <a:ext uri="{FF2B5EF4-FFF2-40B4-BE49-F238E27FC236}">
                        <a16:creationId xmlns:a16="http://schemas.microsoft.com/office/drawing/2014/main" id="{D40333C4-C110-65FE-FBFE-5C34839D224F}"/>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pe 28">
                  <a:extLst>
                    <a:ext uri="{FF2B5EF4-FFF2-40B4-BE49-F238E27FC236}">
                      <a16:creationId xmlns:a16="http://schemas.microsoft.com/office/drawing/2014/main" id="{F414CD84-9661-483C-8531-F8A245176F37}"/>
                    </a:ext>
                  </a:extLst>
                </p:cNvPr>
                <p:cNvGrpSpPr/>
                <p:nvPr userDrawn="1"/>
              </p:nvGrpSpPr>
              <p:grpSpPr>
                <a:xfrm>
                  <a:off x="-2329929" y="2483522"/>
                  <a:ext cx="1531247" cy="737710"/>
                  <a:chOff x="-2879557" y="2390102"/>
                  <a:chExt cx="1531247" cy="737710"/>
                </a:xfrm>
              </p:grpSpPr>
              <p:sp>
                <p:nvSpPr>
                  <p:cNvPr id="30" name="Rektangel 29">
                    <a:extLst>
                      <a:ext uri="{FF2B5EF4-FFF2-40B4-BE49-F238E27FC236}">
                        <a16:creationId xmlns:a16="http://schemas.microsoft.com/office/drawing/2014/main" id="{B645D1F2-9BE7-0053-1B9B-458FEDD5EB1D}"/>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ktangel 30">
                    <a:extLst>
                      <a:ext uri="{FF2B5EF4-FFF2-40B4-BE49-F238E27FC236}">
                        <a16:creationId xmlns:a16="http://schemas.microsoft.com/office/drawing/2014/main" id="{89602566-B406-D44B-F3EA-113CE64F3E68}"/>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ktangel 31">
                    <a:extLst>
                      <a:ext uri="{FF2B5EF4-FFF2-40B4-BE49-F238E27FC236}">
                        <a16:creationId xmlns:a16="http://schemas.microsoft.com/office/drawing/2014/main" id="{253BD74F-1C65-0D6A-9B98-A183FCFD3401}"/>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6" name="Tekstfelt 25">
                <a:extLst>
                  <a:ext uri="{FF2B5EF4-FFF2-40B4-BE49-F238E27FC236}">
                    <a16:creationId xmlns:a16="http://schemas.microsoft.com/office/drawing/2014/main" id="{D83A0814-B6A6-A2BE-4BE6-07F968BD71BC}"/>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3" name="Rektangel 22">
              <a:extLst>
                <a:ext uri="{FF2B5EF4-FFF2-40B4-BE49-F238E27FC236}">
                  <a16:creationId xmlns:a16="http://schemas.microsoft.com/office/drawing/2014/main" id="{B4E25F03-58AA-7BED-226F-19A503D6BD93}"/>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ktangel 23">
              <a:extLst>
                <a:ext uri="{FF2B5EF4-FFF2-40B4-BE49-F238E27FC236}">
                  <a16:creationId xmlns:a16="http://schemas.microsoft.com/office/drawing/2014/main" id="{EDB3A42B-DA17-3AD4-617F-B5037CCFE4D8}"/>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4" name="Billede 3">
            <a:extLst>
              <a:ext uri="{FF2B5EF4-FFF2-40B4-BE49-F238E27FC236}">
                <a16:creationId xmlns:a16="http://schemas.microsoft.com/office/drawing/2014/main" id="{A77EB8E0-ADF3-61E5-934B-962FACA4C81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708857"/>
            <a:ext cx="2560000" cy="1440000"/>
          </a:xfrm>
          <a:prstGeom prst="rect">
            <a:avLst/>
          </a:prstGeom>
        </p:spPr>
      </p:pic>
      <p:sp>
        <p:nvSpPr>
          <p:cNvPr id="22" name="Tekstfelt 21">
            <a:extLst>
              <a:ext uri="{FF2B5EF4-FFF2-40B4-BE49-F238E27FC236}">
                <a16:creationId xmlns:a16="http://schemas.microsoft.com/office/drawing/2014/main" id="{0F02EF36-1A07-CA34-1F8E-F10813290315}"/>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3" name="Pladsholder til billede 12">
            <a:extLst>
              <a:ext uri="{FF2B5EF4-FFF2-40B4-BE49-F238E27FC236}">
                <a16:creationId xmlns:a16="http://schemas.microsoft.com/office/drawing/2014/main" id="{CD228F2A-595E-8AB7-FA25-C58E6F7D0978}"/>
              </a:ext>
            </a:extLst>
          </p:cNvPr>
          <p:cNvSpPr>
            <a:spLocks noGrp="1"/>
          </p:cNvSpPr>
          <p:nvPr>
            <p:ph type="pic" sz="quarter" idx="12"/>
          </p:nvPr>
        </p:nvSpPr>
        <p:spPr>
          <a:xfrm>
            <a:off x="0" y="0"/>
            <a:ext cx="6958433" cy="6858000"/>
          </a:xfrm>
          <a:custGeom>
            <a:avLst/>
            <a:gdLst>
              <a:gd name="connsiteX0" fmla="*/ 2315487 w 6958433"/>
              <a:gd name="connsiteY0" fmla="*/ 4427621 h 6858000"/>
              <a:gd name="connsiteX1" fmla="*/ 2315487 w 6958433"/>
              <a:gd name="connsiteY1" fmla="*/ 6090458 h 6858000"/>
              <a:gd name="connsiteX2" fmla="*/ 3266177 w 6958433"/>
              <a:gd name="connsiteY2" fmla="*/ 6090458 h 6858000"/>
              <a:gd name="connsiteX3" fmla="*/ 3486963 w 6958433"/>
              <a:gd name="connsiteY3" fmla="*/ 5765786 h 6858000"/>
              <a:gd name="connsiteX4" fmla="*/ 2757569 w 6958433"/>
              <a:gd name="connsiteY4" fmla="*/ 5765786 h 6858000"/>
              <a:gd name="connsiteX5" fmla="*/ 2757569 w 6958433"/>
              <a:gd name="connsiteY5" fmla="*/ 4427621 h 6858000"/>
              <a:gd name="connsiteX6" fmla="*/ 1714576 w 6958433"/>
              <a:gd name="connsiteY6" fmla="*/ 4427621 h 6858000"/>
              <a:gd name="connsiteX7" fmla="*/ 1188726 w 6958433"/>
              <a:gd name="connsiteY7" fmla="*/ 5228271 h 6858000"/>
              <a:gd name="connsiteX8" fmla="*/ 1774168 w 6958433"/>
              <a:gd name="connsiteY8" fmla="*/ 6090458 h 6858000"/>
              <a:gd name="connsiteX9" fmla="*/ 2275843 w 6958433"/>
              <a:gd name="connsiteY9" fmla="*/ 6090458 h 6858000"/>
              <a:gd name="connsiteX10" fmla="*/ 1668085 w 6958433"/>
              <a:gd name="connsiteY10" fmla="*/ 5214831 h 6858000"/>
              <a:gd name="connsiteX11" fmla="*/ 2185820 w 6958433"/>
              <a:gd name="connsiteY11" fmla="*/ 4427621 h 6858000"/>
              <a:gd name="connsiteX12" fmla="*/ 701675 w 6958433"/>
              <a:gd name="connsiteY12" fmla="*/ 4427621 h 6858000"/>
              <a:gd name="connsiteX13" fmla="*/ 701675 w 6958433"/>
              <a:gd name="connsiteY13" fmla="*/ 6090374 h 6858000"/>
              <a:gd name="connsiteX14" fmla="*/ 1143757 w 6958433"/>
              <a:gd name="connsiteY14" fmla="*/ 6090374 h 6858000"/>
              <a:gd name="connsiteX15" fmla="*/ 1143757 w 6958433"/>
              <a:gd name="connsiteY15" fmla="*/ 4427621 h 6858000"/>
              <a:gd name="connsiteX16" fmla="*/ 0 w 6958433"/>
              <a:gd name="connsiteY16" fmla="*/ 0 h 6858000"/>
              <a:gd name="connsiteX17" fmla="*/ 6958433 w 6958433"/>
              <a:gd name="connsiteY17" fmla="*/ 0 h 6858000"/>
              <a:gd name="connsiteX18" fmla="*/ 6958433 w 6958433"/>
              <a:gd name="connsiteY18" fmla="*/ 6858000 h 6858000"/>
              <a:gd name="connsiteX19" fmla="*/ 0 w 6958433"/>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58433" h="6858000">
                <a:moveTo>
                  <a:pt x="2315487" y="4427621"/>
                </a:moveTo>
                <a:lnTo>
                  <a:pt x="2315487" y="6090458"/>
                </a:lnTo>
                <a:lnTo>
                  <a:pt x="3266177" y="6090458"/>
                </a:lnTo>
                <a:lnTo>
                  <a:pt x="3486963" y="5765786"/>
                </a:lnTo>
                <a:lnTo>
                  <a:pt x="2757569" y="5765786"/>
                </a:lnTo>
                <a:lnTo>
                  <a:pt x="2757569" y="4427621"/>
                </a:lnTo>
                <a:close/>
                <a:moveTo>
                  <a:pt x="1714576" y="4427621"/>
                </a:moveTo>
                <a:lnTo>
                  <a:pt x="1188726" y="5228271"/>
                </a:lnTo>
                <a:lnTo>
                  <a:pt x="1774168" y="6090458"/>
                </a:lnTo>
                <a:lnTo>
                  <a:pt x="2275843" y="6090458"/>
                </a:lnTo>
                <a:lnTo>
                  <a:pt x="1668085" y="5214831"/>
                </a:lnTo>
                <a:lnTo>
                  <a:pt x="2185820" y="4427621"/>
                </a:lnTo>
                <a:close/>
                <a:moveTo>
                  <a:pt x="701675" y="4427621"/>
                </a:moveTo>
                <a:lnTo>
                  <a:pt x="701675" y="6090374"/>
                </a:lnTo>
                <a:lnTo>
                  <a:pt x="1143757" y="6090374"/>
                </a:lnTo>
                <a:lnTo>
                  <a:pt x="1143757" y="4427621"/>
                </a:lnTo>
                <a:close/>
                <a:moveTo>
                  <a:pt x="0" y="0"/>
                </a:moveTo>
                <a:lnTo>
                  <a:pt x="6958433" y="0"/>
                </a:lnTo>
                <a:lnTo>
                  <a:pt x="6958433" y="6858000"/>
                </a:lnTo>
                <a:lnTo>
                  <a:pt x="0" y="6858000"/>
                </a:lnTo>
                <a:close/>
              </a:path>
            </a:pathLst>
          </a:custGeom>
          <a:solidFill>
            <a:schemeClr val="bg2"/>
          </a:solidFill>
        </p:spPr>
        <p:txBody>
          <a:bodyPr wrap="square">
            <a:noAutofit/>
          </a:bodyPr>
          <a:lstStyle/>
          <a:p>
            <a:endParaRPr lang="da-DK"/>
          </a:p>
        </p:txBody>
      </p:sp>
      <p:sp>
        <p:nvSpPr>
          <p:cNvPr id="7" name="Rektangel 6">
            <a:extLst>
              <a:ext uri="{FF2B5EF4-FFF2-40B4-BE49-F238E27FC236}">
                <a16:creationId xmlns:a16="http://schemas.microsoft.com/office/drawing/2014/main" id="{B36B847A-7790-0552-5299-903DAE7C3821}"/>
              </a:ext>
            </a:extLst>
          </p:cNvPr>
          <p:cNvSpPr/>
          <p:nvPr userDrawn="1"/>
        </p:nvSpPr>
        <p:spPr>
          <a:xfrm>
            <a:off x="6958433" y="0"/>
            <a:ext cx="9262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F846A292-B5B7-B328-602A-F4D5302D85A6}"/>
              </a:ext>
            </a:extLst>
          </p:cNvPr>
          <p:cNvSpPr/>
          <p:nvPr userDrawn="1"/>
        </p:nvSpPr>
        <p:spPr>
          <a:xfrm>
            <a:off x="7884697" y="0"/>
            <a:ext cx="430730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18540A5-58EF-812B-669B-E6FD3E745CE4}"/>
              </a:ext>
            </a:extLst>
          </p:cNvPr>
          <p:cNvSpPr>
            <a:spLocks noGrp="1"/>
          </p:cNvSpPr>
          <p:nvPr>
            <p:ph type="title"/>
          </p:nvPr>
        </p:nvSpPr>
        <p:spPr>
          <a:xfrm>
            <a:off x="8487545" y="2336637"/>
            <a:ext cx="3002779" cy="1002638"/>
          </a:xfrm>
        </p:spPr>
        <p:txBody>
          <a:bodyPr anchor="b"/>
          <a:lstStyle/>
          <a:p>
            <a:r>
              <a:rPr lang="da-DK" dirty="0"/>
              <a:t>Klik for at redigere titeltypografien i masteren</a:t>
            </a:r>
          </a:p>
        </p:txBody>
      </p:sp>
      <p:sp>
        <p:nvSpPr>
          <p:cNvPr id="15" name="Pladsholder til tekst 14">
            <a:extLst>
              <a:ext uri="{FF2B5EF4-FFF2-40B4-BE49-F238E27FC236}">
                <a16:creationId xmlns:a16="http://schemas.microsoft.com/office/drawing/2014/main" id="{BC91293C-06D3-5E77-649B-15D342495874}"/>
              </a:ext>
            </a:extLst>
          </p:cNvPr>
          <p:cNvSpPr>
            <a:spLocks noGrp="1"/>
          </p:cNvSpPr>
          <p:nvPr>
            <p:ph type="body" sz="quarter" idx="13"/>
          </p:nvPr>
        </p:nvSpPr>
        <p:spPr>
          <a:xfrm>
            <a:off x="8484781" y="3501188"/>
            <a:ext cx="3002780" cy="1408113"/>
          </a:xfrm>
        </p:spPr>
        <p:txBody>
          <a:bodyPr/>
          <a:lstStyle>
            <a:lvl1pPr marL="0" indent="0">
              <a:buNone/>
              <a:defRPr/>
            </a:lvl1pPr>
          </a:lstStyle>
          <a:p>
            <a:pPr lvl="0"/>
            <a:r>
              <a:rPr lang="da-DK" dirty="0"/>
              <a:t>Klik for at redigere teksttypografierne i masteren</a:t>
            </a:r>
          </a:p>
        </p:txBody>
      </p:sp>
    </p:spTree>
    <p:extLst>
      <p:ext uri="{BB962C8B-B14F-4D97-AF65-F5344CB8AC3E}">
        <p14:creationId xmlns:p14="http://schemas.microsoft.com/office/powerpoint/2010/main" val="36899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 Tak for i dag ">
    <p:spTree>
      <p:nvGrpSpPr>
        <p:cNvPr id="1" name=""/>
        <p:cNvGrpSpPr/>
        <p:nvPr/>
      </p:nvGrpSpPr>
      <p:grpSpPr>
        <a:xfrm>
          <a:off x="0" y="0"/>
          <a:ext cx="0" cy="0"/>
          <a:chOff x="0" y="0"/>
          <a:chExt cx="0" cy="0"/>
        </a:xfrm>
      </p:grpSpPr>
      <p:grpSp>
        <p:nvGrpSpPr>
          <p:cNvPr id="19" name="Gruppe 18">
            <a:extLst>
              <a:ext uri="{FF2B5EF4-FFF2-40B4-BE49-F238E27FC236}">
                <a16:creationId xmlns:a16="http://schemas.microsoft.com/office/drawing/2014/main" id="{EA541550-7266-AFF6-BD4D-E0BBD4D61F30}"/>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1" name="Gruppe 20">
              <a:extLst>
                <a:ext uri="{FF2B5EF4-FFF2-40B4-BE49-F238E27FC236}">
                  <a16:creationId xmlns:a16="http://schemas.microsoft.com/office/drawing/2014/main" id="{0605FF9C-17A5-6143-C976-BB47ACC9ED8B}"/>
                </a:ext>
              </a:extLst>
            </p:cNvPr>
            <p:cNvGrpSpPr/>
            <p:nvPr userDrawn="1"/>
          </p:nvGrpSpPr>
          <p:grpSpPr>
            <a:xfrm>
              <a:off x="-1838312" y="-9527"/>
              <a:ext cx="1721353" cy="2467796"/>
              <a:chOff x="-1838312" y="-9527"/>
              <a:chExt cx="1721353" cy="2467796"/>
            </a:xfrm>
          </p:grpSpPr>
          <p:grpSp>
            <p:nvGrpSpPr>
              <p:cNvPr id="25" name="Gruppe 24">
                <a:extLst>
                  <a:ext uri="{FF2B5EF4-FFF2-40B4-BE49-F238E27FC236}">
                    <a16:creationId xmlns:a16="http://schemas.microsoft.com/office/drawing/2014/main" id="{1022EB3F-72C8-F051-EDCC-3D11497B0274}"/>
                  </a:ext>
                </a:extLst>
              </p:cNvPr>
              <p:cNvGrpSpPr/>
              <p:nvPr userDrawn="1"/>
            </p:nvGrpSpPr>
            <p:grpSpPr>
              <a:xfrm>
                <a:off x="-1838312" y="566838"/>
                <a:ext cx="1686995" cy="1891431"/>
                <a:chOff x="-2407803" y="1483724"/>
                <a:chExt cx="1686995" cy="1891431"/>
              </a:xfrm>
            </p:grpSpPr>
            <p:sp>
              <p:nvSpPr>
                <p:cNvPr id="27" name="Rektangel 26">
                  <a:extLst>
                    <a:ext uri="{FF2B5EF4-FFF2-40B4-BE49-F238E27FC236}">
                      <a16:creationId xmlns:a16="http://schemas.microsoft.com/office/drawing/2014/main" id="{523BFCE1-8C42-49FB-0D59-AE488D5E7CEE}"/>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8" name="Gruppe 27">
                  <a:extLst>
                    <a:ext uri="{FF2B5EF4-FFF2-40B4-BE49-F238E27FC236}">
                      <a16:creationId xmlns:a16="http://schemas.microsoft.com/office/drawing/2014/main" id="{508A3E1F-08B3-71F4-1BF8-089E993FE68C}"/>
                    </a:ext>
                  </a:extLst>
                </p:cNvPr>
                <p:cNvGrpSpPr/>
                <p:nvPr userDrawn="1"/>
              </p:nvGrpSpPr>
              <p:grpSpPr>
                <a:xfrm>
                  <a:off x="-2329929" y="1577145"/>
                  <a:ext cx="1531247" cy="737710"/>
                  <a:chOff x="-2855495" y="1483725"/>
                  <a:chExt cx="1531247" cy="737710"/>
                </a:xfrm>
              </p:grpSpPr>
              <p:sp>
                <p:nvSpPr>
                  <p:cNvPr id="33" name="Rektangel 32">
                    <a:extLst>
                      <a:ext uri="{FF2B5EF4-FFF2-40B4-BE49-F238E27FC236}">
                        <a16:creationId xmlns:a16="http://schemas.microsoft.com/office/drawing/2014/main" id="{DEBA9D68-B8CB-70CB-4DDB-4AD10EB9E103}"/>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E0A8E79C-84F1-5703-5D78-8278EF13BD47}"/>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ktangel 34">
                    <a:extLst>
                      <a:ext uri="{FF2B5EF4-FFF2-40B4-BE49-F238E27FC236}">
                        <a16:creationId xmlns:a16="http://schemas.microsoft.com/office/drawing/2014/main" id="{6C5E916B-815F-9A44-D0BE-9687ADFFFA70}"/>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pe 28">
                  <a:extLst>
                    <a:ext uri="{FF2B5EF4-FFF2-40B4-BE49-F238E27FC236}">
                      <a16:creationId xmlns:a16="http://schemas.microsoft.com/office/drawing/2014/main" id="{BF62F97C-731E-3F56-6155-1592B0F623F4}"/>
                    </a:ext>
                  </a:extLst>
                </p:cNvPr>
                <p:cNvGrpSpPr/>
                <p:nvPr userDrawn="1"/>
              </p:nvGrpSpPr>
              <p:grpSpPr>
                <a:xfrm>
                  <a:off x="-2329929" y="2483522"/>
                  <a:ext cx="1531247" cy="737710"/>
                  <a:chOff x="-2879557" y="2390102"/>
                  <a:chExt cx="1531247" cy="737710"/>
                </a:xfrm>
              </p:grpSpPr>
              <p:sp>
                <p:nvSpPr>
                  <p:cNvPr id="30" name="Rektangel 29">
                    <a:extLst>
                      <a:ext uri="{FF2B5EF4-FFF2-40B4-BE49-F238E27FC236}">
                        <a16:creationId xmlns:a16="http://schemas.microsoft.com/office/drawing/2014/main" id="{2A9495F8-7B29-817D-9734-737D7FAB4CF5}"/>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ktangel 30">
                    <a:extLst>
                      <a:ext uri="{FF2B5EF4-FFF2-40B4-BE49-F238E27FC236}">
                        <a16:creationId xmlns:a16="http://schemas.microsoft.com/office/drawing/2014/main" id="{A61FDE5E-D4A1-32F7-29D4-B620E2D2DBFF}"/>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ktangel 31">
                    <a:extLst>
                      <a:ext uri="{FF2B5EF4-FFF2-40B4-BE49-F238E27FC236}">
                        <a16:creationId xmlns:a16="http://schemas.microsoft.com/office/drawing/2014/main" id="{DF743F7E-DFAB-766B-81C8-80FF29531ECB}"/>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6" name="Tekstfelt 25">
                <a:extLst>
                  <a:ext uri="{FF2B5EF4-FFF2-40B4-BE49-F238E27FC236}">
                    <a16:creationId xmlns:a16="http://schemas.microsoft.com/office/drawing/2014/main" id="{D2CDC10B-63FA-86F3-A3F2-5B5E0EA55A3D}"/>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3" name="Rektangel 22">
              <a:extLst>
                <a:ext uri="{FF2B5EF4-FFF2-40B4-BE49-F238E27FC236}">
                  <a16:creationId xmlns:a16="http://schemas.microsoft.com/office/drawing/2014/main" id="{1F936285-01DB-8302-E5BC-C0CBB15F1D56}"/>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ktangel 23">
              <a:extLst>
                <a:ext uri="{FF2B5EF4-FFF2-40B4-BE49-F238E27FC236}">
                  <a16:creationId xmlns:a16="http://schemas.microsoft.com/office/drawing/2014/main" id="{12C96CA3-BDEF-3A44-3184-6071131FDF29}"/>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4" name="Billede 3">
            <a:extLst>
              <a:ext uri="{FF2B5EF4-FFF2-40B4-BE49-F238E27FC236}">
                <a16:creationId xmlns:a16="http://schemas.microsoft.com/office/drawing/2014/main" id="{D761935F-B0FA-8E5A-D1DE-9D794A02263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709720"/>
            <a:ext cx="2560000" cy="1440000"/>
          </a:xfrm>
          <a:prstGeom prst="rect">
            <a:avLst/>
          </a:prstGeom>
        </p:spPr>
      </p:pic>
      <p:sp>
        <p:nvSpPr>
          <p:cNvPr id="22" name="Tekstfelt 21">
            <a:extLst>
              <a:ext uri="{FF2B5EF4-FFF2-40B4-BE49-F238E27FC236}">
                <a16:creationId xmlns:a16="http://schemas.microsoft.com/office/drawing/2014/main" id="{D73B8AD8-0637-E144-0154-1D3E81B099FE}"/>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3" name="Pladsholder til billede 12">
            <a:extLst>
              <a:ext uri="{FF2B5EF4-FFF2-40B4-BE49-F238E27FC236}">
                <a16:creationId xmlns:a16="http://schemas.microsoft.com/office/drawing/2014/main" id="{CD228F2A-595E-8AB7-FA25-C58E6F7D0978}"/>
              </a:ext>
            </a:extLst>
          </p:cNvPr>
          <p:cNvSpPr>
            <a:spLocks noGrp="1"/>
          </p:cNvSpPr>
          <p:nvPr>
            <p:ph type="pic" sz="quarter" idx="12"/>
          </p:nvPr>
        </p:nvSpPr>
        <p:spPr>
          <a:xfrm>
            <a:off x="0" y="0"/>
            <a:ext cx="6958433" cy="6858000"/>
          </a:xfrm>
          <a:custGeom>
            <a:avLst/>
            <a:gdLst>
              <a:gd name="connsiteX0" fmla="*/ 2315487 w 6958433"/>
              <a:gd name="connsiteY0" fmla="*/ 4427621 h 6858000"/>
              <a:gd name="connsiteX1" fmla="*/ 2315487 w 6958433"/>
              <a:gd name="connsiteY1" fmla="*/ 6090458 h 6858000"/>
              <a:gd name="connsiteX2" fmla="*/ 3266177 w 6958433"/>
              <a:gd name="connsiteY2" fmla="*/ 6090458 h 6858000"/>
              <a:gd name="connsiteX3" fmla="*/ 3486963 w 6958433"/>
              <a:gd name="connsiteY3" fmla="*/ 5765786 h 6858000"/>
              <a:gd name="connsiteX4" fmla="*/ 2757569 w 6958433"/>
              <a:gd name="connsiteY4" fmla="*/ 5765786 h 6858000"/>
              <a:gd name="connsiteX5" fmla="*/ 2757569 w 6958433"/>
              <a:gd name="connsiteY5" fmla="*/ 4427621 h 6858000"/>
              <a:gd name="connsiteX6" fmla="*/ 1714576 w 6958433"/>
              <a:gd name="connsiteY6" fmla="*/ 4427621 h 6858000"/>
              <a:gd name="connsiteX7" fmla="*/ 1188726 w 6958433"/>
              <a:gd name="connsiteY7" fmla="*/ 5228271 h 6858000"/>
              <a:gd name="connsiteX8" fmla="*/ 1774168 w 6958433"/>
              <a:gd name="connsiteY8" fmla="*/ 6090458 h 6858000"/>
              <a:gd name="connsiteX9" fmla="*/ 2275843 w 6958433"/>
              <a:gd name="connsiteY9" fmla="*/ 6090458 h 6858000"/>
              <a:gd name="connsiteX10" fmla="*/ 1668085 w 6958433"/>
              <a:gd name="connsiteY10" fmla="*/ 5214831 h 6858000"/>
              <a:gd name="connsiteX11" fmla="*/ 2185820 w 6958433"/>
              <a:gd name="connsiteY11" fmla="*/ 4427621 h 6858000"/>
              <a:gd name="connsiteX12" fmla="*/ 701675 w 6958433"/>
              <a:gd name="connsiteY12" fmla="*/ 4427621 h 6858000"/>
              <a:gd name="connsiteX13" fmla="*/ 701675 w 6958433"/>
              <a:gd name="connsiteY13" fmla="*/ 6090374 h 6858000"/>
              <a:gd name="connsiteX14" fmla="*/ 1143757 w 6958433"/>
              <a:gd name="connsiteY14" fmla="*/ 6090374 h 6858000"/>
              <a:gd name="connsiteX15" fmla="*/ 1143757 w 6958433"/>
              <a:gd name="connsiteY15" fmla="*/ 4427621 h 6858000"/>
              <a:gd name="connsiteX16" fmla="*/ 0 w 6958433"/>
              <a:gd name="connsiteY16" fmla="*/ 0 h 6858000"/>
              <a:gd name="connsiteX17" fmla="*/ 6958433 w 6958433"/>
              <a:gd name="connsiteY17" fmla="*/ 0 h 6858000"/>
              <a:gd name="connsiteX18" fmla="*/ 6958433 w 6958433"/>
              <a:gd name="connsiteY18" fmla="*/ 6858000 h 6858000"/>
              <a:gd name="connsiteX19" fmla="*/ 0 w 6958433"/>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58433" h="6858000">
                <a:moveTo>
                  <a:pt x="2315487" y="4427621"/>
                </a:moveTo>
                <a:lnTo>
                  <a:pt x="2315487" y="6090458"/>
                </a:lnTo>
                <a:lnTo>
                  <a:pt x="3266177" y="6090458"/>
                </a:lnTo>
                <a:lnTo>
                  <a:pt x="3486963" y="5765786"/>
                </a:lnTo>
                <a:lnTo>
                  <a:pt x="2757569" y="5765786"/>
                </a:lnTo>
                <a:lnTo>
                  <a:pt x="2757569" y="4427621"/>
                </a:lnTo>
                <a:close/>
                <a:moveTo>
                  <a:pt x="1714576" y="4427621"/>
                </a:moveTo>
                <a:lnTo>
                  <a:pt x="1188726" y="5228271"/>
                </a:lnTo>
                <a:lnTo>
                  <a:pt x="1774168" y="6090458"/>
                </a:lnTo>
                <a:lnTo>
                  <a:pt x="2275843" y="6090458"/>
                </a:lnTo>
                <a:lnTo>
                  <a:pt x="1668085" y="5214831"/>
                </a:lnTo>
                <a:lnTo>
                  <a:pt x="2185820" y="4427621"/>
                </a:lnTo>
                <a:close/>
                <a:moveTo>
                  <a:pt x="701675" y="4427621"/>
                </a:moveTo>
                <a:lnTo>
                  <a:pt x="701675" y="6090374"/>
                </a:lnTo>
                <a:lnTo>
                  <a:pt x="1143757" y="6090374"/>
                </a:lnTo>
                <a:lnTo>
                  <a:pt x="1143757" y="4427621"/>
                </a:lnTo>
                <a:close/>
                <a:moveTo>
                  <a:pt x="0" y="0"/>
                </a:moveTo>
                <a:lnTo>
                  <a:pt x="6958433" y="0"/>
                </a:lnTo>
                <a:lnTo>
                  <a:pt x="6958433" y="6858000"/>
                </a:lnTo>
                <a:lnTo>
                  <a:pt x="0" y="6858000"/>
                </a:lnTo>
                <a:close/>
              </a:path>
            </a:pathLst>
          </a:custGeom>
          <a:solidFill>
            <a:schemeClr val="bg2"/>
          </a:solidFill>
        </p:spPr>
        <p:txBody>
          <a:bodyPr wrap="square">
            <a:noAutofit/>
          </a:bodyPr>
          <a:lstStyle/>
          <a:p>
            <a:endParaRPr lang="da-DK"/>
          </a:p>
        </p:txBody>
      </p:sp>
      <p:sp>
        <p:nvSpPr>
          <p:cNvPr id="7" name="Rektangel 6">
            <a:extLst>
              <a:ext uri="{FF2B5EF4-FFF2-40B4-BE49-F238E27FC236}">
                <a16:creationId xmlns:a16="http://schemas.microsoft.com/office/drawing/2014/main" id="{B36B847A-7790-0552-5299-903DAE7C3821}"/>
              </a:ext>
            </a:extLst>
          </p:cNvPr>
          <p:cNvSpPr/>
          <p:nvPr userDrawn="1"/>
        </p:nvSpPr>
        <p:spPr>
          <a:xfrm>
            <a:off x="6958433" y="0"/>
            <a:ext cx="9262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F846A292-B5B7-B328-602A-F4D5302D85A6}"/>
              </a:ext>
            </a:extLst>
          </p:cNvPr>
          <p:cNvSpPr/>
          <p:nvPr userDrawn="1"/>
        </p:nvSpPr>
        <p:spPr>
          <a:xfrm>
            <a:off x="7884697" y="0"/>
            <a:ext cx="430730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18540A5-58EF-812B-669B-E6FD3E745CE4}"/>
              </a:ext>
            </a:extLst>
          </p:cNvPr>
          <p:cNvSpPr>
            <a:spLocks noGrp="1"/>
          </p:cNvSpPr>
          <p:nvPr>
            <p:ph type="title"/>
          </p:nvPr>
        </p:nvSpPr>
        <p:spPr>
          <a:xfrm>
            <a:off x="8487545" y="2336637"/>
            <a:ext cx="3002779" cy="1002638"/>
          </a:xfrm>
        </p:spPr>
        <p:txBody>
          <a:bodyPr anchor="b"/>
          <a:lstStyle>
            <a:lvl1pPr>
              <a:defRPr>
                <a:solidFill>
                  <a:schemeClr val="tx2"/>
                </a:solidFill>
              </a:defRPr>
            </a:lvl1pPr>
          </a:lstStyle>
          <a:p>
            <a:r>
              <a:rPr lang="da-DK" dirty="0"/>
              <a:t>Klik for at redigere titeltypografien i masteren</a:t>
            </a:r>
          </a:p>
        </p:txBody>
      </p:sp>
      <p:sp>
        <p:nvSpPr>
          <p:cNvPr id="15" name="Pladsholder til tekst 14">
            <a:extLst>
              <a:ext uri="{FF2B5EF4-FFF2-40B4-BE49-F238E27FC236}">
                <a16:creationId xmlns:a16="http://schemas.microsoft.com/office/drawing/2014/main" id="{BC91293C-06D3-5E77-649B-15D342495874}"/>
              </a:ext>
            </a:extLst>
          </p:cNvPr>
          <p:cNvSpPr>
            <a:spLocks noGrp="1"/>
          </p:cNvSpPr>
          <p:nvPr>
            <p:ph type="body" sz="quarter" idx="13"/>
          </p:nvPr>
        </p:nvSpPr>
        <p:spPr>
          <a:xfrm>
            <a:off x="8484781" y="3501188"/>
            <a:ext cx="3002780" cy="1408113"/>
          </a:xfrm>
        </p:spPr>
        <p:txBody>
          <a:bodyPr/>
          <a:lstStyle>
            <a:lvl1pPr marL="0" indent="0">
              <a:buNone/>
              <a:defRPr>
                <a:solidFill>
                  <a:schemeClr val="tx2"/>
                </a:solidFill>
              </a:defRPr>
            </a:lvl1pPr>
          </a:lstStyle>
          <a:p>
            <a:pPr lvl="0"/>
            <a:r>
              <a:rPr lang="da-DK" dirty="0"/>
              <a:t>Klik for at redigere teksttypografierne i masteren</a:t>
            </a:r>
          </a:p>
        </p:txBody>
      </p:sp>
    </p:spTree>
    <p:extLst>
      <p:ext uri="{BB962C8B-B14F-4D97-AF65-F5344CB8AC3E}">
        <p14:creationId xmlns:p14="http://schemas.microsoft.com/office/powerpoint/2010/main" val="329609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 Tak for i dag uden billede">
    <p:bg>
      <p:bgPr>
        <a:solidFill>
          <a:schemeClr val="bg2"/>
        </a:solidFill>
        <a:effectLst/>
      </p:bgPr>
    </p:bg>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6675CFAA-4A71-EAE7-FFB5-181DAF11A2D6}"/>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3" name="Gruppe 2">
              <a:extLst>
                <a:ext uri="{FF2B5EF4-FFF2-40B4-BE49-F238E27FC236}">
                  <a16:creationId xmlns:a16="http://schemas.microsoft.com/office/drawing/2014/main" id="{E892E8B8-9594-F9E8-DB50-8D53C1F212EF}"/>
                </a:ext>
              </a:extLst>
            </p:cNvPr>
            <p:cNvGrpSpPr/>
            <p:nvPr userDrawn="1"/>
          </p:nvGrpSpPr>
          <p:grpSpPr>
            <a:xfrm>
              <a:off x="-1838312" y="-9527"/>
              <a:ext cx="1721353" cy="2467796"/>
              <a:chOff x="-1838312" y="-9527"/>
              <a:chExt cx="1721353" cy="2467796"/>
            </a:xfrm>
          </p:grpSpPr>
          <p:grpSp>
            <p:nvGrpSpPr>
              <p:cNvPr id="24" name="Gruppe 23">
                <a:extLst>
                  <a:ext uri="{FF2B5EF4-FFF2-40B4-BE49-F238E27FC236}">
                    <a16:creationId xmlns:a16="http://schemas.microsoft.com/office/drawing/2014/main" id="{6594486F-6260-D26D-8FFE-A8C678867056}"/>
                  </a:ext>
                </a:extLst>
              </p:cNvPr>
              <p:cNvGrpSpPr/>
              <p:nvPr userDrawn="1"/>
            </p:nvGrpSpPr>
            <p:grpSpPr>
              <a:xfrm>
                <a:off x="-1838312" y="566838"/>
                <a:ext cx="1686995" cy="1891431"/>
                <a:chOff x="-2407803" y="1483724"/>
                <a:chExt cx="1686995" cy="1891431"/>
              </a:xfrm>
            </p:grpSpPr>
            <p:sp>
              <p:nvSpPr>
                <p:cNvPr id="26" name="Rektangel 25">
                  <a:extLst>
                    <a:ext uri="{FF2B5EF4-FFF2-40B4-BE49-F238E27FC236}">
                      <a16:creationId xmlns:a16="http://schemas.microsoft.com/office/drawing/2014/main" id="{D1C834EC-96C7-FB1B-A8A6-AB288C2882F7}"/>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7" name="Gruppe 26">
                  <a:extLst>
                    <a:ext uri="{FF2B5EF4-FFF2-40B4-BE49-F238E27FC236}">
                      <a16:creationId xmlns:a16="http://schemas.microsoft.com/office/drawing/2014/main" id="{F706CBE8-9286-FE78-189A-69616D99BE79}"/>
                    </a:ext>
                  </a:extLst>
                </p:cNvPr>
                <p:cNvGrpSpPr/>
                <p:nvPr userDrawn="1"/>
              </p:nvGrpSpPr>
              <p:grpSpPr>
                <a:xfrm>
                  <a:off x="-2329929" y="1577145"/>
                  <a:ext cx="1531247" cy="737710"/>
                  <a:chOff x="-2855495" y="1483725"/>
                  <a:chExt cx="1531247" cy="737710"/>
                </a:xfrm>
              </p:grpSpPr>
              <p:sp>
                <p:nvSpPr>
                  <p:cNvPr id="32" name="Rektangel 31">
                    <a:extLst>
                      <a:ext uri="{FF2B5EF4-FFF2-40B4-BE49-F238E27FC236}">
                        <a16:creationId xmlns:a16="http://schemas.microsoft.com/office/drawing/2014/main" id="{44053F5B-1453-75E3-0E8A-BF3293C4837C}"/>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ktangel 32">
                    <a:extLst>
                      <a:ext uri="{FF2B5EF4-FFF2-40B4-BE49-F238E27FC236}">
                        <a16:creationId xmlns:a16="http://schemas.microsoft.com/office/drawing/2014/main" id="{CC2FD806-0166-812F-B0CE-8CF8AE8B5036}"/>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A798E2CD-0254-39E5-025B-C84DFF26FB98}"/>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8" name="Gruppe 27">
                  <a:extLst>
                    <a:ext uri="{FF2B5EF4-FFF2-40B4-BE49-F238E27FC236}">
                      <a16:creationId xmlns:a16="http://schemas.microsoft.com/office/drawing/2014/main" id="{B7F985D0-4B56-84F8-C2ED-6FBBBE361D6A}"/>
                    </a:ext>
                  </a:extLst>
                </p:cNvPr>
                <p:cNvGrpSpPr/>
                <p:nvPr userDrawn="1"/>
              </p:nvGrpSpPr>
              <p:grpSpPr>
                <a:xfrm>
                  <a:off x="-2329929" y="2483522"/>
                  <a:ext cx="1531247" cy="737710"/>
                  <a:chOff x="-2879557" y="2390102"/>
                  <a:chExt cx="1531247" cy="737710"/>
                </a:xfrm>
              </p:grpSpPr>
              <p:sp>
                <p:nvSpPr>
                  <p:cNvPr id="29" name="Rektangel 28">
                    <a:extLst>
                      <a:ext uri="{FF2B5EF4-FFF2-40B4-BE49-F238E27FC236}">
                        <a16:creationId xmlns:a16="http://schemas.microsoft.com/office/drawing/2014/main" id="{B35B2CEC-6035-060F-2950-DA292EEA6183}"/>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ktangel 29">
                    <a:extLst>
                      <a:ext uri="{FF2B5EF4-FFF2-40B4-BE49-F238E27FC236}">
                        <a16:creationId xmlns:a16="http://schemas.microsoft.com/office/drawing/2014/main" id="{43C50ECF-3DD9-E407-F59C-92B47DA36009}"/>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ktangel 30">
                    <a:extLst>
                      <a:ext uri="{FF2B5EF4-FFF2-40B4-BE49-F238E27FC236}">
                        <a16:creationId xmlns:a16="http://schemas.microsoft.com/office/drawing/2014/main" id="{DE45E84D-F5BA-13BB-60B7-3B46D2877A29}"/>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5" name="Tekstfelt 24">
                <a:extLst>
                  <a:ext uri="{FF2B5EF4-FFF2-40B4-BE49-F238E27FC236}">
                    <a16:creationId xmlns:a16="http://schemas.microsoft.com/office/drawing/2014/main" id="{709C0F2F-A881-995E-D37C-C23D9D283CE0}"/>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4" name="Rektangel 3">
              <a:extLst>
                <a:ext uri="{FF2B5EF4-FFF2-40B4-BE49-F238E27FC236}">
                  <a16:creationId xmlns:a16="http://schemas.microsoft.com/office/drawing/2014/main" id="{800B4838-CD5E-1B9B-09B7-16B80CCF4BC0}"/>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D0323E55-9DBE-8B44-AE54-6E202A0CCA88}"/>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11" name="Billede 10">
            <a:extLst>
              <a:ext uri="{FF2B5EF4-FFF2-40B4-BE49-F238E27FC236}">
                <a16:creationId xmlns:a16="http://schemas.microsoft.com/office/drawing/2014/main" id="{2514E7EE-56EC-0AB6-340F-D87675DB59C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318" y="2799516"/>
            <a:ext cx="2560000" cy="1440000"/>
          </a:xfrm>
          <a:prstGeom prst="rect">
            <a:avLst/>
          </a:prstGeom>
        </p:spPr>
      </p:pic>
      <p:sp>
        <p:nvSpPr>
          <p:cNvPr id="7" name="Rektangel 6">
            <a:extLst>
              <a:ext uri="{FF2B5EF4-FFF2-40B4-BE49-F238E27FC236}">
                <a16:creationId xmlns:a16="http://schemas.microsoft.com/office/drawing/2014/main" id="{CAA51215-2205-AA6A-4205-C253DE5421A4}"/>
              </a:ext>
            </a:extLst>
          </p:cNvPr>
          <p:cNvSpPr/>
          <p:nvPr userDrawn="1"/>
        </p:nvSpPr>
        <p:spPr>
          <a:xfrm>
            <a:off x="8791" y="0"/>
            <a:ext cx="698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el 1">
            <a:extLst>
              <a:ext uri="{FF2B5EF4-FFF2-40B4-BE49-F238E27FC236}">
                <a16:creationId xmlns:a16="http://schemas.microsoft.com/office/drawing/2014/main" id="{390F98F4-A2E3-E0EC-8326-522BC36FDBC0}"/>
              </a:ext>
            </a:extLst>
          </p:cNvPr>
          <p:cNvSpPr>
            <a:spLocks noGrp="1"/>
          </p:cNvSpPr>
          <p:nvPr>
            <p:ph type="title"/>
          </p:nvPr>
        </p:nvSpPr>
        <p:spPr>
          <a:xfrm>
            <a:off x="1386000" y="2336401"/>
            <a:ext cx="3492000" cy="1002638"/>
          </a:xfrm>
        </p:spPr>
        <p:txBody>
          <a:bodyPr anchor="b"/>
          <a:lstStyle/>
          <a:p>
            <a:r>
              <a:rPr lang="da-DK" dirty="0"/>
              <a:t>Klik for at redigere titeltypografien i masteren</a:t>
            </a:r>
            <a:endParaRPr lang="es-ES" dirty="0"/>
          </a:p>
        </p:txBody>
      </p:sp>
      <p:sp>
        <p:nvSpPr>
          <p:cNvPr id="9" name="Pladsholder til tekst 14">
            <a:extLst>
              <a:ext uri="{FF2B5EF4-FFF2-40B4-BE49-F238E27FC236}">
                <a16:creationId xmlns:a16="http://schemas.microsoft.com/office/drawing/2014/main" id="{A61175A7-E979-2B5D-99CA-46302CEBE8DF}"/>
              </a:ext>
            </a:extLst>
          </p:cNvPr>
          <p:cNvSpPr>
            <a:spLocks noGrp="1"/>
          </p:cNvSpPr>
          <p:nvPr>
            <p:ph type="body" sz="quarter" idx="13"/>
          </p:nvPr>
        </p:nvSpPr>
        <p:spPr>
          <a:xfrm>
            <a:off x="1386000" y="3501189"/>
            <a:ext cx="3492000" cy="1408113"/>
          </a:xfrm>
        </p:spPr>
        <p:txBody>
          <a:bodyPr/>
          <a:lstStyle>
            <a:lvl1pPr marL="0" indent="0">
              <a:buNone/>
              <a:defRPr/>
            </a:lvl1pPr>
          </a:lstStyle>
          <a:p>
            <a:pPr lvl="0"/>
            <a:r>
              <a:rPr lang="da-DK" dirty="0"/>
              <a:t>Klik for at redigere teksttypografierne i masteren</a:t>
            </a:r>
          </a:p>
        </p:txBody>
      </p:sp>
      <p:sp>
        <p:nvSpPr>
          <p:cNvPr id="6" name="Rektangel 5">
            <a:extLst>
              <a:ext uri="{FF2B5EF4-FFF2-40B4-BE49-F238E27FC236}">
                <a16:creationId xmlns:a16="http://schemas.microsoft.com/office/drawing/2014/main" id="{ED20EFF5-D96B-EB7A-BA7D-FFE50BB58C88}"/>
              </a:ext>
            </a:extLst>
          </p:cNvPr>
          <p:cNvSpPr/>
          <p:nvPr userDrawn="1"/>
        </p:nvSpPr>
        <p:spPr>
          <a:xfrm>
            <a:off x="6958433" y="0"/>
            <a:ext cx="9262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Grafik 4">
            <a:extLst>
              <a:ext uri="{FF2B5EF4-FFF2-40B4-BE49-F238E27FC236}">
                <a16:creationId xmlns:a16="http://schemas.microsoft.com/office/drawing/2014/main" id="{20E9D8BC-F921-252A-4E98-F12C03F0328A}"/>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37296" y="559214"/>
            <a:ext cx="2762968" cy="1649406"/>
          </a:xfrm>
          <a:prstGeom prst="rect">
            <a:avLst/>
          </a:prstGeom>
        </p:spPr>
      </p:pic>
    </p:spTree>
    <p:extLst>
      <p:ext uri="{BB962C8B-B14F-4D97-AF65-F5344CB8AC3E}">
        <p14:creationId xmlns:p14="http://schemas.microsoft.com/office/powerpoint/2010/main" val="46272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 Tak for i dag uden billede">
    <p:bg>
      <p:bgPr>
        <a:solidFill>
          <a:schemeClr val="bg2"/>
        </a:solidFill>
        <a:effectLst/>
      </p:bgPr>
    </p:bg>
    <p:spTree>
      <p:nvGrpSpPr>
        <p:cNvPr id="1" name=""/>
        <p:cNvGrpSpPr/>
        <p:nvPr/>
      </p:nvGrpSpPr>
      <p:grpSpPr>
        <a:xfrm>
          <a:off x="0" y="0"/>
          <a:ext cx="0" cy="0"/>
          <a:chOff x="0" y="0"/>
          <a:chExt cx="0" cy="0"/>
        </a:xfrm>
      </p:grpSpPr>
      <p:grpSp>
        <p:nvGrpSpPr>
          <p:cNvPr id="19" name="Gruppe 18">
            <a:extLst>
              <a:ext uri="{FF2B5EF4-FFF2-40B4-BE49-F238E27FC236}">
                <a16:creationId xmlns:a16="http://schemas.microsoft.com/office/drawing/2014/main" id="{5D3C3961-3500-08B9-2333-2068EB1303A2}"/>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1" name="Gruppe 20">
              <a:extLst>
                <a:ext uri="{FF2B5EF4-FFF2-40B4-BE49-F238E27FC236}">
                  <a16:creationId xmlns:a16="http://schemas.microsoft.com/office/drawing/2014/main" id="{F6CC4009-50BD-C404-36DE-EF1FC50A6A96}"/>
                </a:ext>
              </a:extLst>
            </p:cNvPr>
            <p:cNvGrpSpPr/>
            <p:nvPr userDrawn="1"/>
          </p:nvGrpSpPr>
          <p:grpSpPr>
            <a:xfrm>
              <a:off x="-1838312" y="-9527"/>
              <a:ext cx="1721353" cy="2467796"/>
              <a:chOff x="-1838312" y="-9527"/>
              <a:chExt cx="1721353" cy="2467796"/>
            </a:xfrm>
          </p:grpSpPr>
          <p:grpSp>
            <p:nvGrpSpPr>
              <p:cNvPr id="24" name="Gruppe 23">
                <a:extLst>
                  <a:ext uri="{FF2B5EF4-FFF2-40B4-BE49-F238E27FC236}">
                    <a16:creationId xmlns:a16="http://schemas.microsoft.com/office/drawing/2014/main" id="{3F15FE10-609B-E86B-0C3E-C15D7667F08B}"/>
                  </a:ext>
                </a:extLst>
              </p:cNvPr>
              <p:cNvGrpSpPr/>
              <p:nvPr userDrawn="1"/>
            </p:nvGrpSpPr>
            <p:grpSpPr>
              <a:xfrm>
                <a:off x="-1838312" y="566838"/>
                <a:ext cx="1686995" cy="1891431"/>
                <a:chOff x="-2407803" y="1483724"/>
                <a:chExt cx="1686995" cy="1891431"/>
              </a:xfrm>
            </p:grpSpPr>
            <p:sp>
              <p:nvSpPr>
                <p:cNvPr id="26" name="Rektangel 25">
                  <a:extLst>
                    <a:ext uri="{FF2B5EF4-FFF2-40B4-BE49-F238E27FC236}">
                      <a16:creationId xmlns:a16="http://schemas.microsoft.com/office/drawing/2014/main" id="{CB62E44C-20DE-7718-C5F6-9950B2CEDA8D}"/>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7" name="Gruppe 26">
                  <a:extLst>
                    <a:ext uri="{FF2B5EF4-FFF2-40B4-BE49-F238E27FC236}">
                      <a16:creationId xmlns:a16="http://schemas.microsoft.com/office/drawing/2014/main" id="{FE242BF9-336F-CBDC-5E72-7D62BE50A79E}"/>
                    </a:ext>
                  </a:extLst>
                </p:cNvPr>
                <p:cNvGrpSpPr/>
                <p:nvPr userDrawn="1"/>
              </p:nvGrpSpPr>
              <p:grpSpPr>
                <a:xfrm>
                  <a:off x="-2329929" y="1577145"/>
                  <a:ext cx="1531247" cy="737710"/>
                  <a:chOff x="-2855495" y="1483725"/>
                  <a:chExt cx="1531247" cy="737710"/>
                </a:xfrm>
              </p:grpSpPr>
              <p:sp>
                <p:nvSpPr>
                  <p:cNvPr id="32" name="Rektangel 31">
                    <a:extLst>
                      <a:ext uri="{FF2B5EF4-FFF2-40B4-BE49-F238E27FC236}">
                        <a16:creationId xmlns:a16="http://schemas.microsoft.com/office/drawing/2014/main" id="{61D33240-827C-C529-94D5-0104143BE530}"/>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ktangel 32">
                    <a:extLst>
                      <a:ext uri="{FF2B5EF4-FFF2-40B4-BE49-F238E27FC236}">
                        <a16:creationId xmlns:a16="http://schemas.microsoft.com/office/drawing/2014/main" id="{5864B1EE-A5CA-3F01-3A4B-0E1B3623278A}"/>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A3B7A712-7D83-2B22-C153-F90D4F971DCD}"/>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8" name="Gruppe 27">
                  <a:extLst>
                    <a:ext uri="{FF2B5EF4-FFF2-40B4-BE49-F238E27FC236}">
                      <a16:creationId xmlns:a16="http://schemas.microsoft.com/office/drawing/2014/main" id="{76D03491-8765-A083-D670-44EEF28F3263}"/>
                    </a:ext>
                  </a:extLst>
                </p:cNvPr>
                <p:cNvGrpSpPr/>
                <p:nvPr userDrawn="1"/>
              </p:nvGrpSpPr>
              <p:grpSpPr>
                <a:xfrm>
                  <a:off x="-2329929" y="2483522"/>
                  <a:ext cx="1531247" cy="737710"/>
                  <a:chOff x="-2879557" y="2390102"/>
                  <a:chExt cx="1531247" cy="737710"/>
                </a:xfrm>
              </p:grpSpPr>
              <p:sp>
                <p:nvSpPr>
                  <p:cNvPr id="29" name="Rektangel 28">
                    <a:extLst>
                      <a:ext uri="{FF2B5EF4-FFF2-40B4-BE49-F238E27FC236}">
                        <a16:creationId xmlns:a16="http://schemas.microsoft.com/office/drawing/2014/main" id="{A9F687D1-42A0-193F-5EAA-F8E38EBE08B7}"/>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ktangel 29">
                    <a:extLst>
                      <a:ext uri="{FF2B5EF4-FFF2-40B4-BE49-F238E27FC236}">
                        <a16:creationId xmlns:a16="http://schemas.microsoft.com/office/drawing/2014/main" id="{95120BCA-E9D5-2439-66D1-4A13A6089F56}"/>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ktangel 30">
                    <a:extLst>
                      <a:ext uri="{FF2B5EF4-FFF2-40B4-BE49-F238E27FC236}">
                        <a16:creationId xmlns:a16="http://schemas.microsoft.com/office/drawing/2014/main" id="{74A1E1E6-90DE-2FEC-15D2-52055310873F}"/>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5" name="Tekstfelt 24">
                <a:extLst>
                  <a:ext uri="{FF2B5EF4-FFF2-40B4-BE49-F238E27FC236}">
                    <a16:creationId xmlns:a16="http://schemas.microsoft.com/office/drawing/2014/main" id="{F7A08BF6-8FA0-FF77-1A84-0A7CB433D599}"/>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2" name="Rektangel 21">
              <a:extLst>
                <a:ext uri="{FF2B5EF4-FFF2-40B4-BE49-F238E27FC236}">
                  <a16:creationId xmlns:a16="http://schemas.microsoft.com/office/drawing/2014/main" id="{B7DD13CA-0229-EB13-1B3E-3452F96EABF3}"/>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extLst>
                <a:ext uri="{FF2B5EF4-FFF2-40B4-BE49-F238E27FC236}">
                  <a16:creationId xmlns:a16="http://schemas.microsoft.com/office/drawing/2014/main" id="{D71FFFF8-25E7-FA60-0E73-274D7A1DDAA1}"/>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3" name="Billede 2">
            <a:extLst>
              <a:ext uri="{FF2B5EF4-FFF2-40B4-BE49-F238E27FC236}">
                <a16:creationId xmlns:a16="http://schemas.microsoft.com/office/drawing/2014/main" id="{B3E6D9B5-E343-7D86-97EC-35452A388F4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35382" y="2709000"/>
            <a:ext cx="2560000" cy="1440000"/>
          </a:xfrm>
          <a:prstGeom prst="rect">
            <a:avLst/>
          </a:prstGeom>
        </p:spPr>
      </p:pic>
      <p:sp>
        <p:nvSpPr>
          <p:cNvPr id="7" name="Rektangel 6">
            <a:extLst>
              <a:ext uri="{FF2B5EF4-FFF2-40B4-BE49-F238E27FC236}">
                <a16:creationId xmlns:a16="http://schemas.microsoft.com/office/drawing/2014/main" id="{CAA51215-2205-AA6A-4205-C253DE5421A4}"/>
              </a:ext>
            </a:extLst>
          </p:cNvPr>
          <p:cNvSpPr/>
          <p:nvPr userDrawn="1"/>
        </p:nvSpPr>
        <p:spPr>
          <a:xfrm>
            <a:off x="-1" y="0"/>
            <a:ext cx="698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el 1">
            <a:extLst>
              <a:ext uri="{FF2B5EF4-FFF2-40B4-BE49-F238E27FC236}">
                <a16:creationId xmlns:a16="http://schemas.microsoft.com/office/drawing/2014/main" id="{390F98F4-A2E3-E0EC-8326-522BC36FDBC0}"/>
              </a:ext>
            </a:extLst>
          </p:cNvPr>
          <p:cNvSpPr>
            <a:spLocks noGrp="1"/>
          </p:cNvSpPr>
          <p:nvPr>
            <p:ph type="title"/>
          </p:nvPr>
        </p:nvSpPr>
        <p:spPr>
          <a:xfrm>
            <a:off x="1386668" y="2336401"/>
            <a:ext cx="3492825" cy="1002638"/>
          </a:xfrm>
        </p:spPr>
        <p:txBody>
          <a:bodyPr anchor="b"/>
          <a:lstStyle>
            <a:lvl1pPr>
              <a:defRPr>
                <a:solidFill>
                  <a:schemeClr val="bg1"/>
                </a:solidFill>
              </a:defRPr>
            </a:lvl1pPr>
          </a:lstStyle>
          <a:p>
            <a:r>
              <a:rPr lang="da-DK" dirty="0"/>
              <a:t>Klik for at redigere titeltypografien i masteren</a:t>
            </a:r>
            <a:endParaRPr lang="es-ES" dirty="0"/>
          </a:p>
        </p:txBody>
      </p:sp>
      <p:sp>
        <p:nvSpPr>
          <p:cNvPr id="9" name="Pladsholder til tekst 14">
            <a:extLst>
              <a:ext uri="{FF2B5EF4-FFF2-40B4-BE49-F238E27FC236}">
                <a16:creationId xmlns:a16="http://schemas.microsoft.com/office/drawing/2014/main" id="{A61175A7-E979-2B5D-99CA-46302CEBE8DF}"/>
              </a:ext>
            </a:extLst>
          </p:cNvPr>
          <p:cNvSpPr>
            <a:spLocks noGrp="1"/>
          </p:cNvSpPr>
          <p:nvPr>
            <p:ph type="body" sz="quarter" idx="13"/>
          </p:nvPr>
        </p:nvSpPr>
        <p:spPr>
          <a:xfrm>
            <a:off x="1382620" y="3501189"/>
            <a:ext cx="3493267" cy="1408113"/>
          </a:xfrm>
        </p:spPr>
        <p:txBody>
          <a:bodyPr/>
          <a:lstStyle>
            <a:lvl1pPr marL="0" indent="0">
              <a:buNone/>
              <a:defRPr>
                <a:solidFill>
                  <a:schemeClr val="bg1"/>
                </a:solidFill>
              </a:defRPr>
            </a:lvl1pPr>
          </a:lstStyle>
          <a:p>
            <a:pPr lvl="0"/>
            <a:r>
              <a:rPr lang="da-DK" dirty="0"/>
              <a:t>Klik for at redigere teksttypografierne i masteren</a:t>
            </a:r>
          </a:p>
        </p:txBody>
      </p:sp>
      <p:sp>
        <p:nvSpPr>
          <p:cNvPr id="6" name="Rektangel 5">
            <a:extLst>
              <a:ext uri="{FF2B5EF4-FFF2-40B4-BE49-F238E27FC236}">
                <a16:creationId xmlns:a16="http://schemas.microsoft.com/office/drawing/2014/main" id="{ED20EFF5-D96B-EB7A-BA7D-FFE50BB58C88}"/>
              </a:ext>
            </a:extLst>
          </p:cNvPr>
          <p:cNvSpPr/>
          <p:nvPr userDrawn="1"/>
        </p:nvSpPr>
        <p:spPr>
          <a:xfrm>
            <a:off x="6958433" y="0"/>
            <a:ext cx="92626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Grafik 4">
            <a:extLst>
              <a:ext uri="{FF2B5EF4-FFF2-40B4-BE49-F238E27FC236}">
                <a16:creationId xmlns:a16="http://schemas.microsoft.com/office/drawing/2014/main" id="{20E9D8BC-F921-252A-4E98-F12C03F0328A}"/>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37296" y="559214"/>
            <a:ext cx="2762968" cy="1649406"/>
          </a:xfrm>
          <a:prstGeom prst="rect">
            <a:avLst/>
          </a:prstGeom>
        </p:spPr>
      </p:pic>
    </p:spTree>
    <p:extLst>
      <p:ext uri="{BB962C8B-B14F-4D97-AF65-F5344CB8AC3E}">
        <p14:creationId xmlns:p14="http://schemas.microsoft.com/office/powerpoint/2010/main" val="343223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 Breaker ">
    <p:bg>
      <p:bgPr>
        <a:solidFill>
          <a:schemeClr val="accent3"/>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A4348F57-8F0A-7299-2858-5E49DFAD237F}"/>
              </a:ext>
            </a:extLst>
          </p:cNvPr>
          <p:cNvSpPr/>
          <p:nvPr userDrawn="1"/>
        </p:nvSpPr>
        <p:spPr>
          <a:xfrm>
            <a:off x="8782493" y="0"/>
            <a:ext cx="34095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4E838C4B-E50C-C76B-F4CF-065F4096546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35390" y="2715907"/>
            <a:ext cx="2560000" cy="1440000"/>
          </a:xfrm>
          <a:prstGeom prst="rect">
            <a:avLst/>
          </a:prstGeom>
        </p:spPr>
      </p:pic>
      <p:sp>
        <p:nvSpPr>
          <p:cNvPr id="2" name="Titel 1">
            <a:extLst>
              <a:ext uri="{FF2B5EF4-FFF2-40B4-BE49-F238E27FC236}">
                <a16:creationId xmlns:a16="http://schemas.microsoft.com/office/drawing/2014/main" id="{673A87B9-E436-6B8B-B4F9-CFAB31340A74}"/>
              </a:ext>
            </a:extLst>
          </p:cNvPr>
          <p:cNvSpPr>
            <a:spLocks noGrp="1"/>
          </p:cNvSpPr>
          <p:nvPr>
            <p:ph type="ctrTitle"/>
          </p:nvPr>
        </p:nvSpPr>
        <p:spPr>
          <a:xfrm>
            <a:off x="712372" y="1122363"/>
            <a:ext cx="5613816" cy="2387600"/>
          </a:xfrm>
        </p:spPr>
        <p:txBody>
          <a:bodyPr anchor="b"/>
          <a:lstStyle>
            <a:lvl1pPr algn="l">
              <a:defRPr sz="6000">
                <a:solidFill>
                  <a:schemeClr val="bg1"/>
                </a:solidFill>
              </a:defRPr>
            </a:lvl1pPr>
          </a:lstStyle>
          <a:p>
            <a:r>
              <a:rPr lang="da-DK" dirty="0"/>
              <a:t>Klik for at redigere titeltypografien i masteren</a:t>
            </a:r>
          </a:p>
        </p:txBody>
      </p:sp>
      <p:sp>
        <p:nvSpPr>
          <p:cNvPr id="3" name="Undertitel 2">
            <a:extLst>
              <a:ext uri="{FF2B5EF4-FFF2-40B4-BE49-F238E27FC236}">
                <a16:creationId xmlns:a16="http://schemas.microsoft.com/office/drawing/2014/main" id="{8F8F3051-25E4-E83A-1745-C36FFD0CC5DF}"/>
              </a:ext>
            </a:extLst>
          </p:cNvPr>
          <p:cNvSpPr>
            <a:spLocks noGrp="1"/>
          </p:cNvSpPr>
          <p:nvPr>
            <p:ph type="subTitle" idx="1"/>
          </p:nvPr>
        </p:nvSpPr>
        <p:spPr>
          <a:xfrm>
            <a:off x="712372" y="3602038"/>
            <a:ext cx="561381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12" name="Grafik 11">
            <a:extLst>
              <a:ext uri="{FF2B5EF4-FFF2-40B4-BE49-F238E27FC236}">
                <a16:creationId xmlns:a16="http://schemas.microsoft.com/office/drawing/2014/main" id="{6700A6F2-6950-65F3-6A25-DC5EE4A56071}"/>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14829" y="558816"/>
            <a:ext cx="1689594" cy="1008635"/>
          </a:xfrm>
          <a:prstGeom prst="rect">
            <a:avLst/>
          </a:prstGeom>
        </p:spPr>
      </p:pic>
      <p:sp>
        <p:nvSpPr>
          <p:cNvPr id="4" name="Rektangel 3">
            <a:extLst>
              <a:ext uri="{FF2B5EF4-FFF2-40B4-BE49-F238E27FC236}">
                <a16:creationId xmlns:a16="http://schemas.microsoft.com/office/drawing/2014/main" id="{A270B669-CA38-16D8-CAEC-182B8E70912B}"/>
              </a:ext>
              <a:ext uri="{C183D7F6-B498-43B3-948B-1728B52AA6E4}">
                <adec:decorative xmlns:adec="http://schemas.microsoft.com/office/drawing/2017/decorative" val="1"/>
              </a:ext>
            </a:extLst>
          </p:cNvPr>
          <p:cNvSpPr/>
          <p:nvPr userDrawn="1"/>
        </p:nvSpPr>
        <p:spPr>
          <a:xfrm>
            <a:off x="7038754" y="0"/>
            <a:ext cx="17437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6671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Velkommen">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96857C63-5C48-FF42-709C-C5820A35790B}"/>
              </a:ext>
            </a:extLst>
          </p:cNvPr>
          <p:cNvSpPr>
            <a:spLocks noGrp="1"/>
          </p:cNvSpPr>
          <p:nvPr>
            <p:ph type="pic" sz="quarter" idx="14"/>
          </p:nvPr>
        </p:nvSpPr>
        <p:spPr>
          <a:xfrm>
            <a:off x="5245100" y="0"/>
            <a:ext cx="6946900" cy="6858000"/>
          </a:xfrm>
          <a:custGeom>
            <a:avLst/>
            <a:gdLst>
              <a:gd name="connsiteX0" fmla="*/ 5090170 w 6946900"/>
              <a:gd name="connsiteY0" fmla="*/ 4436762 h 6858000"/>
              <a:gd name="connsiteX1" fmla="*/ 5090170 w 6946900"/>
              <a:gd name="connsiteY1" fmla="*/ 6090471 h 6858000"/>
              <a:gd name="connsiteX2" fmla="*/ 6035641 w 6946900"/>
              <a:gd name="connsiteY2" fmla="*/ 6090471 h 6858000"/>
              <a:gd name="connsiteX3" fmla="*/ 6255216 w 6946900"/>
              <a:gd name="connsiteY3" fmla="*/ 5767581 h 6858000"/>
              <a:gd name="connsiteX4" fmla="*/ 5529826 w 6946900"/>
              <a:gd name="connsiteY4" fmla="*/ 5767581 h 6858000"/>
              <a:gd name="connsiteX5" fmla="*/ 5529826 w 6946900"/>
              <a:gd name="connsiteY5" fmla="*/ 4436762 h 6858000"/>
              <a:gd name="connsiteX6" fmla="*/ 4492558 w 6946900"/>
              <a:gd name="connsiteY6" fmla="*/ 4436762 h 6858000"/>
              <a:gd name="connsiteX7" fmla="*/ 3969594 w 6946900"/>
              <a:gd name="connsiteY7" fmla="*/ 5233017 h 6858000"/>
              <a:gd name="connsiteX8" fmla="*/ 4551823 w 6946900"/>
              <a:gd name="connsiteY8" fmla="*/ 6090471 h 6858000"/>
              <a:gd name="connsiteX9" fmla="*/ 5050744 w 6946900"/>
              <a:gd name="connsiteY9" fmla="*/ 6090471 h 6858000"/>
              <a:gd name="connsiteX10" fmla="*/ 4446322 w 6946900"/>
              <a:gd name="connsiteY10" fmla="*/ 5219651 h 6858000"/>
              <a:gd name="connsiteX11" fmla="*/ 4961216 w 6946900"/>
              <a:gd name="connsiteY11" fmla="*/ 4436762 h 6858000"/>
              <a:gd name="connsiteX12" fmla="*/ 3485216 w 6946900"/>
              <a:gd name="connsiteY12" fmla="*/ 4436762 h 6858000"/>
              <a:gd name="connsiteX13" fmla="*/ 3485216 w 6946900"/>
              <a:gd name="connsiteY13" fmla="*/ 6090387 h 6858000"/>
              <a:gd name="connsiteX14" fmla="*/ 3924872 w 6946900"/>
              <a:gd name="connsiteY14" fmla="*/ 6090387 h 6858000"/>
              <a:gd name="connsiteX15" fmla="*/ 3924872 w 6946900"/>
              <a:gd name="connsiteY15" fmla="*/ 4436762 h 6858000"/>
              <a:gd name="connsiteX16" fmla="*/ 0 w 6946900"/>
              <a:gd name="connsiteY16" fmla="*/ 0 h 6858000"/>
              <a:gd name="connsiteX17" fmla="*/ 6946900 w 6946900"/>
              <a:gd name="connsiteY17" fmla="*/ 0 h 6858000"/>
              <a:gd name="connsiteX18" fmla="*/ 6946900 w 6946900"/>
              <a:gd name="connsiteY18" fmla="*/ 6858000 h 6858000"/>
              <a:gd name="connsiteX19" fmla="*/ 0 w 69469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6900" h="6858000">
                <a:moveTo>
                  <a:pt x="5090170" y="4436762"/>
                </a:moveTo>
                <a:lnTo>
                  <a:pt x="5090170" y="6090471"/>
                </a:lnTo>
                <a:lnTo>
                  <a:pt x="6035641" y="6090471"/>
                </a:lnTo>
                <a:lnTo>
                  <a:pt x="6255216" y="5767581"/>
                </a:lnTo>
                <a:lnTo>
                  <a:pt x="5529826" y="5767581"/>
                </a:lnTo>
                <a:lnTo>
                  <a:pt x="5529826" y="4436762"/>
                </a:lnTo>
                <a:close/>
                <a:moveTo>
                  <a:pt x="4492558" y="4436762"/>
                </a:moveTo>
                <a:lnTo>
                  <a:pt x="3969594" y="5233017"/>
                </a:lnTo>
                <a:lnTo>
                  <a:pt x="4551823" y="6090471"/>
                </a:lnTo>
                <a:lnTo>
                  <a:pt x="5050744" y="6090471"/>
                </a:lnTo>
                <a:lnTo>
                  <a:pt x="4446322" y="5219651"/>
                </a:lnTo>
                <a:lnTo>
                  <a:pt x="4961216" y="4436762"/>
                </a:lnTo>
                <a:close/>
                <a:moveTo>
                  <a:pt x="3485216" y="4436762"/>
                </a:moveTo>
                <a:lnTo>
                  <a:pt x="3485216" y="6090387"/>
                </a:lnTo>
                <a:lnTo>
                  <a:pt x="3924872" y="6090387"/>
                </a:lnTo>
                <a:lnTo>
                  <a:pt x="3924872" y="4436762"/>
                </a:lnTo>
                <a:close/>
                <a:moveTo>
                  <a:pt x="0" y="0"/>
                </a:moveTo>
                <a:lnTo>
                  <a:pt x="6946900" y="0"/>
                </a:lnTo>
                <a:lnTo>
                  <a:pt x="6946900" y="6858000"/>
                </a:lnTo>
                <a:lnTo>
                  <a:pt x="0" y="6858000"/>
                </a:lnTo>
                <a:close/>
              </a:path>
            </a:pathLst>
          </a:custGeom>
          <a:solidFill>
            <a:schemeClr val="bg2"/>
          </a:solidFill>
        </p:spPr>
        <p:txBody>
          <a:bodyPr wrap="square">
            <a:noAutofit/>
          </a:bodyPr>
          <a:lstStyle/>
          <a:p>
            <a:endParaRPr lang="da-DK"/>
          </a:p>
        </p:txBody>
      </p:sp>
      <p:sp>
        <p:nvSpPr>
          <p:cNvPr id="16" name="Rektangel 15">
            <a:extLst>
              <a:ext uri="{FF2B5EF4-FFF2-40B4-BE49-F238E27FC236}">
                <a16:creationId xmlns:a16="http://schemas.microsoft.com/office/drawing/2014/main" id="{F846A292-B5B7-B328-602A-F4D5302D85A6}"/>
              </a:ext>
            </a:extLst>
          </p:cNvPr>
          <p:cNvSpPr/>
          <p:nvPr userDrawn="1"/>
        </p:nvSpPr>
        <p:spPr>
          <a:xfrm>
            <a:off x="0" y="0"/>
            <a:ext cx="432294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B36B847A-7790-0552-5299-903DAE7C3821}"/>
              </a:ext>
            </a:extLst>
          </p:cNvPr>
          <p:cNvSpPr/>
          <p:nvPr userDrawn="1"/>
        </p:nvSpPr>
        <p:spPr>
          <a:xfrm>
            <a:off x="4322945" y="0"/>
            <a:ext cx="9262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18540A5-58EF-812B-669B-E6FD3E745CE4}"/>
              </a:ext>
            </a:extLst>
          </p:cNvPr>
          <p:cNvSpPr>
            <a:spLocks noGrp="1"/>
          </p:cNvSpPr>
          <p:nvPr>
            <p:ph type="title"/>
          </p:nvPr>
        </p:nvSpPr>
        <p:spPr>
          <a:xfrm>
            <a:off x="715115" y="2336637"/>
            <a:ext cx="3002779" cy="1002638"/>
          </a:xfrm>
        </p:spPr>
        <p:txBody>
          <a:bodyPr anchor="b"/>
          <a:lstStyle/>
          <a:p>
            <a:r>
              <a:rPr lang="da-DK" dirty="0"/>
              <a:t>Klik for at redigere titeltypografien i masteren</a:t>
            </a:r>
          </a:p>
        </p:txBody>
      </p:sp>
      <p:sp>
        <p:nvSpPr>
          <p:cNvPr id="15" name="Pladsholder til tekst 14">
            <a:extLst>
              <a:ext uri="{FF2B5EF4-FFF2-40B4-BE49-F238E27FC236}">
                <a16:creationId xmlns:a16="http://schemas.microsoft.com/office/drawing/2014/main" id="{BC91293C-06D3-5E77-649B-15D342495874}"/>
              </a:ext>
            </a:extLst>
          </p:cNvPr>
          <p:cNvSpPr>
            <a:spLocks noGrp="1"/>
          </p:cNvSpPr>
          <p:nvPr>
            <p:ph type="body" sz="quarter" idx="13"/>
          </p:nvPr>
        </p:nvSpPr>
        <p:spPr>
          <a:xfrm>
            <a:off x="712351" y="3501188"/>
            <a:ext cx="3002780" cy="1408113"/>
          </a:xfrm>
        </p:spPr>
        <p:txBody>
          <a:bodyPr/>
          <a:lstStyle>
            <a:lvl1pPr marL="0" indent="0">
              <a:buNone/>
              <a:defRPr/>
            </a:lvl1pPr>
          </a:lstStyle>
          <a:p>
            <a:pPr lvl="0"/>
            <a:r>
              <a:rPr lang="da-DK" dirty="0"/>
              <a:t>Klik for at redigere teksttypografierne i masteren</a:t>
            </a:r>
          </a:p>
        </p:txBody>
      </p:sp>
      <p:sp>
        <p:nvSpPr>
          <p:cNvPr id="22" name="Tekstfelt 21">
            <a:extLst>
              <a:ext uri="{FF2B5EF4-FFF2-40B4-BE49-F238E27FC236}">
                <a16:creationId xmlns:a16="http://schemas.microsoft.com/office/drawing/2014/main" id="{57B966A8-BF1F-BE4C-2A7D-0BE09E59F524}"/>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grpSp>
        <p:nvGrpSpPr>
          <p:cNvPr id="3" name="Gruppe 2">
            <a:extLst>
              <a:ext uri="{FF2B5EF4-FFF2-40B4-BE49-F238E27FC236}">
                <a16:creationId xmlns:a16="http://schemas.microsoft.com/office/drawing/2014/main" id="{A855A455-ACAA-B872-2D28-2547E30CC4DF}"/>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1" name="Gruppe 20">
              <a:extLst>
                <a:ext uri="{FF2B5EF4-FFF2-40B4-BE49-F238E27FC236}">
                  <a16:creationId xmlns:a16="http://schemas.microsoft.com/office/drawing/2014/main" id="{50B230E0-2C91-5298-87A5-71E4E4B688B9}"/>
                </a:ext>
              </a:extLst>
            </p:cNvPr>
            <p:cNvGrpSpPr/>
            <p:nvPr userDrawn="1"/>
          </p:nvGrpSpPr>
          <p:grpSpPr>
            <a:xfrm>
              <a:off x="-1838312" y="-9527"/>
              <a:ext cx="1721353" cy="2467796"/>
              <a:chOff x="-1838312" y="-9527"/>
              <a:chExt cx="1721353" cy="2467796"/>
            </a:xfrm>
          </p:grpSpPr>
          <p:grpSp>
            <p:nvGrpSpPr>
              <p:cNvPr id="25" name="Gruppe 24">
                <a:extLst>
                  <a:ext uri="{FF2B5EF4-FFF2-40B4-BE49-F238E27FC236}">
                    <a16:creationId xmlns:a16="http://schemas.microsoft.com/office/drawing/2014/main" id="{E54F2C21-0B0D-80EB-7D20-D62286FF0E89}"/>
                  </a:ext>
                </a:extLst>
              </p:cNvPr>
              <p:cNvGrpSpPr/>
              <p:nvPr userDrawn="1"/>
            </p:nvGrpSpPr>
            <p:grpSpPr>
              <a:xfrm>
                <a:off x="-1838312" y="566838"/>
                <a:ext cx="1686995" cy="1891431"/>
                <a:chOff x="-2407803" y="1483724"/>
                <a:chExt cx="1686995" cy="1891431"/>
              </a:xfrm>
            </p:grpSpPr>
            <p:sp>
              <p:nvSpPr>
                <p:cNvPr id="27" name="Rektangel 26">
                  <a:extLst>
                    <a:ext uri="{FF2B5EF4-FFF2-40B4-BE49-F238E27FC236}">
                      <a16:creationId xmlns:a16="http://schemas.microsoft.com/office/drawing/2014/main" id="{67E78A14-3DFE-3F63-7656-4A0C310CA403}"/>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8" name="Gruppe 27">
                  <a:extLst>
                    <a:ext uri="{FF2B5EF4-FFF2-40B4-BE49-F238E27FC236}">
                      <a16:creationId xmlns:a16="http://schemas.microsoft.com/office/drawing/2014/main" id="{0DA312E3-F9E3-353D-640D-19981CA1347C}"/>
                    </a:ext>
                  </a:extLst>
                </p:cNvPr>
                <p:cNvGrpSpPr/>
                <p:nvPr userDrawn="1"/>
              </p:nvGrpSpPr>
              <p:grpSpPr>
                <a:xfrm>
                  <a:off x="-2329929" y="1577145"/>
                  <a:ext cx="1531247" cy="737710"/>
                  <a:chOff x="-2855495" y="1483725"/>
                  <a:chExt cx="1531247" cy="737710"/>
                </a:xfrm>
              </p:grpSpPr>
              <p:sp>
                <p:nvSpPr>
                  <p:cNvPr id="33" name="Rektangel 32">
                    <a:extLst>
                      <a:ext uri="{FF2B5EF4-FFF2-40B4-BE49-F238E27FC236}">
                        <a16:creationId xmlns:a16="http://schemas.microsoft.com/office/drawing/2014/main" id="{B58602F5-6107-5FFC-EEC6-0C5ED8F70CD2}"/>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BBEFD3FF-4A97-9997-6A7E-AB4431D0C9E2}"/>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ktangel 34">
                    <a:extLst>
                      <a:ext uri="{FF2B5EF4-FFF2-40B4-BE49-F238E27FC236}">
                        <a16:creationId xmlns:a16="http://schemas.microsoft.com/office/drawing/2014/main" id="{03D59BFF-B472-0489-8A7F-6EC2ABE33506}"/>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pe 28">
                  <a:extLst>
                    <a:ext uri="{FF2B5EF4-FFF2-40B4-BE49-F238E27FC236}">
                      <a16:creationId xmlns:a16="http://schemas.microsoft.com/office/drawing/2014/main" id="{A9AE4618-2A04-9120-45A1-3C3BD1A4D6B2}"/>
                    </a:ext>
                  </a:extLst>
                </p:cNvPr>
                <p:cNvGrpSpPr/>
                <p:nvPr userDrawn="1"/>
              </p:nvGrpSpPr>
              <p:grpSpPr>
                <a:xfrm>
                  <a:off x="-2329929" y="2483522"/>
                  <a:ext cx="1531247" cy="737710"/>
                  <a:chOff x="-2879557" y="2390102"/>
                  <a:chExt cx="1531247" cy="737710"/>
                </a:xfrm>
              </p:grpSpPr>
              <p:sp>
                <p:nvSpPr>
                  <p:cNvPr id="30" name="Rektangel 29">
                    <a:extLst>
                      <a:ext uri="{FF2B5EF4-FFF2-40B4-BE49-F238E27FC236}">
                        <a16:creationId xmlns:a16="http://schemas.microsoft.com/office/drawing/2014/main" id="{303E27D8-3310-E963-FD75-E367F3FFFD7D}"/>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ktangel 30">
                    <a:extLst>
                      <a:ext uri="{FF2B5EF4-FFF2-40B4-BE49-F238E27FC236}">
                        <a16:creationId xmlns:a16="http://schemas.microsoft.com/office/drawing/2014/main" id="{83777CE4-C21B-8CE6-D43D-3550D79F1C9C}"/>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ktangel 31">
                    <a:extLst>
                      <a:ext uri="{FF2B5EF4-FFF2-40B4-BE49-F238E27FC236}">
                        <a16:creationId xmlns:a16="http://schemas.microsoft.com/office/drawing/2014/main" id="{94AFF830-9793-B3E1-D6B6-ECE5E442431F}"/>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6" name="Tekstfelt 25">
                <a:extLst>
                  <a:ext uri="{FF2B5EF4-FFF2-40B4-BE49-F238E27FC236}">
                    <a16:creationId xmlns:a16="http://schemas.microsoft.com/office/drawing/2014/main" id="{AFC1F03D-C9A2-4102-F4BE-BFE62C73B122}"/>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3" name="Rektangel 22">
              <a:extLst>
                <a:ext uri="{FF2B5EF4-FFF2-40B4-BE49-F238E27FC236}">
                  <a16:creationId xmlns:a16="http://schemas.microsoft.com/office/drawing/2014/main" id="{6B8D1219-FC5A-DE88-A804-123684340E52}"/>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ktangel 23">
              <a:extLst>
                <a:ext uri="{FF2B5EF4-FFF2-40B4-BE49-F238E27FC236}">
                  <a16:creationId xmlns:a16="http://schemas.microsoft.com/office/drawing/2014/main" id="{9CCC1591-57B4-5403-0259-831917063829}"/>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6" name="Billede 5" descr="Et billede, der indeholder tekst, træ, udendørs, skilt">
            <a:extLst>
              <a:ext uri="{FF2B5EF4-FFF2-40B4-BE49-F238E27FC236}">
                <a16:creationId xmlns:a16="http://schemas.microsoft.com/office/drawing/2014/main" id="{6A101AA8-A190-83DF-5749-1EC8A15A8D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29121" y="2620871"/>
            <a:ext cx="2560000" cy="1440000"/>
          </a:xfrm>
          <a:prstGeom prst="rect">
            <a:avLst/>
          </a:prstGeom>
        </p:spPr>
      </p:pic>
    </p:spTree>
    <p:extLst>
      <p:ext uri="{BB962C8B-B14F-4D97-AF65-F5344CB8AC3E}">
        <p14:creationId xmlns:p14="http://schemas.microsoft.com/office/powerpoint/2010/main" val="215163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Velkommen">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4716E582-CB26-6971-2E54-7794E7D1F2F1}"/>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0" name="Gruppe 19">
              <a:extLst>
                <a:ext uri="{FF2B5EF4-FFF2-40B4-BE49-F238E27FC236}">
                  <a16:creationId xmlns:a16="http://schemas.microsoft.com/office/drawing/2014/main" id="{BB2C5490-C573-4DD8-7F1F-5A041F287B5E}"/>
                </a:ext>
              </a:extLst>
            </p:cNvPr>
            <p:cNvGrpSpPr/>
            <p:nvPr userDrawn="1"/>
          </p:nvGrpSpPr>
          <p:grpSpPr>
            <a:xfrm>
              <a:off x="-1838312" y="-9527"/>
              <a:ext cx="1721353" cy="2467796"/>
              <a:chOff x="-1838312" y="-9527"/>
              <a:chExt cx="1721353" cy="2467796"/>
            </a:xfrm>
          </p:grpSpPr>
          <p:grpSp>
            <p:nvGrpSpPr>
              <p:cNvPr id="25" name="Gruppe 24">
                <a:extLst>
                  <a:ext uri="{FF2B5EF4-FFF2-40B4-BE49-F238E27FC236}">
                    <a16:creationId xmlns:a16="http://schemas.microsoft.com/office/drawing/2014/main" id="{33F58A6E-2D1E-EB35-CE25-810E24AC3FB8}"/>
                  </a:ext>
                </a:extLst>
              </p:cNvPr>
              <p:cNvGrpSpPr/>
              <p:nvPr userDrawn="1"/>
            </p:nvGrpSpPr>
            <p:grpSpPr>
              <a:xfrm>
                <a:off x="-1838312" y="566838"/>
                <a:ext cx="1686995" cy="1891431"/>
                <a:chOff x="-2407803" y="1483724"/>
                <a:chExt cx="1686995" cy="1891431"/>
              </a:xfrm>
            </p:grpSpPr>
            <p:sp>
              <p:nvSpPr>
                <p:cNvPr id="27" name="Rektangel 26">
                  <a:extLst>
                    <a:ext uri="{FF2B5EF4-FFF2-40B4-BE49-F238E27FC236}">
                      <a16:creationId xmlns:a16="http://schemas.microsoft.com/office/drawing/2014/main" id="{51E0758A-D7BE-FC60-E9A5-14AF3E43894F}"/>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8" name="Gruppe 27">
                  <a:extLst>
                    <a:ext uri="{FF2B5EF4-FFF2-40B4-BE49-F238E27FC236}">
                      <a16:creationId xmlns:a16="http://schemas.microsoft.com/office/drawing/2014/main" id="{9B7A2191-73D7-F369-1D98-15F87E872D44}"/>
                    </a:ext>
                  </a:extLst>
                </p:cNvPr>
                <p:cNvGrpSpPr/>
                <p:nvPr userDrawn="1"/>
              </p:nvGrpSpPr>
              <p:grpSpPr>
                <a:xfrm>
                  <a:off x="-2329929" y="1577145"/>
                  <a:ext cx="1531247" cy="737710"/>
                  <a:chOff x="-2855495" y="1483725"/>
                  <a:chExt cx="1531247" cy="737710"/>
                </a:xfrm>
              </p:grpSpPr>
              <p:sp>
                <p:nvSpPr>
                  <p:cNvPr id="33" name="Rektangel 32">
                    <a:extLst>
                      <a:ext uri="{FF2B5EF4-FFF2-40B4-BE49-F238E27FC236}">
                        <a16:creationId xmlns:a16="http://schemas.microsoft.com/office/drawing/2014/main" id="{606880D4-6426-2E2A-8492-5440855C0845}"/>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10743469-5D74-7D9D-DE3D-B59F698FDBFE}"/>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ktangel 34">
                    <a:extLst>
                      <a:ext uri="{FF2B5EF4-FFF2-40B4-BE49-F238E27FC236}">
                        <a16:creationId xmlns:a16="http://schemas.microsoft.com/office/drawing/2014/main" id="{E606D6D0-E95C-E642-1089-F19AAAFC46A6}"/>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pe 28">
                  <a:extLst>
                    <a:ext uri="{FF2B5EF4-FFF2-40B4-BE49-F238E27FC236}">
                      <a16:creationId xmlns:a16="http://schemas.microsoft.com/office/drawing/2014/main" id="{A2271DAD-8F80-AC63-75D9-FFCB5D08BFFF}"/>
                    </a:ext>
                  </a:extLst>
                </p:cNvPr>
                <p:cNvGrpSpPr/>
                <p:nvPr userDrawn="1"/>
              </p:nvGrpSpPr>
              <p:grpSpPr>
                <a:xfrm>
                  <a:off x="-2329929" y="2483522"/>
                  <a:ext cx="1531247" cy="737710"/>
                  <a:chOff x="-2879557" y="2390102"/>
                  <a:chExt cx="1531247" cy="737710"/>
                </a:xfrm>
              </p:grpSpPr>
              <p:sp>
                <p:nvSpPr>
                  <p:cNvPr id="30" name="Rektangel 29">
                    <a:extLst>
                      <a:ext uri="{FF2B5EF4-FFF2-40B4-BE49-F238E27FC236}">
                        <a16:creationId xmlns:a16="http://schemas.microsoft.com/office/drawing/2014/main" id="{4A645EAA-DBE6-B69F-E12D-36C4FAAC5A44}"/>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ktangel 30">
                    <a:extLst>
                      <a:ext uri="{FF2B5EF4-FFF2-40B4-BE49-F238E27FC236}">
                        <a16:creationId xmlns:a16="http://schemas.microsoft.com/office/drawing/2014/main" id="{1EFF8024-E655-A040-67AF-B6B731F44126}"/>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ktangel 31">
                    <a:extLst>
                      <a:ext uri="{FF2B5EF4-FFF2-40B4-BE49-F238E27FC236}">
                        <a16:creationId xmlns:a16="http://schemas.microsoft.com/office/drawing/2014/main" id="{EC77431B-D8A0-1914-EBDC-57A01792CC06}"/>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6" name="Tekstfelt 25">
                <a:extLst>
                  <a:ext uri="{FF2B5EF4-FFF2-40B4-BE49-F238E27FC236}">
                    <a16:creationId xmlns:a16="http://schemas.microsoft.com/office/drawing/2014/main" id="{67595125-7C85-5C10-FE83-DD3CAA00752A}"/>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21" name="Rektangel 20">
              <a:extLst>
                <a:ext uri="{FF2B5EF4-FFF2-40B4-BE49-F238E27FC236}">
                  <a16:creationId xmlns:a16="http://schemas.microsoft.com/office/drawing/2014/main" id="{C127D1EE-ED9B-848E-9BB9-AFCF2B334C93}"/>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extLst>
                <a:ext uri="{FF2B5EF4-FFF2-40B4-BE49-F238E27FC236}">
                  <a16:creationId xmlns:a16="http://schemas.microsoft.com/office/drawing/2014/main" id="{D3A0483A-2BED-349B-1956-DF95853220F3}"/>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5" name="Billede 4">
            <a:extLst>
              <a:ext uri="{FF2B5EF4-FFF2-40B4-BE49-F238E27FC236}">
                <a16:creationId xmlns:a16="http://schemas.microsoft.com/office/drawing/2014/main" id="{F05C1AF0-5F9A-AE94-B715-56FC2EED242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318" y="2719857"/>
            <a:ext cx="2560000" cy="1440000"/>
          </a:xfrm>
          <a:prstGeom prst="rect">
            <a:avLst/>
          </a:prstGeom>
        </p:spPr>
      </p:pic>
      <p:sp>
        <p:nvSpPr>
          <p:cNvPr id="22" name="Tekstfelt 21">
            <a:extLst>
              <a:ext uri="{FF2B5EF4-FFF2-40B4-BE49-F238E27FC236}">
                <a16:creationId xmlns:a16="http://schemas.microsoft.com/office/drawing/2014/main" id="{16352652-E3DF-9733-18D1-FED69BE784F0}"/>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6" name="Rektangel 15">
            <a:extLst>
              <a:ext uri="{FF2B5EF4-FFF2-40B4-BE49-F238E27FC236}">
                <a16:creationId xmlns:a16="http://schemas.microsoft.com/office/drawing/2014/main" id="{F846A292-B5B7-B328-602A-F4D5302D85A6}"/>
              </a:ext>
            </a:extLst>
          </p:cNvPr>
          <p:cNvSpPr/>
          <p:nvPr userDrawn="1"/>
        </p:nvSpPr>
        <p:spPr>
          <a:xfrm>
            <a:off x="0" y="0"/>
            <a:ext cx="432294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18540A5-58EF-812B-669B-E6FD3E745CE4}"/>
              </a:ext>
            </a:extLst>
          </p:cNvPr>
          <p:cNvSpPr>
            <a:spLocks noGrp="1"/>
          </p:cNvSpPr>
          <p:nvPr>
            <p:ph type="title"/>
          </p:nvPr>
        </p:nvSpPr>
        <p:spPr>
          <a:xfrm>
            <a:off x="715115" y="2336637"/>
            <a:ext cx="3002779" cy="1002638"/>
          </a:xfrm>
        </p:spPr>
        <p:txBody>
          <a:bodyPr anchor="b"/>
          <a:lstStyle/>
          <a:p>
            <a:r>
              <a:rPr lang="da-DK" dirty="0"/>
              <a:t>Klik for at redigere titeltypografien i masteren</a:t>
            </a:r>
          </a:p>
        </p:txBody>
      </p:sp>
      <p:sp>
        <p:nvSpPr>
          <p:cNvPr id="15" name="Pladsholder til tekst 14">
            <a:extLst>
              <a:ext uri="{FF2B5EF4-FFF2-40B4-BE49-F238E27FC236}">
                <a16:creationId xmlns:a16="http://schemas.microsoft.com/office/drawing/2014/main" id="{BC91293C-06D3-5E77-649B-15D342495874}"/>
              </a:ext>
            </a:extLst>
          </p:cNvPr>
          <p:cNvSpPr>
            <a:spLocks noGrp="1"/>
          </p:cNvSpPr>
          <p:nvPr>
            <p:ph type="body" sz="quarter" idx="13"/>
          </p:nvPr>
        </p:nvSpPr>
        <p:spPr>
          <a:xfrm>
            <a:off x="712351" y="3501188"/>
            <a:ext cx="3002780" cy="1408113"/>
          </a:xfrm>
        </p:spPr>
        <p:txBody>
          <a:bodyPr/>
          <a:lstStyle>
            <a:lvl1pPr marL="0" indent="0">
              <a:buNone/>
              <a:defRPr/>
            </a:lvl1pPr>
          </a:lstStyle>
          <a:p>
            <a:pPr lvl="0"/>
            <a:r>
              <a:rPr lang="da-DK" dirty="0"/>
              <a:t>Klik for at redigere teksttypografierne i masteren</a:t>
            </a:r>
          </a:p>
        </p:txBody>
      </p:sp>
      <p:sp>
        <p:nvSpPr>
          <p:cNvPr id="7" name="Rektangel 6">
            <a:extLst>
              <a:ext uri="{FF2B5EF4-FFF2-40B4-BE49-F238E27FC236}">
                <a16:creationId xmlns:a16="http://schemas.microsoft.com/office/drawing/2014/main" id="{B36B847A-7790-0552-5299-903DAE7C3821}"/>
              </a:ext>
            </a:extLst>
          </p:cNvPr>
          <p:cNvSpPr/>
          <p:nvPr userDrawn="1"/>
        </p:nvSpPr>
        <p:spPr>
          <a:xfrm>
            <a:off x="4322945" y="0"/>
            <a:ext cx="9262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ladsholder til billede 13">
            <a:extLst>
              <a:ext uri="{FF2B5EF4-FFF2-40B4-BE49-F238E27FC236}">
                <a16:creationId xmlns:a16="http://schemas.microsoft.com/office/drawing/2014/main" id="{96857C63-5C48-FF42-709C-C5820A35790B}"/>
              </a:ext>
            </a:extLst>
          </p:cNvPr>
          <p:cNvSpPr>
            <a:spLocks noGrp="1"/>
          </p:cNvSpPr>
          <p:nvPr>
            <p:ph type="pic" sz="quarter" idx="14"/>
          </p:nvPr>
        </p:nvSpPr>
        <p:spPr>
          <a:xfrm>
            <a:off x="5245100" y="0"/>
            <a:ext cx="6946900" cy="6858000"/>
          </a:xfrm>
          <a:custGeom>
            <a:avLst/>
            <a:gdLst>
              <a:gd name="connsiteX0" fmla="*/ 5090170 w 6946900"/>
              <a:gd name="connsiteY0" fmla="*/ 4436762 h 6858000"/>
              <a:gd name="connsiteX1" fmla="*/ 5090170 w 6946900"/>
              <a:gd name="connsiteY1" fmla="*/ 6090471 h 6858000"/>
              <a:gd name="connsiteX2" fmla="*/ 6035641 w 6946900"/>
              <a:gd name="connsiteY2" fmla="*/ 6090471 h 6858000"/>
              <a:gd name="connsiteX3" fmla="*/ 6255216 w 6946900"/>
              <a:gd name="connsiteY3" fmla="*/ 5767581 h 6858000"/>
              <a:gd name="connsiteX4" fmla="*/ 5529826 w 6946900"/>
              <a:gd name="connsiteY4" fmla="*/ 5767581 h 6858000"/>
              <a:gd name="connsiteX5" fmla="*/ 5529826 w 6946900"/>
              <a:gd name="connsiteY5" fmla="*/ 4436762 h 6858000"/>
              <a:gd name="connsiteX6" fmla="*/ 4492558 w 6946900"/>
              <a:gd name="connsiteY6" fmla="*/ 4436762 h 6858000"/>
              <a:gd name="connsiteX7" fmla="*/ 3969594 w 6946900"/>
              <a:gd name="connsiteY7" fmla="*/ 5233017 h 6858000"/>
              <a:gd name="connsiteX8" fmla="*/ 4551823 w 6946900"/>
              <a:gd name="connsiteY8" fmla="*/ 6090471 h 6858000"/>
              <a:gd name="connsiteX9" fmla="*/ 5050744 w 6946900"/>
              <a:gd name="connsiteY9" fmla="*/ 6090471 h 6858000"/>
              <a:gd name="connsiteX10" fmla="*/ 4446322 w 6946900"/>
              <a:gd name="connsiteY10" fmla="*/ 5219651 h 6858000"/>
              <a:gd name="connsiteX11" fmla="*/ 4961216 w 6946900"/>
              <a:gd name="connsiteY11" fmla="*/ 4436762 h 6858000"/>
              <a:gd name="connsiteX12" fmla="*/ 3485216 w 6946900"/>
              <a:gd name="connsiteY12" fmla="*/ 4436762 h 6858000"/>
              <a:gd name="connsiteX13" fmla="*/ 3485216 w 6946900"/>
              <a:gd name="connsiteY13" fmla="*/ 6090387 h 6858000"/>
              <a:gd name="connsiteX14" fmla="*/ 3924872 w 6946900"/>
              <a:gd name="connsiteY14" fmla="*/ 6090387 h 6858000"/>
              <a:gd name="connsiteX15" fmla="*/ 3924872 w 6946900"/>
              <a:gd name="connsiteY15" fmla="*/ 4436762 h 6858000"/>
              <a:gd name="connsiteX16" fmla="*/ 0 w 6946900"/>
              <a:gd name="connsiteY16" fmla="*/ 0 h 6858000"/>
              <a:gd name="connsiteX17" fmla="*/ 6946900 w 6946900"/>
              <a:gd name="connsiteY17" fmla="*/ 0 h 6858000"/>
              <a:gd name="connsiteX18" fmla="*/ 6946900 w 6946900"/>
              <a:gd name="connsiteY18" fmla="*/ 6858000 h 6858000"/>
              <a:gd name="connsiteX19" fmla="*/ 0 w 69469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6900" h="6858000">
                <a:moveTo>
                  <a:pt x="5090170" y="4436762"/>
                </a:moveTo>
                <a:lnTo>
                  <a:pt x="5090170" y="6090471"/>
                </a:lnTo>
                <a:lnTo>
                  <a:pt x="6035641" y="6090471"/>
                </a:lnTo>
                <a:lnTo>
                  <a:pt x="6255216" y="5767581"/>
                </a:lnTo>
                <a:lnTo>
                  <a:pt x="5529826" y="5767581"/>
                </a:lnTo>
                <a:lnTo>
                  <a:pt x="5529826" y="4436762"/>
                </a:lnTo>
                <a:close/>
                <a:moveTo>
                  <a:pt x="4492558" y="4436762"/>
                </a:moveTo>
                <a:lnTo>
                  <a:pt x="3969594" y="5233017"/>
                </a:lnTo>
                <a:lnTo>
                  <a:pt x="4551823" y="6090471"/>
                </a:lnTo>
                <a:lnTo>
                  <a:pt x="5050744" y="6090471"/>
                </a:lnTo>
                <a:lnTo>
                  <a:pt x="4446322" y="5219651"/>
                </a:lnTo>
                <a:lnTo>
                  <a:pt x="4961216" y="4436762"/>
                </a:lnTo>
                <a:close/>
                <a:moveTo>
                  <a:pt x="3485216" y="4436762"/>
                </a:moveTo>
                <a:lnTo>
                  <a:pt x="3485216" y="6090387"/>
                </a:lnTo>
                <a:lnTo>
                  <a:pt x="3924872" y="6090387"/>
                </a:lnTo>
                <a:lnTo>
                  <a:pt x="3924872" y="4436762"/>
                </a:lnTo>
                <a:close/>
                <a:moveTo>
                  <a:pt x="0" y="0"/>
                </a:moveTo>
                <a:lnTo>
                  <a:pt x="6946900" y="0"/>
                </a:lnTo>
                <a:lnTo>
                  <a:pt x="6946900" y="6858000"/>
                </a:lnTo>
                <a:lnTo>
                  <a:pt x="0" y="6858000"/>
                </a:lnTo>
                <a:close/>
              </a:path>
            </a:pathLst>
          </a:custGeom>
          <a:solidFill>
            <a:schemeClr val="bg2"/>
          </a:solidFill>
        </p:spPr>
        <p:txBody>
          <a:bodyPr wrap="square">
            <a:noAutofit/>
          </a:bodyPr>
          <a:lstStyle/>
          <a:p>
            <a:endParaRPr lang="da-DK"/>
          </a:p>
        </p:txBody>
      </p:sp>
    </p:spTree>
    <p:extLst>
      <p:ext uri="{BB962C8B-B14F-4D97-AF65-F5344CB8AC3E}">
        <p14:creationId xmlns:p14="http://schemas.microsoft.com/office/powerpoint/2010/main" val="33971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velkommen uden billede">
    <p:bg>
      <p:bgPr>
        <a:solidFill>
          <a:schemeClr val="bg2"/>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15ABD17F-B22D-446D-D8A9-4BF1E3B52351}"/>
              </a:ext>
            </a:extLst>
          </p:cNvPr>
          <p:cNvSpPr/>
          <p:nvPr userDrawn="1"/>
        </p:nvSpPr>
        <p:spPr>
          <a:xfrm>
            <a:off x="5249208" y="-1"/>
            <a:ext cx="6942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el 1">
            <a:extLst>
              <a:ext uri="{FF2B5EF4-FFF2-40B4-BE49-F238E27FC236}">
                <a16:creationId xmlns:a16="http://schemas.microsoft.com/office/drawing/2014/main" id="{CDD7803C-032B-4952-A138-A1EB5BE3F645}"/>
              </a:ext>
            </a:extLst>
          </p:cNvPr>
          <p:cNvSpPr>
            <a:spLocks noGrp="1"/>
          </p:cNvSpPr>
          <p:nvPr>
            <p:ph type="title"/>
          </p:nvPr>
        </p:nvSpPr>
        <p:spPr>
          <a:xfrm>
            <a:off x="6789193" y="2336400"/>
            <a:ext cx="4704585" cy="1002638"/>
          </a:xfrm>
        </p:spPr>
        <p:txBody>
          <a:bodyPr anchor="b"/>
          <a:lstStyle/>
          <a:p>
            <a:r>
              <a:rPr lang="da-DK" dirty="0"/>
              <a:t>Klik for at redigere titeltypografien i masteren</a:t>
            </a:r>
            <a:endParaRPr lang="es-ES" dirty="0"/>
          </a:p>
        </p:txBody>
      </p:sp>
      <p:sp>
        <p:nvSpPr>
          <p:cNvPr id="5" name="Rektangel 4">
            <a:extLst>
              <a:ext uri="{FF2B5EF4-FFF2-40B4-BE49-F238E27FC236}">
                <a16:creationId xmlns:a16="http://schemas.microsoft.com/office/drawing/2014/main" id="{D85C554A-DFC4-73D2-AF94-4E4EA7793A25}"/>
              </a:ext>
            </a:extLst>
          </p:cNvPr>
          <p:cNvSpPr/>
          <p:nvPr userDrawn="1"/>
        </p:nvSpPr>
        <p:spPr>
          <a:xfrm>
            <a:off x="4322945" y="0"/>
            <a:ext cx="9262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tekst 14">
            <a:extLst>
              <a:ext uri="{FF2B5EF4-FFF2-40B4-BE49-F238E27FC236}">
                <a16:creationId xmlns:a16="http://schemas.microsoft.com/office/drawing/2014/main" id="{684A1DEB-E09E-4352-0FF5-C26820AD4DE8}"/>
              </a:ext>
            </a:extLst>
          </p:cNvPr>
          <p:cNvSpPr>
            <a:spLocks noGrp="1"/>
          </p:cNvSpPr>
          <p:nvPr>
            <p:ph type="body" sz="quarter" idx="13"/>
          </p:nvPr>
        </p:nvSpPr>
        <p:spPr>
          <a:xfrm>
            <a:off x="6785145" y="3501188"/>
            <a:ext cx="4705180" cy="1408113"/>
          </a:xfrm>
        </p:spPr>
        <p:txBody>
          <a:bodyPr/>
          <a:lstStyle>
            <a:lvl1pPr marL="0" indent="0">
              <a:buNone/>
              <a:defRPr/>
            </a:lvl1pPr>
          </a:lstStyle>
          <a:p>
            <a:pPr lvl="0"/>
            <a:r>
              <a:rPr lang="da-DK" dirty="0"/>
              <a:t>Klik for at redigere teksttypografierne i masteren</a:t>
            </a:r>
          </a:p>
        </p:txBody>
      </p:sp>
      <p:pic>
        <p:nvPicPr>
          <p:cNvPr id="8" name="Grafik 7">
            <a:extLst>
              <a:ext uri="{FF2B5EF4-FFF2-40B4-BE49-F238E27FC236}">
                <a16:creationId xmlns:a16="http://schemas.microsoft.com/office/drawing/2014/main" id="{6D9D3A26-673C-468F-50E4-AECB15EF943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95325" y="549275"/>
            <a:ext cx="2762968" cy="1649406"/>
          </a:xfrm>
          <a:prstGeom prst="rect">
            <a:avLst/>
          </a:prstGeom>
        </p:spPr>
      </p:pic>
      <p:pic>
        <p:nvPicPr>
          <p:cNvPr id="10" name="Billede 9">
            <a:extLst>
              <a:ext uri="{FF2B5EF4-FFF2-40B4-BE49-F238E27FC236}">
                <a16:creationId xmlns:a16="http://schemas.microsoft.com/office/drawing/2014/main" id="{18DB0A7A-46D5-B36A-2F17-32A15FDD7A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43199" y="2715908"/>
            <a:ext cx="2560000" cy="1440000"/>
          </a:xfrm>
          <a:prstGeom prst="rect">
            <a:avLst/>
          </a:prstGeom>
        </p:spPr>
      </p:pic>
    </p:spTree>
    <p:extLst>
      <p:ext uri="{BB962C8B-B14F-4D97-AF65-F5344CB8AC3E}">
        <p14:creationId xmlns:p14="http://schemas.microsoft.com/office/powerpoint/2010/main" val="177199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velkommen uden billede">
    <p:bg>
      <p:bgPr>
        <a:solidFill>
          <a:schemeClr val="bg2"/>
        </a:solidFill>
        <a:effectLst/>
      </p:bgPr>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F0C86920-B0A1-91B5-0D7D-EC1A24A6C97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3200" y="2703262"/>
            <a:ext cx="2560000" cy="1440000"/>
          </a:xfrm>
          <a:prstGeom prst="rect">
            <a:avLst/>
          </a:prstGeom>
        </p:spPr>
      </p:pic>
      <p:pic>
        <p:nvPicPr>
          <p:cNvPr id="8" name="Grafik 7">
            <a:extLst>
              <a:ext uri="{FF2B5EF4-FFF2-40B4-BE49-F238E27FC236}">
                <a16:creationId xmlns:a16="http://schemas.microsoft.com/office/drawing/2014/main" id="{6D9D3A26-673C-468F-50E4-AECB15EF943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5325" y="549275"/>
            <a:ext cx="2762968" cy="1649406"/>
          </a:xfrm>
          <a:prstGeom prst="rect">
            <a:avLst/>
          </a:prstGeom>
        </p:spPr>
      </p:pic>
      <p:sp>
        <p:nvSpPr>
          <p:cNvPr id="5" name="Rektangel 4">
            <a:extLst>
              <a:ext uri="{FF2B5EF4-FFF2-40B4-BE49-F238E27FC236}">
                <a16:creationId xmlns:a16="http://schemas.microsoft.com/office/drawing/2014/main" id="{D85C554A-DFC4-73D2-AF94-4E4EA7793A25}"/>
              </a:ext>
            </a:extLst>
          </p:cNvPr>
          <p:cNvSpPr/>
          <p:nvPr userDrawn="1"/>
        </p:nvSpPr>
        <p:spPr>
          <a:xfrm>
            <a:off x="4322945" y="0"/>
            <a:ext cx="9262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15ABD17F-B22D-446D-D8A9-4BF1E3B52351}"/>
              </a:ext>
            </a:extLst>
          </p:cNvPr>
          <p:cNvSpPr/>
          <p:nvPr userDrawn="1"/>
        </p:nvSpPr>
        <p:spPr>
          <a:xfrm>
            <a:off x="5249208" y="-1"/>
            <a:ext cx="6942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el 1">
            <a:extLst>
              <a:ext uri="{FF2B5EF4-FFF2-40B4-BE49-F238E27FC236}">
                <a16:creationId xmlns:a16="http://schemas.microsoft.com/office/drawing/2014/main" id="{CDD7803C-032B-4952-A138-A1EB5BE3F645}"/>
              </a:ext>
            </a:extLst>
          </p:cNvPr>
          <p:cNvSpPr>
            <a:spLocks noGrp="1"/>
          </p:cNvSpPr>
          <p:nvPr>
            <p:ph type="title"/>
          </p:nvPr>
        </p:nvSpPr>
        <p:spPr>
          <a:xfrm>
            <a:off x="6789193" y="2336400"/>
            <a:ext cx="4704585" cy="1002638"/>
          </a:xfrm>
        </p:spPr>
        <p:txBody>
          <a:bodyPr anchor="b"/>
          <a:lstStyle>
            <a:lvl1pPr>
              <a:defRPr>
                <a:solidFill>
                  <a:schemeClr val="tx2"/>
                </a:solidFill>
              </a:defRPr>
            </a:lvl1pPr>
          </a:lstStyle>
          <a:p>
            <a:r>
              <a:rPr lang="da-DK" dirty="0"/>
              <a:t>Klik for at redigere titeltypografien i masteren</a:t>
            </a:r>
            <a:endParaRPr lang="es-ES" dirty="0"/>
          </a:p>
        </p:txBody>
      </p:sp>
      <p:sp>
        <p:nvSpPr>
          <p:cNvPr id="7" name="Pladsholder til tekst 14">
            <a:extLst>
              <a:ext uri="{FF2B5EF4-FFF2-40B4-BE49-F238E27FC236}">
                <a16:creationId xmlns:a16="http://schemas.microsoft.com/office/drawing/2014/main" id="{684A1DEB-E09E-4352-0FF5-C26820AD4DE8}"/>
              </a:ext>
            </a:extLst>
          </p:cNvPr>
          <p:cNvSpPr>
            <a:spLocks noGrp="1"/>
          </p:cNvSpPr>
          <p:nvPr>
            <p:ph type="body" sz="quarter" idx="13"/>
          </p:nvPr>
        </p:nvSpPr>
        <p:spPr>
          <a:xfrm>
            <a:off x="6785145" y="3501188"/>
            <a:ext cx="4705180" cy="1408113"/>
          </a:xfrm>
        </p:spPr>
        <p:txBody>
          <a:bodyPr/>
          <a:lstStyle>
            <a:lvl1pPr marL="0" indent="0">
              <a:buNone/>
              <a:defRPr>
                <a:solidFill>
                  <a:schemeClr val="tx2"/>
                </a:solidFill>
              </a:defRPr>
            </a:lvl1pPr>
          </a:lstStyle>
          <a:p>
            <a:pPr lvl="0"/>
            <a:r>
              <a:rPr lang="da-DK" dirty="0"/>
              <a:t>Klik for at redigere teksttypografierne i masteren</a:t>
            </a:r>
          </a:p>
        </p:txBody>
      </p:sp>
    </p:spTree>
    <p:extLst>
      <p:ext uri="{BB962C8B-B14F-4D97-AF65-F5344CB8AC3E}">
        <p14:creationId xmlns:p14="http://schemas.microsoft.com/office/powerpoint/2010/main" val="111249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FF869-108F-F34F-24CE-BF3B94F7A0F5}"/>
              </a:ext>
            </a:extLst>
          </p:cNvPr>
          <p:cNvSpPr>
            <a:spLocks noGrp="1"/>
          </p:cNvSpPr>
          <p:nvPr>
            <p:ph type="title"/>
          </p:nvPr>
        </p:nvSpPr>
        <p:spPr/>
        <p:txBody>
          <a:bodyPr/>
          <a:lstStyle/>
          <a:p>
            <a:r>
              <a:rPr lang="da-DK"/>
              <a:t>Klik for at redigere titeltypografien i masteren</a:t>
            </a:r>
            <a:endParaRPr lang="es-ES"/>
          </a:p>
        </p:txBody>
      </p:sp>
      <p:sp>
        <p:nvSpPr>
          <p:cNvPr id="4" name="Pladsholder til slidenummer 3">
            <a:extLst>
              <a:ext uri="{FF2B5EF4-FFF2-40B4-BE49-F238E27FC236}">
                <a16:creationId xmlns:a16="http://schemas.microsoft.com/office/drawing/2014/main" id="{4BF7A634-55C5-439E-2A91-AFE835CAE19A}"/>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3" name="Pladsholder til sidefod 2">
            <a:extLst>
              <a:ext uri="{FF2B5EF4-FFF2-40B4-BE49-F238E27FC236}">
                <a16:creationId xmlns:a16="http://schemas.microsoft.com/office/drawing/2014/main" id="{89951A19-D79F-1A0F-C046-E74893940DA8}"/>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169704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BBB4A-2A7B-5A8B-4220-F2DB09FF2D7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3242F20-693A-0909-9658-174164133C99}"/>
              </a:ext>
            </a:extLst>
          </p:cNvPr>
          <p:cNvSpPr>
            <a:spLocks noGrp="1"/>
          </p:cNvSpPr>
          <p:nvPr>
            <p:ph idx="1"/>
          </p:nvPr>
        </p:nvSpPr>
        <p:spPr>
          <a:xfrm>
            <a:off x="695325" y="2165683"/>
            <a:ext cx="10795000" cy="3911589"/>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6" name="Pladsholder til slidenummer 5">
            <a:extLst>
              <a:ext uri="{FF2B5EF4-FFF2-40B4-BE49-F238E27FC236}">
                <a16:creationId xmlns:a16="http://schemas.microsoft.com/office/drawing/2014/main" id="{ECEB969E-3267-CA6E-BEFD-537FA5D40CE2}"/>
              </a:ext>
            </a:extLst>
          </p:cNvPr>
          <p:cNvSpPr>
            <a:spLocks noGrp="1"/>
          </p:cNvSpPr>
          <p:nvPr>
            <p:ph type="sldNum" sz="quarter" idx="12"/>
          </p:nvPr>
        </p:nvSpPr>
        <p:spPr/>
        <p:txBody>
          <a:bodyPr/>
          <a:lstStyle/>
          <a:p>
            <a:fld id="{021E1021-89F3-4E67-882D-FBA1129841CA}" type="slidenum">
              <a:rPr lang="da-DK" smtClean="0"/>
              <a:t>‹nr.›</a:t>
            </a:fld>
            <a:endParaRPr lang="da-DK"/>
          </a:p>
        </p:txBody>
      </p:sp>
      <p:sp>
        <p:nvSpPr>
          <p:cNvPr id="5" name="Pladsholder til sidefod 4">
            <a:extLst>
              <a:ext uri="{FF2B5EF4-FFF2-40B4-BE49-F238E27FC236}">
                <a16:creationId xmlns:a16="http://schemas.microsoft.com/office/drawing/2014/main" id="{4FC76842-EBA2-5749-E04E-2DF09B069473}"/>
              </a:ext>
            </a:extLst>
          </p:cNvPr>
          <p:cNvSpPr>
            <a:spLocks noGrp="1"/>
          </p:cNvSpPr>
          <p:nvPr>
            <p:ph type="ftr" sz="quarter" idx="11"/>
          </p:nvPr>
        </p:nvSpPr>
        <p:spPr/>
        <p:txBody>
          <a:bodyPr/>
          <a:lstStyle/>
          <a:p>
            <a:r>
              <a:rPr lang="da-DK"/>
              <a:t>KL Debatoplæg 2026</a:t>
            </a:r>
          </a:p>
        </p:txBody>
      </p:sp>
    </p:spTree>
    <p:extLst>
      <p:ext uri="{BB962C8B-B14F-4D97-AF65-F5344CB8AC3E}">
        <p14:creationId xmlns:p14="http://schemas.microsoft.com/office/powerpoint/2010/main" val="86688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F4AE0-7C94-7D6B-312D-E6576DCECF8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3C5A89FA-D515-F234-493F-2A89B28703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7DF0A323-A3A4-08AD-0218-7C399BF58B9E}"/>
              </a:ext>
            </a:extLst>
          </p:cNvPr>
          <p:cNvSpPr>
            <a:spLocks noGrp="1"/>
          </p:cNvSpPr>
          <p:nvPr>
            <p:ph type="sldNum" sz="quarter" idx="12"/>
          </p:nvPr>
        </p:nvSpPr>
        <p:spPr/>
        <p:txBody>
          <a:bodyPr/>
          <a:lstStyle/>
          <a:p>
            <a:fld id="{021E1021-89F3-4E67-882D-FBA1129841CA}" type="slidenum">
              <a:rPr lang="da-DK" smtClean="0"/>
              <a:t>‹nr.›</a:t>
            </a:fld>
            <a:endParaRPr lang="da-DK"/>
          </a:p>
        </p:txBody>
      </p:sp>
      <p:sp>
        <p:nvSpPr>
          <p:cNvPr id="5" name="Pladsholder til sidefod 4">
            <a:extLst>
              <a:ext uri="{FF2B5EF4-FFF2-40B4-BE49-F238E27FC236}">
                <a16:creationId xmlns:a16="http://schemas.microsoft.com/office/drawing/2014/main" id="{B32780D8-6D14-115A-6D9F-2543BC8782DD}"/>
              </a:ext>
            </a:extLst>
          </p:cNvPr>
          <p:cNvSpPr>
            <a:spLocks noGrp="1"/>
          </p:cNvSpPr>
          <p:nvPr>
            <p:ph type="ftr" sz="quarter" idx="11"/>
          </p:nvPr>
        </p:nvSpPr>
        <p:spPr/>
        <p:txBody>
          <a:bodyPr/>
          <a:lstStyle/>
          <a:p>
            <a:r>
              <a:rPr lang="da-DK"/>
              <a:t>KL Debatoplæg 2026</a:t>
            </a:r>
          </a:p>
        </p:txBody>
      </p:sp>
    </p:spTree>
    <p:extLst>
      <p:ext uri="{BB962C8B-B14F-4D97-AF65-F5344CB8AC3E}">
        <p14:creationId xmlns:p14="http://schemas.microsoft.com/office/powerpoint/2010/main" val="161657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0D391-70BB-5BAC-BACE-FFE3A7D10FD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C1F4445-1945-D857-612A-82C6CB5E890A}"/>
              </a:ext>
            </a:extLst>
          </p:cNvPr>
          <p:cNvSpPr>
            <a:spLocks noGrp="1"/>
          </p:cNvSpPr>
          <p:nvPr>
            <p:ph sz="half" idx="1"/>
          </p:nvPr>
        </p:nvSpPr>
        <p:spPr>
          <a:xfrm>
            <a:off x="709684" y="2236677"/>
            <a:ext cx="5138382" cy="3844368"/>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4" name="Pladsholder til indhold 3">
            <a:extLst>
              <a:ext uri="{FF2B5EF4-FFF2-40B4-BE49-F238E27FC236}">
                <a16:creationId xmlns:a16="http://schemas.microsoft.com/office/drawing/2014/main" id="{CE3C3466-0EC1-C72D-F041-BD064FBD2835}"/>
              </a:ext>
            </a:extLst>
          </p:cNvPr>
          <p:cNvSpPr>
            <a:spLocks noGrp="1"/>
          </p:cNvSpPr>
          <p:nvPr>
            <p:ph sz="half" idx="2"/>
          </p:nvPr>
        </p:nvSpPr>
        <p:spPr>
          <a:xfrm>
            <a:off x="6332561" y="2229853"/>
            <a:ext cx="5157763" cy="3844368"/>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7" name="Pladsholder til slidenummer 6">
            <a:extLst>
              <a:ext uri="{FF2B5EF4-FFF2-40B4-BE49-F238E27FC236}">
                <a16:creationId xmlns:a16="http://schemas.microsoft.com/office/drawing/2014/main" id="{22F1E91D-4FDF-347E-2C64-B6D27C10A61A}"/>
              </a:ext>
            </a:extLst>
          </p:cNvPr>
          <p:cNvSpPr>
            <a:spLocks noGrp="1"/>
          </p:cNvSpPr>
          <p:nvPr>
            <p:ph type="sldNum" sz="quarter" idx="12"/>
          </p:nvPr>
        </p:nvSpPr>
        <p:spPr/>
        <p:txBody>
          <a:bodyPr/>
          <a:lstStyle/>
          <a:p>
            <a:fld id="{021E1021-89F3-4E67-882D-FBA1129841CA}" type="slidenum">
              <a:rPr lang="da-DK" smtClean="0"/>
              <a:t>‹nr.›</a:t>
            </a:fld>
            <a:endParaRPr lang="da-DK"/>
          </a:p>
        </p:txBody>
      </p:sp>
      <p:sp>
        <p:nvSpPr>
          <p:cNvPr id="6" name="Pladsholder til sidefod 5">
            <a:extLst>
              <a:ext uri="{FF2B5EF4-FFF2-40B4-BE49-F238E27FC236}">
                <a16:creationId xmlns:a16="http://schemas.microsoft.com/office/drawing/2014/main" id="{4989365C-575C-9FAD-C64A-61052D7EC94E}"/>
              </a:ext>
            </a:extLst>
          </p:cNvPr>
          <p:cNvSpPr>
            <a:spLocks noGrp="1"/>
          </p:cNvSpPr>
          <p:nvPr>
            <p:ph type="ftr" sz="quarter" idx="11"/>
          </p:nvPr>
        </p:nvSpPr>
        <p:spPr/>
        <p:txBody>
          <a:bodyPr/>
          <a:lstStyle/>
          <a:p>
            <a:r>
              <a:rPr lang="da-DK"/>
              <a:t>KL Debatoplæg 2026</a:t>
            </a:r>
          </a:p>
        </p:txBody>
      </p:sp>
    </p:spTree>
    <p:extLst>
      <p:ext uri="{BB962C8B-B14F-4D97-AF65-F5344CB8AC3E}">
        <p14:creationId xmlns:p14="http://schemas.microsoft.com/office/powerpoint/2010/main" val="320207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7892A-9109-4690-8107-EBEB4F878791}"/>
              </a:ext>
            </a:extLst>
          </p:cNvPr>
          <p:cNvSpPr>
            <a:spLocks noGrp="1"/>
          </p:cNvSpPr>
          <p:nvPr>
            <p:ph type="title"/>
          </p:nvPr>
        </p:nvSpPr>
        <p:spPr>
          <a:xfrm>
            <a:off x="709862" y="914400"/>
            <a:ext cx="9938085" cy="1022684"/>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CF82D2A-2D91-5C14-2F99-643F163122F6}"/>
              </a:ext>
            </a:extLst>
          </p:cNvPr>
          <p:cNvSpPr>
            <a:spLocks noGrp="1"/>
          </p:cNvSpPr>
          <p:nvPr>
            <p:ph type="body" idx="1"/>
          </p:nvPr>
        </p:nvSpPr>
        <p:spPr>
          <a:xfrm>
            <a:off x="710147" y="2025233"/>
            <a:ext cx="51372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teksttypografierne i masteren</a:t>
            </a:r>
          </a:p>
        </p:txBody>
      </p:sp>
      <p:sp>
        <p:nvSpPr>
          <p:cNvPr id="4" name="Pladsholder til indhold 3">
            <a:extLst>
              <a:ext uri="{FF2B5EF4-FFF2-40B4-BE49-F238E27FC236}">
                <a16:creationId xmlns:a16="http://schemas.microsoft.com/office/drawing/2014/main" id="{D7F31512-4FFE-E665-4DB0-EC44F50C07D6}"/>
              </a:ext>
            </a:extLst>
          </p:cNvPr>
          <p:cNvSpPr>
            <a:spLocks noGrp="1"/>
          </p:cNvSpPr>
          <p:nvPr>
            <p:ph sz="half" idx="2"/>
          </p:nvPr>
        </p:nvSpPr>
        <p:spPr>
          <a:xfrm>
            <a:off x="709862" y="2932645"/>
            <a:ext cx="5137485" cy="3151050"/>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5" name="Pladsholder til tekst 4">
            <a:extLst>
              <a:ext uri="{FF2B5EF4-FFF2-40B4-BE49-F238E27FC236}">
                <a16:creationId xmlns:a16="http://schemas.microsoft.com/office/drawing/2014/main" id="{F288166F-CE4D-ABEB-53FC-E780374C2730}"/>
              </a:ext>
            </a:extLst>
          </p:cNvPr>
          <p:cNvSpPr>
            <a:spLocks noGrp="1"/>
          </p:cNvSpPr>
          <p:nvPr>
            <p:ph type="body" sz="quarter" idx="3"/>
          </p:nvPr>
        </p:nvSpPr>
        <p:spPr>
          <a:xfrm>
            <a:off x="6340641" y="2025233"/>
            <a:ext cx="51372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teksttypografierne i masteren</a:t>
            </a:r>
          </a:p>
        </p:txBody>
      </p:sp>
      <p:sp>
        <p:nvSpPr>
          <p:cNvPr id="6" name="Pladsholder til indhold 5">
            <a:extLst>
              <a:ext uri="{FF2B5EF4-FFF2-40B4-BE49-F238E27FC236}">
                <a16:creationId xmlns:a16="http://schemas.microsoft.com/office/drawing/2014/main" id="{94EC93C8-F576-6223-9698-5A15590C990F}"/>
              </a:ext>
            </a:extLst>
          </p:cNvPr>
          <p:cNvSpPr>
            <a:spLocks noGrp="1"/>
          </p:cNvSpPr>
          <p:nvPr>
            <p:ph sz="quarter" idx="4"/>
          </p:nvPr>
        </p:nvSpPr>
        <p:spPr>
          <a:xfrm>
            <a:off x="6340641" y="2925262"/>
            <a:ext cx="5137200" cy="3150856"/>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9" name="Pladsholder til slidenummer 8">
            <a:extLst>
              <a:ext uri="{FF2B5EF4-FFF2-40B4-BE49-F238E27FC236}">
                <a16:creationId xmlns:a16="http://schemas.microsoft.com/office/drawing/2014/main" id="{C102BC5E-A493-87EE-D380-94E7A213FED5}"/>
              </a:ext>
            </a:extLst>
          </p:cNvPr>
          <p:cNvSpPr>
            <a:spLocks noGrp="1"/>
          </p:cNvSpPr>
          <p:nvPr>
            <p:ph type="sldNum" sz="quarter" idx="12"/>
          </p:nvPr>
        </p:nvSpPr>
        <p:spPr/>
        <p:txBody>
          <a:bodyPr/>
          <a:lstStyle/>
          <a:p>
            <a:fld id="{021E1021-89F3-4E67-882D-FBA1129841CA}" type="slidenum">
              <a:rPr lang="da-DK" smtClean="0"/>
              <a:t>‹nr.›</a:t>
            </a:fld>
            <a:endParaRPr lang="da-DK"/>
          </a:p>
        </p:txBody>
      </p:sp>
      <p:sp>
        <p:nvSpPr>
          <p:cNvPr id="8" name="Pladsholder til sidefod 7">
            <a:extLst>
              <a:ext uri="{FF2B5EF4-FFF2-40B4-BE49-F238E27FC236}">
                <a16:creationId xmlns:a16="http://schemas.microsoft.com/office/drawing/2014/main" id="{EDC21E2B-618A-569C-84E1-F66BCD846A17}"/>
              </a:ext>
            </a:extLst>
          </p:cNvPr>
          <p:cNvSpPr>
            <a:spLocks noGrp="1"/>
          </p:cNvSpPr>
          <p:nvPr>
            <p:ph type="ftr" sz="quarter" idx="11"/>
          </p:nvPr>
        </p:nvSpPr>
        <p:spPr/>
        <p:txBody>
          <a:bodyPr/>
          <a:lstStyle/>
          <a:p>
            <a:r>
              <a:rPr lang="da-DK"/>
              <a:t>KL Debatoplæg 2026</a:t>
            </a:r>
          </a:p>
        </p:txBody>
      </p:sp>
    </p:spTree>
    <p:extLst>
      <p:ext uri="{BB962C8B-B14F-4D97-AF65-F5344CB8AC3E}">
        <p14:creationId xmlns:p14="http://schemas.microsoft.com/office/powerpoint/2010/main" val="326832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Overskrift og grå bg">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89E2ED-5D08-6628-BC7C-3452B56D3267}"/>
              </a:ext>
            </a:extLst>
          </p:cNvPr>
          <p:cNvSpPr>
            <a:spLocks noGrp="1"/>
          </p:cNvSpPr>
          <p:nvPr>
            <p:ph type="title"/>
          </p:nvPr>
        </p:nvSpPr>
        <p:spPr/>
        <p:txBody>
          <a:bodyPr/>
          <a:lstStyle/>
          <a:p>
            <a:r>
              <a:rPr lang="da-DK"/>
              <a:t>Klik for at redigere titeltypografien i masteren</a:t>
            </a:r>
          </a:p>
        </p:txBody>
      </p:sp>
      <p:sp>
        <p:nvSpPr>
          <p:cNvPr id="5" name="Pladsholder til slidenummer 4">
            <a:extLst>
              <a:ext uri="{FF2B5EF4-FFF2-40B4-BE49-F238E27FC236}">
                <a16:creationId xmlns:a16="http://schemas.microsoft.com/office/drawing/2014/main" id="{BF5CA0F7-A3E5-08C4-3773-25D9687FEBCA}"/>
              </a:ext>
            </a:extLst>
          </p:cNvPr>
          <p:cNvSpPr>
            <a:spLocks noGrp="1"/>
          </p:cNvSpPr>
          <p:nvPr>
            <p:ph type="sldNum" sz="quarter" idx="12"/>
          </p:nvPr>
        </p:nvSpPr>
        <p:spPr/>
        <p:txBody>
          <a:bodyPr/>
          <a:lstStyle/>
          <a:p>
            <a:fld id="{021E1021-89F3-4E67-882D-FBA1129841CA}" type="slidenum">
              <a:rPr lang="da-DK" smtClean="0"/>
              <a:t>‹nr.›</a:t>
            </a:fld>
            <a:endParaRPr lang="da-DK"/>
          </a:p>
        </p:txBody>
      </p:sp>
      <p:sp>
        <p:nvSpPr>
          <p:cNvPr id="4" name="Pladsholder til sidefod 3">
            <a:extLst>
              <a:ext uri="{FF2B5EF4-FFF2-40B4-BE49-F238E27FC236}">
                <a16:creationId xmlns:a16="http://schemas.microsoft.com/office/drawing/2014/main" id="{D2D43147-0445-3F5A-3A16-7F6E7FCDADFC}"/>
              </a:ext>
            </a:extLst>
          </p:cNvPr>
          <p:cNvSpPr>
            <a:spLocks noGrp="1"/>
          </p:cNvSpPr>
          <p:nvPr>
            <p:ph type="ftr" sz="quarter" idx="11"/>
          </p:nvPr>
        </p:nvSpPr>
        <p:spPr/>
        <p:txBody>
          <a:bodyPr/>
          <a:lstStyle/>
          <a:p>
            <a:r>
              <a:rPr lang="da-DK"/>
              <a:t>KL Debatoplæg 2026</a:t>
            </a:r>
          </a:p>
        </p:txBody>
      </p:sp>
    </p:spTree>
    <p:extLst>
      <p:ext uri="{BB962C8B-B14F-4D97-AF65-F5344CB8AC3E}">
        <p14:creationId xmlns:p14="http://schemas.microsoft.com/office/powerpoint/2010/main" val="351064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Breaker ">
    <p:bg>
      <p:bgPr>
        <a:solidFill>
          <a:schemeClr val="accent2"/>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35826E4-70E1-393B-0E16-EA4529E1FC9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497" y="2709000"/>
            <a:ext cx="2560000" cy="1440000"/>
          </a:xfrm>
          <a:prstGeom prst="rect">
            <a:avLst/>
          </a:prstGeom>
        </p:spPr>
      </p:pic>
      <p:sp>
        <p:nvSpPr>
          <p:cNvPr id="8" name="Titel 1">
            <a:extLst>
              <a:ext uri="{FF2B5EF4-FFF2-40B4-BE49-F238E27FC236}">
                <a16:creationId xmlns:a16="http://schemas.microsoft.com/office/drawing/2014/main" id="{539AF973-90B2-DA16-B049-C5025281A1EB}"/>
              </a:ext>
            </a:extLst>
          </p:cNvPr>
          <p:cNvSpPr>
            <a:spLocks noGrp="1"/>
          </p:cNvSpPr>
          <p:nvPr>
            <p:ph type="ctrTitle"/>
          </p:nvPr>
        </p:nvSpPr>
        <p:spPr>
          <a:xfrm>
            <a:off x="712372" y="1122363"/>
            <a:ext cx="5613816" cy="2387600"/>
          </a:xfrm>
        </p:spPr>
        <p:txBody>
          <a:bodyPr anchor="b"/>
          <a:lstStyle>
            <a:lvl1pPr algn="l">
              <a:defRPr sz="6000">
                <a:solidFill>
                  <a:schemeClr val="tx2"/>
                </a:solidFill>
              </a:defRPr>
            </a:lvl1pPr>
          </a:lstStyle>
          <a:p>
            <a:r>
              <a:rPr lang="da-DK" dirty="0"/>
              <a:t>Klik for at redigere titeltypografien i masteren</a:t>
            </a:r>
          </a:p>
        </p:txBody>
      </p:sp>
      <p:sp>
        <p:nvSpPr>
          <p:cNvPr id="9" name="Undertitel 2">
            <a:extLst>
              <a:ext uri="{FF2B5EF4-FFF2-40B4-BE49-F238E27FC236}">
                <a16:creationId xmlns:a16="http://schemas.microsoft.com/office/drawing/2014/main" id="{339FC8A8-6E5B-831F-25F0-4FC49B665EDD}"/>
              </a:ext>
            </a:extLst>
          </p:cNvPr>
          <p:cNvSpPr>
            <a:spLocks noGrp="1"/>
          </p:cNvSpPr>
          <p:nvPr>
            <p:ph type="subTitle" idx="1"/>
          </p:nvPr>
        </p:nvSpPr>
        <p:spPr>
          <a:xfrm>
            <a:off x="712372" y="3602038"/>
            <a:ext cx="5613816"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4" name="Rektangel 3">
            <a:extLst>
              <a:ext uri="{FF2B5EF4-FFF2-40B4-BE49-F238E27FC236}">
                <a16:creationId xmlns:a16="http://schemas.microsoft.com/office/drawing/2014/main" id="{A270B669-CA38-16D8-CAEC-182B8E70912B}"/>
              </a:ext>
              <a:ext uri="{C183D7F6-B498-43B3-948B-1728B52AA6E4}">
                <adec:decorative xmlns:adec="http://schemas.microsoft.com/office/drawing/2017/decorative" val="1"/>
              </a:ext>
            </a:extLst>
          </p:cNvPr>
          <p:cNvSpPr/>
          <p:nvPr userDrawn="1"/>
        </p:nvSpPr>
        <p:spPr>
          <a:xfrm>
            <a:off x="7038754" y="0"/>
            <a:ext cx="174373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A4348F57-8F0A-7299-2858-5E49DFAD237F}"/>
              </a:ext>
              <a:ext uri="{C183D7F6-B498-43B3-948B-1728B52AA6E4}">
                <adec:decorative xmlns:adec="http://schemas.microsoft.com/office/drawing/2017/decorative" val="1"/>
              </a:ext>
            </a:extLst>
          </p:cNvPr>
          <p:cNvSpPr/>
          <p:nvPr userDrawn="1"/>
        </p:nvSpPr>
        <p:spPr>
          <a:xfrm>
            <a:off x="8782493" y="0"/>
            <a:ext cx="34095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Grafik 11">
            <a:extLst>
              <a:ext uri="{FF2B5EF4-FFF2-40B4-BE49-F238E27FC236}">
                <a16:creationId xmlns:a16="http://schemas.microsoft.com/office/drawing/2014/main" id="{6700A6F2-6950-65F3-6A25-DC5EE4A56071}"/>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14829" y="558816"/>
            <a:ext cx="1689594" cy="1008635"/>
          </a:xfrm>
          <a:prstGeom prst="rect">
            <a:avLst/>
          </a:prstGeom>
        </p:spPr>
      </p:pic>
    </p:spTree>
    <p:extLst>
      <p:ext uri="{BB962C8B-B14F-4D97-AF65-F5344CB8AC3E}">
        <p14:creationId xmlns:p14="http://schemas.microsoft.com/office/powerpoint/2010/main" val="369527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Overskrift og hvid bg">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89E2ED-5D08-6628-BC7C-3452B56D3267}"/>
              </a:ext>
            </a:extLst>
          </p:cNvPr>
          <p:cNvSpPr>
            <a:spLocks noGrp="1"/>
          </p:cNvSpPr>
          <p:nvPr>
            <p:ph type="title"/>
          </p:nvPr>
        </p:nvSpPr>
        <p:spPr/>
        <p:txBody>
          <a:bodyPr/>
          <a:lstStyle/>
          <a:p>
            <a:r>
              <a:rPr lang="da-DK"/>
              <a:t>Klik for at redigere titeltypografien i masteren</a:t>
            </a:r>
          </a:p>
        </p:txBody>
      </p:sp>
      <p:sp>
        <p:nvSpPr>
          <p:cNvPr id="5" name="Pladsholder til slidenummer 4">
            <a:extLst>
              <a:ext uri="{FF2B5EF4-FFF2-40B4-BE49-F238E27FC236}">
                <a16:creationId xmlns:a16="http://schemas.microsoft.com/office/drawing/2014/main" id="{BF5CA0F7-A3E5-08C4-3773-25D9687FEBCA}"/>
              </a:ext>
            </a:extLst>
          </p:cNvPr>
          <p:cNvSpPr>
            <a:spLocks noGrp="1"/>
          </p:cNvSpPr>
          <p:nvPr>
            <p:ph type="sldNum" sz="quarter" idx="12"/>
          </p:nvPr>
        </p:nvSpPr>
        <p:spPr/>
        <p:txBody>
          <a:bodyPr/>
          <a:lstStyle/>
          <a:p>
            <a:fld id="{021E1021-89F3-4E67-882D-FBA1129841CA}" type="slidenum">
              <a:rPr lang="da-DK" smtClean="0"/>
              <a:t>‹nr.›</a:t>
            </a:fld>
            <a:endParaRPr lang="da-DK"/>
          </a:p>
        </p:txBody>
      </p:sp>
      <p:sp>
        <p:nvSpPr>
          <p:cNvPr id="4" name="Pladsholder til sidefod 3">
            <a:extLst>
              <a:ext uri="{FF2B5EF4-FFF2-40B4-BE49-F238E27FC236}">
                <a16:creationId xmlns:a16="http://schemas.microsoft.com/office/drawing/2014/main" id="{D2D43147-0445-3F5A-3A16-7F6E7FCDADFC}"/>
              </a:ext>
            </a:extLst>
          </p:cNvPr>
          <p:cNvSpPr>
            <a:spLocks noGrp="1"/>
          </p:cNvSpPr>
          <p:nvPr>
            <p:ph type="ftr" sz="quarter" idx="11"/>
          </p:nvPr>
        </p:nvSpPr>
        <p:spPr/>
        <p:txBody>
          <a:bodyPr/>
          <a:lstStyle/>
          <a:p>
            <a:r>
              <a:rPr lang="da-DK"/>
              <a:t>KL Debatoplæg 2026</a:t>
            </a:r>
          </a:p>
        </p:txBody>
      </p:sp>
    </p:spTree>
    <p:extLst>
      <p:ext uri="{BB962C8B-B14F-4D97-AF65-F5344CB8AC3E}">
        <p14:creationId xmlns:p14="http://schemas.microsoft.com/office/powerpoint/2010/main" val="296571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EC59A3DB-8ADB-5D18-A244-60AEE9AF1807}"/>
              </a:ext>
            </a:extLst>
          </p:cNvPr>
          <p:cNvSpPr>
            <a:spLocks noGrp="1"/>
          </p:cNvSpPr>
          <p:nvPr>
            <p:ph type="ftr" sz="quarter" idx="11"/>
          </p:nvPr>
        </p:nvSpPr>
        <p:spPr/>
        <p:txBody>
          <a:bodyPr/>
          <a:lstStyle/>
          <a:p>
            <a:r>
              <a:rPr lang="da-DK"/>
              <a:t>KL Debatoplæg 2026</a:t>
            </a:r>
          </a:p>
        </p:txBody>
      </p:sp>
      <p:sp>
        <p:nvSpPr>
          <p:cNvPr id="4" name="Pladsholder til slidenummer 3">
            <a:extLst>
              <a:ext uri="{FF2B5EF4-FFF2-40B4-BE49-F238E27FC236}">
                <a16:creationId xmlns:a16="http://schemas.microsoft.com/office/drawing/2014/main" id="{90E25994-2B72-78C9-6087-35D1A8CFF445}"/>
              </a:ext>
            </a:extLst>
          </p:cNvPr>
          <p:cNvSpPr>
            <a:spLocks noGrp="1"/>
          </p:cNvSpPr>
          <p:nvPr>
            <p:ph type="sldNum" sz="quarter" idx="12"/>
          </p:nvPr>
        </p:nvSpPr>
        <p:spPr/>
        <p:txBody>
          <a:bodyPr/>
          <a:lstStyle/>
          <a:p>
            <a:fld id="{021E1021-89F3-4E67-882D-FBA1129841CA}" type="slidenum">
              <a:rPr lang="da-DK" smtClean="0"/>
              <a:t>‹nr.›</a:t>
            </a:fld>
            <a:endParaRPr lang="da-DK"/>
          </a:p>
        </p:txBody>
      </p:sp>
    </p:spTree>
    <p:extLst>
      <p:ext uri="{BB962C8B-B14F-4D97-AF65-F5344CB8AC3E}">
        <p14:creationId xmlns:p14="http://schemas.microsoft.com/office/powerpoint/2010/main" val="325635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 Breaker ">
    <p:bg>
      <p:bgPr>
        <a:solidFill>
          <a:schemeClr val="accent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011E2124-4730-7401-334E-ACF88F734DE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497" y="2709000"/>
            <a:ext cx="2560000" cy="1440000"/>
          </a:xfrm>
          <a:prstGeom prst="rect">
            <a:avLst/>
          </a:prstGeom>
        </p:spPr>
      </p:pic>
      <p:sp>
        <p:nvSpPr>
          <p:cNvPr id="2" name="Titel 1">
            <a:extLst>
              <a:ext uri="{FF2B5EF4-FFF2-40B4-BE49-F238E27FC236}">
                <a16:creationId xmlns:a16="http://schemas.microsoft.com/office/drawing/2014/main" id="{673A87B9-E436-6B8B-B4F9-CFAB31340A74}"/>
              </a:ext>
            </a:extLst>
          </p:cNvPr>
          <p:cNvSpPr>
            <a:spLocks noGrp="1"/>
          </p:cNvSpPr>
          <p:nvPr>
            <p:ph type="ctrTitle"/>
          </p:nvPr>
        </p:nvSpPr>
        <p:spPr>
          <a:xfrm>
            <a:off x="712372" y="1122363"/>
            <a:ext cx="5613816" cy="2387600"/>
          </a:xfrm>
        </p:spPr>
        <p:txBody>
          <a:bodyPr anchor="b"/>
          <a:lstStyle>
            <a:lvl1pPr algn="l">
              <a:defRPr sz="6000">
                <a:solidFill>
                  <a:schemeClr val="tx2"/>
                </a:solidFill>
              </a:defRPr>
            </a:lvl1pPr>
          </a:lstStyle>
          <a:p>
            <a:r>
              <a:rPr lang="da-DK" dirty="0"/>
              <a:t>Klik for at redigere titeltypografien i masteren</a:t>
            </a:r>
          </a:p>
        </p:txBody>
      </p:sp>
      <p:sp>
        <p:nvSpPr>
          <p:cNvPr id="3" name="Undertitel 2">
            <a:extLst>
              <a:ext uri="{FF2B5EF4-FFF2-40B4-BE49-F238E27FC236}">
                <a16:creationId xmlns:a16="http://schemas.microsoft.com/office/drawing/2014/main" id="{8F8F3051-25E4-E83A-1745-C36FFD0CC5DF}"/>
              </a:ext>
            </a:extLst>
          </p:cNvPr>
          <p:cNvSpPr>
            <a:spLocks noGrp="1"/>
          </p:cNvSpPr>
          <p:nvPr>
            <p:ph type="subTitle" idx="1"/>
          </p:nvPr>
        </p:nvSpPr>
        <p:spPr>
          <a:xfrm>
            <a:off x="712372" y="3602038"/>
            <a:ext cx="5613816"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4" name="Rektangel 3">
            <a:extLst>
              <a:ext uri="{FF2B5EF4-FFF2-40B4-BE49-F238E27FC236}">
                <a16:creationId xmlns:a16="http://schemas.microsoft.com/office/drawing/2014/main" id="{A270B669-CA38-16D8-CAEC-182B8E70912B}"/>
              </a:ext>
              <a:ext uri="{C183D7F6-B498-43B3-948B-1728B52AA6E4}">
                <adec:decorative xmlns:adec="http://schemas.microsoft.com/office/drawing/2017/decorative" val="1"/>
              </a:ext>
            </a:extLst>
          </p:cNvPr>
          <p:cNvSpPr/>
          <p:nvPr userDrawn="1"/>
        </p:nvSpPr>
        <p:spPr>
          <a:xfrm>
            <a:off x="7038754" y="0"/>
            <a:ext cx="174373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A4348F57-8F0A-7299-2858-5E49DFAD237F}"/>
              </a:ext>
              <a:ext uri="{C183D7F6-B498-43B3-948B-1728B52AA6E4}">
                <adec:decorative xmlns:adec="http://schemas.microsoft.com/office/drawing/2017/decorative" val="1"/>
              </a:ext>
            </a:extLst>
          </p:cNvPr>
          <p:cNvSpPr/>
          <p:nvPr userDrawn="1"/>
        </p:nvSpPr>
        <p:spPr>
          <a:xfrm>
            <a:off x="8782493" y="0"/>
            <a:ext cx="34095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Grafik 11">
            <a:extLst>
              <a:ext uri="{FF2B5EF4-FFF2-40B4-BE49-F238E27FC236}">
                <a16:creationId xmlns:a16="http://schemas.microsoft.com/office/drawing/2014/main" id="{6700A6F2-6950-65F3-6A25-DC5EE4A56071}"/>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14829" y="558816"/>
            <a:ext cx="1689594" cy="1008635"/>
          </a:xfrm>
          <a:prstGeom prst="rect">
            <a:avLst/>
          </a:prstGeom>
        </p:spPr>
      </p:pic>
    </p:spTree>
    <p:extLst>
      <p:ext uri="{BB962C8B-B14F-4D97-AF65-F5344CB8AC3E}">
        <p14:creationId xmlns:p14="http://schemas.microsoft.com/office/powerpoint/2010/main" val="200867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billede og 1 tekstboks">
    <p:bg>
      <p:bgPr>
        <a:solidFill>
          <a:schemeClr val="bg2"/>
        </a:solidFill>
        <a:effectLst/>
      </p:bgPr>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063B8C0C-9497-C0F1-AEF1-4519E3D482D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708394"/>
            <a:ext cx="2560000" cy="1440000"/>
          </a:xfrm>
          <a:prstGeom prst="rect">
            <a:avLst/>
          </a:prstGeom>
        </p:spPr>
      </p:pic>
      <p:sp>
        <p:nvSpPr>
          <p:cNvPr id="12" name="Tekstfelt 11">
            <a:extLst>
              <a:ext uri="{FF2B5EF4-FFF2-40B4-BE49-F238E27FC236}">
                <a16:creationId xmlns:a16="http://schemas.microsoft.com/office/drawing/2014/main" id="{532C4C15-FCB2-C369-9F0C-3A9F77DA0FEA}"/>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7" name="Rektangel 6">
            <a:extLst>
              <a:ext uri="{FF2B5EF4-FFF2-40B4-BE49-F238E27FC236}">
                <a16:creationId xmlns:a16="http://schemas.microsoft.com/office/drawing/2014/main" id="{F076580F-2C06-189D-F360-1854AE422FBB}"/>
              </a:ext>
              <a:ext uri="{C183D7F6-B498-43B3-948B-1728B52AA6E4}">
                <adec:decorative xmlns:adec="http://schemas.microsoft.com/office/drawing/2017/decorative" val="1"/>
              </a:ext>
            </a:extLst>
          </p:cNvPr>
          <p:cNvSpPr/>
          <p:nvPr userDrawn="1"/>
        </p:nvSpPr>
        <p:spPr>
          <a:xfrm>
            <a:off x="0" y="0"/>
            <a:ext cx="6096000" cy="2247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el 1">
            <a:extLst>
              <a:ext uri="{FF2B5EF4-FFF2-40B4-BE49-F238E27FC236}">
                <a16:creationId xmlns:a16="http://schemas.microsoft.com/office/drawing/2014/main" id="{F808FD6A-1FC5-A6BF-C8D9-6D5B29738A61}"/>
              </a:ext>
            </a:extLst>
          </p:cNvPr>
          <p:cNvSpPr>
            <a:spLocks noGrp="1"/>
          </p:cNvSpPr>
          <p:nvPr>
            <p:ph type="title"/>
          </p:nvPr>
        </p:nvSpPr>
        <p:spPr>
          <a:xfrm>
            <a:off x="701675" y="908050"/>
            <a:ext cx="4684713" cy="1002638"/>
          </a:xfrm>
        </p:spPr>
        <p:txBody>
          <a:bodyPr/>
          <a:lstStyle>
            <a:lvl1pPr>
              <a:defRPr>
                <a:solidFill>
                  <a:schemeClr val="tx2"/>
                </a:solidFill>
              </a:defRPr>
            </a:lvl1pPr>
          </a:lstStyle>
          <a:p>
            <a:r>
              <a:rPr lang="da-DK" dirty="0"/>
              <a:t>Klik for at redigere titeltypografien i masteren</a:t>
            </a:r>
            <a:endParaRPr lang="es-ES" dirty="0"/>
          </a:p>
        </p:txBody>
      </p:sp>
      <p:sp>
        <p:nvSpPr>
          <p:cNvPr id="10" name="Rektangel 9">
            <a:extLst>
              <a:ext uri="{FF2B5EF4-FFF2-40B4-BE49-F238E27FC236}">
                <a16:creationId xmlns:a16="http://schemas.microsoft.com/office/drawing/2014/main" id="{B19358DC-7965-6CEA-5AAC-2BD116C07365}"/>
              </a:ext>
              <a:ext uri="{C183D7F6-B498-43B3-948B-1728B52AA6E4}">
                <adec:decorative xmlns:adec="http://schemas.microsoft.com/office/drawing/2017/decorative" val="1"/>
              </a:ext>
            </a:extLst>
          </p:cNvPr>
          <p:cNvSpPr/>
          <p:nvPr userDrawn="1"/>
        </p:nvSpPr>
        <p:spPr>
          <a:xfrm>
            <a:off x="0" y="2221599"/>
            <a:ext cx="6096000" cy="1206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billede 5">
            <a:extLst>
              <a:ext uri="{FF2B5EF4-FFF2-40B4-BE49-F238E27FC236}">
                <a16:creationId xmlns:a16="http://schemas.microsoft.com/office/drawing/2014/main" id="{9FAE8703-F5A9-951C-840B-5408DA8A9789}"/>
              </a:ext>
            </a:extLst>
          </p:cNvPr>
          <p:cNvSpPr>
            <a:spLocks noGrp="1"/>
          </p:cNvSpPr>
          <p:nvPr>
            <p:ph type="pic" sz="quarter" idx="12"/>
          </p:nvPr>
        </p:nvSpPr>
        <p:spPr>
          <a:xfrm>
            <a:off x="0" y="3429000"/>
            <a:ext cx="6096000" cy="3429000"/>
          </a:xfrm>
          <a:solidFill>
            <a:schemeClr val="bg2"/>
          </a:solidFill>
        </p:spPr>
        <p:txBody>
          <a:bodyPr/>
          <a:lstStyle/>
          <a:p>
            <a:endParaRPr lang="es-ES"/>
          </a:p>
        </p:txBody>
      </p:sp>
      <p:sp>
        <p:nvSpPr>
          <p:cNvPr id="4" name="Pladsholder til slidenummer 3">
            <a:extLst>
              <a:ext uri="{FF2B5EF4-FFF2-40B4-BE49-F238E27FC236}">
                <a16:creationId xmlns:a16="http://schemas.microsoft.com/office/drawing/2014/main" id="{E9EE142E-CC85-368B-C467-EDA3F846F687}"/>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9" name="Pladsholder til tekst 8">
            <a:extLst>
              <a:ext uri="{FF2B5EF4-FFF2-40B4-BE49-F238E27FC236}">
                <a16:creationId xmlns:a16="http://schemas.microsoft.com/office/drawing/2014/main" id="{725D4F4E-A3B8-F3BA-D53E-FA500FF235E3}"/>
              </a:ext>
            </a:extLst>
          </p:cNvPr>
          <p:cNvSpPr>
            <a:spLocks noGrp="1"/>
          </p:cNvSpPr>
          <p:nvPr>
            <p:ph type="body" sz="quarter" idx="13"/>
          </p:nvPr>
        </p:nvSpPr>
        <p:spPr>
          <a:xfrm>
            <a:off x="6773863" y="1270000"/>
            <a:ext cx="4716462" cy="4822825"/>
          </a:xfrm>
        </p:spPr>
        <p:txBody>
          <a:bodyPr/>
          <a:lstStyle/>
          <a:p>
            <a:pPr lvl="0"/>
            <a:r>
              <a:rPr lang="da-DK" dirty="0"/>
              <a:t>Klik for at redigere teksttypografierne i masteren</a:t>
            </a:r>
          </a:p>
          <a:p>
            <a:pPr lvl="1"/>
            <a:r>
              <a:rPr lang="da-DK" dirty="0"/>
              <a:t>Andet niveau</a:t>
            </a:r>
          </a:p>
          <a:p>
            <a:pPr lvl="2"/>
            <a:r>
              <a:rPr lang="da-DK" dirty="0"/>
              <a:t>Tredje niveau</a:t>
            </a:r>
          </a:p>
        </p:txBody>
      </p:sp>
      <p:sp>
        <p:nvSpPr>
          <p:cNvPr id="3" name="Pladsholder til sidefod 2">
            <a:extLst>
              <a:ext uri="{FF2B5EF4-FFF2-40B4-BE49-F238E27FC236}">
                <a16:creationId xmlns:a16="http://schemas.microsoft.com/office/drawing/2014/main" id="{01D53147-F82C-FBC4-ACD3-C3A4AFA90E01}"/>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11970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lede og 5 tekstbokse til ikoner">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42B816-2A3C-C539-9F3F-8504D332565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708394"/>
            <a:ext cx="2560000" cy="1440000"/>
          </a:xfrm>
          <a:prstGeom prst="rect">
            <a:avLst/>
          </a:prstGeom>
        </p:spPr>
      </p:pic>
      <p:grpSp>
        <p:nvGrpSpPr>
          <p:cNvPr id="8" name="Gruppe 7">
            <a:extLst>
              <a:ext uri="{FF2B5EF4-FFF2-40B4-BE49-F238E27FC236}">
                <a16:creationId xmlns:a16="http://schemas.microsoft.com/office/drawing/2014/main" id="{49BBA5BB-B2D4-B473-1E14-CC077735C6F0}"/>
              </a:ext>
              <a:ext uri="{C183D7F6-B498-43B3-948B-1728B52AA6E4}">
                <adec:decorative xmlns:adec="http://schemas.microsoft.com/office/drawing/2017/decorative" val="1"/>
              </a:ext>
            </a:extLst>
          </p:cNvPr>
          <p:cNvGrpSpPr/>
          <p:nvPr userDrawn="1"/>
        </p:nvGrpSpPr>
        <p:grpSpPr>
          <a:xfrm>
            <a:off x="-2719137" y="4367463"/>
            <a:ext cx="3471229" cy="3854405"/>
            <a:chOff x="-2719137" y="4367463"/>
            <a:chExt cx="3471229" cy="3854405"/>
          </a:xfrm>
        </p:grpSpPr>
        <p:sp>
          <p:nvSpPr>
            <p:cNvPr id="10" name="Tekstfelt 9">
              <a:extLst>
                <a:ext uri="{FF2B5EF4-FFF2-40B4-BE49-F238E27FC236}">
                  <a16:creationId xmlns:a16="http://schemas.microsoft.com/office/drawing/2014/main" id="{7E615DDD-2EE1-B144-D261-59C7D6D50289}"/>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dirty="0">
                  <a:solidFill>
                    <a:srgbClr val="141E4D"/>
                  </a:solidFill>
                  <a:latin typeface="+mn-lt"/>
                </a:rPr>
                <a:t>Billedstillen er opdelt i to kategorier:</a:t>
              </a:r>
            </a:p>
            <a:p>
              <a:pPr algn="l">
                <a:lnSpc>
                  <a:spcPct val="110000"/>
                </a:lnSpc>
              </a:pPr>
              <a:r>
                <a:rPr lang="es-ES" sz="1200" b="0" i="0" u="none" strike="noStrike" baseline="0" dirty="0">
                  <a:solidFill>
                    <a:srgbClr val="141E4D"/>
                  </a:solidFill>
                  <a:latin typeface="+mn-lt"/>
                </a:rPr>
                <a:t>Mennesker og Steder.</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et varmt, naturligt og nærværende udtryk, med fokus på historien </a:t>
              </a:r>
              <a:r>
                <a:rPr lang="es-ES" sz="1200" b="0" i="0" u="none" strike="noStrike" baseline="0" dirty="0">
                  <a:solidFill>
                    <a:srgbClr val="141E4D"/>
                  </a:solidFill>
                  <a:latin typeface="+mn-lt"/>
                </a:rPr>
                <a:t>i billedet.</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da-DK" sz="1200" b="0" i="0" u="none" strike="noStrike" baseline="0" dirty="0">
                  <a:solidFill>
                    <a:srgbClr val="141E4D"/>
                  </a:solidFill>
                  <a:latin typeface="+mn-lt"/>
                </a:rPr>
                <a:t>Billederne skal have en ren komposition,</a:t>
              </a:r>
            </a:p>
            <a:p>
              <a:pPr algn="l">
                <a:lnSpc>
                  <a:spcPct val="110000"/>
                </a:lnSpc>
              </a:pPr>
              <a:r>
                <a:rPr lang="da-DK" sz="1200" b="0" i="0" u="none" strike="noStrike" baseline="0" dirty="0">
                  <a:solidFill>
                    <a:srgbClr val="141E4D"/>
                  </a:solidFill>
                  <a:latin typeface="+mn-lt"/>
                </a:rPr>
                <a:t>hvor unødig støj og information er udeladt, og hvor historien og budskabet står klart </a:t>
              </a:r>
              <a:r>
                <a:rPr lang="es-ES" sz="1200" b="0" i="0" u="none" strike="noStrike" baseline="0" dirty="0">
                  <a:solidFill>
                    <a:srgbClr val="141E4D"/>
                  </a:solidFill>
                  <a:latin typeface="+mn-lt"/>
                </a:rPr>
                <a:t>og tydeligt frem.</a:t>
              </a:r>
              <a:br>
                <a:rPr lang="es-ES" sz="1200" b="0" i="0" u="none" strike="noStrike" baseline="0" dirty="0">
                  <a:solidFill>
                    <a:srgbClr val="141E4D"/>
                  </a:solidFill>
                  <a:latin typeface="+mn-lt"/>
                </a:rPr>
              </a:br>
              <a:endParaRPr lang="es-ES" sz="1200" b="0" i="0" u="none" strike="noStrike" baseline="0" dirty="0">
                <a:solidFill>
                  <a:srgbClr val="141E4D"/>
                </a:solidFill>
                <a:latin typeface="+mn-lt"/>
              </a:endParaRPr>
            </a:p>
            <a:p>
              <a:pPr algn="l">
                <a:lnSpc>
                  <a:spcPct val="110000"/>
                </a:lnSpc>
              </a:pPr>
              <a:r>
                <a:rPr lang="es-ES" sz="1200" b="0" i="0" u="none" strike="noStrike" baseline="0" dirty="0">
                  <a:solidFill>
                    <a:srgbClr val="141E4D"/>
                  </a:solidFill>
                  <a:latin typeface="+mn-lt"/>
                </a:rPr>
                <a:t>Alle billeder her er gratis stockbilleder fra </a:t>
              </a:r>
              <a:r>
                <a:rPr lang="es-ES" sz="1200" b="1" i="0" u="none" strike="noStrike" baseline="0" dirty="0">
                  <a:solidFill>
                    <a:srgbClr val="141E4D"/>
                  </a:solidFill>
                  <a:latin typeface="+mn-lt"/>
                </a:rPr>
                <a:t>unsplash.com</a:t>
              </a:r>
              <a:r>
                <a:rPr lang="es-ES" sz="1200" b="0" i="0" u="none" strike="noStrike" baseline="0" dirty="0">
                  <a:solidFill>
                    <a:srgbClr val="141E4D"/>
                  </a:solidFill>
                  <a:latin typeface="+mn-lt"/>
                </a:rPr>
                <a:t>.</a:t>
              </a:r>
              <a:endParaRPr lang="es-ES" sz="1200" dirty="0">
                <a:solidFill>
                  <a:srgbClr val="FF6800"/>
                </a:solidFill>
                <a:latin typeface="+mn-lt"/>
              </a:endParaRPr>
            </a:p>
          </p:txBody>
        </p:sp>
        <p:sp>
          <p:nvSpPr>
            <p:cNvPr id="12" name="Tekstfelt 11">
              <a:extLst>
                <a:ext uri="{FF2B5EF4-FFF2-40B4-BE49-F238E27FC236}">
                  <a16:creationId xmlns:a16="http://schemas.microsoft.com/office/drawing/2014/main" id="{EC2073EE-2B49-DED1-A495-38A3DFE8DC58}"/>
                </a:ext>
                <a:ext uri="{C183D7F6-B498-43B3-948B-1728B52AA6E4}">
                  <adec:decorative xmlns:adec="http://schemas.microsoft.com/office/drawing/2017/decorative" val="1"/>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dirty="0">
                  <a:solidFill>
                    <a:srgbClr val="141E4D"/>
                  </a:solidFill>
                  <a:latin typeface="+mn-lt"/>
                </a:rPr>
                <a:t>HUSK: </a:t>
              </a:r>
              <a:r>
                <a:rPr lang="da-DK" sz="1200" b="0" i="0" u="none" strike="noStrike" baseline="0" dirty="0">
                  <a:solidFill>
                    <a:srgbClr val="141E4D"/>
                  </a:solidFill>
                  <a:latin typeface="+mn-lt"/>
                </a:rPr>
                <a:t>at når du har indsat et billede, så tryk højreklik og vælg </a:t>
              </a:r>
              <a:r>
                <a:rPr lang="da-DK" sz="1200" b="1" i="0" u="none" strike="noStrike" baseline="0" dirty="0">
                  <a:solidFill>
                    <a:srgbClr val="141E4D"/>
                  </a:solidFill>
                  <a:latin typeface="+mn-lt"/>
                </a:rPr>
                <a:t>”placer bagest” </a:t>
              </a:r>
              <a:r>
                <a:rPr lang="da-DK" sz="1200" b="0" i="0" u="none" strike="noStrike" baseline="0" dirty="0">
                  <a:solidFill>
                    <a:srgbClr val="141E4D"/>
                  </a:solidFill>
                  <a:latin typeface="+mn-lt"/>
                </a:rPr>
                <a:t>så kommer tal og titlen på præsentationen frem.</a:t>
              </a:r>
              <a:endParaRPr lang="es-ES" sz="1200" b="0" dirty="0">
                <a:solidFill>
                  <a:srgbClr val="FF6800"/>
                </a:solidFill>
                <a:latin typeface="+mn-lt"/>
              </a:endParaRPr>
            </a:p>
          </p:txBody>
        </p:sp>
      </p:grpSp>
      <p:sp>
        <p:nvSpPr>
          <p:cNvPr id="6" name="Rektangel 5">
            <a:extLst>
              <a:ext uri="{FF2B5EF4-FFF2-40B4-BE49-F238E27FC236}">
                <a16:creationId xmlns:a16="http://schemas.microsoft.com/office/drawing/2014/main" id="{E3A0128E-B157-821B-B4BD-983953130B47}"/>
              </a:ext>
              <a:ext uri="{C183D7F6-B498-43B3-948B-1728B52AA6E4}">
                <adec:decorative xmlns:adec="http://schemas.microsoft.com/office/drawing/2017/decorative" val="1"/>
              </a:ext>
            </a:extLst>
          </p:cNvPr>
          <p:cNvSpPr/>
          <p:nvPr userDrawn="1"/>
        </p:nvSpPr>
        <p:spPr>
          <a:xfrm>
            <a:off x="0" y="0"/>
            <a:ext cx="6096000" cy="22222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5DB1E74D-EF6C-4CDD-F1EB-F8387BB74BA7}"/>
              </a:ext>
            </a:extLst>
          </p:cNvPr>
          <p:cNvSpPr>
            <a:spLocks noGrp="1"/>
          </p:cNvSpPr>
          <p:nvPr>
            <p:ph type="title"/>
          </p:nvPr>
        </p:nvSpPr>
        <p:spPr>
          <a:xfrm>
            <a:off x="701675" y="908050"/>
            <a:ext cx="4684713" cy="1002638"/>
          </a:xfrm>
        </p:spPr>
        <p:txBody>
          <a:bodyPr/>
          <a:lstStyle/>
          <a:p>
            <a:r>
              <a:rPr lang="da-DK"/>
              <a:t>Klik for at redigere titeltypografien i masteren</a:t>
            </a:r>
          </a:p>
        </p:txBody>
      </p:sp>
      <p:sp>
        <p:nvSpPr>
          <p:cNvPr id="5" name="Rektangel 4">
            <a:extLst>
              <a:ext uri="{FF2B5EF4-FFF2-40B4-BE49-F238E27FC236}">
                <a16:creationId xmlns:a16="http://schemas.microsoft.com/office/drawing/2014/main" id="{187AB240-8B6C-137A-E503-607A8272FA89}"/>
              </a:ext>
              <a:ext uri="{C183D7F6-B498-43B3-948B-1728B52AA6E4}">
                <adec:decorative xmlns:adec="http://schemas.microsoft.com/office/drawing/2017/decorative" val="1"/>
              </a:ext>
            </a:extLst>
          </p:cNvPr>
          <p:cNvSpPr/>
          <p:nvPr userDrawn="1"/>
        </p:nvSpPr>
        <p:spPr>
          <a:xfrm>
            <a:off x="0" y="2221599"/>
            <a:ext cx="6096000" cy="1206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tekst 12">
            <a:extLst>
              <a:ext uri="{FF2B5EF4-FFF2-40B4-BE49-F238E27FC236}">
                <a16:creationId xmlns:a16="http://schemas.microsoft.com/office/drawing/2014/main" id="{3C30F5E6-84A4-0FF2-D658-6EF212213FB1}"/>
              </a:ext>
            </a:extLst>
          </p:cNvPr>
          <p:cNvSpPr>
            <a:spLocks noGrp="1"/>
          </p:cNvSpPr>
          <p:nvPr>
            <p:ph type="body" sz="quarter" idx="16"/>
          </p:nvPr>
        </p:nvSpPr>
        <p:spPr>
          <a:xfrm>
            <a:off x="695325" y="2435356"/>
            <a:ext cx="4691063" cy="766763"/>
          </a:xfrm>
        </p:spPr>
        <p:txBody>
          <a:bodyPr>
            <a:noAutofit/>
          </a:bodyPr>
          <a:lstStyle>
            <a:lvl1pPr marL="0" indent="0">
              <a:buNone/>
              <a:defRPr sz="1800">
                <a:solidFill>
                  <a:schemeClr val="bg1"/>
                </a:solidFill>
              </a:defRPr>
            </a:lvl1pPr>
          </a:lstStyle>
          <a:p>
            <a:pPr lvl="0"/>
            <a:r>
              <a:rPr lang="da-DK" dirty="0"/>
              <a:t>Klik for at redigere teksttypografierne i masteren</a:t>
            </a:r>
          </a:p>
        </p:txBody>
      </p:sp>
      <p:sp>
        <p:nvSpPr>
          <p:cNvPr id="11" name="Pladsholder til billede 10">
            <a:extLst>
              <a:ext uri="{FF2B5EF4-FFF2-40B4-BE49-F238E27FC236}">
                <a16:creationId xmlns:a16="http://schemas.microsoft.com/office/drawing/2014/main" id="{3F97047E-3FAA-1A26-3CC6-D60A3AD6D6EB}"/>
              </a:ext>
            </a:extLst>
          </p:cNvPr>
          <p:cNvSpPr>
            <a:spLocks noGrp="1"/>
          </p:cNvSpPr>
          <p:nvPr>
            <p:ph type="pic" sz="quarter" idx="12"/>
          </p:nvPr>
        </p:nvSpPr>
        <p:spPr>
          <a:xfrm>
            <a:off x="0" y="3429000"/>
            <a:ext cx="6096000" cy="3429000"/>
          </a:xfrm>
          <a:solidFill>
            <a:schemeClr val="bg2"/>
          </a:solidFill>
        </p:spPr>
        <p:txBody>
          <a:bodyPr/>
          <a:lstStyle/>
          <a:p>
            <a:endParaRPr lang="da-DK"/>
          </a:p>
        </p:txBody>
      </p:sp>
      <p:sp>
        <p:nvSpPr>
          <p:cNvPr id="4" name="Pladsholder til slidenummer 3">
            <a:extLst>
              <a:ext uri="{FF2B5EF4-FFF2-40B4-BE49-F238E27FC236}">
                <a16:creationId xmlns:a16="http://schemas.microsoft.com/office/drawing/2014/main" id="{283B239A-4889-6DF9-277F-AC9FCD502B90}"/>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13" name="Pladsholder til tekst 12">
            <a:extLst>
              <a:ext uri="{FF2B5EF4-FFF2-40B4-BE49-F238E27FC236}">
                <a16:creationId xmlns:a16="http://schemas.microsoft.com/office/drawing/2014/main" id="{5F33A13C-EC89-FBCF-3C44-53F28014D577}"/>
              </a:ext>
            </a:extLst>
          </p:cNvPr>
          <p:cNvSpPr>
            <a:spLocks noGrp="1"/>
          </p:cNvSpPr>
          <p:nvPr>
            <p:ph type="body" sz="quarter" idx="13"/>
          </p:nvPr>
        </p:nvSpPr>
        <p:spPr>
          <a:xfrm>
            <a:off x="7878732" y="1454836"/>
            <a:ext cx="3611599" cy="766763"/>
          </a:xfrm>
        </p:spPr>
        <p:txBody>
          <a:bodyPr>
            <a:noAutofit/>
          </a:bodyPr>
          <a:lstStyle>
            <a:lvl1pPr marL="0" indent="0">
              <a:buNone/>
              <a:defRPr sz="1800"/>
            </a:lvl1pPr>
          </a:lstStyle>
          <a:p>
            <a:pPr lvl="0"/>
            <a:r>
              <a:rPr lang="da-DK" dirty="0"/>
              <a:t>Klik for at redigere teksttypografierne i masteren</a:t>
            </a:r>
          </a:p>
        </p:txBody>
      </p:sp>
      <p:sp>
        <p:nvSpPr>
          <p:cNvPr id="14" name="Pladsholder til tekst 12">
            <a:extLst>
              <a:ext uri="{FF2B5EF4-FFF2-40B4-BE49-F238E27FC236}">
                <a16:creationId xmlns:a16="http://schemas.microsoft.com/office/drawing/2014/main" id="{0E99B1EF-0C0F-9F9A-C6CD-0A986D3B6835}"/>
              </a:ext>
            </a:extLst>
          </p:cNvPr>
          <p:cNvSpPr>
            <a:spLocks noGrp="1"/>
          </p:cNvSpPr>
          <p:nvPr>
            <p:ph type="body" sz="quarter" idx="14"/>
          </p:nvPr>
        </p:nvSpPr>
        <p:spPr>
          <a:xfrm>
            <a:off x="7878732" y="2522520"/>
            <a:ext cx="3611599" cy="766763"/>
          </a:xfrm>
        </p:spPr>
        <p:txBody>
          <a:bodyPr>
            <a:noAutofit/>
          </a:bodyPr>
          <a:lstStyle>
            <a:lvl1pPr marL="0" indent="0">
              <a:buNone/>
              <a:defRPr sz="1800"/>
            </a:lvl1pPr>
          </a:lstStyle>
          <a:p>
            <a:pPr lvl="0"/>
            <a:r>
              <a:rPr lang="da-DK" dirty="0"/>
              <a:t>Klik for at redigere teksttypografierne i masteren</a:t>
            </a:r>
          </a:p>
        </p:txBody>
      </p:sp>
      <p:sp>
        <p:nvSpPr>
          <p:cNvPr id="15" name="Pladsholder til tekst 12">
            <a:extLst>
              <a:ext uri="{FF2B5EF4-FFF2-40B4-BE49-F238E27FC236}">
                <a16:creationId xmlns:a16="http://schemas.microsoft.com/office/drawing/2014/main" id="{EB41C89C-300A-1925-D525-DDA9DE17E7F2}"/>
              </a:ext>
            </a:extLst>
          </p:cNvPr>
          <p:cNvSpPr>
            <a:spLocks noGrp="1"/>
          </p:cNvSpPr>
          <p:nvPr>
            <p:ph type="body" sz="quarter" idx="15"/>
          </p:nvPr>
        </p:nvSpPr>
        <p:spPr>
          <a:xfrm>
            <a:off x="7878732" y="3590204"/>
            <a:ext cx="3611599" cy="766763"/>
          </a:xfrm>
        </p:spPr>
        <p:txBody>
          <a:bodyPr>
            <a:noAutofit/>
          </a:bodyPr>
          <a:lstStyle>
            <a:lvl1pPr marL="0" indent="0">
              <a:buNone/>
              <a:defRPr sz="1800"/>
            </a:lvl1pPr>
          </a:lstStyle>
          <a:p>
            <a:pPr lvl="0"/>
            <a:r>
              <a:rPr lang="da-DK" dirty="0"/>
              <a:t>Klik for at redigere teksttypografierne i masteren</a:t>
            </a:r>
          </a:p>
        </p:txBody>
      </p:sp>
      <p:sp>
        <p:nvSpPr>
          <p:cNvPr id="17" name="Pladsholder til tekst 12">
            <a:extLst>
              <a:ext uri="{FF2B5EF4-FFF2-40B4-BE49-F238E27FC236}">
                <a16:creationId xmlns:a16="http://schemas.microsoft.com/office/drawing/2014/main" id="{FFA50BB1-4708-19A0-8F9C-D628CE297730}"/>
              </a:ext>
            </a:extLst>
          </p:cNvPr>
          <p:cNvSpPr>
            <a:spLocks noGrp="1"/>
          </p:cNvSpPr>
          <p:nvPr>
            <p:ph type="body" sz="quarter" idx="17"/>
          </p:nvPr>
        </p:nvSpPr>
        <p:spPr>
          <a:xfrm>
            <a:off x="7878732" y="4657889"/>
            <a:ext cx="3611599" cy="766763"/>
          </a:xfrm>
        </p:spPr>
        <p:txBody>
          <a:bodyPr>
            <a:noAutofit/>
          </a:bodyPr>
          <a:lstStyle>
            <a:lvl1pPr marL="0" indent="0">
              <a:buNone/>
              <a:defRPr sz="1800"/>
            </a:lvl1pPr>
          </a:lstStyle>
          <a:p>
            <a:pPr lvl="0"/>
            <a:r>
              <a:rPr lang="da-DK" dirty="0"/>
              <a:t>Klik for at redigere teksttypografierne i masteren</a:t>
            </a:r>
          </a:p>
        </p:txBody>
      </p:sp>
      <p:sp>
        <p:nvSpPr>
          <p:cNvPr id="3" name="Pladsholder til sidefod 2">
            <a:extLst>
              <a:ext uri="{FF2B5EF4-FFF2-40B4-BE49-F238E27FC236}">
                <a16:creationId xmlns:a16="http://schemas.microsoft.com/office/drawing/2014/main" id="{B07317C9-E4C9-4A87-AEF6-1A5D2C7EF9A1}"/>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411608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41E50EE-86FB-F0FE-6D09-25CC95A45BC1}"/>
              </a:ext>
            </a:extLst>
          </p:cNvPr>
          <p:cNvSpPr>
            <a:spLocks noGrp="1"/>
          </p:cNvSpPr>
          <p:nvPr userDrawn="1">
            <p:ph type="title"/>
          </p:nvPr>
        </p:nvSpPr>
        <p:spPr>
          <a:xfrm>
            <a:off x="701675" y="908050"/>
            <a:ext cx="9994900" cy="1002638"/>
          </a:xfrm>
          <a:prstGeom prst="rect">
            <a:avLst/>
          </a:prstGeom>
        </p:spPr>
        <p:txBody>
          <a:bodyPr vert="horz" lIns="0" tIns="0" rIns="0" bIns="0" rtlCol="0" anchor="ctr">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1D62412D-B7F2-D292-CE6D-6BEC1AC15168}"/>
              </a:ext>
            </a:extLst>
          </p:cNvPr>
          <p:cNvSpPr>
            <a:spLocks noGrp="1"/>
          </p:cNvSpPr>
          <p:nvPr userDrawn="1">
            <p:ph type="body" idx="1"/>
          </p:nvPr>
        </p:nvSpPr>
        <p:spPr>
          <a:xfrm>
            <a:off x="701675" y="2146509"/>
            <a:ext cx="10795000" cy="3935610"/>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p:txBody>
      </p:sp>
      <p:sp>
        <p:nvSpPr>
          <p:cNvPr id="5" name="Pladsholder til sidefod 4">
            <a:extLst>
              <a:ext uri="{FF2B5EF4-FFF2-40B4-BE49-F238E27FC236}">
                <a16:creationId xmlns:a16="http://schemas.microsoft.com/office/drawing/2014/main" id="{1FE70166-1771-5E66-5193-F1E9A7F53171}"/>
              </a:ext>
            </a:extLst>
          </p:cNvPr>
          <p:cNvSpPr>
            <a:spLocks noGrp="1"/>
          </p:cNvSpPr>
          <p:nvPr userDrawn="1">
            <p:ph type="ftr" sz="quarter" idx="3"/>
          </p:nvPr>
        </p:nvSpPr>
        <p:spPr>
          <a:xfrm>
            <a:off x="7381875" y="6299183"/>
            <a:ext cx="4114800" cy="365125"/>
          </a:xfrm>
          <a:prstGeom prst="rect">
            <a:avLst/>
          </a:prstGeom>
        </p:spPr>
        <p:txBody>
          <a:bodyPr vert="horz" lIns="0" tIns="0" rIns="0" bIns="0" rtlCol="0" anchor="ctr"/>
          <a:lstStyle>
            <a:lvl1pPr algn="r">
              <a:defRPr sz="1000">
                <a:solidFill>
                  <a:srgbClr val="141E4D"/>
                </a:solidFill>
              </a:defRPr>
            </a:lvl1pPr>
          </a:lstStyle>
          <a:p>
            <a:r>
              <a:rPr lang="da-DK"/>
              <a:t>KL Debatoplæg 2026</a:t>
            </a:r>
            <a:endParaRPr lang="da-DK" dirty="0"/>
          </a:p>
        </p:txBody>
      </p:sp>
      <p:sp>
        <p:nvSpPr>
          <p:cNvPr id="6" name="Pladsholder til slidenummer 5">
            <a:extLst>
              <a:ext uri="{FF2B5EF4-FFF2-40B4-BE49-F238E27FC236}">
                <a16:creationId xmlns:a16="http://schemas.microsoft.com/office/drawing/2014/main" id="{017E8857-3C8A-8E86-265B-D4016BED25EF}"/>
              </a:ext>
            </a:extLst>
          </p:cNvPr>
          <p:cNvSpPr>
            <a:spLocks noGrp="1"/>
          </p:cNvSpPr>
          <p:nvPr userDrawn="1">
            <p:ph type="sldNum" sz="quarter" idx="4"/>
          </p:nvPr>
        </p:nvSpPr>
        <p:spPr>
          <a:xfrm>
            <a:off x="701675" y="6302357"/>
            <a:ext cx="2743200" cy="365125"/>
          </a:xfrm>
          <a:prstGeom prst="rect">
            <a:avLst/>
          </a:prstGeom>
        </p:spPr>
        <p:txBody>
          <a:bodyPr vert="horz" lIns="0" tIns="0" rIns="0" bIns="0" rtlCol="0" anchor="ctr"/>
          <a:lstStyle>
            <a:lvl1pPr algn="l">
              <a:defRPr sz="1000">
                <a:solidFill>
                  <a:srgbClr val="141E4D"/>
                </a:solidFill>
              </a:defRPr>
            </a:lvl1pPr>
          </a:lstStyle>
          <a:p>
            <a:fld id="{021E1021-89F3-4E67-882D-FBA1129841CA}" type="slidenum">
              <a:rPr lang="da-DK" smtClean="0"/>
              <a:pPr/>
              <a:t>‹nr.›</a:t>
            </a:fld>
            <a:endParaRPr lang="da-DK"/>
          </a:p>
        </p:txBody>
      </p:sp>
      <p:pic>
        <p:nvPicPr>
          <p:cNvPr id="9" name="Grafik 8">
            <a:extLst>
              <a:ext uri="{FF2B5EF4-FFF2-40B4-BE49-F238E27FC236}">
                <a16:creationId xmlns:a16="http://schemas.microsoft.com/office/drawing/2014/main" id="{96949287-C533-DB5C-6659-A11D3C305E96}"/>
              </a:ext>
              <a:ext uri="{C183D7F6-B498-43B3-948B-1728B52AA6E4}">
                <adec:decorative xmlns:adec="http://schemas.microsoft.com/office/drawing/2017/decorative" val="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10931537" y="558817"/>
            <a:ext cx="565138" cy="337370"/>
          </a:xfrm>
          <a:prstGeom prst="rect">
            <a:avLst/>
          </a:prstGeom>
        </p:spPr>
      </p:pic>
      <p:grpSp>
        <p:nvGrpSpPr>
          <p:cNvPr id="16" name="Gruppe 15">
            <a:extLst>
              <a:ext uri="{FF2B5EF4-FFF2-40B4-BE49-F238E27FC236}">
                <a16:creationId xmlns:a16="http://schemas.microsoft.com/office/drawing/2014/main" id="{6A1043E5-D0A7-CA62-F37C-C2EFF9EA502A}"/>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58" name="Gruppe 57">
              <a:extLst>
                <a:ext uri="{FF2B5EF4-FFF2-40B4-BE49-F238E27FC236}">
                  <a16:creationId xmlns:a16="http://schemas.microsoft.com/office/drawing/2014/main" id="{143FAA6E-FC30-37C1-0FCA-EC9E42298851}"/>
                </a:ext>
              </a:extLst>
            </p:cNvPr>
            <p:cNvGrpSpPr/>
            <p:nvPr userDrawn="1"/>
          </p:nvGrpSpPr>
          <p:grpSpPr>
            <a:xfrm>
              <a:off x="-1838312" y="-9527"/>
              <a:ext cx="1721353" cy="2467796"/>
              <a:chOff x="-1838312" y="-9527"/>
              <a:chExt cx="1721353" cy="2467796"/>
            </a:xfrm>
          </p:grpSpPr>
          <p:grpSp>
            <p:nvGrpSpPr>
              <p:cNvPr id="4" name="Gruppe 3">
                <a:extLst>
                  <a:ext uri="{FF2B5EF4-FFF2-40B4-BE49-F238E27FC236}">
                    <a16:creationId xmlns:a16="http://schemas.microsoft.com/office/drawing/2014/main" id="{3F8A4EA2-4394-40A4-197E-B8453E465F4F}"/>
                  </a:ext>
                </a:extLst>
              </p:cNvPr>
              <p:cNvGrpSpPr/>
              <p:nvPr userDrawn="1"/>
            </p:nvGrpSpPr>
            <p:grpSpPr>
              <a:xfrm>
                <a:off x="-1838312" y="566838"/>
                <a:ext cx="1686995" cy="1891431"/>
                <a:chOff x="-2407803" y="1483724"/>
                <a:chExt cx="1686995" cy="1891431"/>
              </a:xfrm>
            </p:grpSpPr>
            <p:sp>
              <p:nvSpPr>
                <p:cNvPr id="8" name="Rektangel 7">
                  <a:extLst>
                    <a:ext uri="{FF2B5EF4-FFF2-40B4-BE49-F238E27FC236}">
                      <a16:creationId xmlns:a16="http://schemas.microsoft.com/office/drawing/2014/main" id="{3C3D4C51-EFFC-AB40-CAC4-81D7D05AAA81}"/>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pe 9">
                  <a:extLst>
                    <a:ext uri="{FF2B5EF4-FFF2-40B4-BE49-F238E27FC236}">
                      <a16:creationId xmlns:a16="http://schemas.microsoft.com/office/drawing/2014/main" id="{38B7DE10-E31E-D7F6-42D0-0A244ECB8AF0}"/>
                    </a:ext>
                  </a:extLst>
                </p:cNvPr>
                <p:cNvGrpSpPr/>
                <p:nvPr userDrawn="1"/>
              </p:nvGrpSpPr>
              <p:grpSpPr>
                <a:xfrm>
                  <a:off x="-2329929" y="1577145"/>
                  <a:ext cx="1531247" cy="737710"/>
                  <a:chOff x="-2855495" y="1483725"/>
                  <a:chExt cx="1531247" cy="737710"/>
                </a:xfrm>
              </p:grpSpPr>
              <p:sp>
                <p:nvSpPr>
                  <p:cNvPr id="51" name="Rektangel 50">
                    <a:extLst>
                      <a:ext uri="{FF2B5EF4-FFF2-40B4-BE49-F238E27FC236}">
                        <a16:creationId xmlns:a16="http://schemas.microsoft.com/office/drawing/2014/main" id="{87E439C3-4BE3-0156-7409-63AE16233766}"/>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ktangel 54">
                    <a:extLst>
                      <a:ext uri="{FF2B5EF4-FFF2-40B4-BE49-F238E27FC236}">
                        <a16:creationId xmlns:a16="http://schemas.microsoft.com/office/drawing/2014/main" id="{4C3EA789-0CAA-56AD-00F9-ED09E65D8E02}"/>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Rektangel 55">
                    <a:extLst>
                      <a:ext uri="{FF2B5EF4-FFF2-40B4-BE49-F238E27FC236}">
                        <a16:creationId xmlns:a16="http://schemas.microsoft.com/office/drawing/2014/main" id="{106FADAD-BE7F-FA56-5246-017570198EBD}"/>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1" name="Gruppe 10">
                  <a:extLst>
                    <a:ext uri="{FF2B5EF4-FFF2-40B4-BE49-F238E27FC236}">
                      <a16:creationId xmlns:a16="http://schemas.microsoft.com/office/drawing/2014/main" id="{D4D6EE05-7F43-0FDE-4FF8-05FE554B3038}"/>
                    </a:ext>
                  </a:extLst>
                </p:cNvPr>
                <p:cNvGrpSpPr/>
                <p:nvPr userDrawn="1"/>
              </p:nvGrpSpPr>
              <p:grpSpPr>
                <a:xfrm>
                  <a:off x="-2329929" y="2483522"/>
                  <a:ext cx="1531247" cy="737710"/>
                  <a:chOff x="-2879557" y="2390102"/>
                  <a:chExt cx="1531247" cy="737710"/>
                </a:xfrm>
              </p:grpSpPr>
              <p:sp>
                <p:nvSpPr>
                  <p:cNvPr id="12" name="Rektangel 11">
                    <a:extLst>
                      <a:ext uri="{FF2B5EF4-FFF2-40B4-BE49-F238E27FC236}">
                        <a16:creationId xmlns:a16="http://schemas.microsoft.com/office/drawing/2014/main" id="{CB4CA63C-6565-70E1-C3B5-37EC1E4CAD2B}"/>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ktangel 12">
                    <a:extLst>
                      <a:ext uri="{FF2B5EF4-FFF2-40B4-BE49-F238E27FC236}">
                        <a16:creationId xmlns:a16="http://schemas.microsoft.com/office/drawing/2014/main" id="{1D54DA99-B2E5-5AFF-D813-679B02B735A3}"/>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ktangel 14">
                    <a:extLst>
                      <a:ext uri="{FF2B5EF4-FFF2-40B4-BE49-F238E27FC236}">
                        <a16:creationId xmlns:a16="http://schemas.microsoft.com/office/drawing/2014/main" id="{5AC07DD9-3E22-2CE1-D19D-D0873D532690}"/>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57" name="Tekstfelt 56">
                <a:extLst>
                  <a:ext uri="{FF2B5EF4-FFF2-40B4-BE49-F238E27FC236}">
                    <a16:creationId xmlns:a16="http://schemas.microsoft.com/office/drawing/2014/main" id="{D89599CD-03AA-D194-90D0-3D411A88222F}"/>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dirty="0">
                    <a:solidFill>
                      <a:schemeClr val="tx2"/>
                    </a:solidFill>
                  </a:rPr>
                  <a:t>Farvesammensætningen du må bruge i denne skabelon</a:t>
                </a:r>
                <a:endParaRPr lang="es-ES" sz="1200" dirty="0">
                  <a:solidFill>
                    <a:schemeClr val="tx2"/>
                  </a:solidFill>
                </a:endParaRPr>
              </a:p>
            </p:txBody>
          </p:sp>
        </p:grpSp>
        <p:sp>
          <p:nvSpPr>
            <p:cNvPr id="7" name="Rektangel 6">
              <a:extLst>
                <a:ext uri="{FF2B5EF4-FFF2-40B4-BE49-F238E27FC236}">
                  <a16:creationId xmlns:a16="http://schemas.microsoft.com/office/drawing/2014/main" id="{84B8BDD6-8DDB-9F12-2479-6FED5664DF82}"/>
                </a:ext>
              </a:extLst>
            </p:cNvPr>
            <p:cNvSpPr/>
            <p:nvPr userDrawn="1"/>
          </p:nvSpPr>
          <p:spPr>
            <a:xfrm>
              <a:off x="-1838312" y="55731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CD05EE1A-3EBF-8572-AA36-E70FFC57BE82}"/>
                </a:ext>
              </a:extLst>
            </p:cNvPr>
            <p:cNvSpPr/>
            <p:nvPr userDrawn="1"/>
          </p:nvSpPr>
          <p:spPr>
            <a:xfrm>
              <a:off x="-1838313" y="148186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293284564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7" r:id="rId3"/>
    <p:sldLayoutId id="2147483678" r:id="rId4"/>
    <p:sldLayoutId id="2147483649" r:id="rId5"/>
    <p:sldLayoutId id="2147483660" r:id="rId6"/>
    <p:sldLayoutId id="2147483661" r:id="rId7"/>
    <p:sldLayoutId id="2147483669" r:id="rId8"/>
    <p:sldLayoutId id="2147483657" r:id="rId9"/>
    <p:sldLayoutId id="2147483658" r:id="rId10"/>
    <p:sldLayoutId id="2147483695" r:id="rId11"/>
    <p:sldLayoutId id="2147483670" r:id="rId12"/>
    <p:sldLayoutId id="2147483673" r:id="rId13"/>
    <p:sldLayoutId id="2147483674" r:id="rId14"/>
    <p:sldLayoutId id="2147483672" r:id="rId15"/>
    <p:sldLayoutId id="2147483663" r:id="rId16"/>
    <p:sldLayoutId id="2147483666" r:id="rId17"/>
    <p:sldLayoutId id="2147483686" r:id="rId18"/>
    <p:sldLayoutId id="2147483659" r:id="rId19"/>
    <p:sldLayoutId id="2147483675" r:id="rId20"/>
    <p:sldLayoutId id="2147483701" r:id="rId21"/>
    <p:sldLayoutId id="2147483676" r:id="rId22"/>
    <p:sldLayoutId id="2147483690" r:id="rId23"/>
    <p:sldLayoutId id="2147483691" r:id="rId24"/>
    <p:sldLayoutId id="2147483692" r:id="rId25"/>
    <p:sldLayoutId id="2147483693" r:id="rId26"/>
    <p:sldLayoutId id="2147483694" r:id="rId27"/>
    <p:sldLayoutId id="2147483664" r:id="rId28"/>
    <p:sldLayoutId id="2147483679" r:id="rId29"/>
    <p:sldLayoutId id="2147483683" r:id="rId30"/>
    <p:sldLayoutId id="2147483684" r:id="rId31"/>
    <p:sldLayoutId id="2147483696" r:id="rId32"/>
    <p:sldLayoutId id="2147483706" r:id="rId33"/>
    <p:sldLayoutId id="2147483707" r:id="rId34"/>
    <p:sldLayoutId id="2147483697" r:id="rId35"/>
    <p:sldLayoutId id="2147483698" r:id="rId36"/>
    <p:sldLayoutId id="2147483699" r:id="rId37"/>
    <p:sldLayoutId id="2147483687" r:id="rId38"/>
    <p:sldLayoutId id="2147483688" r:id="rId39"/>
    <p:sldLayoutId id="2147483712" r:id="rId40"/>
    <p:sldLayoutId id="2147483710" r:id="rId41"/>
    <p:sldLayoutId id="2147483709" r:id="rId42"/>
    <p:sldLayoutId id="2147483689" r:id="rId43"/>
    <p:sldLayoutId id="2147483708" r:id="rId44"/>
    <p:sldLayoutId id="2147483711" r:id="rId45"/>
    <p:sldLayoutId id="2147483656" r:id="rId46"/>
    <p:sldLayoutId id="2147483680" r:id="rId47"/>
    <p:sldLayoutId id="2147483704" r:id="rId48"/>
    <p:sldLayoutId id="2147483705" r:id="rId49"/>
    <p:sldLayoutId id="2147483662" r:id="rId50"/>
    <p:sldLayoutId id="2147483682" r:id="rId51"/>
    <p:sldLayoutId id="2147483702" r:id="rId52"/>
    <p:sldLayoutId id="2147483703" r:id="rId53"/>
    <p:sldLayoutId id="2147483681" r:id="rId54"/>
    <p:sldLayoutId id="2147483650" r:id="rId55"/>
    <p:sldLayoutId id="2147483651" r:id="rId56"/>
    <p:sldLayoutId id="2147483652" r:id="rId57"/>
    <p:sldLayoutId id="2147483653" r:id="rId58"/>
    <p:sldLayoutId id="2147483654" r:id="rId59"/>
    <p:sldLayoutId id="2147483671" r:id="rId60"/>
    <p:sldLayoutId id="2147483655" r:id="rId6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rgbClr val="141E4D"/>
          </a:solidFill>
          <a:latin typeface="+mj-lt"/>
          <a:ea typeface="+mj-ea"/>
          <a:cs typeface="+mj-cs"/>
        </a:defRPr>
      </a:lvl1pPr>
    </p:titleStyle>
    <p:bodyStyle>
      <a:lvl1pPr marL="180000" indent="-180000" algn="l" defTabSz="914400" rtl="0" eaLnBrk="1" latinLnBrk="0" hangingPunct="1">
        <a:lnSpc>
          <a:spcPct val="120000"/>
        </a:lnSpc>
        <a:spcBef>
          <a:spcPts val="1000"/>
        </a:spcBef>
        <a:buFont typeface="Arial" panose="020B0604020202020204" pitchFamily="34" charset="0"/>
        <a:buChar char="•"/>
        <a:defRPr sz="1800" kern="1200">
          <a:solidFill>
            <a:srgbClr val="141E4D"/>
          </a:solidFill>
          <a:latin typeface="+mn-lt"/>
          <a:ea typeface="+mn-ea"/>
          <a:cs typeface="+mn-cs"/>
        </a:defRPr>
      </a:lvl1pPr>
      <a:lvl2pPr marL="612000" indent="-144000" algn="l" defTabSz="914400" rtl="0" eaLnBrk="1" latinLnBrk="0" hangingPunct="1">
        <a:lnSpc>
          <a:spcPct val="110000"/>
        </a:lnSpc>
        <a:spcBef>
          <a:spcPts val="0"/>
        </a:spcBef>
        <a:spcAft>
          <a:spcPts val="300"/>
        </a:spcAft>
        <a:buFont typeface="Arial" panose="020B0604020202020204" pitchFamily="34" charset="0"/>
        <a:buChar char="•"/>
        <a:defRPr sz="1600" kern="1200">
          <a:solidFill>
            <a:srgbClr val="141E4D"/>
          </a:solidFill>
          <a:latin typeface="+mn-lt"/>
          <a:ea typeface="+mn-ea"/>
          <a:cs typeface="+mn-cs"/>
        </a:defRPr>
      </a:lvl2pPr>
      <a:lvl3pPr marL="1044000" indent="-144000" algn="l" defTabSz="914400" rtl="0" eaLnBrk="1" latinLnBrk="0" hangingPunct="1">
        <a:lnSpc>
          <a:spcPct val="110000"/>
        </a:lnSpc>
        <a:spcBef>
          <a:spcPts val="0"/>
        </a:spcBef>
        <a:buFont typeface="Arial" panose="020B0604020202020204" pitchFamily="34" charset="0"/>
        <a:buChar char="•"/>
        <a:defRPr sz="1400" kern="1200">
          <a:solidFill>
            <a:srgbClr val="141E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38" userDrawn="1">
          <p15:clr>
            <a:srgbClr val="F26B43"/>
          </p15:clr>
        </p15:guide>
        <p15:guide id="4" orient="horz" pos="346" userDrawn="1">
          <p15:clr>
            <a:srgbClr val="F26B43"/>
          </p15:clr>
        </p15:guide>
        <p15:guide id="5" orient="horz" pos="3838" userDrawn="1">
          <p15:clr>
            <a:srgbClr val="F26B43"/>
          </p15:clr>
        </p15:guide>
        <p15:guide id="6" pos="438" userDrawn="1">
          <p15:clr>
            <a:srgbClr val="F26B43"/>
          </p15:clr>
        </p15:guide>
        <p15:guide id="7" orient="horz" pos="570" userDrawn="1">
          <p15:clr>
            <a:srgbClr val="F26B43"/>
          </p15:clr>
        </p15:guide>
        <p15:guide id="8" pos="3690" userDrawn="1">
          <p15:clr>
            <a:srgbClr val="F26B43"/>
          </p15:clr>
        </p15:guide>
        <p15:guide id="9" pos="3985" userDrawn="1">
          <p15:clr>
            <a:srgbClr val="F26B43"/>
          </p15:clr>
        </p15:guide>
        <p15:guide id="11" pos="3393" userDrawn="1">
          <p15:clr>
            <a:srgbClr val="F26B43"/>
          </p15:clr>
        </p15:guide>
        <p15:guide id="12" pos="1184" userDrawn="1">
          <p15:clr>
            <a:srgbClr val="F26B43"/>
          </p15:clr>
        </p15:guide>
        <p15:guide id="13" pos="425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sv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65.svg"/><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diagramColors" Target="../diagrams/colors1.xml"/><Relationship Id="rId11" Type="http://schemas.openxmlformats.org/officeDocument/2006/relationships/image" Target="../media/image69.svg"/><Relationship Id="rId5" Type="http://schemas.openxmlformats.org/officeDocument/2006/relationships/diagramQuickStyle" Target="../diagrams/quickStyle1.xml"/><Relationship Id="rId10" Type="http://schemas.openxmlformats.org/officeDocument/2006/relationships/image" Target="../media/image68.svg"/><Relationship Id="rId4" Type="http://schemas.openxmlformats.org/officeDocument/2006/relationships/diagramLayout" Target="../diagrams/layout1.xml"/><Relationship Id="rId9" Type="http://schemas.openxmlformats.org/officeDocument/2006/relationships/image" Target="../media/image6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hyperlink" Target="https://www.statistikbanken.dk/statbank5a/default.asp?w=1680"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hyperlink" Target="https://www.kl.dk/kultur-og-fritid/musik-og-kulturskoler/debatoplaeg-saet-musik-og-kulturskolerne-i-spi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75.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83.svg"/><Relationship Id="rId5" Type="http://schemas.openxmlformats.org/officeDocument/2006/relationships/image" Target="../media/image82.svg"/><Relationship Id="rId4" Type="http://schemas.openxmlformats.org/officeDocument/2006/relationships/image" Target="../media/image81.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svg"/><Relationship Id="rId1" Type="http://schemas.openxmlformats.org/officeDocument/2006/relationships/slideLayout" Target="../slideLayouts/slideLayout40.xml"/><Relationship Id="rId4" Type="http://schemas.openxmlformats.org/officeDocument/2006/relationships/image" Target="../media/image57.sv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4DF2C7A-9DFD-8D9E-F882-2A077F7DF45A}"/>
              </a:ext>
            </a:extLst>
          </p:cNvPr>
          <p:cNvSpPr>
            <a:spLocks noGrp="1"/>
          </p:cNvSpPr>
          <p:nvPr>
            <p:ph type="title"/>
          </p:nvPr>
        </p:nvSpPr>
        <p:spPr/>
        <p:txBody>
          <a:bodyPr/>
          <a:lstStyle/>
          <a:p>
            <a:r>
              <a:rPr lang="da-DK" dirty="0"/>
              <a:t>Sæt musik- og </a:t>
            </a:r>
            <a:br>
              <a:rPr lang="da-DK" dirty="0"/>
            </a:br>
            <a:r>
              <a:rPr lang="da-DK" dirty="0"/>
              <a:t>kulturskolerne i spil</a:t>
            </a:r>
          </a:p>
        </p:txBody>
      </p:sp>
      <p:sp>
        <p:nvSpPr>
          <p:cNvPr id="6" name="Pladsholder til tekst 5">
            <a:extLst>
              <a:ext uri="{FF2B5EF4-FFF2-40B4-BE49-F238E27FC236}">
                <a16:creationId xmlns:a16="http://schemas.microsoft.com/office/drawing/2014/main" id="{D863317A-45EA-01AD-D508-90454B195B62}"/>
              </a:ext>
            </a:extLst>
          </p:cNvPr>
          <p:cNvSpPr>
            <a:spLocks noGrp="1"/>
          </p:cNvSpPr>
          <p:nvPr>
            <p:ph type="body" sz="quarter" idx="13"/>
          </p:nvPr>
        </p:nvSpPr>
        <p:spPr/>
        <p:txBody>
          <a:bodyPr/>
          <a:lstStyle/>
          <a:p>
            <a:r>
              <a:rPr lang="da-DK" dirty="0"/>
              <a:t>Understøttende materiale til KL’s debatoplæg</a:t>
            </a:r>
          </a:p>
        </p:txBody>
      </p:sp>
      <p:pic>
        <p:nvPicPr>
          <p:cNvPr id="16" name="Pladsholder til billede 15" descr="#Decorative">
            <a:extLst>
              <a:ext uri="{FF2B5EF4-FFF2-40B4-BE49-F238E27FC236}">
                <a16:creationId xmlns:a16="http://schemas.microsoft.com/office/drawing/2014/main" id="{2F047001-EC08-B687-2093-E13498F8F812}"/>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2014" r="12014"/>
          <a:stretch/>
        </p:blipFill>
        <p:spPr>
          <a:custGeom>
            <a:avLst/>
            <a:gdLst>
              <a:gd name="connsiteX0" fmla="*/ 5090170 w 6946900"/>
              <a:gd name="connsiteY0" fmla="*/ 4436762 h 6858000"/>
              <a:gd name="connsiteX1" fmla="*/ 5090170 w 6946900"/>
              <a:gd name="connsiteY1" fmla="*/ 6090471 h 6858000"/>
              <a:gd name="connsiteX2" fmla="*/ 6035641 w 6946900"/>
              <a:gd name="connsiteY2" fmla="*/ 6090471 h 6858000"/>
              <a:gd name="connsiteX3" fmla="*/ 6255216 w 6946900"/>
              <a:gd name="connsiteY3" fmla="*/ 5767581 h 6858000"/>
              <a:gd name="connsiteX4" fmla="*/ 5529826 w 6946900"/>
              <a:gd name="connsiteY4" fmla="*/ 5767581 h 6858000"/>
              <a:gd name="connsiteX5" fmla="*/ 5529826 w 6946900"/>
              <a:gd name="connsiteY5" fmla="*/ 4436762 h 6858000"/>
              <a:gd name="connsiteX6" fmla="*/ 4492558 w 6946900"/>
              <a:gd name="connsiteY6" fmla="*/ 4436762 h 6858000"/>
              <a:gd name="connsiteX7" fmla="*/ 3969594 w 6946900"/>
              <a:gd name="connsiteY7" fmla="*/ 5233017 h 6858000"/>
              <a:gd name="connsiteX8" fmla="*/ 4551823 w 6946900"/>
              <a:gd name="connsiteY8" fmla="*/ 6090471 h 6858000"/>
              <a:gd name="connsiteX9" fmla="*/ 5050744 w 6946900"/>
              <a:gd name="connsiteY9" fmla="*/ 6090471 h 6858000"/>
              <a:gd name="connsiteX10" fmla="*/ 4446322 w 6946900"/>
              <a:gd name="connsiteY10" fmla="*/ 5219651 h 6858000"/>
              <a:gd name="connsiteX11" fmla="*/ 4961216 w 6946900"/>
              <a:gd name="connsiteY11" fmla="*/ 4436762 h 6858000"/>
              <a:gd name="connsiteX12" fmla="*/ 3485216 w 6946900"/>
              <a:gd name="connsiteY12" fmla="*/ 4436762 h 6858000"/>
              <a:gd name="connsiteX13" fmla="*/ 3485216 w 6946900"/>
              <a:gd name="connsiteY13" fmla="*/ 6090387 h 6858000"/>
              <a:gd name="connsiteX14" fmla="*/ 3924872 w 6946900"/>
              <a:gd name="connsiteY14" fmla="*/ 6090387 h 6858000"/>
              <a:gd name="connsiteX15" fmla="*/ 3924872 w 6946900"/>
              <a:gd name="connsiteY15" fmla="*/ 4436762 h 6858000"/>
              <a:gd name="connsiteX16" fmla="*/ 0 w 6946900"/>
              <a:gd name="connsiteY16" fmla="*/ 0 h 6858000"/>
              <a:gd name="connsiteX17" fmla="*/ 6946900 w 6946900"/>
              <a:gd name="connsiteY17" fmla="*/ 0 h 6858000"/>
              <a:gd name="connsiteX18" fmla="*/ 6946900 w 6946900"/>
              <a:gd name="connsiteY18" fmla="*/ 6858000 h 6858000"/>
              <a:gd name="connsiteX19" fmla="*/ 0 w 69469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6900" h="6858000">
                <a:moveTo>
                  <a:pt x="5090170" y="4436762"/>
                </a:moveTo>
                <a:lnTo>
                  <a:pt x="5090170" y="6090471"/>
                </a:lnTo>
                <a:lnTo>
                  <a:pt x="6035641" y="6090471"/>
                </a:lnTo>
                <a:lnTo>
                  <a:pt x="6255216" y="5767581"/>
                </a:lnTo>
                <a:lnTo>
                  <a:pt x="5529826" y="5767581"/>
                </a:lnTo>
                <a:lnTo>
                  <a:pt x="5529826" y="4436762"/>
                </a:lnTo>
                <a:close/>
                <a:moveTo>
                  <a:pt x="4492558" y="4436762"/>
                </a:moveTo>
                <a:lnTo>
                  <a:pt x="3969594" y="5233017"/>
                </a:lnTo>
                <a:lnTo>
                  <a:pt x="4551823" y="6090471"/>
                </a:lnTo>
                <a:lnTo>
                  <a:pt x="5050744" y="6090471"/>
                </a:lnTo>
                <a:lnTo>
                  <a:pt x="4446322" y="5219651"/>
                </a:lnTo>
                <a:lnTo>
                  <a:pt x="4961216" y="4436762"/>
                </a:lnTo>
                <a:close/>
                <a:moveTo>
                  <a:pt x="3485216" y="4436762"/>
                </a:moveTo>
                <a:lnTo>
                  <a:pt x="3485216" y="6090387"/>
                </a:lnTo>
                <a:lnTo>
                  <a:pt x="3924872" y="6090387"/>
                </a:lnTo>
                <a:lnTo>
                  <a:pt x="3924872" y="4436762"/>
                </a:lnTo>
                <a:close/>
                <a:moveTo>
                  <a:pt x="0" y="0"/>
                </a:moveTo>
                <a:lnTo>
                  <a:pt x="6946900" y="0"/>
                </a:lnTo>
                <a:lnTo>
                  <a:pt x="6946900" y="6858000"/>
                </a:lnTo>
                <a:lnTo>
                  <a:pt x="0" y="6858000"/>
                </a:lnTo>
                <a:close/>
              </a:path>
            </a:pathLst>
          </a:custGeom>
          <a:solidFill>
            <a:srgbClr val="E1E6E6"/>
          </a:solidFill>
        </p:spPr>
      </p:pic>
    </p:spTree>
    <p:extLst>
      <p:ext uri="{BB962C8B-B14F-4D97-AF65-F5344CB8AC3E}">
        <p14:creationId xmlns:p14="http://schemas.microsoft.com/office/powerpoint/2010/main" val="295859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D0A58A-C45F-9FFE-5129-5393C94BA5C3}"/>
              </a:ext>
            </a:extLst>
          </p:cNvPr>
          <p:cNvSpPr>
            <a:spLocks noGrp="1"/>
          </p:cNvSpPr>
          <p:nvPr>
            <p:ph type="title"/>
          </p:nvPr>
        </p:nvSpPr>
        <p:spPr/>
        <p:txBody>
          <a:bodyPr/>
          <a:lstStyle/>
          <a:p>
            <a:r>
              <a:rPr lang="da-DK" b="1" dirty="0"/>
              <a:t>Aktiviteter</a:t>
            </a:r>
          </a:p>
        </p:txBody>
      </p:sp>
      <p:sp>
        <p:nvSpPr>
          <p:cNvPr id="3" name="Pladsholder til diagram 2">
            <a:extLst>
              <a:ext uri="{FF2B5EF4-FFF2-40B4-BE49-F238E27FC236}">
                <a16:creationId xmlns:a16="http://schemas.microsoft.com/office/drawing/2014/main" id="{269835E0-976D-FAFC-CFF7-6FC730BF264C}"/>
              </a:ext>
            </a:extLst>
          </p:cNvPr>
          <p:cNvSpPr>
            <a:spLocks noGrp="1"/>
          </p:cNvSpPr>
          <p:nvPr>
            <p:ph type="chart" sz="quarter" idx="12"/>
          </p:nvPr>
        </p:nvSpPr>
        <p:spPr>
          <a:xfrm>
            <a:off x="6652784" y="3211380"/>
            <a:ext cx="3574472" cy="1746912"/>
          </a:xfrm>
        </p:spPr>
        <p:txBody>
          <a:bodyPr/>
          <a:lstStyle/>
          <a:p>
            <a:pPr marL="0" indent="0" algn="ctr">
              <a:buNone/>
            </a:pPr>
            <a:r>
              <a:rPr lang="da-DK" dirty="0">
                <a:solidFill>
                  <a:schemeClr val="tx1"/>
                </a:solidFill>
              </a:rPr>
              <a:t>I 2023:2024 var der 83.913 aktivitetselever (0-24 år) på danske musikskoler. Dvs. ca. 43,1% af de unikke elever er tilknyttet mere end et forløb på musikskolerne. Den faktiske andel er dog lavere, da nogle elever kan være tilknyttet mere end to forløb. </a:t>
            </a:r>
          </a:p>
          <a:p>
            <a:pPr marL="0" indent="0">
              <a:buNone/>
            </a:pPr>
            <a:endParaRPr lang="da-DK" dirty="0"/>
          </a:p>
        </p:txBody>
      </p:sp>
      <p:sp>
        <p:nvSpPr>
          <p:cNvPr id="4" name="Pladsholder til sidefod 3">
            <a:extLst>
              <a:ext uri="{FF2B5EF4-FFF2-40B4-BE49-F238E27FC236}">
                <a16:creationId xmlns:a16="http://schemas.microsoft.com/office/drawing/2014/main" id="{E4AD1031-F129-3EC0-D9CD-2E9EF8236853}"/>
              </a:ext>
            </a:extLst>
          </p:cNvPr>
          <p:cNvSpPr>
            <a:spLocks noGrp="1"/>
          </p:cNvSpPr>
          <p:nvPr>
            <p:ph type="ftr" sz="quarter" idx="10"/>
          </p:nvPr>
        </p:nvSpPr>
        <p:spPr/>
        <p:txBody>
          <a:bodyPr/>
          <a:lstStyle/>
          <a:p>
            <a:r>
              <a:rPr lang="da-DK" dirty="0"/>
              <a:t>KL Debatoplæg 2026</a:t>
            </a:r>
          </a:p>
        </p:txBody>
      </p:sp>
      <p:sp>
        <p:nvSpPr>
          <p:cNvPr id="5" name="Pladsholder til slidenummer 4">
            <a:extLst>
              <a:ext uri="{FF2B5EF4-FFF2-40B4-BE49-F238E27FC236}">
                <a16:creationId xmlns:a16="http://schemas.microsoft.com/office/drawing/2014/main" id="{CA55E5B7-8312-2E60-6D53-21C86A0DE54F}"/>
              </a:ext>
            </a:extLst>
          </p:cNvPr>
          <p:cNvSpPr>
            <a:spLocks noGrp="1"/>
          </p:cNvSpPr>
          <p:nvPr>
            <p:ph type="sldNum" sz="quarter" idx="11"/>
          </p:nvPr>
        </p:nvSpPr>
        <p:spPr>
          <a:xfrm>
            <a:off x="701675" y="6302357"/>
            <a:ext cx="4867852" cy="365125"/>
          </a:xfrm>
        </p:spPr>
        <p:txBody>
          <a:bodyPr/>
          <a:lstStyle/>
          <a:p>
            <a:fld id="{021E1021-89F3-4E67-882D-FBA1129841CA}" type="slidenum">
              <a:rPr lang="da-DK" smtClean="0"/>
              <a:pPr/>
              <a:t>10</a:t>
            </a:fld>
            <a:r>
              <a:rPr lang="da-DK" dirty="0"/>
              <a:t>		 Kilde: Danmarks Statistik – periode 2023:2024</a:t>
            </a:r>
          </a:p>
        </p:txBody>
      </p:sp>
      <p:sp>
        <p:nvSpPr>
          <p:cNvPr id="7" name="Tekstfelt 6">
            <a:extLst>
              <a:ext uri="{FF2B5EF4-FFF2-40B4-BE49-F238E27FC236}">
                <a16:creationId xmlns:a16="http://schemas.microsoft.com/office/drawing/2014/main" id="{D0F3A438-B779-B743-EE63-51F263964607}"/>
              </a:ext>
            </a:extLst>
          </p:cNvPr>
          <p:cNvSpPr txBox="1"/>
          <p:nvPr/>
        </p:nvSpPr>
        <p:spPr>
          <a:xfrm>
            <a:off x="1743364" y="3211380"/>
            <a:ext cx="3387437" cy="1477328"/>
          </a:xfrm>
          <a:prstGeom prst="rect">
            <a:avLst/>
          </a:prstGeom>
          <a:noFill/>
        </p:spPr>
        <p:txBody>
          <a:bodyPr wrap="square">
            <a:spAutoFit/>
          </a:bodyPr>
          <a:lstStyle/>
          <a:p>
            <a:pPr algn="ctr"/>
            <a:r>
              <a:rPr lang="da-DK" dirty="0"/>
              <a:t>Musikskoleelever deltog i 2023:2024 i ca. 94.000 undervisningsaktiviteter, hvilket i gennemsnit svarer til ca. 1,5 fag pr. elev. </a:t>
            </a:r>
          </a:p>
        </p:txBody>
      </p:sp>
      <p:pic>
        <p:nvPicPr>
          <p:cNvPr id="9" name="Grafik 8" descr="Skoledreng kontur">
            <a:extLst>
              <a:ext uri="{FF2B5EF4-FFF2-40B4-BE49-F238E27FC236}">
                <a16:creationId xmlns:a16="http://schemas.microsoft.com/office/drawing/2014/main" id="{DA129D85-715D-1094-8AD5-65100312016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979882" y="2162148"/>
            <a:ext cx="914400" cy="914400"/>
          </a:xfrm>
          <a:prstGeom prst="rect">
            <a:avLst/>
          </a:prstGeom>
        </p:spPr>
      </p:pic>
      <p:pic>
        <p:nvPicPr>
          <p:cNvPr id="11" name="Grafik 10" descr="Trommesæt kontur">
            <a:extLst>
              <a:ext uri="{FF2B5EF4-FFF2-40B4-BE49-F238E27FC236}">
                <a16:creationId xmlns:a16="http://schemas.microsoft.com/office/drawing/2014/main" id="{C33095E3-9255-32C9-4A55-2B79AA8DD35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82820" y="2162148"/>
            <a:ext cx="914400" cy="914400"/>
          </a:xfrm>
          <a:prstGeom prst="rect">
            <a:avLst/>
          </a:prstGeom>
        </p:spPr>
      </p:pic>
    </p:spTree>
    <p:extLst>
      <p:ext uri="{BB962C8B-B14F-4D97-AF65-F5344CB8AC3E}">
        <p14:creationId xmlns:p14="http://schemas.microsoft.com/office/powerpoint/2010/main" val="325027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BA9CE8-58C5-8C68-285C-5561F00162A0}"/>
              </a:ext>
            </a:extLst>
          </p:cNvPr>
          <p:cNvSpPr>
            <a:spLocks noGrp="1"/>
          </p:cNvSpPr>
          <p:nvPr>
            <p:ph type="title"/>
          </p:nvPr>
        </p:nvSpPr>
        <p:spPr/>
        <p:txBody>
          <a:bodyPr/>
          <a:lstStyle/>
          <a:p>
            <a:r>
              <a:rPr lang="da-DK" b="1" dirty="0"/>
              <a:t>Aktiviteter</a:t>
            </a:r>
          </a:p>
        </p:txBody>
      </p:sp>
      <p:sp>
        <p:nvSpPr>
          <p:cNvPr id="4" name="Pladsholder til sidefod 3">
            <a:extLst>
              <a:ext uri="{FF2B5EF4-FFF2-40B4-BE49-F238E27FC236}">
                <a16:creationId xmlns:a16="http://schemas.microsoft.com/office/drawing/2014/main" id="{31D43D30-75DA-408C-F113-ED56BD8DFD20}"/>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A623831E-8ECA-9C15-8696-EC4C8E087C6E}"/>
              </a:ext>
            </a:extLst>
          </p:cNvPr>
          <p:cNvSpPr>
            <a:spLocks noGrp="1"/>
          </p:cNvSpPr>
          <p:nvPr>
            <p:ph type="sldNum" sz="quarter" idx="11"/>
          </p:nvPr>
        </p:nvSpPr>
        <p:spPr>
          <a:xfrm>
            <a:off x="701674" y="6302357"/>
            <a:ext cx="6043510" cy="365125"/>
          </a:xfrm>
        </p:spPr>
        <p:txBody>
          <a:bodyPr/>
          <a:lstStyle/>
          <a:p>
            <a:fld id="{021E1021-89F3-4E67-882D-FBA1129841CA}" type="slidenum">
              <a:rPr lang="da-DK" smtClean="0"/>
              <a:pPr/>
              <a:t>11</a:t>
            </a:fld>
            <a:r>
              <a:rPr lang="da-DK" dirty="0"/>
              <a:t>		 Kilde: Danmarks Statistik – periode 2023:2024 og 2021:2022</a:t>
            </a:r>
          </a:p>
        </p:txBody>
      </p:sp>
      <p:graphicFrame>
        <p:nvGraphicFramePr>
          <p:cNvPr id="9" name="Diagram 8" descr="Graf som viser elevers aktiviteter på musikskoler fordelt på fag. ">
            <a:extLst>
              <a:ext uri="{FF2B5EF4-FFF2-40B4-BE49-F238E27FC236}">
                <a16:creationId xmlns:a16="http://schemas.microsoft.com/office/drawing/2014/main" id="{D75E555E-E5FD-A659-C12D-F6448849FA50}"/>
              </a:ext>
            </a:extLst>
          </p:cNvPr>
          <p:cNvGraphicFramePr/>
          <p:nvPr>
            <p:extLst>
              <p:ext uri="{D42A27DB-BD31-4B8C-83A1-F6EECF244321}">
                <p14:modId xmlns:p14="http://schemas.microsoft.com/office/powerpoint/2010/main" val="116664681"/>
              </p:ext>
            </p:extLst>
          </p:nvPr>
        </p:nvGraphicFramePr>
        <p:xfrm>
          <a:off x="3889952" y="1236518"/>
          <a:ext cx="7600373" cy="5062665"/>
        </p:xfrm>
        <a:graphic>
          <a:graphicData uri="http://schemas.openxmlformats.org/drawingml/2006/chart">
            <c:chart xmlns:c="http://schemas.openxmlformats.org/drawingml/2006/chart" xmlns:r="http://schemas.openxmlformats.org/officeDocument/2006/relationships" r:id="rId2"/>
          </a:graphicData>
        </a:graphic>
      </p:graphicFrame>
      <p:sp>
        <p:nvSpPr>
          <p:cNvPr id="16" name="Tekstfelt 15">
            <a:extLst>
              <a:ext uri="{FF2B5EF4-FFF2-40B4-BE49-F238E27FC236}">
                <a16:creationId xmlns:a16="http://schemas.microsoft.com/office/drawing/2014/main" id="{CE3EE6FD-1569-D35C-CCAA-4AAF73AEAC63}"/>
              </a:ext>
            </a:extLst>
          </p:cNvPr>
          <p:cNvSpPr txBox="1"/>
          <p:nvPr/>
        </p:nvSpPr>
        <p:spPr>
          <a:xfrm>
            <a:off x="1049482" y="2358736"/>
            <a:ext cx="2005445" cy="3323987"/>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da-DK" sz="1200" i="1" dirty="0">
                <a:solidFill>
                  <a:schemeClr val="tx2"/>
                </a:solidFill>
              </a:rPr>
              <a:t>Forskole: </a:t>
            </a:r>
            <a:r>
              <a:rPr lang="da-DK" sz="1200" dirty="0">
                <a:solidFill>
                  <a:schemeClr val="tx2"/>
                </a:solidFill>
              </a:rPr>
              <a:t>dækker over begynderhold for børn med leg, sang, rytmik og kendskab til forskellige instrumenter.</a:t>
            </a:r>
          </a:p>
          <a:p>
            <a:pPr marL="285750" indent="-285750" algn="l">
              <a:buFont typeface="Arial" panose="020B0604020202020204" pitchFamily="34" charset="0"/>
              <a:buChar char="•"/>
            </a:pPr>
            <a:r>
              <a:rPr lang="da-DK" sz="1200" i="1" dirty="0">
                <a:solidFill>
                  <a:schemeClr val="tx2"/>
                </a:solidFill>
              </a:rPr>
              <a:t>Tasteinstrument: </a:t>
            </a:r>
            <a:r>
              <a:rPr lang="da-DK" sz="1200" dirty="0">
                <a:solidFill>
                  <a:schemeClr val="tx2"/>
                </a:solidFill>
              </a:rPr>
              <a:t>dækker over instrumenter, der betjenes via klaviatur/tangenter. Fx klaver, orgel osv.</a:t>
            </a:r>
          </a:p>
          <a:p>
            <a:pPr marL="285750" indent="-285750">
              <a:buFont typeface="Arial" panose="020B0604020202020204" pitchFamily="34" charset="0"/>
              <a:buChar char="•"/>
            </a:pPr>
            <a:r>
              <a:rPr lang="da-DK" sz="1200" i="1" dirty="0">
                <a:solidFill>
                  <a:schemeClr val="tx2"/>
                </a:solidFill>
              </a:rPr>
              <a:t>Øvrige musikfag: </a:t>
            </a:r>
            <a:r>
              <a:rPr lang="da-DK" sz="1200" dirty="0">
                <a:solidFill>
                  <a:schemeClr val="tx2"/>
                </a:solidFill>
              </a:rPr>
              <a:t>dækker over fag som eksempelvis hørelære og sangskrivning.</a:t>
            </a:r>
          </a:p>
          <a:p>
            <a:pPr marL="285750" indent="-285750">
              <a:buFont typeface="Arial" panose="020B0604020202020204" pitchFamily="34" charset="0"/>
              <a:buChar char="•"/>
            </a:pPr>
            <a:r>
              <a:rPr lang="da-DK" sz="1200" i="1" dirty="0">
                <a:solidFill>
                  <a:schemeClr val="tx2"/>
                </a:solidFill>
              </a:rPr>
              <a:t>Øvrige kunstfag: </a:t>
            </a:r>
            <a:r>
              <a:rPr lang="da-DK" sz="1200" dirty="0">
                <a:solidFill>
                  <a:schemeClr val="tx2"/>
                </a:solidFill>
              </a:rPr>
              <a:t>dækker over fag som eksempelvis scenekunst og dans.</a:t>
            </a:r>
          </a:p>
        </p:txBody>
      </p:sp>
    </p:spTree>
    <p:extLst>
      <p:ext uri="{BB962C8B-B14F-4D97-AF65-F5344CB8AC3E}">
        <p14:creationId xmlns:p14="http://schemas.microsoft.com/office/powerpoint/2010/main" val="67640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A7CAB02D-2181-25F1-2326-6A127053061D}"/>
              </a:ext>
            </a:extLst>
          </p:cNvPr>
          <p:cNvSpPr>
            <a:spLocks noGrp="1"/>
          </p:cNvSpPr>
          <p:nvPr>
            <p:ph type="sldNum" sz="quarter" idx="11"/>
          </p:nvPr>
        </p:nvSpPr>
        <p:spPr/>
        <p:txBody>
          <a:bodyPr/>
          <a:lstStyle/>
          <a:p>
            <a:fld id="{021E1021-89F3-4E67-882D-FBA1129841CA}" type="slidenum">
              <a:rPr lang="da-DK" smtClean="0"/>
              <a:pPr/>
              <a:t>12</a:t>
            </a:fld>
            <a:endParaRPr lang="da-DK"/>
          </a:p>
        </p:txBody>
      </p:sp>
      <p:sp>
        <p:nvSpPr>
          <p:cNvPr id="3" name="Pladsholder til tekst 2">
            <a:extLst>
              <a:ext uri="{FF2B5EF4-FFF2-40B4-BE49-F238E27FC236}">
                <a16:creationId xmlns:a16="http://schemas.microsoft.com/office/drawing/2014/main" id="{199DB778-DE94-37A5-FDF5-B4B9A0D7882B}"/>
              </a:ext>
            </a:extLst>
          </p:cNvPr>
          <p:cNvSpPr>
            <a:spLocks noGrp="1"/>
          </p:cNvSpPr>
          <p:nvPr>
            <p:ph type="body" sz="quarter" idx="14"/>
          </p:nvPr>
        </p:nvSpPr>
        <p:spPr/>
        <p:txBody>
          <a:bodyPr/>
          <a:lstStyle/>
          <a:p>
            <a:endParaRPr lang="da-DK"/>
          </a:p>
        </p:txBody>
      </p:sp>
      <p:sp>
        <p:nvSpPr>
          <p:cNvPr id="4" name="Pladsholder til tekst 3">
            <a:extLst>
              <a:ext uri="{FF2B5EF4-FFF2-40B4-BE49-F238E27FC236}">
                <a16:creationId xmlns:a16="http://schemas.microsoft.com/office/drawing/2014/main" id="{D4A1BA3F-4392-2C7A-C4A1-AC8B6369D386}"/>
              </a:ext>
            </a:extLst>
          </p:cNvPr>
          <p:cNvSpPr>
            <a:spLocks noGrp="1"/>
          </p:cNvSpPr>
          <p:nvPr>
            <p:ph type="body" sz="quarter" idx="12"/>
          </p:nvPr>
        </p:nvSpPr>
        <p:spPr/>
        <p:txBody>
          <a:bodyPr/>
          <a:lstStyle/>
          <a:p>
            <a:r>
              <a:rPr lang="da-DK" sz="2800" dirty="0"/>
              <a:t>Den lovpligtige musikundervisning i kommunerne udbydes typisk på flere forskellige lokationer, herunder på musik- og kulturskolens hovedadresse, på decentrale lokationer (fx folkeskoler) samt på andre kulturinstitutioner (fx kulturhuse). </a:t>
            </a:r>
          </a:p>
          <a:p>
            <a:endParaRPr lang="da-DK" dirty="0"/>
          </a:p>
        </p:txBody>
      </p:sp>
      <p:sp>
        <p:nvSpPr>
          <p:cNvPr id="5" name="Pladsholder til tekst 4">
            <a:extLst>
              <a:ext uri="{FF2B5EF4-FFF2-40B4-BE49-F238E27FC236}">
                <a16:creationId xmlns:a16="http://schemas.microsoft.com/office/drawing/2014/main" id="{8DB73EC5-C9B3-B1FD-9AE0-9E478E8D3A51}"/>
              </a:ext>
            </a:extLst>
          </p:cNvPr>
          <p:cNvSpPr>
            <a:spLocks noGrp="1"/>
          </p:cNvSpPr>
          <p:nvPr>
            <p:ph type="body" sz="quarter" idx="13"/>
          </p:nvPr>
        </p:nvSpPr>
        <p:spPr/>
        <p:txBody>
          <a:bodyPr/>
          <a:lstStyle/>
          <a:p>
            <a:r>
              <a:rPr lang="da-DK" dirty="0"/>
              <a:t>KL </a:t>
            </a:r>
            <a:r>
              <a:rPr lang="da-DK" dirty="0" err="1"/>
              <a:t>Survey</a:t>
            </a:r>
            <a:endParaRPr lang="da-DK" dirty="0"/>
          </a:p>
        </p:txBody>
      </p:sp>
      <p:sp>
        <p:nvSpPr>
          <p:cNvPr id="6" name="Pladsholder til tekst 5">
            <a:extLst>
              <a:ext uri="{FF2B5EF4-FFF2-40B4-BE49-F238E27FC236}">
                <a16:creationId xmlns:a16="http://schemas.microsoft.com/office/drawing/2014/main" id="{0DBBE57B-B231-A8E4-AA14-B19E2C66DF14}"/>
              </a:ext>
            </a:extLst>
          </p:cNvPr>
          <p:cNvSpPr>
            <a:spLocks noGrp="1"/>
          </p:cNvSpPr>
          <p:nvPr>
            <p:ph type="body" sz="quarter" idx="15"/>
          </p:nvPr>
        </p:nvSpPr>
        <p:spPr/>
        <p:txBody>
          <a:bodyPr/>
          <a:lstStyle/>
          <a:p>
            <a:endParaRPr lang="da-DK"/>
          </a:p>
        </p:txBody>
      </p:sp>
      <p:sp>
        <p:nvSpPr>
          <p:cNvPr id="7" name="Pladsholder til sidefod 6">
            <a:extLst>
              <a:ext uri="{FF2B5EF4-FFF2-40B4-BE49-F238E27FC236}">
                <a16:creationId xmlns:a16="http://schemas.microsoft.com/office/drawing/2014/main" id="{9D3B68DB-CAE6-42D0-94CE-5A7179653083}"/>
              </a:ext>
            </a:extLst>
          </p:cNvPr>
          <p:cNvSpPr>
            <a:spLocks noGrp="1"/>
          </p:cNvSpPr>
          <p:nvPr>
            <p:ph type="ftr" sz="quarter" idx="10"/>
          </p:nvPr>
        </p:nvSpPr>
        <p:spPr/>
        <p:txBody>
          <a:bodyPr/>
          <a:lstStyle/>
          <a:p>
            <a:r>
              <a:rPr lang="da-DK" dirty="0"/>
              <a:t>KL Debatoplæg 2026</a:t>
            </a:r>
          </a:p>
        </p:txBody>
      </p:sp>
    </p:spTree>
    <p:extLst>
      <p:ext uri="{BB962C8B-B14F-4D97-AF65-F5344CB8AC3E}">
        <p14:creationId xmlns:p14="http://schemas.microsoft.com/office/powerpoint/2010/main" val="27884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7ADA6-4008-DD0B-8CB2-AECFF36B20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4EB6ED-41B8-5366-9987-B8E25D18CF38}"/>
              </a:ext>
            </a:extLst>
          </p:cNvPr>
          <p:cNvSpPr>
            <a:spLocks noGrp="1"/>
          </p:cNvSpPr>
          <p:nvPr>
            <p:ph type="title"/>
          </p:nvPr>
        </p:nvSpPr>
        <p:spPr>
          <a:xfrm>
            <a:off x="1607419" y="2101582"/>
            <a:ext cx="9251081" cy="2682174"/>
          </a:xfrm>
        </p:spPr>
        <p:txBody>
          <a:bodyPr/>
          <a:lstStyle/>
          <a:p>
            <a:r>
              <a:rPr lang="da-DK" b="1" dirty="0"/>
              <a:t>Del 2:</a:t>
            </a:r>
            <a:br>
              <a:rPr lang="da-DK" b="1" dirty="0"/>
            </a:br>
            <a:r>
              <a:rPr lang="da-DK" b="1" dirty="0"/>
              <a:t>Nøgletal og tendenser for kulturskoler i kommunerne </a:t>
            </a:r>
            <a:br>
              <a:rPr lang="da-DK" b="1" dirty="0"/>
            </a:br>
            <a:br>
              <a:rPr lang="da-DK" dirty="0"/>
            </a:br>
            <a:br>
              <a:rPr lang="da-DK" dirty="0"/>
            </a:br>
            <a:endParaRPr lang="da-DK" dirty="0"/>
          </a:p>
        </p:txBody>
      </p:sp>
      <p:sp>
        <p:nvSpPr>
          <p:cNvPr id="3" name="Pladsholder til slidenummer 2">
            <a:extLst>
              <a:ext uri="{FF2B5EF4-FFF2-40B4-BE49-F238E27FC236}">
                <a16:creationId xmlns:a16="http://schemas.microsoft.com/office/drawing/2014/main" id="{F36F93D6-C086-65FA-00F4-409963BCD226}"/>
              </a:ext>
            </a:extLst>
          </p:cNvPr>
          <p:cNvSpPr>
            <a:spLocks noGrp="1"/>
          </p:cNvSpPr>
          <p:nvPr>
            <p:ph type="sldNum" sz="quarter" idx="11"/>
          </p:nvPr>
        </p:nvSpPr>
        <p:spPr/>
        <p:txBody>
          <a:bodyPr/>
          <a:lstStyle/>
          <a:p>
            <a:fld id="{021E1021-89F3-4E67-882D-FBA1129841CA}" type="slidenum">
              <a:rPr lang="da-DK" smtClean="0"/>
              <a:pPr/>
              <a:t>13</a:t>
            </a:fld>
            <a:endParaRPr lang="da-DK"/>
          </a:p>
        </p:txBody>
      </p:sp>
      <p:sp>
        <p:nvSpPr>
          <p:cNvPr id="4" name="Pladsholder til sidefod 3">
            <a:extLst>
              <a:ext uri="{FF2B5EF4-FFF2-40B4-BE49-F238E27FC236}">
                <a16:creationId xmlns:a16="http://schemas.microsoft.com/office/drawing/2014/main" id="{9AE0BF43-D1D2-80D8-06E5-E669C682617A}"/>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97441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1754D-9C94-ED3F-1B49-C10E74AC7F8E}"/>
              </a:ext>
            </a:extLst>
          </p:cNvPr>
          <p:cNvSpPr>
            <a:spLocks noGrp="1"/>
          </p:cNvSpPr>
          <p:nvPr>
            <p:ph type="title"/>
          </p:nvPr>
        </p:nvSpPr>
        <p:spPr/>
        <p:txBody>
          <a:bodyPr/>
          <a:lstStyle/>
          <a:p>
            <a:r>
              <a:rPr lang="da-DK" dirty="0"/>
              <a:t>Kulturskoler</a:t>
            </a:r>
          </a:p>
        </p:txBody>
      </p:sp>
      <p:sp>
        <p:nvSpPr>
          <p:cNvPr id="4" name="Pladsholder til sidefod 3">
            <a:extLst>
              <a:ext uri="{FF2B5EF4-FFF2-40B4-BE49-F238E27FC236}">
                <a16:creationId xmlns:a16="http://schemas.microsoft.com/office/drawing/2014/main" id="{ADB3EE29-979F-8E78-DFF2-BCB090F4B304}"/>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ED42B961-B547-84EE-68C3-715BEEA00BBC}"/>
              </a:ext>
            </a:extLst>
          </p:cNvPr>
          <p:cNvSpPr>
            <a:spLocks noGrp="1"/>
          </p:cNvSpPr>
          <p:nvPr>
            <p:ph type="sldNum" sz="quarter" idx="11"/>
          </p:nvPr>
        </p:nvSpPr>
        <p:spPr>
          <a:xfrm>
            <a:off x="701674" y="6302357"/>
            <a:ext cx="3181555" cy="365125"/>
          </a:xfrm>
        </p:spPr>
        <p:txBody>
          <a:bodyPr/>
          <a:lstStyle/>
          <a:p>
            <a:fld id="{021E1021-89F3-4E67-882D-FBA1129841CA}" type="slidenum">
              <a:rPr lang="da-DK" smtClean="0"/>
              <a:pPr/>
              <a:t>14</a:t>
            </a:fld>
            <a:r>
              <a:rPr lang="da-DK" dirty="0"/>
              <a:t>		Kilde: KL </a:t>
            </a:r>
            <a:r>
              <a:rPr lang="da-DK" dirty="0" err="1"/>
              <a:t>Survey</a:t>
            </a:r>
            <a:endParaRPr lang="da-DK" dirty="0"/>
          </a:p>
        </p:txBody>
      </p:sp>
      <p:graphicFrame>
        <p:nvGraphicFramePr>
          <p:cNvPr id="11" name="Diagram 10" descr="Graf som viser hvilke fag og undervisningen musikskoler udbyder i kommunerne. ">
            <a:extLst>
              <a:ext uri="{FF2B5EF4-FFF2-40B4-BE49-F238E27FC236}">
                <a16:creationId xmlns:a16="http://schemas.microsoft.com/office/drawing/2014/main" id="{24965030-C945-DC78-9678-8EE26F8EDD72}"/>
              </a:ext>
            </a:extLst>
          </p:cNvPr>
          <p:cNvGraphicFramePr/>
          <p:nvPr>
            <p:extLst>
              <p:ext uri="{D42A27DB-BD31-4B8C-83A1-F6EECF244321}">
                <p14:modId xmlns:p14="http://schemas.microsoft.com/office/powerpoint/2010/main" val="2221909848"/>
              </p:ext>
            </p:extLst>
          </p:nvPr>
        </p:nvGraphicFramePr>
        <p:xfrm>
          <a:off x="701674" y="2054431"/>
          <a:ext cx="11190169" cy="42447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felt 2">
            <a:extLst>
              <a:ext uri="{FF2B5EF4-FFF2-40B4-BE49-F238E27FC236}">
                <a16:creationId xmlns:a16="http://schemas.microsoft.com/office/drawing/2014/main" id="{254EC14A-E1C9-442D-D349-C78668651A9F}"/>
              </a:ext>
            </a:extLst>
          </p:cNvPr>
          <p:cNvSpPr txBox="1"/>
          <p:nvPr/>
        </p:nvSpPr>
        <p:spPr>
          <a:xfrm>
            <a:off x="701674" y="2054431"/>
            <a:ext cx="10795001" cy="738664"/>
          </a:xfrm>
          <a:prstGeom prst="rect">
            <a:avLst/>
          </a:prstGeom>
          <a:noFill/>
        </p:spPr>
        <p:txBody>
          <a:bodyPr wrap="square" lIns="0" tIns="0" rIns="0" bIns="0" rtlCol="0">
            <a:spAutoFit/>
          </a:bodyPr>
          <a:lstStyle/>
          <a:p>
            <a:pPr algn="ctr"/>
            <a:r>
              <a:rPr lang="da-DK" sz="1600" noProof="0" dirty="0">
                <a:solidFill>
                  <a:srgbClr val="141E4D"/>
                </a:solidFill>
              </a:rPr>
              <a:t>86 % af respondenterne i KL’s undersøgelse svarer, at kommunen har kulturskoler, som udbyder fag ud over den lovpligtige </a:t>
            </a:r>
            <a:r>
              <a:rPr lang="da-DK" sz="1600" dirty="0">
                <a:solidFill>
                  <a:prstClr val="black">
                    <a:lumMod val="65000"/>
                    <a:lumOff val="35000"/>
                  </a:prstClr>
                </a:solidFill>
              </a:rPr>
              <a:t>musikundervisning</a:t>
            </a:r>
            <a:r>
              <a:rPr lang="da-DK" sz="1600" noProof="0" dirty="0">
                <a:solidFill>
                  <a:srgbClr val="141E4D"/>
                </a:solidFill>
              </a:rPr>
              <a:t>. De fleste udbyder også billedkunst, ligesom drama og dans også udbydes i mange kommuner: </a:t>
            </a:r>
            <a:endParaRPr lang="da-DK" sz="1400" noProof="0" dirty="0">
              <a:solidFill>
                <a:schemeClr val="tx2"/>
              </a:solidFill>
            </a:endParaRPr>
          </a:p>
        </p:txBody>
      </p:sp>
    </p:spTree>
    <p:extLst>
      <p:ext uri="{BB962C8B-B14F-4D97-AF65-F5344CB8AC3E}">
        <p14:creationId xmlns:p14="http://schemas.microsoft.com/office/powerpoint/2010/main" val="354419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6B37F-6329-5530-0509-8B6962BE17E9}"/>
              </a:ext>
            </a:extLst>
          </p:cNvPr>
          <p:cNvSpPr>
            <a:spLocks noGrp="1"/>
          </p:cNvSpPr>
          <p:nvPr>
            <p:ph type="title"/>
          </p:nvPr>
        </p:nvSpPr>
        <p:spPr/>
        <p:txBody>
          <a:bodyPr/>
          <a:lstStyle/>
          <a:p>
            <a:r>
              <a:rPr lang="da-DK" dirty="0"/>
              <a:t>Kulturskoler</a:t>
            </a:r>
            <a:br>
              <a:rPr lang="da-DK" b="1" dirty="0"/>
            </a:br>
            <a:endParaRPr lang="da-DK" dirty="0"/>
          </a:p>
        </p:txBody>
      </p:sp>
      <p:sp>
        <p:nvSpPr>
          <p:cNvPr id="4" name="Pladsholder til sidefod 3">
            <a:extLst>
              <a:ext uri="{FF2B5EF4-FFF2-40B4-BE49-F238E27FC236}">
                <a16:creationId xmlns:a16="http://schemas.microsoft.com/office/drawing/2014/main" id="{96C9071F-B6C3-9782-7251-8A0B43723F46}"/>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22566783-0F28-5334-F4E5-3F6B68CBC7A6}"/>
              </a:ext>
            </a:extLst>
          </p:cNvPr>
          <p:cNvSpPr>
            <a:spLocks noGrp="1"/>
          </p:cNvSpPr>
          <p:nvPr>
            <p:ph type="sldNum" sz="quarter" idx="11"/>
          </p:nvPr>
        </p:nvSpPr>
        <p:spPr>
          <a:xfrm>
            <a:off x="701674" y="6302357"/>
            <a:ext cx="3398687" cy="365125"/>
          </a:xfrm>
        </p:spPr>
        <p:txBody>
          <a:bodyPr/>
          <a:lstStyle/>
          <a:p>
            <a:fld id="{021E1021-89F3-4E67-882D-FBA1129841CA}" type="slidenum">
              <a:rPr lang="da-DK" smtClean="0"/>
              <a:pPr/>
              <a:t>15</a:t>
            </a:fld>
            <a:r>
              <a:rPr lang="da-DK" dirty="0"/>
              <a:t>		Kilde: KL </a:t>
            </a:r>
            <a:r>
              <a:rPr lang="da-DK" dirty="0" err="1"/>
              <a:t>Survey</a:t>
            </a:r>
            <a:endParaRPr lang="da-DK" dirty="0"/>
          </a:p>
        </p:txBody>
      </p:sp>
      <p:graphicFrame>
        <p:nvGraphicFramePr>
          <p:cNvPr id="7" name="Pladsholder til diagram 6" descr="Graf som viser at der er forskellige typer af kulturskoler i kommunerne. ">
            <a:extLst>
              <a:ext uri="{FF2B5EF4-FFF2-40B4-BE49-F238E27FC236}">
                <a16:creationId xmlns:a16="http://schemas.microsoft.com/office/drawing/2014/main" id="{F96FDC8B-EF19-0EB4-8787-C70A69E78449}"/>
              </a:ext>
            </a:extLst>
          </p:cNvPr>
          <p:cNvGraphicFramePr>
            <a:graphicFrameLocks noGrp="1"/>
          </p:cNvGraphicFramePr>
          <p:nvPr>
            <p:ph type="chart" sz="quarter" idx="12"/>
            <p:extLst>
              <p:ext uri="{D42A27DB-BD31-4B8C-83A1-F6EECF244321}">
                <p14:modId xmlns:p14="http://schemas.microsoft.com/office/powerpoint/2010/main" val="3245115360"/>
              </p:ext>
            </p:extLst>
          </p:nvPr>
        </p:nvGraphicFramePr>
        <p:xfrm>
          <a:off x="701675" y="1910688"/>
          <a:ext cx="10363200" cy="43884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37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CDA1E-AFD4-D9D0-7F5A-9546ACF162BB}"/>
              </a:ext>
            </a:extLst>
          </p:cNvPr>
          <p:cNvSpPr>
            <a:spLocks noGrp="1"/>
          </p:cNvSpPr>
          <p:nvPr>
            <p:ph type="title"/>
          </p:nvPr>
        </p:nvSpPr>
        <p:spPr>
          <a:xfrm>
            <a:off x="1716066" y="2491170"/>
            <a:ext cx="9281134" cy="1002638"/>
          </a:xfrm>
        </p:spPr>
        <p:txBody>
          <a:bodyPr/>
          <a:lstStyle/>
          <a:p>
            <a:r>
              <a:rPr lang="da-DK" b="1" dirty="0"/>
              <a:t>Del 3: </a:t>
            </a:r>
            <a:br>
              <a:rPr lang="da-DK" b="1" dirty="0"/>
            </a:br>
            <a:r>
              <a:rPr lang="da-DK" b="1" dirty="0"/>
              <a:t>Nøgletal ift. temaer fra debatoplægget</a:t>
            </a:r>
            <a:br>
              <a:rPr lang="da-DK" b="1" dirty="0"/>
            </a:br>
            <a:endParaRPr lang="da-DK" dirty="0"/>
          </a:p>
        </p:txBody>
      </p:sp>
      <p:sp>
        <p:nvSpPr>
          <p:cNvPr id="4" name="Pladsholder til sidefod 3">
            <a:extLst>
              <a:ext uri="{FF2B5EF4-FFF2-40B4-BE49-F238E27FC236}">
                <a16:creationId xmlns:a16="http://schemas.microsoft.com/office/drawing/2014/main" id="{878E3B1A-FC88-18F7-8729-FB0D1FF958ED}"/>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144D0D46-0533-63A5-142E-E9F0145B68D9}"/>
              </a:ext>
            </a:extLst>
          </p:cNvPr>
          <p:cNvSpPr>
            <a:spLocks noGrp="1"/>
          </p:cNvSpPr>
          <p:nvPr>
            <p:ph type="sldNum" sz="quarter" idx="11"/>
          </p:nvPr>
        </p:nvSpPr>
        <p:spPr/>
        <p:txBody>
          <a:bodyPr/>
          <a:lstStyle/>
          <a:p>
            <a:fld id="{021E1021-89F3-4E67-882D-FBA1129841CA}" type="slidenum">
              <a:rPr lang="da-DK" smtClean="0"/>
              <a:pPr/>
              <a:t>16</a:t>
            </a:fld>
            <a:endParaRPr lang="da-DK"/>
          </a:p>
        </p:txBody>
      </p:sp>
    </p:spTree>
    <p:extLst>
      <p:ext uri="{BB962C8B-B14F-4D97-AF65-F5344CB8AC3E}">
        <p14:creationId xmlns:p14="http://schemas.microsoft.com/office/powerpoint/2010/main" val="7469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521D307-1F70-5770-3A64-5DCAB4857D7E}"/>
              </a:ext>
            </a:extLst>
          </p:cNvPr>
          <p:cNvSpPr>
            <a:spLocks noGrp="1"/>
          </p:cNvSpPr>
          <p:nvPr>
            <p:ph type="title"/>
          </p:nvPr>
        </p:nvSpPr>
        <p:spPr>
          <a:xfrm>
            <a:off x="701675" y="908050"/>
            <a:ext cx="4684713" cy="1002638"/>
          </a:xfrm>
        </p:spPr>
        <p:txBody>
          <a:bodyPr anchor="t">
            <a:normAutofit fontScale="90000"/>
          </a:bodyPr>
          <a:lstStyle/>
          <a:p>
            <a:r>
              <a:rPr lang="da-DK" b="1" dirty="0"/>
              <a:t>Tema 1</a:t>
            </a:r>
            <a:br>
              <a:rPr lang="da-DK" b="1" dirty="0"/>
            </a:br>
            <a:br>
              <a:rPr lang="da-DK" dirty="0"/>
            </a:br>
            <a:r>
              <a:rPr lang="da-DK" sz="2700" dirty="0"/>
              <a:t>Kultur for alle: </a:t>
            </a:r>
            <a:br>
              <a:rPr lang="da-DK" sz="2700" dirty="0"/>
            </a:br>
            <a:r>
              <a:rPr lang="da-DK" sz="2700" dirty="0"/>
              <a:t>Kultur som integreret del </a:t>
            </a:r>
            <a:br>
              <a:rPr lang="da-DK" sz="2700" dirty="0"/>
            </a:br>
            <a:r>
              <a:rPr lang="da-DK" sz="2700" dirty="0"/>
              <a:t>af hverdagens fællesskaber</a:t>
            </a:r>
            <a:endParaRPr lang="en-US" dirty="0"/>
          </a:p>
        </p:txBody>
      </p:sp>
      <p:sp>
        <p:nvSpPr>
          <p:cNvPr id="3" name="Pladsholder til tekst 2">
            <a:extLst>
              <a:ext uri="{FF2B5EF4-FFF2-40B4-BE49-F238E27FC236}">
                <a16:creationId xmlns:a16="http://schemas.microsoft.com/office/drawing/2014/main" id="{0F451D30-2FEC-E9A2-F5D4-697DA83A2CB8}"/>
              </a:ext>
            </a:extLst>
          </p:cNvPr>
          <p:cNvSpPr>
            <a:spLocks noGrp="1"/>
          </p:cNvSpPr>
          <p:nvPr>
            <p:ph type="body" sz="quarter" idx="13"/>
          </p:nvPr>
        </p:nvSpPr>
        <p:spPr>
          <a:xfrm>
            <a:off x="701674" y="3000376"/>
            <a:ext cx="4684713" cy="2949574"/>
          </a:xfrm>
        </p:spPr>
        <p:txBody>
          <a:bodyPr>
            <a:normAutofit/>
          </a:bodyPr>
          <a:lstStyle/>
          <a:p>
            <a:pPr marL="0" indent="0">
              <a:buNone/>
            </a:pPr>
            <a:r>
              <a:rPr lang="da-DK" sz="1600" dirty="0"/>
              <a:t>Musik- og kulturskolerne er en strategisk nøgleaktør i kommunens arbejde med at styrke børn og unges trivsel, dannelse og læring. Ved at tilbyde fleksible undervisningsformer og indgå i partnerskaber med dagtilbud, folkeskoler og ungdomsuddannelser, understøtter musik- og kulturskolerne en helhedsorienteret indsats, hvor kunst og kultur bliver en integreret del af hverdagslivet for alle børn og unge uanset social, økonomisk eller kulturel baggrund. </a:t>
            </a:r>
          </a:p>
        </p:txBody>
      </p:sp>
      <p:pic>
        <p:nvPicPr>
          <p:cNvPr id="4" name="Pladsholder til billede 3" descr="#Decorative">
            <a:extLst>
              <a:ext uri="{FF2B5EF4-FFF2-40B4-BE49-F238E27FC236}">
                <a16:creationId xmlns:a16="http://schemas.microsoft.com/office/drawing/2014/main" id="{E196207D-BB25-1232-646C-21F2517D80E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364" r="20364"/>
          <a:stretch>
            <a:fillRect/>
          </a:stretch>
        </p:blipFill>
        <p:spPr>
          <a:custGeom>
            <a:avLst/>
            <a:gdLst>
              <a:gd name="connsiteX0" fmla="*/ 5162495 w 6096000"/>
              <a:gd name="connsiteY0" fmla="*/ 558817 h 6858000"/>
              <a:gd name="connsiteX1" fmla="*/ 5162495 w 6096000"/>
              <a:gd name="connsiteY1" fmla="*/ 895708 h 6858000"/>
              <a:gd name="connsiteX2" fmla="*/ 5355104 w 6096000"/>
              <a:gd name="connsiteY2" fmla="*/ 895708 h 6858000"/>
              <a:gd name="connsiteX3" fmla="*/ 5399836 w 6096000"/>
              <a:gd name="connsiteY3" fmla="*/ 829929 h 6858000"/>
              <a:gd name="connsiteX4" fmla="*/ 5252061 w 6096000"/>
              <a:gd name="connsiteY4" fmla="*/ 829929 h 6858000"/>
              <a:gd name="connsiteX5" fmla="*/ 5252061 w 6096000"/>
              <a:gd name="connsiteY5" fmla="*/ 558817 h 6858000"/>
              <a:gd name="connsiteX6" fmla="*/ 5040750 w 6096000"/>
              <a:gd name="connsiteY6" fmla="*/ 558817 h 6858000"/>
              <a:gd name="connsiteX7" fmla="*/ 4934213 w 6096000"/>
              <a:gd name="connsiteY7" fmla="*/ 721029 h 6858000"/>
              <a:gd name="connsiteX8" fmla="*/ 5052823 w 6096000"/>
              <a:gd name="connsiteY8" fmla="*/ 895708 h 6858000"/>
              <a:gd name="connsiteX9" fmla="*/ 5154463 w 6096000"/>
              <a:gd name="connsiteY9" fmla="*/ 895708 h 6858000"/>
              <a:gd name="connsiteX10" fmla="*/ 5031331 w 6096000"/>
              <a:gd name="connsiteY10" fmla="*/ 718306 h 6858000"/>
              <a:gd name="connsiteX11" fmla="*/ 5136224 w 6096000"/>
              <a:gd name="connsiteY11" fmla="*/ 558817 h 6858000"/>
              <a:gd name="connsiteX12" fmla="*/ 4835537 w 6096000"/>
              <a:gd name="connsiteY12" fmla="*/ 558817 h 6858000"/>
              <a:gd name="connsiteX13" fmla="*/ 4835537 w 6096000"/>
              <a:gd name="connsiteY13" fmla="*/ 895690 h 6858000"/>
              <a:gd name="connsiteX14" fmla="*/ 4925103 w 6096000"/>
              <a:gd name="connsiteY14" fmla="*/ 895690 h 6858000"/>
              <a:gd name="connsiteX15" fmla="*/ 4925103 w 6096000"/>
              <a:gd name="connsiteY15" fmla="*/ 558817 h 6858000"/>
              <a:gd name="connsiteX16" fmla="*/ 0 w 6096000"/>
              <a:gd name="connsiteY16" fmla="*/ 0 h 6858000"/>
              <a:gd name="connsiteX17" fmla="*/ 6096000 w 6096000"/>
              <a:gd name="connsiteY17" fmla="*/ 0 h 6858000"/>
              <a:gd name="connsiteX18" fmla="*/ 6096000 w 6096000"/>
              <a:gd name="connsiteY18" fmla="*/ 6858000 h 6858000"/>
              <a:gd name="connsiteX19" fmla="*/ 0 w 60960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58000">
                <a:moveTo>
                  <a:pt x="5162495" y="558817"/>
                </a:moveTo>
                <a:lnTo>
                  <a:pt x="5162495" y="895708"/>
                </a:lnTo>
                <a:lnTo>
                  <a:pt x="5355104" y="895708"/>
                </a:lnTo>
                <a:lnTo>
                  <a:pt x="5399836" y="829929"/>
                </a:lnTo>
                <a:lnTo>
                  <a:pt x="5252061" y="829929"/>
                </a:lnTo>
                <a:lnTo>
                  <a:pt x="5252061" y="558817"/>
                </a:lnTo>
                <a:close/>
                <a:moveTo>
                  <a:pt x="5040750" y="558817"/>
                </a:moveTo>
                <a:lnTo>
                  <a:pt x="4934213" y="721029"/>
                </a:lnTo>
                <a:lnTo>
                  <a:pt x="5052823" y="895708"/>
                </a:lnTo>
                <a:lnTo>
                  <a:pt x="5154463" y="895708"/>
                </a:lnTo>
                <a:lnTo>
                  <a:pt x="5031331" y="718306"/>
                </a:lnTo>
                <a:lnTo>
                  <a:pt x="5136224" y="558817"/>
                </a:lnTo>
                <a:close/>
                <a:moveTo>
                  <a:pt x="4835537" y="558817"/>
                </a:moveTo>
                <a:lnTo>
                  <a:pt x="4835537" y="895690"/>
                </a:lnTo>
                <a:lnTo>
                  <a:pt x="4925103" y="895690"/>
                </a:lnTo>
                <a:lnTo>
                  <a:pt x="4925103" y="558817"/>
                </a:lnTo>
                <a:close/>
                <a:moveTo>
                  <a:pt x="0" y="0"/>
                </a:moveTo>
                <a:lnTo>
                  <a:pt x="6096000" y="0"/>
                </a:lnTo>
                <a:lnTo>
                  <a:pt x="6096000" y="6858000"/>
                </a:lnTo>
                <a:lnTo>
                  <a:pt x="0" y="6858000"/>
                </a:lnTo>
                <a:close/>
              </a:path>
            </a:pathLst>
          </a:custGeom>
          <a:solidFill>
            <a:srgbClr val="E1E6E6"/>
          </a:solidFill>
        </p:spPr>
      </p:pic>
      <p:sp>
        <p:nvSpPr>
          <p:cNvPr id="5" name="Pladsholder til sidefod 4">
            <a:extLst>
              <a:ext uri="{FF2B5EF4-FFF2-40B4-BE49-F238E27FC236}">
                <a16:creationId xmlns:a16="http://schemas.microsoft.com/office/drawing/2014/main" id="{803F09C2-6D01-85FD-3298-0DDAD39C7D71}"/>
              </a:ext>
            </a:extLst>
          </p:cNvPr>
          <p:cNvSpPr>
            <a:spLocks noGrp="1"/>
          </p:cNvSpPr>
          <p:nvPr>
            <p:ph type="ftr" sz="quarter" idx="10"/>
          </p:nvPr>
        </p:nvSpPr>
        <p:spPr>
          <a:xfrm>
            <a:off x="7381875" y="6299183"/>
            <a:ext cx="4114800" cy="365125"/>
          </a:xfrm>
        </p:spPr>
        <p:txBody>
          <a:bodyPr anchor="ctr">
            <a:normAutofit/>
          </a:bodyPr>
          <a:lstStyle/>
          <a:p>
            <a:pPr>
              <a:spcAft>
                <a:spcPts val="600"/>
              </a:spcAft>
            </a:pPr>
            <a:r>
              <a:rPr lang="da-DK"/>
              <a:t>KL Debatoplæg 2026</a:t>
            </a:r>
          </a:p>
        </p:txBody>
      </p:sp>
      <p:sp>
        <p:nvSpPr>
          <p:cNvPr id="6" name="Pladsholder til slidenummer 5">
            <a:extLst>
              <a:ext uri="{FF2B5EF4-FFF2-40B4-BE49-F238E27FC236}">
                <a16:creationId xmlns:a16="http://schemas.microsoft.com/office/drawing/2014/main" id="{2EE9FC29-0B4A-C653-2609-64EDF3E620CE}"/>
              </a:ext>
            </a:extLst>
          </p:cNvPr>
          <p:cNvSpPr>
            <a:spLocks noGrp="1"/>
          </p:cNvSpPr>
          <p:nvPr>
            <p:ph type="sldNum" sz="quarter" idx="11"/>
          </p:nvPr>
        </p:nvSpPr>
        <p:spPr>
          <a:xfrm>
            <a:off x="701675" y="6302357"/>
            <a:ext cx="2743200" cy="365125"/>
          </a:xfrm>
        </p:spPr>
        <p:txBody>
          <a:bodyPr anchor="ctr">
            <a:normAutofit/>
          </a:bodyPr>
          <a:lstStyle/>
          <a:p>
            <a:pPr>
              <a:spcAft>
                <a:spcPts val="600"/>
              </a:spcAft>
            </a:pPr>
            <a:fld id="{021E1021-89F3-4E67-882D-FBA1129841CA}" type="slidenum">
              <a:rPr lang="da-DK" smtClean="0"/>
              <a:pPr>
                <a:spcAft>
                  <a:spcPts val="600"/>
                </a:spcAft>
              </a:pPr>
              <a:t>17</a:t>
            </a:fld>
            <a:endParaRPr lang="da-DK"/>
          </a:p>
        </p:txBody>
      </p:sp>
    </p:spTree>
    <p:extLst>
      <p:ext uri="{BB962C8B-B14F-4D97-AF65-F5344CB8AC3E}">
        <p14:creationId xmlns:p14="http://schemas.microsoft.com/office/powerpoint/2010/main" val="100385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D8F5AA-647D-2179-FF48-2E435B0BC15E}"/>
              </a:ext>
            </a:extLst>
          </p:cNvPr>
          <p:cNvSpPr>
            <a:spLocks noGrp="1"/>
          </p:cNvSpPr>
          <p:nvPr>
            <p:ph type="title"/>
          </p:nvPr>
        </p:nvSpPr>
        <p:spPr/>
        <p:txBody>
          <a:bodyPr/>
          <a:lstStyle/>
          <a:p>
            <a:r>
              <a:rPr lang="da-DK" dirty="0"/>
              <a:t>Samarbejder med børne- og ungeinstitutioner</a:t>
            </a:r>
            <a:br>
              <a:rPr lang="da-DK" dirty="0"/>
            </a:br>
            <a:r>
              <a:rPr lang="da-DK" sz="1600" dirty="0"/>
              <a:t>På Danmarks Statistik præsenteres data for musikskolernes samarbejder med dagtilbud, folkeskoler og ungdomsuddannelse/ungdomsskole*. </a:t>
            </a:r>
            <a:endParaRPr lang="da-DK" dirty="0"/>
          </a:p>
        </p:txBody>
      </p:sp>
      <p:sp>
        <p:nvSpPr>
          <p:cNvPr id="3" name="Pladsholder til diagram 2">
            <a:extLst>
              <a:ext uri="{FF2B5EF4-FFF2-40B4-BE49-F238E27FC236}">
                <a16:creationId xmlns:a16="http://schemas.microsoft.com/office/drawing/2014/main" id="{A51669BC-EAD2-B1B0-AB11-8A8097A719AE}"/>
              </a:ext>
            </a:extLst>
          </p:cNvPr>
          <p:cNvSpPr>
            <a:spLocks noGrp="1"/>
          </p:cNvSpPr>
          <p:nvPr>
            <p:ph type="chart" sz="quarter" idx="12"/>
          </p:nvPr>
        </p:nvSpPr>
        <p:spPr>
          <a:xfrm>
            <a:off x="8228797" y="3761105"/>
            <a:ext cx="3520607" cy="1515110"/>
          </a:xfrm>
        </p:spPr>
        <p:txBody>
          <a:bodyPr/>
          <a:lstStyle/>
          <a:p>
            <a:endParaRPr lang="da-DK" dirty="0"/>
          </a:p>
          <a:p>
            <a:endParaRPr lang="da-DK" dirty="0"/>
          </a:p>
        </p:txBody>
      </p:sp>
      <p:sp>
        <p:nvSpPr>
          <p:cNvPr id="4" name="Pladsholder til sidefod 3">
            <a:extLst>
              <a:ext uri="{FF2B5EF4-FFF2-40B4-BE49-F238E27FC236}">
                <a16:creationId xmlns:a16="http://schemas.microsoft.com/office/drawing/2014/main" id="{508D7801-D18E-FC96-F97D-D218EF160DC5}"/>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13C0FDF5-A707-9C09-03D1-BE2D1D1F7102}"/>
              </a:ext>
            </a:extLst>
          </p:cNvPr>
          <p:cNvSpPr>
            <a:spLocks noGrp="1"/>
          </p:cNvSpPr>
          <p:nvPr>
            <p:ph type="sldNum" sz="quarter" idx="11"/>
          </p:nvPr>
        </p:nvSpPr>
        <p:spPr>
          <a:xfrm>
            <a:off x="832908" y="6149115"/>
            <a:ext cx="8924372" cy="365125"/>
          </a:xfrm>
        </p:spPr>
        <p:txBody>
          <a:bodyPr/>
          <a:lstStyle/>
          <a:p>
            <a:r>
              <a:rPr lang="da-DK" dirty="0"/>
              <a:t>Kilde: Danmarks Statistik – periode 2023:2024. *Musikskoler betegner i DST-sammenhæng de musik- og kulturskoler, som udbyder lovpligtig musikundervisning og evt. andre </a:t>
            </a:r>
            <a:r>
              <a:rPr lang="da-DK" dirty="0" err="1"/>
              <a:t>kulturfag</a:t>
            </a:r>
            <a:r>
              <a:rPr lang="da-DK" dirty="0"/>
              <a:t>. </a:t>
            </a:r>
          </a:p>
        </p:txBody>
      </p:sp>
      <p:pic>
        <p:nvPicPr>
          <p:cNvPr id="9" name="Grafik 8" descr="Klasseværelse kontur">
            <a:extLst>
              <a:ext uri="{FF2B5EF4-FFF2-40B4-BE49-F238E27FC236}">
                <a16:creationId xmlns:a16="http://schemas.microsoft.com/office/drawing/2014/main" id="{4AD570D8-6134-C861-2F03-057FE7DE69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38800" y="2137144"/>
            <a:ext cx="914400" cy="914400"/>
          </a:xfrm>
          <a:prstGeom prst="rect">
            <a:avLst/>
          </a:prstGeom>
        </p:spPr>
      </p:pic>
      <p:sp>
        <p:nvSpPr>
          <p:cNvPr id="11" name="Tekstfelt 10">
            <a:extLst>
              <a:ext uri="{FF2B5EF4-FFF2-40B4-BE49-F238E27FC236}">
                <a16:creationId xmlns:a16="http://schemas.microsoft.com/office/drawing/2014/main" id="{0E9CB09B-4C5A-20B7-7489-4AD350F7FDCD}"/>
              </a:ext>
            </a:extLst>
          </p:cNvPr>
          <p:cNvSpPr txBox="1"/>
          <p:nvPr/>
        </p:nvSpPr>
        <p:spPr>
          <a:xfrm>
            <a:off x="4987439" y="3351553"/>
            <a:ext cx="2217121" cy="2308324"/>
          </a:xfrm>
          <a:prstGeom prst="rect">
            <a:avLst/>
          </a:prstGeom>
          <a:noFill/>
        </p:spPr>
        <p:txBody>
          <a:bodyPr wrap="square">
            <a:spAutoFit/>
          </a:bodyPr>
          <a:lstStyle/>
          <a:p>
            <a:pPr algn="ctr"/>
            <a:r>
              <a:rPr lang="da-DK" dirty="0"/>
              <a:t>I 2023:2024 var der 2.626 forløb, hvor musikskoler samarbejdede med folkeskoler. Her deltog samlet 64.570 folkeskoleelever. </a:t>
            </a:r>
          </a:p>
        </p:txBody>
      </p:sp>
      <p:sp>
        <p:nvSpPr>
          <p:cNvPr id="13" name="Tekstfelt 12">
            <a:extLst>
              <a:ext uri="{FF2B5EF4-FFF2-40B4-BE49-F238E27FC236}">
                <a16:creationId xmlns:a16="http://schemas.microsoft.com/office/drawing/2014/main" id="{0E478AEA-A33E-9857-AF17-D9EF14C762C7}"/>
              </a:ext>
            </a:extLst>
          </p:cNvPr>
          <p:cNvSpPr txBox="1"/>
          <p:nvPr/>
        </p:nvSpPr>
        <p:spPr>
          <a:xfrm>
            <a:off x="1567516" y="3351553"/>
            <a:ext cx="2647950" cy="1477328"/>
          </a:xfrm>
          <a:prstGeom prst="rect">
            <a:avLst/>
          </a:prstGeom>
          <a:noFill/>
        </p:spPr>
        <p:txBody>
          <a:bodyPr wrap="square">
            <a:spAutoFit/>
          </a:bodyPr>
          <a:lstStyle/>
          <a:p>
            <a:pPr algn="ctr"/>
            <a:r>
              <a:rPr lang="da-DK" dirty="0"/>
              <a:t>I 2023:2024 havde musikskoler 1.262 forløb med dagtilbud hvor 22.580 børn deltog. </a:t>
            </a:r>
          </a:p>
        </p:txBody>
      </p:sp>
      <p:sp>
        <p:nvSpPr>
          <p:cNvPr id="15" name="Tekstfelt 14">
            <a:extLst>
              <a:ext uri="{FF2B5EF4-FFF2-40B4-BE49-F238E27FC236}">
                <a16:creationId xmlns:a16="http://schemas.microsoft.com/office/drawing/2014/main" id="{B81829AB-6F0C-FD6A-6AFF-89E48D04F162}"/>
              </a:ext>
            </a:extLst>
          </p:cNvPr>
          <p:cNvSpPr txBox="1"/>
          <p:nvPr/>
        </p:nvSpPr>
        <p:spPr>
          <a:xfrm>
            <a:off x="8127136" y="3351553"/>
            <a:ext cx="2345887" cy="1754326"/>
          </a:xfrm>
          <a:prstGeom prst="rect">
            <a:avLst/>
          </a:prstGeom>
          <a:noFill/>
        </p:spPr>
        <p:txBody>
          <a:bodyPr wrap="square">
            <a:spAutoFit/>
          </a:bodyPr>
          <a:lstStyle/>
          <a:p>
            <a:pPr algn="ctr"/>
            <a:r>
              <a:rPr lang="da-DK" dirty="0"/>
              <a:t>I 2023:2024 var der 54 forløb med samarbejde mellem musikskole og ungdomsuddannelse/ungdomsskole.</a:t>
            </a:r>
          </a:p>
        </p:txBody>
      </p:sp>
      <p:pic>
        <p:nvPicPr>
          <p:cNvPr id="17" name="Grafik 16" descr="Barn med ballon kontur">
            <a:extLst>
              <a:ext uri="{FF2B5EF4-FFF2-40B4-BE49-F238E27FC236}">
                <a16:creationId xmlns:a16="http://schemas.microsoft.com/office/drawing/2014/main" id="{55E14E74-DD12-2387-746F-9C099644AF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34720" y="2137144"/>
            <a:ext cx="914400" cy="914400"/>
          </a:xfrm>
          <a:prstGeom prst="rect">
            <a:avLst/>
          </a:prstGeom>
        </p:spPr>
      </p:pic>
      <p:pic>
        <p:nvPicPr>
          <p:cNvPr id="19" name="Grafik 18" descr="Studenterhue kontur">
            <a:extLst>
              <a:ext uri="{FF2B5EF4-FFF2-40B4-BE49-F238E27FC236}">
                <a16:creationId xmlns:a16="http://schemas.microsoft.com/office/drawing/2014/main" id="{43AE6BA6-8173-AD8F-6A06-BE15D5DB973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42880" y="2137144"/>
            <a:ext cx="914400" cy="914400"/>
          </a:xfrm>
          <a:prstGeom prst="rect">
            <a:avLst/>
          </a:prstGeom>
        </p:spPr>
      </p:pic>
    </p:spTree>
    <p:extLst>
      <p:ext uri="{BB962C8B-B14F-4D97-AF65-F5344CB8AC3E}">
        <p14:creationId xmlns:p14="http://schemas.microsoft.com/office/powerpoint/2010/main" val="344695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BB2AA-1EFF-115A-4F19-287C82602E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58BD0F-5657-A8C6-7E08-11BB578A8C19}"/>
              </a:ext>
            </a:extLst>
          </p:cNvPr>
          <p:cNvSpPr>
            <a:spLocks noGrp="1"/>
          </p:cNvSpPr>
          <p:nvPr>
            <p:ph type="title"/>
          </p:nvPr>
        </p:nvSpPr>
        <p:spPr>
          <a:xfrm>
            <a:off x="701675" y="859282"/>
            <a:ext cx="10100437" cy="1054862"/>
          </a:xfrm>
        </p:spPr>
        <p:txBody>
          <a:bodyPr anchor="ctr">
            <a:normAutofit/>
          </a:bodyPr>
          <a:lstStyle/>
          <a:p>
            <a:r>
              <a:rPr lang="da-DK" dirty="0"/>
              <a:t>Samarbejder</a:t>
            </a:r>
            <a:br>
              <a:rPr lang="da-DK" dirty="0"/>
            </a:br>
            <a:r>
              <a:rPr lang="da-DK" sz="1600" dirty="0"/>
              <a:t>Respondenterne i KL’s undersøgelse har angivet omfanget af samarbejder mellem alle typer af kulturskoler i kommunen og kommunens dagtilbud, folkeskoler, SFO’er og gymnasier. </a:t>
            </a:r>
          </a:p>
        </p:txBody>
      </p:sp>
      <p:sp>
        <p:nvSpPr>
          <p:cNvPr id="4" name="Pladsholder til sidefod 3">
            <a:extLst>
              <a:ext uri="{FF2B5EF4-FFF2-40B4-BE49-F238E27FC236}">
                <a16:creationId xmlns:a16="http://schemas.microsoft.com/office/drawing/2014/main" id="{FEAB2426-F67C-B598-25F2-F6D0F49C71B1}"/>
              </a:ext>
            </a:extLst>
          </p:cNvPr>
          <p:cNvSpPr>
            <a:spLocks noGrp="1"/>
          </p:cNvSpPr>
          <p:nvPr>
            <p:ph type="ftr" sz="quarter" idx="10"/>
          </p:nvPr>
        </p:nvSpPr>
        <p:spPr>
          <a:xfrm>
            <a:off x="7381875" y="6299183"/>
            <a:ext cx="4114800" cy="365125"/>
          </a:xfrm>
        </p:spPr>
        <p:txBody>
          <a:bodyPr anchor="ctr">
            <a:normAutofit/>
          </a:bodyPr>
          <a:lstStyle/>
          <a:p>
            <a:pPr>
              <a:spcAft>
                <a:spcPts val="600"/>
              </a:spcAft>
            </a:pPr>
            <a:r>
              <a:rPr lang="da-DK"/>
              <a:t>KL Debatoplæg 2026</a:t>
            </a:r>
          </a:p>
        </p:txBody>
      </p:sp>
      <p:sp>
        <p:nvSpPr>
          <p:cNvPr id="5" name="Pladsholder til slidenummer 4">
            <a:extLst>
              <a:ext uri="{FF2B5EF4-FFF2-40B4-BE49-F238E27FC236}">
                <a16:creationId xmlns:a16="http://schemas.microsoft.com/office/drawing/2014/main" id="{526347BB-1BF5-BD6D-5E6E-3EAC0FEA6CF3}"/>
              </a:ext>
            </a:extLst>
          </p:cNvPr>
          <p:cNvSpPr>
            <a:spLocks noGrp="1"/>
          </p:cNvSpPr>
          <p:nvPr>
            <p:ph type="sldNum" sz="quarter" idx="11"/>
          </p:nvPr>
        </p:nvSpPr>
        <p:spPr>
          <a:xfrm>
            <a:off x="701675" y="6302357"/>
            <a:ext cx="3882200" cy="365125"/>
          </a:xfrm>
        </p:spPr>
        <p:txBody>
          <a:bodyPr anchor="ctr">
            <a:normAutofit/>
          </a:bodyPr>
          <a:lstStyle/>
          <a:p>
            <a:pPr>
              <a:spcAft>
                <a:spcPts val="600"/>
              </a:spcAft>
            </a:pPr>
            <a:fld id="{021E1021-89F3-4E67-882D-FBA1129841CA}" type="slidenum">
              <a:rPr lang="da-DK" smtClean="0"/>
              <a:pPr>
                <a:spcAft>
                  <a:spcPts val="600"/>
                </a:spcAft>
              </a:pPr>
              <a:t>19</a:t>
            </a:fld>
            <a:r>
              <a:rPr lang="da-DK" dirty="0"/>
              <a:t>		Kilde: KL </a:t>
            </a:r>
            <a:r>
              <a:rPr lang="da-DK" dirty="0" err="1"/>
              <a:t>Survey</a:t>
            </a:r>
            <a:endParaRPr lang="da-DK" dirty="0"/>
          </a:p>
        </p:txBody>
      </p:sp>
      <p:graphicFrame>
        <p:nvGraphicFramePr>
          <p:cNvPr id="18" name="Pladsholder til diagram 2" descr="Oversigt over respondenternes svar på omfanget af samarbejde mellem alle typer af kulturskoler i kommunen. ">
            <a:extLst>
              <a:ext uri="{FF2B5EF4-FFF2-40B4-BE49-F238E27FC236}">
                <a16:creationId xmlns:a16="http://schemas.microsoft.com/office/drawing/2014/main" id="{47F908D6-4337-BA9C-D77F-6BF796E7FD13}"/>
              </a:ext>
            </a:extLst>
          </p:cNvPr>
          <p:cNvGraphicFramePr/>
          <p:nvPr>
            <p:extLst>
              <p:ext uri="{D42A27DB-BD31-4B8C-83A1-F6EECF244321}">
                <p14:modId xmlns:p14="http://schemas.microsoft.com/office/powerpoint/2010/main" val="230626662"/>
              </p:ext>
            </p:extLst>
          </p:nvPr>
        </p:nvGraphicFramePr>
        <p:xfrm>
          <a:off x="695325" y="2351088"/>
          <a:ext cx="10801350" cy="3741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fik 7" descr="Familie med pige med massiv udfyldning">
            <a:extLst>
              <a:ext uri="{FF2B5EF4-FFF2-40B4-BE49-F238E27FC236}">
                <a16:creationId xmlns:a16="http://schemas.microsoft.com/office/drawing/2014/main" id="{825FEE2C-45A1-BCBA-ADD0-B85B89F92B6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360536" y="2951826"/>
            <a:ext cx="767492" cy="767492"/>
          </a:xfrm>
          <a:prstGeom prst="rect">
            <a:avLst/>
          </a:prstGeom>
        </p:spPr>
      </p:pic>
      <p:pic>
        <p:nvPicPr>
          <p:cNvPr id="10" name="Grafik 9" descr="Studenterhue med massiv udfyldning">
            <a:extLst>
              <a:ext uri="{FF2B5EF4-FFF2-40B4-BE49-F238E27FC236}">
                <a16:creationId xmlns:a16="http://schemas.microsoft.com/office/drawing/2014/main" id="{599A2FCD-E073-B055-27FE-69F3E4E56FC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794050" y="2887288"/>
            <a:ext cx="914400" cy="914400"/>
          </a:xfrm>
          <a:prstGeom prst="rect">
            <a:avLst/>
          </a:prstGeom>
        </p:spPr>
      </p:pic>
      <p:pic>
        <p:nvPicPr>
          <p:cNvPr id="14" name="Grafik 13" descr="Legeplads med massiv udfyldning">
            <a:extLst>
              <a:ext uri="{FF2B5EF4-FFF2-40B4-BE49-F238E27FC236}">
                <a16:creationId xmlns:a16="http://schemas.microsoft.com/office/drawing/2014/main" id="{7C59C76D-E18A-923D-22B0-FD58C8A01AE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134345" y="2946013"/>
            <a:ext cx="733398" cy="733398"/>
          </a:xfrm>
          <a:prstGeom prst="rect">
            <a:avLst/>
          </a:prstGeom>
        </p:spPr>
      </p:pic>
      <p:pic>
        <p:nvPicPr>
          <p:cNvPr id="22" name="Grafik 21" descr="Blyant kontur">
            <a:extLst>
              <a:ext uri="{FF2B5EF4-FFF2-40B4-BE49-F238E27FC236}">
                <a16:creationId xmlns:a16="http://schemas.microsoft.com/office/drawing/2014/main" id="{92A20898-0434-E21F-9D66-FD058A6CB90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603684" y="2951826"/>
            <a:ext cx="702954" cy="702954"/>
          </a:xfrm>
          <a:prstGeom prst="rect">
            <a:avLst/>
          </a:prstGeom>
        </p:spPr>
      </p:pic>
    </p:spTree>
    <p:extLst>
      <p:ext uri="{BB962C8B-B14F-4D97-AF65-F5344CB8AC3E}">
        <p14:creationId xmlns:p14="http://schemas.microsoft.com/office/powerpoint/2010/main" val="407902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BE71-AED3-333F-E697-7D9155AB73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DE088E-DA94-9458-E827-D0F6C7677EBE}"/>
              </a:ext>
            </a:extLst>
          </p:cNvPr>
          <p:cNvSpPr>
            <a:spLocks noGrp="1"/>
          </p:cNvSpPr>
          <p:nvPr>
            <p:ph type="title"/>
          </p:nvPr>
        </p:nvSpPr>
        <p:spPr/>
        <p:txBody>
          <a:bodyPr/>
          <a:lstStyle/>
          <a:p>
            <a:r>
              <a:rPr lang="da-DK" b="1" dirty="0"/>
              <a:t>Formål og introduktion l</a:t>
            </a:r>
          </a:p>
        </p:txBody>
      </p:sp>
      <p:sp>
        <p:nvSpPr>
          <p:cNvPr id="3" name="Pladsholder til diagram 2">
            <a:extLst>
              <a:ext uri="{FF2B5EF4-FFF2-40B4-BE49-F238E27FC236}">
                <a16:creationId xmlns:a16="http://schemas.microsoft.com/office/drawing/2014/main" id="{07C3D49E-C10E-3733-23C3-A8D3494812DF}"/>
              </a:ext>
            </a:extLst>
          </p:cNvPr>
          <p:cNvSpPr>
            <a:spLocks noGrp="1"/>
          </p:cNvSpPr>
          <p:nvPr>
            <p:ph type="chart" sz="quarter" idx="12"/>
          </p:nvPr>
        </p:nvSpPr>
        <p:spPr>
          <a:xfrm>
            <a:off x="708025" y="2357150"/>
            <a:ext cx="10788650" cy="3592800"/>
          </a:xfrm>
        </p:spPr>
        <p:txBody>
          <a:bodyPr/>
          <a:lstStyle/>
          <a:p>
            <a:r>
              <a:rPr lang="da-DK" dirty="0"/>
              <a:t>Musik- og kulturskolerne spiller en central rolle for, at børn og unge kan deltage i og selv skabe kunst og kultur.</a:t>
            </a:r>
          </a:p>
          <a:p>
            <a:r>
              <a:rPr lang="da-DK" dirty="0"/>
              <a:t>Det er lovpligtigt for kommunerne at udbyde musikundervisning til børn og unge. Det sker oftest på musik- og kulturskoler, som udover musik, ofte også udbyder undervisning i andre </a:t>
            </a:r>
            <a:r>
              <a:rPr lang="da-DK" dirty="0" err="1"/>
              <a:t>kulturfag</a:t>
            </a:r>
            <a:r>
              <a:rPr lang="da-DK" dirty="0"/>
              <a:t>.</a:t>
            </a:r>
          </a:p>
          <a:p>
            <a:r>
              <a:rPr lang="da-DK" dirty="0"/>
              <a:t>Udover de musik- og kulturskoler, der udbyder den lovpligtige musikundervisning, findes der et væld af kommunale, selvejende, foreningsdrevne og andre typer af kulturskoler, billedskoler, dramaskoler, talentskoler, kreative skoler mv. Alle tilbyder fritidsundervisning indenfor forskellige </a:t>
            </a:r>
            <a:r>
              <a:rPr lang="da-DK" dirty="0" err="1"/>
              <a:t>kulturfag</a:t>
            </a:r>
            <a:r>
              <a:rPr lang="da-DK" dirty="0"/>
              <a:t> og genrer og på forskellige niveauer.</a:t>
            </a:r>
          </a:p>
          <a:p>
            <a:r>
              <a:rPr lang="da-DK" dirty="0"/>
              <a:t>Med debatoplægget ”Sæt musik- og kulturskolerne i spil” lægger KL op til drøftelse i kommunerne om hvilken rolle, musik- og kulturskolerne spiller i dag og fortsat skal spille i fremtiden. </a:t>
            </a:r>
          </a:p>
          <a:p>
            <a:pPr marL="0" indent="0">
              <a:buNone/>
            </a:pPr>
            <a:endParaRPr lang="da-DK" dirty="0"/>
          </a:p>
          <a:p>
            <a:endParaRPr lang="da-DK" dirty="0"/>
          </a:p>
          <a:p>
            <a:endParaRPr lang="da-DK" dirty="0"/>
          </a:p>
        </p:txBody>
      </p:sp>
      <p:sp>
        <p:nvSpPr>
          <p:cNvPr id="4" name="Pladsholder til sidefod 3">
            <a:extLst>
              <a:ext uri="{FF2B5EF4-FFF2-40B4-BE49-F238E27FC236}">
                <a16:creationId xmlns:a16="http://schemas.microsoft.com/office/drawing/2014/main" id="{0BF5C751-F9C0-2896-5CCA-19C669E40A82}"/>
              </a:ext>
            </a:extLst>
          </p:cNvPr>
          <p:cNvSpPr>
            <a:spLocks noGrp="1"/>
          </p:cNvSpPr>
          <p:nvPr>
            <p:ph type="ftr" sz="quarter" idx="10"/>
          </p:nvPr>
        </p:nvSpPr>
        <p:spPr/>
        <p:txBody>
          <a:bodyPr/>
          <a:lstStyle/>
          <a:p>
            <a:r>
              <a:rPr lang="da-DK" dirty="0"/>
              <a:t>KL Debatoplæg 2026</a:t>
            </a:r>
          </a:p>
        </p:txBody>
      </p:sp>
      <p:sp>
        <p:nvSpPr>
          <p:cNvPr id="5" name="Pladsholder til slidenummer 4">
            <a:extLst>
              <a:ext uri="{FF2B5EF4-FFF2-40B4-BE49-F238E27FC236}">
                <a16:creationId xmlns:a16="http://schemas.microsoft.com/office/drawing/2014/main" id="{79DF5B1B-38CB-EBF3-9D23-70397284C5C6}"/>
              </a:ext>
            </a:extLst>
          </p:cNvPr>
          <p:cNvSpPr>
            <a:spLocks noGrp="1"/>
          </p:cNvSpPr>
          <p:nvPr>
            <p:ph type="sldNum" sz="quarter" idx="11"/>
          </p:nvPr>
        </p:nvSpPr>
        <p:spPr/>
        <p:txBody>
          <a:bodyPr/>
          <a:lstStyle/>
          <a:p>
            <a:fld id="{021E1021-89F3-4E67-882D-FBA1129841CA}" type="slidenum">
              <a:rPr lang="da-DK" smtClean="0"/>
              <a:pPr/>
              <a:t>2</a:t>
            </a:fld>
            <a:endParaRPr lang="da-DK"/>
          </a:p>
        </p:txBody>
      </p:sp>
    </p:spTree>
    <p:extLst>
      <p:ext uri="{BB962C8B-B14F-4D97-AF65-F5344CB8AC3E}">
        <p14:creationId xmlns:p14="http://schemas.microsoft.com/office/powerpoint/2010/main" val="349393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2FA07-232A-1DD4-01CE-62D672776D27}"/>
              </a:ext>
            </a:extLst>
          </p:cNvPr>
          <p:cNvSpPr>
            <a:spLocks noGrp="1"/>
          </p:cNvSpPr>
          <p:nvPr>
            <p:ph type="title"/>
          </p:nvPr>
        </p:nvSpPr>
        <p:spPr/>
        <p:txBody>
          <a:bodyPr/>
          <a:lstStyle/>
          <a:p>
            <a:r>
              <a:rPr lang="da-DK" dirty="0"/>
              <a:t>Samarbejder med folkeskoler</a:t>
            </a:r>
          </a:p>
        </p:txBody>
      </p:sp>
      <p:graphicFrame>
        <p:nvGraphicFramePr>
          <p:cNvPr id="8" name="Pladsholder til diagram 7" descr="Graf som viser hvilke typer samarbejder der findes mellem folkeskoler og musik- og kulturskoler angivet i procent. ">
            <a:extLst>
              <a:ext uri="{FF2B5EF4-FFF2-40B4-BE49-F238E27FC236}">
                <a16:creationId xmlns:a16="http://schemas.microsoft.com/office/drawing/2014/main" id="{EEAAD5F4-1D73-2F74-9237-B9F8D6A08FD9}"/>
              </a:ext>
            </a:extLst>
          </p:cNvPr>
          <p:cNvGraphicFramePr>
            <a:graphicFrameLocks noGrp="1"/>
          </p:cNvGraphicFramePr>
          <p:nvPr>
            <p:ph type="chart" sz="quarter" idx="12"/>
            <p:extLst>
              <p:ext uri="{D42A27DB-BD31-4B8C-83A1-F6EECF244321}">
                <p14:modId xmlns:p14="http://schemas.microsoft.com/office/powerpoint/2010/main" val="3250115355"/>
              </p:ext>
            </p:extLst>
          </p:nvPr>
        </p:nvGraphicFramePr>
        <p:xfrm>
          <a:off x="701675" y="1793174"/>
          <a:ext cx="10788650" cy="4290126"/>
        </p:xfrm>
        <a:graphic>
          <a:graphicData uri="http://schemas.openxmlformats.org/drawingml/2006/chart">
            <c:chart xmlns:c="http://schemas.openxmlformats.org/drawingml/2006/chart" xmlns:r="http://schemas.openxmlformats.org/officeDocument/2006/relationships" r:id="rId3"/>
          </a:graphicData>
        </a:graphic>
      </p:graphicFrame>
      <p:sp>
        <p:nvSpPr>
          <p:cNvPr id="4" name="Pladsholder til sidefod 3">
            <a:extLst>
              <a:ext uri="{FF2B5EF4-FFF2-40B4-BE49-F238E27FC236}">
                <a16:creationId xmlns:a16="http://schemas.microsoft.com/office/drawing/2014/main" id="{EE238E39-4ACF-3476-E88D-56901964BE65}"/>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08E77722-40B1-508B-8CDA-2DBEF782CC49}"/>
              </a:ext>
            </a:extLst>
          </p:cNvPr>
          <p:cNvSpPr>
            <a:spLocks noGrp="1"/>
          </p:cNvSpPr>
          <p:nvPr>
            <p:ph type="sldNum" sz="quarter" idx="11"/>
          </p:nvPr>
        </p:nvSpPr>
        <p:spPr>
          <a:xfrm>
            <a:off x="701675" y="6302357"/>
            <a:ext cx="3395312" cy="365125"/>
          </a:xfrm>
        </p:spPr>
        <p:txBody>
          <a:bodyPr/>
          <a:lstStyle/>
          <a:p>
            <a:fld id="{021E1021-89F3-4E67-882D-FBA1129841CA}" type="slidenum">
              <a:rPr lang="da-DK" smtClean="0"/>
              <a:pPr/>
              <a:t>20</a:t>
            </a:fld>
            <a:r>
              <a:rPr lang="da-DK" dirty="0"/>
              <a:t>		 Kilde: KL </a:t>
            </a:r>
            <a:r>
              <a:rPr lang="da-DK" dirty="0" err="1"/>
              <a:t>Survey</a:t>
            </a:r>
            <a:endParaRPr lang="da-DK" dirty="0"/>
          </a:p>
        </p:txBody>
      </p:sp>
    </p:spTree>
    <p:extLst>
      <p:ext uri="{BB962C8B-B14F-4D97-AF65-F5344CB8AC3E}">
        <p14:creationId xmlns:p14="http://schemas.microsoft.com/office/powerpoint/2010/main" val="102755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752ED-2DFF-4E03-87E8-C832C70BBC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5E8967F-6B14-9BAC-B0EC-0505EE62370C}"/>
              </a:ext>
            </a:extLst>
          </p:cNvPr>
          <p:cNvSpPr>
            <a:spLocks noGrp="1"/>
          </p:cNvSpPr>
          <p:nvPr>
            <p:ph type="title"/>
          </p:nvPr>
        </p:nvSpPr>
        <p:spPr/>
        <p:txBody>
          <a:bodyPr/>
          <a:lstStyle/>
          <a:p>
            <a:r>
              <a:rPr lang="da-DK" dirty="0"/>
              <a:t>Samarbejder med dagtilbud</a:t>
            </a:r>
          </a:p>
        </p:txBody>
      </p:sp>
      <p:graphicFrame>
        <p:nvGraphicFramePr>
          <p:cNvPr id="8" name="Pladsholder til diagram 7" descr="Graf som angiver i procent hvilke typer af samarbejder der findes mellem dagtilbud og musik- og kulturskoler. ">
            <a:extLst>
              <a:ext uri="{FF2B5EF4-FFF2-40B4-BE49-F238E27FC236}">
                <a16:creationId xmlns:a16="http://schemas.microsoft.com/office/drawing/2014/main" id="{6A4A3502-7DA3-02A7-DF0C-F3E18C140EDD}"/>
              </a:ext>
            </a:extLst>
          </p:cNvPr>
          <p:cNvGraphicFramePr>
            <a:graphicFrameLocks noGrp="1"/>
          </p:cNvGraphicFramePr>
          <p:nvPr>
            <p:ph type="chart" sz="quarter" idx="12"/>
            <p:extLst>
              <p:ext uri="{D42A27DB-BD31-4B8C-83A1-F6EECF244321}">
                <p14:modId xmlns:p14="http://schemas.microsoft.com/office/powerpoint/2010/main" val="1736423631"/>
              </p:ext>
            </p:extLst>
          </p:nvPr>
        </p:nvGraphicFramePr>
        <p:xfrm>
          <a:off x="701675" y="1910688"/>
          <a:ext cx="10788650" cy="4172612"/>
        </p:xfrm>
        <a:graphic>
          <a:graphicData uri="http://schemas.openxmlformats.org/drawingml/2006/chart">
            <c:chart xmlns:c="http://schemas.openxmlformats.org/drawingml/2006/chart" xmlns:r="http://schemas.openxmlformats.org/officeDocument/2006/relationships" r:id="rId3"/>
          </a:graphicData>
        </a:graphic>
      </p:graphicFrame>
      <p:sp>
        <p:nvSpPr>
          <p:cNvPr id="4" name="Pladsholder til sidefod 3">
            <a:extLst>
              <a:ext uri="{FF2B5EF4-FFF2-40B4-BE49-F238E27FC236}">
                <a16:creationId xmlns:a16="http://schemas.microsoft.com/office/drawing/2014/main" id="{4909CF4C-F3D9-945D-B7B7-504FA271A70A}"/>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D1DB2418-A0A8-9F7A-EC59-15AFBF8A4B7B}"/>
              </a:ext>
            </a:extLst>
          </p:cNvPr>
          <p:cNvSpPr>
            <a:spLocks noGrp="1"/>
          </p:cNvSpPr>
          <p:nvPr>
            <p:ph type="sldNum" sz="quarter" idx="11"/>
          </p:nvPr>
        </p:nvSpPr>
        <p:spPr>
          <a:xfrm>
            <a:off x="701674" y="6302357"/>
            <a:ext cx="3347811" cy="365125"/>
          </a:xfrm>
        </p:spPr>
        <p:txBody>
          <a:bodyPr/>
          <a:lstStyle/>
          <a:p>
            <a:fld id="{021E1021-89F3-4E67-882D-FBA1129841CA}" type="slidenum">
              <a:rPr lang="da-DK" smtClean="0"/>
              <a:pPr/>
              <a:t>21</a:t>
            </a:fld>
            <a:r>
              <a:rPr lang="da-DK" dirty="0"/>
              <a:t>		 Kilde: KL </a:t>
            </a:r>
            <a:r>
              <a:rPr lang="da-DK" dirty="0" err="1"/>
              <a:t>Survey</a:t>
            </a:r>
            <a:endParaRPr lang="da-DK" dirty="0"/>
          </a:p>
        </p:txBody>
      </p:sp>
    </p:spTree>
    <p:extLst>
      <p:ext uri="{BB962C8B-B14F-4D97-AF65-F5344CB8AC3E}">
        <p14:creationId xmlns:p14="http://schemas.microsoft.com/office/powerpoint/2010/main" val="384434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1BF61-BACD-8ECC-BC9E-9A983784EC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F119AD-7FEC-AED0-822E-9949E83B4F6D}"/>
              </a:ext>
            </a:extLst>
          </p:cNvPr>
          <p:cNvSpPr>
            <a:spLocks noGrp="1"/>
          </p:cNvSpPr>
          <p:nvPr>
            <p:ph type="title"/>
          </p:nvPr>
        </p:nvSpPr>
        <p:spPr/>
        <p:txBody>
          <a:bodyPr/>
          <a:lstStyle/>
          <a:p>
            <a:r>
              <a:rPr lang="da-DK" dirty="0"/>
              <a:t>Samarbejder med SFO’er</a:t>
            </a:r>
          </a:p>
        </p:txBody>
      </p:sp>
      <p:graphicFrame>
        <p:nvGraphicFramePr>
          <p:cNvPr id="8" name="Pladsholder til diagram 7" descr="Graf der angiver i procent hvilke typer af samarbejde der findes mellem folkeskoler og musik- og kulturskoler. ">
            <a:extLst>
              <a:ext uri="{FF2B5EF4-FFF2-40B4-BE49-F238E27FC236}">
                <a16:creationId xmlns:a16="http://schemas.microsoft.com/office/drawing/2014/main" id="{E3F0A438-592F-C707-A7C9-9FB21D039BBB}"/>
              </a:ext>
            </a:extLst>
          </p:cNvPr>
          <p:cNvGraphicFramePr>
            <a:graphicFrameLocks noGrp="1"/>
          </p:cNvGraphicFramePr>
          <p:nvPr>
            <p:ph type="chart" sz="quarter" idx="12"/>
            <p:extLst>
              <p:ext uri="{D42A27DB-BD31-4B8C-83A1-F6EECF244321}">
                <p14:modId xmlns:p14="http://schemas.microsoft.com/office/powerpoint/2010/main" val="1158759461"/>
              </p:ext>
            </p:extLst>
          </p:nvPr>
        </p:nvGraphicFramePr>
        <p:xfrm>
          <a:off x="396875" y="1701683"/>
          <a:ext cx="10788650" cy="4172612"/>
        </p:xfrm>
        <a:graphic>
          <a:graphicData uri="http://schemas.openxmlformats.org/drawingml/2006/chart">
            <c:chart xmlns:c="http://schemas.openxmlformats.org/drawingml/2006/chart" xmlns:r="http://schemas.openxmlformats.org/officeDocument/2006/relationships" r:id="rId2"/>
          </a:graphicData>
        </a:graphic>
      </p:graphicFrame>
      <p:sp>
        <p:nvSpPr>
          <p:cNvPr id="4" name="Pladsholder til sidefod 3">
            <a:extLst>
              <a:ext uri="{FF2B5EF4-FFF2-40B4-BE49-F238E27FC236}">
                <a16:creationId xmlns:a16="http://schemas.microsoft.com/office/drawing/2014/main" id="{D7CE187C-42A7-0F75-354D-DCEC6FAB7333}"/>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A4475F91-0667-D430-92A1-F7AAF8B045FF}"/>
              </a:ext>
            </a:extLst>
          </p:cNvPr>
          <p:cNvSpPr>
            <a:spLocks noGrp="1"/>
          </p:cNvSpPr>
          <p:nvPr>
            <p:ph type="sldNum" sz="quarter" idx="11"/>
          </p:nvPr>
        </p:nvSpPr>
        <p:spPr>
          <a:xfrm>
            <a:off x="701674" y="6302357"/>
            <a:ext cx="9356726" cy="365125"/>
          </a:xfrm>
        </p:spPr>
        <p:txBody>
          <a:bodyPr/>
          <a:lstStyle/>
          <a:p>
            <a:r>
              <a:rPr lang="da-DK" dirty="0"/>
              <a:t> Kilde: KL </a:t>
            </a:r>
            <a:r>
              <a:rPr lang="da-DK" dirty="0" err="1"/>
              <a:t>Survey</a:t>
            </a:r>
            <a:r>
              <a:rPr lang="da-DK" dirty="0"/>
              <a:t>. Vedr. ”Andet” angiver respondenterne bl.a. større nationale projekter som Rabalder, og at musik- og kulturskoleundervisning finder sted i SFO-tid og i SFO-lokaler. </a:t>
            </a:r>
          </a:p>
        </p:txBody>
      </p:sp>
    </p:spTree>
    <p:extLst>
      <p:ext uri="{BB962C8B-B14F-4D97-AF65-F5344CB8AC3E}">
        <p14:creationId xmlns:p14="http://schemas.microsoft.com/office/powerpoint/2010/main" val="57905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20E78-5E8B-FD9B-1BC5-585C963187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4D828E-044E-C661-D402-CFCC71EB87B0}"/>
              </a:ext>
            </a:extLst>
          </p:cNvPr>
          <p:cNvSpPr>
            <a:spLocks noGrp="1"/>
          </p:cNvSpPr>
          <p:nvPr>
            <p:ph type="title"/>
          </p:nvPr>
        </p:nvSpPr>
        <p:spPr/>
        <p:txBody>
          <a:bodyPr/>
          <a:lstStyle/>
          <a:p>
            <a:r>
              <a:rPr lang="da-DK" dirty="0"/>
              <a:t>Samarbejder med gymnasier</a:t>
            </a:r>
          </a:p>
        </p:txBody>
      </p:sp>
      <p:graphicFrame>
        <p:nvGraphicFramePr>
          <p:cNvPr id="8" name="Pladsholder til diagram 7" descr="Graf der angiver i procent hvilke typer af samarbejder der findes mellem gymnasier og musik- og kulturskoler. ">
            <a:extLst>
              <a:ext uri="{FF2B5EF4-FFF2-40B4-BE49-F238E27FC236}">
                <a16:creationId xmlns:a16="http://schemas.microsoft.com/office/drawing/2014/main" id="{D6BEE480-4E7C-3501-2DB4-9AC4B83F673B}"/>
              </a:ext>
            </a:extLst>
          </p:cNvPr>
          <p:cNvGraphicFramePr>
            <a:graphicFrameLocks noGrp="1"/>
          </p:cNvGraphicFramePr>
          <p:nvPr>
            <p:ph type="chart" sz="quarter" idx="12"/>
            <p:extLst>
              <p:ext uri="{D42A27DB-BD31-4B8C-83A1-F6EECF244321}">
                <p14:modId xmlns:p14="http://schemas.microsoft.com/office/powerpoint/2010/main" val="2295832582"/>
              </p:ext>
            </p:extLst>
          </p:nvPr>
        </p:nvGraphicFramePr>
        <p:xfrm>
          <a:off x="701675" y="1910688"/>
          <a:ext cx="10788650" cy="4172612"/>
        </p:xfrm>
        <a:graphic>
          <a:graphicData uri="http://schemas.openxmlformats.org/drawingml/2006/chart">
            <c:chart xmlns:c="http://schemas.openxmlformats.org/drawingml/2006/chart" xmlns:r="http://schemas.openxmlformats.org/officeDocument/2006/relationships" r:id="rId2"/>
          </a:graphicData>
        </a:graphic>
      </p:graphicFrame>
      <p:sp>
        <p:nvSpPr>
          <p:cNvPr id="4" name="Pladsholder til sidefod 3">
            <a:extLst>
              <a:ext uri="{FF2B5EF4-FFF2-40B4-BE49-F238E27FC236}">
                <a16:creationId xmlns:a16="http://schemas.microsoft.com/office/drawing/2014/main" id="{BCB657CB-7DE0-D067-EFA0-7740CB1DA969}"/>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F2BE7EB7-B539-33FF-1963-0B91C2270D8C}"/>
              </a:ext>
            </a:extLst>
          </p:cNvPr>
          <p:cNvSpPr>
            <a:spLocks noGrp="1"/>
          </p:cNvSpPr>
          <p:nvPr>
            <p:ph type="sldNum" sz="quarter" idx="11"/>
          </p:nvPr>
        </p:nvSpPr>
        <p:spPr>
          <a:xfrm>
            <a:off x="701674" y="6302357"/>
            <a:ext cx="3240933" cy="365125"/>
          </a:xfrm>
        </p:spPr>
        <p:txBody>
          <a:bodyPr/>
          <a:lstStyle/>
          <a:p>
            <a:fld id="{021E1021-89F3-4E67-882D-FBA1129841CA}" type="slidenum">
              <a:rPr lang="da-DK" smtClean="0"/>
              <a:pPr/>
              <a:t>23</a:t>
            </a:fld>
            <a:r>
              <a:rPr lang="da-DK" dirty="0"/>
              <a:t>		 Kilde: KL </a:t>
            </a:r>
            <a:r>
              <a:rPr lang="da-DK" dirty="0" err="1"/>
              <a:t>Survey</a:t>
            </a:r>
            <a:endParaRPr lang="da-DK" dirty="0"/>
          </a:p>
        </p:txBody>
      </p:sp>
    </p:spTree>
    <p:extLst>
      <p:ext uri="{BB962C8B-B14F-4D97-AF65-F5344CB8AC3E}">
        <p14:creationId xmlns:p14="http://schemas.microsoft.com/office/powerpoint/2010/main" val="273946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185C0B-7C9A-CB3F-71F5-77AEC97A4E9A}"/>
              </a:ext>
            </a:extLst>
          </p:cNvPr>
          <p:cNvSpPr>
            <a:spLocks noGrp="1"/>
          </p:cNvSpPr>
          <p:nvPr>
            <p:ph type="title"/>
          </p:nvPr>
        </p:nvSpPr>
        <p:spPr/>
        <p:txBody>
          <a:bodyPr/>
          <a:lstStyle/>
          <a:p>
            <a:r>
              <a:rPr lang="da-DK" dirty="0"/>
              <a:t>Formål med samarbejder</a:t>
            </a:r>
          </a:p>
        </p:txBody>
      </p:sp>
      <p:sp>
        <p:nvSpPr>
          <p:cNvPr id="4" name="Pladsholder til sidefod 3">
            <a:extLst>
              <a:ext uri="{FF2B5EF4-FFF2-40B4-BE49-F238E27FC236}">
                <a16:creationId xmlns:a16="http://schemas.microsoft.com/office/drawing/2014/main" id="{C0619521-956B-E291-A5B7-7481D61252A7}"/>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B1568984-D882-D9F3-80CA-838F410E54C6}"/>
              </a:ext>
            </a:extLst>
          </p:cNvPr>
          <p:cNvSpPr>
            <a:spLocks noGrp="1"/>
          </p:cNvSpPr>
          <p:nvPr>
            <p:ph type="sldNum" sz="quarter" idx="11"/>
          </p:nvPr>
        </p:nvSpPr>
        <p:spPr>
          <a:xfrm>
            <a:off x="701674" y="6302357"/>
            <a:ext cx="3490315" cy="365125"/>
          </a:xfrm>
        </p:spPr>
        <p:txBody>
          <a:bodyPr/>
          <a:lstStyle/>
          <a:p>
            <a:fld id="{021E1021-89F3-4E67-882D-FBA1129841CA}" type="slidenum">
              <a:rPr lang="da-DK" smtClean="0"/>
              <a:pPr/>
              <a:t>24</a:t>
            </a:fld>
            <a:r>
              <a:rPr lang="da-DK" dirty="0"/>
              <a:t>		Kilde: KL </a:t>
            </a:r>
            <a:r>
              <a:rPr lang="da-DK" dirty="0" err="1"/>
              <a:t>Survey</a:t>
            </a:r>
            <a:endParaRPr lang="da-DK" dirty="0"/>
          </a:p>
        </p:txBody>
      </p:sp>
      <p:graphicFrame>
        <p:nvGraphicFramePr>
          <p:cNvPr id="6" name="Pladsholder til diagram 7" descr="Grafer der angiver formålet med at musik- og kulturskoler samarbejder med de forskellige institutioner der i kommunen. ">
            <a:extLst>
              <a:ext uri="{FF2B5EF4-FFF2-40B4-BE49-F238E27FC236}">
                <a16:creationId xmlns:a16="http://schemas.microsoft.com/office/drawing/2014/main" id="{A0D56ECC-6F7F-33CA-1170-1EE6EBE52552}"/>
              </a:ext>
            </a:extLst>
          </p:cNvPr>
          <p:cNvGraphicFramePr>
            <a:graphicFrameLocks noGrp="1"/>
          </p:cNvGraphicFramePr>
          <p:nvPr>
            <p:ph type="chart" sz="quarter" idx="12"/>
            <p:extLst>
              <p:ext uri="{D42A27DB-BD31-4B8C-83A1-F6EECF244321}">
                <p14:modId xmlns:p14="http://schemas.microsoft.com/office/powerpoint/2010/main" val="1091923373"/>
              </p:ext>
            </p:extLst>
          </p:nvPr>
        </p:nvGraphicFramePr>
        <p:xfrm>
          <a:off x="708025" y="1910687"/>
          <a:ext cx="10788650" cy="42882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67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D0186-6AA6-CCA8-B4C8-5F56012DEE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68AE67-FE52-5A85-6FB0-B7E051C232EF}"/>
              </a:ext>
            </a:extLst>
          </p:cNvPr>
          <p:cNvSpPr>
            <a:spLocks noGrp="1"/>
          </p:cNvSpPr>
          <p:nvPr>
            <p:ph type="title"/>
          </p:nvPr>
        </p:nvSpPr>
        <p:spPr>
          <a:xfrm>
            <a:off x="7744009" y="1837163"/>
            <a:ext cx="3481359" cy="1002638"/>
          </a:xfrm>
        </p:spPr>
        <p:txBody>
          <a:bodyPr/>
          <a:lstStyle/>
          <a:p>
            <a:r>
              <a:rPr lang="da-DK" dirty="0" err="1"/>
              <a:t>Samarbejderne</a:t>
            </a:r>
            <a:r>
              <a:rPr lang="da-DK" dirty="0"/>
              <a:t> har forskellige  finansieringskilder</a:t>
            </a:r>
          </a:p>
        </p:txBody>
      </p:sp>
      <p:sp>
        <p:nvSpPr>
          <p:cNvPr id="3" name="Pladsholder til slidenummer 2">
            <a:extLst>
              <a:ext uri="{FF2B5EF4-FFF2-40B4-BE49-F238E27FC236}">
                <a16:creationId xmlns:a16="http://schemas.microsoft.com/office/drawing/2014/main" id="{0FFDFBE9-9A5A-97BE-0EEA-C2DA94B99F17}"/>
              </a:ext>
            </a:extLst>
          </p:cNvPr>
          <p:cNvSpPr>
            <a:spLocks noGrp="1"/>
          </p:cNvSpPr>
          <p:nvPr>
            <p:ph type="sldNum" sz="quarter" idx="11"/>
          </p:nvPr>
        </p:nvSpPr>
        <p:spPr>
          <a:xfrm>
            <a:off x="701675" y="6302357"/>
            <a:ext cx="3680320" cy="365125"/>
          </a:xfrm>
        </p:spPr>
        <p:txBody>
          <a:bodyPr/>
          <a:lstStyle/>
          <a:p>
            <a:fld id="{021E1021-89F3-4E67-882D-FBA1129841CA}" type="slidenum">
              <a:rPr lang="da-DK" smtClean="0"/>
              <a:pPr/>
              <a:t>25</a:t>
            </a:fld>
            <a:r>
              <a:rPr lang="da-DK" dirty="0"/>
              <a:t>		Kilde: KL </a:t>
            </a:r>
            <a:r>
              <a:rPr lang="da-DK" dirty="0" err="1"/>
              <a:t>Survey</a:t>
            </a:r>
            <a:endParaRPr lang="da-DK" dirty="0"/>
          </a:p>
        </p:txBody>
      </p:sp>
      <p:sp>
        <p:nvSpPr>
          <p:cNvPr id="4" name="Pladsholder til sidefod 3">
            <a:extLst>
              <a:ext uri="{FF2B5EF4-FFF2-40B4-BE49-F238E27FC236}">
                <a16:creationId xmlns:a16="http://schemas.microsoft.com/office/drawing/2014/main" id="{0AC304AD-76DD-D0D5-5971-F4DD76A2C180}"/>
              </a:ext>
            </a:extLst>
          </p:cNvPr>
          <p:cNvSpPr>
            <a:spLocks noGrp="1"/>
          </p:cNvSpPr>
          <p:nvPr>
            <p:ph type="ftr" sz="quarter" idx="10"/>
          </p:nvPr>
        </p:nvSpPr>
        <p:spPr/>
        <p:txBody>
          <a:bodyPr/>
          <a:lstStyle/>
          <a:p>
            <a:r>
              <a:rPr lang="da-DK"/>
              <a:t>KL Debatoplæg 2026</a:t>
            </a:r>
            <a:endParaRPr lang="da-DK" dirty="0"/>
          </a:p>
        </p:txBody>
      </p:sp>
      <p:grpSp>
        <p:nvGrpSpPr>
          <p:cNvPr id="12" name="Gruppe 11" descr="Cirkelgrafer der viser at samarbejderne har forskellige finansieringskilder og hvordan disse er fordelt. ">
            <a:extLst>
              <a:ext uri="{FF2B5EF4-FFF2-40B4-BE49-F238E27FC236}">
                <a16:creationId xmlns:a16="http://schemas.microsoft.com/office/drawing/2014/main" id="{412CFE46-8227-A626-55C2-BA63DBA6A3A0}"/>
              </a:ext>
            </a:extLst>
          </p:cNvPr>
          <p:cNvGrpSpPr/>
          <p:nvPr/>
        </p:nvGrpSpPr>
        <p:grpSpPr>
          <a:xfrm>
            <a:off x="196200" y="394635"/>
            <a:ext cx="7560001" cy="5760000"/>
            <a:chOff x="-201962" y="190516"/>
            <a:chExt cx="8085575" cy="6110309"/>
          </a:xfrm>
        </p:grpSpPr>
        <p:graphicFrame>
          <p:nvGraphicFramePr>
            <p:cNvPr id="5" name="Diagram 4">
              <a:extLst>
                <a:ext uri="{FF2B5EF4-FFF2-40B4-BE49-F238E27FC236}">
                  <a16:creationId xmlns:a16="http://schemas.microsoft.com/office/drawing/2014/main" id="{1A3D31BB-78E4-3A88-4D5C-C336D9252F24}"/>
                </a:ext>
              </a:extLst>
            </p:cNvPr>
            <p:cNvGraphicFramePr/>
            <p:nvPr>
              <p:extLst>
                <p:ext uri="{D42A27DB-BD31-4B8C-83A1-F6EECF244321}">
                  <p14:modId xmlns:p14="http://schemas.microsoft.com/office/powerpoint/2010/main" val="718102683"/>
                </p:ext>
              </p:extLst>
            </p:nvPr>
          </p:nvGraphicFramePr>
          <p:xfrm>
            <a:off x="-201962" y="3329777"/>
            <a:ext cx="3723385" cy="29694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a:extLst>
                <a:ext uri="{FF2B5EF4-FFF2-40B4-BE49-F238E27FC236}">
                  <a16:creationId xmlns:a16="http://schemas.microsoft.com/office/drawing/2014/main" id="{7E4F41B5-D186-34E2-16EB-7B325CE4C529}"/>
                </a:ext>
              </a:extLst>
            </p:cNvPr>
            <p:cNvGraphicFramePr/>
            <p:nvPr>
              <p:extLst>
                <p:ext uri="{D42A27DB-BD31-4B8C-83A1-F6EECF244321}">
                  <p14:modId xmlns:p14="http://schemas.microsoft.com/office/powerpoint/2010/main" val="2670397942"/>
                </p:ext>
              </p:extLst>
            </p:nvPr>
          </p:nvGraphicFramePr>
          <p:xfrm>
            <a:off x="3990970" y="3329777"/>
            <a:ext cx="3492293" cy="29710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Diagram 6">
              <a:extLst>
                <a:ext uri="{FF2B5EF4-FFF2-40B4-BE49-F238E27FC236}">
                  <a16:creationId xmlns:a16="http://schemas.microsoft.com/office/drawing/2014/main" id="{EC9C042E-BAAD-0B37-AF12-8E2904A3ADDA}"/>
                </a:ext>
              </a:extLst>
            </p:cNvPr>
            <p:cNvGraphicFramePr/>
            <p:nvPr>
              <p:extLst>
                <p:ext uri="{D42A27DB-BD31-4B8C-83A1-F6EECF244321}">
                  <p14:modId xmlns:p14="http://schemas.microsoft.com/office/powerpoint/2010/main" val="780961800"/>
                </p:ext>
              </p:extLst>
            </p:nvPr>
          </p:nvGraphicFramePr>
          <p:xfrm>
            <a:off x="-4724" y="190518"/>
            <a:ext cx="3723385" cy="29332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Diagram 8">
              <a:extLst>
                <a:ext uri="{FF2B5EF4-FFF2-40B4-BE49-F238E27FC236}">
                  <a16:creationId xmlns:a16="http://schemas.microsoft.com/office/drawing/2014/main" id="{C7FA8315-420B-83B7-A45A-182182216883}"/>
                </a:ext>
              </a:extLst>
            </p:cNvPr>
            <p:cNvGraphicFramePr/>
            <p:nvPr>
              <p:extLst>
                <p:ext uri="{D42A27DB-BD31-4B8C-83A1-F6EECF244321}">
                  <p14:modId xmlns:p14="http://schemas.microsoft.com/office/powerpoint/2010/main" val="1869073716"/>
                </p:ext>
              </p:extLst>
            </p:nvPr>
          </p:nvGraphicFramePr>
          <p:xfrm>
            <a:off x="3386838" y="190516"/>
            <a:ext cx="4496775" cy="2933271"/>
          </p:xfrm>
          <a:graphic>
            <a:graphicData uri="http://schemas.openxmlformats.org/drawingml/2006/chart">
              <c:chart xmlns:c="http://schemas.openxmlformats.org/drawingml/2006/chart" xmlns:r="http://schemas.openxmlformats.org/officeDocument/2006/relationships" r:id="rId6"/>
            </a:graphicData>
          </a:graphic>
        </p:graphicFrame>
      </p:grpSp>
      <p:pic>
        <p:nvPicPr>
          <p:cNvPr id="13" name="Billede 12" descr="Viser hvilke finansieringskilder der er. Der er musik- og kulturskolens eget budget, kulturforvaltning, børne/skole/uddannelses forvaltningen og tilknyttede institutioner og samarbejde mellem parterne. ">
            <a:extLst>
              <a:ext uri="{FF2B5EF4-FFF2-40B4-BE49-F238E27FC236}">
                <a16:creationId xmlns:a16="http://schemas.microsoft.com/office/drawing/2014/main" id="{E136901B-6A83-197F-E0A2-F1DF4CB9907E}"/>
              </a:ext>
            </a:extLst>
          </p:cNvPr>
          <p:cNvPicPr>
            <a:picLocks noChangeAspect="1"/>
          </p:cNvPicPr>
          <p:nvPr/>
        </p:nvPicPr>
        <p:blipFill>
          <a:blip r:embed="rId7"/>
          <a:stretch>
            <a:fillRect/>
          </a:stretch>
        </p:blipFill>
        <p:spPr>
          <a:xfrm>
            <a:off x="7820899" y="3435859"/>
            <a:ext cx="2267266" cy="2267266"/>
          </a:xfrm>
          <a:prstGeom prst="rect">
            <a:avLst/>
          </a:prstGeom>
        </p:spPr>
      </p:pic>
    </p:spTree>
    <p:extLst>
      <p:ext uri="{BB962C8B-B14F-4D97-AF65-F5344CB8AC3E}">
        <p14:creationId xmlns:p14="http://schemas.microsoft.com/office/powerpoint/2010/main" val="410649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EAD45F-8937-1F5C-1EB5-9D59B87DF64E}"/>
              </a:ext>
            </a:extLst>
          </p:cNvPr>
          <p:cNvSpPr>
            <a:spLocks noGrp="1"/>
          </p:cNvSpPr>
          <p:nvPr>
            <p:ph type="title"/>
          </p:nvPr>
        </p:nvSpPr>
        <p:spPr/>
        <p:txBody>
          <a:bodyPr/>
          <a:lstStyle/>
          <a:p>
            <a:r>
              <a:rPr lang="da-DK" dirty="0"/>
              <a:t>Spørgsmål fra debatoplægget:</a:t>
            </a:r>
          </a:p>
        </p:txBody>
      </p:sp>
      <p:sp>
        <p:nvSpPr>
          <p:cNvPr id="3" name="Pladsholder til slidenummer 2">
            <a:extLst>
              <a:ext uri="{FF2B5EF4-FFF2-40B4-BE49-F238E27FC236}">
                <a16:creationId xmlns:a16="http://schemas.microsoft.com/office/drawing/2014/main" id="{DFA2D8B3-7EBD-A032-1EDD-97111087D154}"/>
              </a:ext>
            </a:extLst>
          </p:cNvPr>
          <p:cNvSpPr>
            <a:spLocks noGrp="1"/>
          </p:cNvSpPr>
          <p:nvPr>
            <p:ph type="sldNum" sz="quarter" idx="11"/>
          </p:nvPr>
        </p:nvSpPr>
        <p:spPr/>
        <p:txBody>
          <a:bodyPr/>
          <a:lstStyle/>
          <a:p>
            <a:fld id="{021E1021-89F3-4E67-882D-FBA1129841CA}" type="slidenum">
              <a:rPr lang="da-DK" smtClean="0"/>
              <a:pPr/>
              <a:t>26</a:t>
            </a:fld>
            <a:endParaRPr lang="da-DK"/>
          </a:p>
        </p:txBody>
      </p:sp>
      <p:sp>
        <p:nvSpPr>
          <p:cNvPr id="4" name="Pladsholder til tekst 3">
            <a:extLst>
              <a:ext uri="{FF2B5EF4-FFF2-40B4-BE49-F238E27FC236}">
                <a16:creationId xmlns:a16="http://schemas.microsoft.com/office/drawing/2014/main" id="{960D1D97-D7FE-0AD0-520B-A3AEEE69D319}"/>
              </a:ext>
            </a:extLst>
          </p:cNvPr>
          <p:cNvSpPr>
            <a:spLocks noGrp="1"/>
          </p:cNvSpPr>
          <p:nvPr>
            <p:ph type="body" sz="quarter" idx="12"/>
          </p:nvPr>
        </p:nvSpPr>
        <p:spPr/>
        <p:txBody>
          <a:bodyPr/>
          <a:lstStyle/>
          <a:p>
            <a:pPr marL="0" indent="0">
              <a:buNone/>
            </a:pPr>
            <a:br>
              <a:rPr lang="da-DK" dirty="0"/>
            </a:br>
            <a:endParaRPr lang="da-DK" dirty="0"/>
          </a:p>
        </p:txBody>
      </p:sp>
      <p:sp>
        <p:nvSpPr>
          <p:cNvPr id="5" name="Pladsholder til sidefod 4">
            <a:extLst>
              <a:ext uri="{FF2B5EF4-FFF2-40B4-BE49-F238E27FC236}">
                <a16:creationId xmlns:a16="http://schemas.microsoft.com/office/drawing/2014/main" id="{70043B4A-04C9-40B2-B0F9-FB103EB36CB1}"/>
              </a:ext>
            </a:extLst>
          </p:cNvPr>
          <p:cNvSpPr>
            <a:spLocks noGrp="1"/>
          </p:cNvSpPr>
          <p:nvPr>
            <p:ph type="ftr" sz="quarter" idx="10"/>
          </p:nvPr>
        </p:nvSpPr>
        <p:spPr/>
        <p:txBody>
          <a:bodyPr/>
          <a:lstStyle/>
          <a:p>
            <a:r>
              <a:rPr lang="da-DK"/>
              <a:t>KL Debatoplæg 2026</a:t>
            </a:r>
            <a:endParaRPr lang="da-DK" dirty="0"/>
          </a:p>
        </p:txBody>
      </p:sp>
      <p:sp>
        <p:nvSpPr>
          <p:cNvPr id="7" name="Tekstfelt 6">
            <a:extLst>
              <a:ext uri="{FF2B5EF4-FFF2-40B4-BE49-F238E27FC236}">
                <a16:creationId xmlns:a16="http://schemas.microsoft.com/office/drawing/2014/main" id="{5AE3D741-2748-DF76-30B6-935BE7AE55CA}"/>
              </a:ext>
            </a:extLst>
          </p:cNvPr>
          <p:cNvSpPr txBox="1"/>
          <p:nvPr/>
        </p:nvSpPr>
        <p:spPr>
          <a:xfrm>
            <a:off x="807522" y="2118190"/>
            <a:ext cx="7457702" cy="3970318"/>
          </a:xfrm>
          <a:prstGeom prst="rect">
            <a:avLst/>
          </a:prstGeom>
          <a:noFill/>
        </p:spPr>
        <p:txBody>
          <a:bodyPr wrap="square">
            <a:spAutoFit/>
          </a:bodyPr>
          <a:lstStyle/>
          <a:p>
            <a:pPr marL="285750" indent="-285750">
              <a:buFont typeface="Arial" panose="020B0604020202020204" pitchFamily="34" charset="0"/>
              <a:buChar char="•"/>
            </a:pPr>
            <a:r>
              <a:rPr lang="da-DK" dirty="0"/>
              <a:t>Hvordan ønsker vi, at musik- og kulturskoler understøtter børn og unges trivsel, dannelse og læring?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Hvilke ambitioner har vi for, at kommunens musik- og kulturskoler når en stor bredde af børn og unge fra alle dele af kommunen?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Hvordan tænker vi musik- og kulturskoler ind som tværgående aktør i arbejdet mellem kultur, dagtilbud, skole og fritid?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Hvor bør vægtningen ligge ift. musik- og kulturskolen som en dannelsesinstitution, hvor så mange som muligt skal deltage i kunst og kulturaktiviteter, og musik- og kulturskolen som kulturel uddannelsesinstitution, hvor børn og unge uddannes for at lære et kreativt/kunstnerisk håndværk?</a:t>
            </a:r>
          </a:p>
        </p:txBody>
      </p:sp>
    </p:spTree>
    <p:extLst>
      <p:ext uri="{BB962C8B-B14F-4D97-AF65-F5344CB8AC3E}">
        <p14:creationId xmlns:p14="http://schemas.microsoft.com/office/powerpoint/2010/main" val="419212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3F863-15A8-22B4-3D55-28B4C646B9E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C3FA848-EE4B-F249-8D22-134BE4191732}"/>
              </a:ext>
            </a:extLst>
          </p:cNvPr>
          <p:cNvSpPr>
            <a:spLocks noGrp="1"/>
          </p:cNvSpPr>
          <p:nvPr>
            <p:ph type="title"/>
          </p:nvPr>
        </p:nvSpPr>
        <p:spPr>
          <a:xfrm>
            <a:off x="701675" y="908050"/>
            <a:ext cx="4684713" cy="1002638"/>
          </a:xfrm>
        </p:spPr>
        <p:txBody>
          <a:bodyPr anchor="t">
            <a:normAutofit fontScale="90000"/>
          </a:bodyPr>
          <a:lstStyle/>
          <a:p>
            <a:r>
              <a:rPr lang="da-DK" b="1" dirty="0"/>
              <a:t>Tema 2</a:t>
            </a:r>
            <a:br>
              <a:rPr lang="da-DK" b="1" dirty="0"/>
            </a:br>
            <a:br>
              <a:rPr lang="da-DK" dirty="0"/>
            </a:br>
            <a:r>
              <a:rPr lang="da-DK" sz="2700" dirty="0"/>
              <a:t>Kultur, trivsel og sundhed:</a:t>
            </a:r>
            <a:br>
              <a:rPr lang="da-DK" sz="2700" dirty="0"/>
            </a:br>
            <a:r>
              <a:rPr lang="da-DK" sz="2700" dirty="0"/>
              <a:t>Kunst som velfærdskomponent</a:t>
            </a:r>
            <a:endParaRPr lang="en-US" dirty="0"/>
          </a:p>
        </p:txBody>
      </p:sp>
      <p:sp>
        <p:nvSpPr>
          <p:cNvPr id="3" name="Pladsholder til tekst 2">
            <a:extLst>
              <a:ext uri="{FF2B5EF4-FFF2-40B4-BE49-F238E27FC236}">
                <a16:creationId xmlns:a16="http://schemas.microsoft.com/office/drawing/2014/main" id="{3E113C24-C188-99A2-57AC-2A22970A63DF}"/>
              </a:ext>
            </a:extLst>
          </p:cNvPr>
          <p:cNvSpPr>
            <a:spLocks noGrp="1"/>
          </p:cNvSpPr>
          <p:nvPr>
            <p:ph type="body" sz="quarter" idx="13"/>
          </p:nvPr>
        </p:nvSpPr>
        <p:spPr>
          <a:xfrm>
            <a:off x="701675" y="2880360"/>
            <a:ext cx="4684713" cy="3212464"/>
          </a:xfrm>
        </p:spPr>
        <p:txBody>
          <a:bodyPr>
            <a:normAutofit/>
          </a:bodyPr>
          <a:lstStyle/>
          <a:p>
            <a:pPr marL="0" indent="0">
              <a:lnSpc>
                <a:spcPct val="110000"/>
              </a:lnSpc>
              <a:buNone/>
            </a:pPr>
            <a:r>
              <a:rPr lang="da-DK" sz="1600" dirty="0"/>
              <a:t>Musik- og kulturskolerne har et unikt potentiale for at bidrage til mental sundhed, livskvalitet og social sammenhængskraft, og de er med til at sikre lige adgang, understøtte kulturelt medborgerskab og skabe præstationsfrie rum for borgere med særlige udfordringer. Ved at indgå i samarbejder med sundheds- og socialområdet kan musik- og kulturskolerne være med til at udvikle helhedsorienterede løsninger, der styrker borgernes trivsel på tværs af alder og livssituation. Den kunstpædagogiske praksis kan med fordel bruges i en strategisk investering i velfærd og forebyggelse. </a:t>
            </a:r>
          </a:p>
        </p:txBody>
      </p:sp>
      <p:sp>
        <p:nvSpPr>
          <p:cNvPr id="5" name="Pladsholder til sidefod 4">
            <a:extLst>
              <a:ext uri="{FF2B5EF4-FFF2-40B4-BE49-F238E27FC236}">
                <a16:creationId xmlns:a16="http://schemas.microsoft.com/office/drawing/2014/main" id="{A2807A0C-FC13-4F4B-4251-C12CC286FF3D}"/>
              </a:ext>
            </a:extLst>
          </p:cNvPr>
          <p:cNvSpPr>
            <a:spLocks noGrp="1"/>
          </p:cNvSpPr>
          <p:nvPr>
            <p:ph type="ftr" sz="quarter" idx="10"/>
          </p:nvPr>
        </p:nvSpPr>
        <p:spPr>
          <a:xfrm>
            <a:off x="7381875" y="6299183"/>
            <a:ext cx="4114800" cy="365125"/>
          </a:xfrm>
        </p:spPr>
        <p:txBody>
          <a:bodyPr anchor="ctr">
            <a:normAutofit/>
          </a:bodyPr>
          <a:lstStyle/>
          <a:p>
            <a:pPr>
              <a:spcAft>
                <a:spcPts val="600"/>
              </a:spcAft>
            </a:pPr>
            <a:r>
              <a:rPr lang="da-DK"/>
              <a:t>KL Debatoplæg 2026</a:t>
            </a:r>
          </a:p>
        </p:txBody>
      </p:sp>
      <p:sp>
        <p:nvSpPr>
          <p:cNvPr id="6" name="Pladsholder til slidenummer 5">
            <a:extLst>
              <a:ext uri="{FF2B5EF4-FFF2-40B4-BE49-F238E27FC236}">
                <a16:creationId xmlns:a16="http://schemas.microsoft.com/office/drawing/2014/main" id="{E852608E-3D2E-7DE1-6EDC-F08FB79141EB}"/>
              </a:ext>
            </a:extLst>
          </p:cNvPr>
          <p:cNvSpPr>
            <a:spLocks noGrp="1"/>
          </p:cNvSpPr>
          <p:nvPr>
            <p:ph type="sldNum" sz="quarter" idx="11"/>
          </p:nvPr>
        </p:nvSpPr>
        <p:spPr>
          <a:xfrm>
            <a:off x="701675" y="6302357"/>
            <a:ext cx="2743200" cy="365125"/>
          </a:xfrm>
        </p:spPr>
        <p:txBody>
          <a:bodyPr anchor="ctr">
            <a:normAutofit/>
          </a:bodyPr>
          <a:lstStyle/>
          <a:p>
            <a:pPr>
              <a:spcAft>
                <a:spcPts val="600"/>
              </a:spcAft>
            </a:pPr>
            <a:fld id="{021E1021-89F3-4E67-882D-FBA1129841CA}" type="slidenum">
              <a:rPr lang="da-DK" smtClean="0"/>
              <a:pPr>
                <a:spcAft>
                  <a:spcPts val="600"/>
                </a:spcAft>
              </a:pPr>
              <a:t>27</a:t>
            </a:fld>
            <a:endParaRPr lang="da-DK"/>
          </a:p>
        </p:txBody>
      </p:sp>
      <p:pic>
        <p:nvPicPr>
          <p:cNvPr id="9" name="Pladsholder til billede 8" descr="#Decorative">
            <a:extLst>
              <a:ext uri="{FF2B5EF4-FFF2-40B4-BE49-F238E27FC236}">
                <a16:creationId xmlns:a16="http://schemas.microsoft.com/office/drawing/2014/main" id="{A1041916-D476-E1E8-C554-7738A1F4F81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370" r="20370"/>
          <a:stretch>
            <a:fillRect/>
          </a:stretch>
        </p:blipFill>
        <p:spPr>
          <a:custGeom>
            <a:avLst/>
            <a:gdLst>
              <a:gd name="connsiteX0" fmla="*/ 5162495 w 6096000"/>
              <a:gd name="connsiteY0" fmla="*/ 558817 h 6858000"/>
              <a:gd name="connsiteX1" fmla="*/ 5162495 w 6096000"/>
              <a:gd name="connsiteY1" fmla="*/ 895708 h 6858000"/>
              <a:gd name="connsiteX2" fmla="*/ 5355104 w 6096000"/>
              <a:gd name="connsiteY2" fmla="*/ 895708 h 6858000"/>
              <a:gd name="connsiteX3" fmla="*/ 5399836 w 6096000"/>
              <a:gd name="connsiteY3" fmla="*/ 829929 h 6858000"/>
              <a:gd name="connsiteX4" fmla="*/ 5252061 w 6096000"/>
              <a:gd name="connsiteY4" fmla="*/ 829929 h 6858000"/>
              <a:gd name="connsiteX5" fmla="*/ 5252061 w 6096000"/>
              <a:gd name="connsiteY5" fmla="*/ 558817 h 6858000"/>
              <a:gd name="connsiteX6" fmla="*/ 5040750 w 6096000"/>
              <a:gd name="connsiteY6" fmla="*/ 558817 h 6858000"/>
              <a:gd name="connsiteX7" fmla="*/ 4934213 w 6096000"/>
              <a:gd name="connsiteY7" fmla="*/ 721029 h 6858000"/>
              <a:gd name="connsiteX8" fmla="*/ 5052823 w 6096000"/>
              <a:gd name="connsiteY8" fmla="*/ 895708 h 6858000"/>
              <a:gd name="connsiteX9" fmla="*/ 5154463 w 6096000"/>
              <a:gd name="connsiteY9" fmla="*/ 895708 h 6858000"/>
              <a:gd name="connsiteX10" fmla="*/ 5031331 w 6096000"/>
              <a:gd name="connsiteY10" fmla="*/ 718306 h 6858000"/>
              <a:gd name="connsiteX11" fmla="*/ 5136224 w 6096000"/>
              <a:gd name="connsiteY11" fmla="*/ 558817 h 6858000"/>
              <a:gd name="connsiteX12" fmla="*/ 4835537 w 6096000"/>
              <a:gd name="connsiteY12" fmla="*/ 558817 h 6858000"/>
              <a:gd name="connsiteX13" fmla="*/ 4835537 w 6096000"/>
              <a:gd name="connsiteY13" fmla="*/ 895690 h 6858000"/>
              <a:gd name="connsiteX14" fmla="*/ 4925103 w 6096000"/>
              <a:gd name="connsiteY14" fmla="*/ 895690 h 6858000"/>
              <a:gd name="connsiteX15" fmla="*/ 4925103 w 6096000"/>
              <a:gd name="connsiteY15" fmla="*/ 558817 h 6858000"/>
              <a:gd name="connsiteX16" fmla="*/ 0 w 6096000"/>
              <a:gd name="connsiteY16" fmla="*/ 0 h 6858000"/>
              <a:gd name="connsiteX17" fmla="*/ 6096000 w 6096000"/>
              <a:gd name="connsiteY17" fmla="*/ 0 h 6858000"/>
              <a:gd name="connsiteX18" fmla="*/ 6096000 w 6096000"/>
              <a:gd name="connsiteY18" fmla="*/ 6858000 h 6858000"/>
              <a:gd name="connsiteX19" fmla="*/ 0 w 60960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58000">
                <a:moveTo>
                  <a:pt x="5162495" y="558817"/>
                </a:moveTo>
                <a:lnTo>
                  <a:pt x="5162495" y="895708"/>
                </a:lnTo>
                <a:lnTo>
                  <a:pt x="5355104" y="895708"/>
                </a:lnTo>
                <a:lnTo>
                  <a:pt x="5399836" y="829929"/>
                </a:lnTo>
                <a:lnTo>
                  <a:pt x="5252061" y="829929"/>
                </a:lnTo>
                <a:lnTo>
                  <a:pt x="5252061" y="558817"/>
                </a:lnTo>
                <a:close/>
                <a:moveTo>
                  <a:pt x="5040750" y="558817"/>
                </a:moveTo>
                <a:lnTo>
                  <a:pt x="4934213" y="721029"/>
                </a:lnTo>
                <a:lnTo>
                  <a:pt x="5052823" y="895708"/>
                </a:lnTo>
                <a:lnTo>
                  <a:pt x="5154463" y="895708"/>
                </a:lnTo>
                <a:lnTo>
                  <a:pt x="5031331" y="718306"/>
                </a:lnTo>
                <a:lnTo>
                  <a:pt x="5136224" y="558817"/>
                </a:lnTo>
                <a:close/>
                <a:moveTo>
                  <a:pt x="4835537" y="558817"/>
                </a:moveTo>
                <a:lnTo>
                  <a:pt x="4835537" y="895690"/>
                </a:lnTo>
                <a:lnTo>
                  <a:pt x="4925103" y="895690"/>
                </a:lnTo>
                <a:lnTo>
                  <a:pt x="4925103" y="558817"/>
                </a:lnTo>
                <a:close/>
                <a:moveTo>
                  <a:pt x="0" y="0"/>
                </a:moveTo>
                <a:lnTo>
                  <a:pt x="6096000" y="0"/>
                </a:lnTo>
                <a:lnTo>
                  <a:pt x="6096000" y="6858000"/>
                </a:lnTo>
                <a:lnTo>
                  <a:pt x="0" y="6858000"/>
                </a:lnTo>
                <a:close/>
              </a:path>
            </a:pathLst>
          </a:custGeom>
          <a:solidFill>
            <a:srgbClr val="E1E6E6"/>
          </a:solidFill>
        </p:spPr>
      </p:pic>
    </p:spTree>
    <p:extLst>
      <p:ext uri="{BB962C8B-B14F-4D97-AF65-F5344CB8AC3E}">
        <p14:creationId xmlns:p14="http://schemas.microsoft.com/office/powerpoint/2010/main" val="47301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191E26-4AF5-ABCE-1FD0-7BCD78EDFA50}"/>
              </a:ext>
            </a:extLst>
          </p:cNvPr>
          <p:cNvSpPr>
            <a:spLocks noGrp="1"/>
          </p:cNvSpPr>
          <p:nvPr>
            <p:ph type="title"/>
          </p:nvPr>
        </p:nvSpPr>
        <p:spPr>
          <a:xfrm>
            <a:off x="701675" y="908050"/>
            <a:ext cx="9994900" cy="1002638"/>
          </a:xfrm>
        </p:spPr>
        <p:txBody>
          <a:bodyPr anchor="ctr">
            <a:normAutofit/>
          </a:bodyPr>
          <a:lstStyle/>
          <a:p>
            <a:r>
              <a:rPr lang="da-DK" dirty="0"/>
              <a:t>Initiativer med sundhedsfremme, hvor musik- og kulturskolerne spiller en aktiv rolle</a:t>
            </a:r>
          </a:p>
        </p:txBody>
      </p:sp>
      <p:sp>
        <p:nvSpPr>
          <p:cNvPr id="4" name="Pladsholder til sidefod 3">
            <a:extLst>
              <a:ext uri="{FF2B5EF4-FFF2-40B4-BE49-F238E27FC236}">
                <a16:creationId xmlns:a16="http://schemas.microsoft.com/office/drawing/2014/main" id="{D0DE4B03-7E8F-26A0-F274-81AC1D9F08F9}"/>
              </a:ext>
            </a:extLst>
          </p:cNvPr>
          <p:cNvSpPr>
            <a:spLocks noGrp="1"/>
          </p:cNvSpPr>
          <p:nvPr>
            <p:ph type="ftr" sz="quarter" idx="10"/>
          </p:nvPr>
        </p:nvSpPr>
        <p:spPr>
          <a:xfrm>
            <a:off x="7381875" y="6299183"/>
            <a:ext cx="4114800" cy="365125"/>
          </a:xfrm>
        </p:spPr>
        <p:txBody>
          <a:bodyPr anchor="ctr">
            <a:normAutofit/>
          </a:bodyPr>
          <a:lstStyle/>
          <a:p>
            <a:pPr>
              <a:spcAft>
                <a:spcPts val="600"/>
              </a:spcAft>
            </a:pPr>
            <a:r>
              <a:rPr lang="da-DK"/>
              <a:t>KL Debatoplæg 2026</a:t>
            </a:r>
          </a:p>
        </p:txBody>
      </p:sp>
      <p:sp>
        <p:nvSpPr>
          <p:cNvPr id="5" name="Pladsholder til slidenummer 4">
            <a:extLst>
              <a:ext uri="{FF2B5EF4-FFF2-40B4-BE49-F238E27FC236}">
                <a16:creationId xmlns:a16="http://schemas.microsoft.com/office/drawing/2014/main" id="{2718CA38-7536-6C05-07B7-56412D368FAD}"/>
              </a:ext>
            </a:extLst>
          </p:cNvPr>
          <p:cNvSpPr>
            <a:spLocks noGrp="1"/>
          </p:cNvSpPr>
          <p:nvPr>
            <p:ph type="sldNum" sz="quarter" idx="11"/>
          </p:nvPr>
        </p:nvSpPr>
        <p:spPr>
          <a:xfrm>
            <a:off x="701674" y="6302357"/>
            <a:ext cx="3478439" cy="365125"/>
          </a:xfrm>
        </p:spPr>
        <p:txBody>
          <a:bodyPr anchor="ctr">
            <a:normAutofit/>
          </a:bodyPr>
          <a:lstStyle/>
          <a:p>
            <a:pPr>
              <a:spcAft>
                <a:spcPts val="600"/>
              </a:spcAft>
            </a:pPr>
            <a:fld id="{021E1021-89F3-4E67-882D-FBA1129841CA}" type="slidenum">
              <a:rPr lang="da-DK" smtClean="0"/>
              <a:pPr>
                <a:spcAft>
                  <a:spcPts val="600"/>
                </a:spcAft>
              </a:pPr>
              <a:t>28</a:t>
            </a:fld>
            <a:r>
              <a:rPr lang="da-DK" dirty="0"/>
              <a:t>		Kilde: KL </a:t>
            </a:r>
            <a:r>
              <a:rPr lang="da-DK" dirty="0" err="1"/>
              <a:t>Survey</a:t>
            </a:r>
            <a:endParaRPr lang="da-DK" dirty="0"/>
          </a:p>
        </p:txBody>
      </p:sp>
      <p:graphicFrame>
        <p:nvGraphicFramePr>
          <p:cNvPr id="7" name="Pladsholder til diagram 2" descr="Oversigt som viser initiativer med sundhedsfremme, hvor musik- og kulturskolerne spiller en aktiv rolle. ">
            <a:extLst>
              <a:ext uri="{FF2B5EF4-FFF2-40B4-BE49-F238E27FC236}">
                <a16:creationId xmlns:a16="http://schemas.microsoft.com/office/drawing/2014/main" id="{F4F6AF1C-0AD3-81A7-84B3-A5CDA2D7481C}"/>
              </a:ext>
            </a:extLst>
          </p:cNvPr>
          <p:cNvGraphicFramePr/>
          <p:nvPr>
            <p:extLst>
              <p:ext uri="{D42A27DB-BD31-4B8C-83A1-F6EECF244321}">
                <p14:modId xmlns:p14="http://schemas.microsoft.com/office/powerpoint/2010/main" val="638682360"/>
              </p:ext>
            </p:extLst>
          </p:nvPr>
        </p:nvGraphicFramePr>
        <p:xfrm>
          <a:off x="695325" y="2351088"/>
          <a:ext cx="10801350" cy="3741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337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25A94D-7888-A5FD-80D0-D5839C81A214}"/>
              </a:ext>
            </a:extLst>
          </p:cNvPr>
          <p:cNvSpPr>
            <a:spLocks noGrp="1"/>
          </p:cNvSpPr>
          <p:nvPr>
            <p:ph type="title"/>
          </p:nvPr>
        </p:nvSpPr>
        <p:spPr/>
        <p:txBody>
          <a:bodyPr/>
          <a:lstStyle/>
          <a:p>
            <a:r>
              <a:rPr lang="da-DK" dirty="0"/>
              <a:t>Målgrupper for indsatser ift. sundhed og trivsel</a:t>
            </a:r>
          </a:p>
        </p:txBody>
      </p:sp>
      <p:graphicFrame>
        <p:nvGraphicFramePr>
          <p:cNvPr id="8" name="Pladsholder til diagram 7" descr="Graf som angiver i procent hvilke målgrupper for indsatser der er i forbindelse med sundhed og trivsel. ">
            <a:extLst>
              <a:ext uri="{FF2B5EF4-FFF2-40B4-BE49-F238E27FC236}">
                <a16:creationId xmlns:a16="http://schemas.microsoft.com/office/drawing/2014/main" id="{EE50C896-3348-57BE-B487-14BDE3D4B037}"/>
              </a:ext>
            </a:extLst>
          </p:cNvPr>
          <p:cNvGraphicFramePr>
            <a:graphicFrameLocks noGrp="1"/>
          </p:cNvGraphicFramePr>
          <p:nvPr>
            <p:ph type="chart" sz="quarter" idx="12"/>
            <p:extLst>
              <p:ext uri="{D42A27DB-BD31-4B8C-83A1-F6EECF244321}">
                <p14:modId xmlns:p14="http://schemas.microsoft.com/office/powerpoint/2010/main" val="861331527"/>
              </p:ext>
            </p:extLst>
          </p:nvPr>
        </p:nvGraphicFramePr>
        <p:xfrm>
          <a:off x="701675" y="2088682"/>
          <a:ext cx="10788650" cy="3994618"/>
        </p:xfrm>
        <a:graphic>
          <a:graphicData uri="http://schemas.openxmlformats.org/drawingml/2006/chart">
            <c:chart xmlns:c="http://schemas.openxmlformats.org/drawingml/2006/chart" xmlns:r="http://schemas.openxmlformats.org/officeDocument/2006/relationships" r:id="rId2"/>
          </a:graphicData>
        </a:graphic>
      </p:graphicFrame>
      <p:sp>
        <p:nvSpPr>
          <p:cNvPr id="4" name="Pladsholder til sidefod 3">
            <a:extLst>
              <a:ext uri="{FF2B5EF4-FFF2-40B4-BE49-F238E27FC236}">
                <a16:creationId xmlns:a16="http://schemas.microsoft.com/office/drawing/2014/main" id="{3DC06607-82EA-CE31-F456-8200C6102236}"/>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A323F060-233D-A877-7690-5F72766F8578}"/>
              </a:ext>
            </a:extLst>
          </p:cNvPr>
          <p:cNvSpPr>
            <a:spLocks noGrp="1"/>
          </p:cNvSpPr>
          <p:nvPr>
            <p:ph type="sldNum" sz="quarter" idx="11"/>
          </p:nvPr>
        </p:nvSpPr>
        <p:spPr>
          <a:xfrm>
            <a:off x="701674" y="6302357"/>
            <a:ext cx="3321685" cy="365125"/>
          </a:xfrm>
        </p:spPr>
        <p:txBody>
          <a:bodyPr/>
          <a:lstStyle/>
          <a:p>
            <a:fld id="{021E1021-89F3-4E67-882D-FBA1129841CA}" type="slidenum">
              <a:rPr lang="da-DK" smtClean="0"/>
              <a:pPr/>
              <a:t>29</a:t>
            </a:fld>
            <a:r>
              <a:rPr lang="da-DK" dirty="0"/>
              <a:t>		Kilde: KL </a:t>
            </a:r>
            <a:r>
              <a:rPr lang="da-DK" dirty="0" err="1"/>
              <a:t>Survey</a:t>
            </a:r>
            <a:endParaRPr lang="da-DK" dirty="0"/>
          </a:p>
        </p:txBody>
      </p:sp>
    </p:spTree>
    <p:extLst>
      <p:ext uri="{BB962C8B-B14F-4D97-AF65-F5344CB8AC3E}">
        <p14:creationId xmlns:p14="http://schemas.microsoft.com/office/powerpoint/2010/main" val="195165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1EF9E-EE46-C6AA-450F-86C79D0471AD}"/>
              </a:ext>
            </a:extLst>
          </p:cNvPr>
          <p:cNvSpPr>
            <a:spLocks noGrp="1"/>
          </p:cNvSpPr>
          <p:nvPr>
            <p:ph type="title"/>
          </p:nvPr>
        </p:nvSpPr>
        <p:spPr/>
        <p:txBody>
          <a:bodyPr/>
          <a:lstStyle/>
          <a:p>
            <a:r>
              <a:rPr lang="da-DK" b="1" dirty="0"/>
              <a:t>Formål og introduktion ll</a:t>
            </a:r>
          </a:p>
        </p:txBody>
      </p:sp>
      <p:sp>
        <p:nvSpPr>
          <p:cNvPr id="3" name="Pladsholder til diagram 2">
            <a:extLst>
              <a:ext uri="{FF2B5EF4-FFF2-40B4-BE49-F238E27FC236}">
                <a16:creationId xmlns:a16="http://schemas.microsoft.com/office/drawing/2014/main" id="{391C7CBA-D144-A19F-64CD-C17072573DD5}"/>
              </a:ext>
            </a:extLst>
          </p:cNvPr>
          <p:cNvSpPr>
            <a:spLocks noGrp="1"/>
          </p:cNvSpPr>
          <p:nvPr>
            <p:ph type="chart" sz="quarter" idx="12"/>
          </p:nvPr>
        </p:nvSpPr>
        <p:spPr>
          <a:xfrm>
            <a:off x="701675" y="2241755"/>
            <a:ext cx="10788650" cy="3842215"/>
          </a:xfrm>
        </p:spPr>
        <p:txBody>
          <a:bodyPr/>
          <a:lstStyle/>
          <a:p>
            <a:r>
              <a:rPr lang="da-DK" dirty="0"/>
              <a:t>Denne præsentation indeholder nøgletal og statistik, der beskriver tendenser i forhold til musik- og kulturskoler.</a:t>
            </a:r>
          </a:p>
          <a:p>
            <a:r>
              <a:rPr lang="da-DK" dirty="0"/>
              <a:t>Præsentationen stilles til rådighed for kommunerne til at understøtte den lokale dialog om, hvilken rolle musik- og kulturskoler kan spille i kommunerne. Nøgletallene kan i den forbindelse suppleres med lokale nøgletal fra kommunen. </a:t>
            </a:r>
          </a:p>
          <a:p>
            <a:r>
              <a:rPr lang="da-DK" dirty="0"/>
              <a:t>Data stammer dels fra </a:t>
            </a:r>
            <a:r>
              <a:rPr lang="da-DK" dirty="0">
                <a:hlinkClick r:id="rId3" tooltip="#AutoGenerate"/>
              </a:rPr>
              <a:t>Danmarks Statistik</a:t>
            </a:r>
            <a:r>
              <a:rPr lang="da-DK" dirty="0"/>
              <a:t>, som særligt beskriver nøgletal vedr. musik- og kulturskolers udbud af lovpligtig musikundervisning for børn og unge, og dels fra en undersøgelse om musik- og kulturskoler, der er udarbejdet og analyseret af KL. Denne undersøgelse er besvaret af 57 kommuner. </a:t>
            </a:r>
          </a:p>
          <a:p>
            <a:r>
              <a:rPr lang="da-DK" dirty="0"/>
              <a:t>Debatoplægget om musik- og kulturskoler kan findes på </a:t>
            </a:r>
            <a:r>
              <a:rPr lang="da-DK" dirty="0">
                <a:hlinkClick r:id="rId4" tooltip="#AutoGenerate"/>
              </a:rPr>
              <a:t>KL’s hjemmeside</a:t>
            </a:r>
            <a:r>
              <a:rPr lang="da-DK" dirty="0"/>
              <a:t>.   </a:t>
            </a:r>
          </a:p>
        </p:txBody>
      </p:sp>
      <p:sp>
        <p:nvSpPr>
          <p:cNvPr id="4" name="Pladsholder til sidefod 3">
            <a:extLst>
              <a:ext uri="{FF2B5EF4-FFF2-40B4-BE49-F238E27FC236}">
                <a16:creationId xmlns:a16="http://schemas.microsoft.com/office/drawing/2014/main" id="{4B4F5973-596A-7135-7B88-E126AA88AEFD}"/>
              </a:ext>
            </a:extLst>
          </p:cNvPr>
          <p:cNvSpPr>
            <a:spLocks noGrp="1"/>
          </p:cNvSpPr>
          <p:nvPr>
            <p:ph type="ftr" sz="quarter" idx="10"/>
          </p:nvPr>
        </p:nvSpPr>
        <p:spPr/>
        <p:txBody>
          <a:bodyPr/>
          <a:lstStyle/>
          <a:p>
            <a:r>
              <a:rPr lang="da-DK" dirty="0"/>
              <a:t>KL Debatoplæg 2026</a:t>
            </a:r>
          </a:p>
        </p:txBody>
      </p:sp>
      <p:sp>
        <p:nvSpPr>
          <p:cNvPr id="5" name="Pladsholder til slidenummer 4">
            <a:extLst>
              <a:ext uri="{FF2B5EF4-FFF2-40B4-BE49-F238E27FC236}">
                <a16:creationId xmlns:a16="http://schemas.microsoft.com/office/drawing/2014/main" id="{0018C1C3-EC6D-CDBC-0303-E50E656A0FE0}"/>
              </a:ext>
            </a:extLst>
          </p:cNvPr>
          <p:cNvSpPr>
            <a:spLocks noGrp="1"/>
          </p:cNvSpPr>
          <p:nvPr>
            <p:ph type="sldNum" sz="quarter" idx="11"/>
          </p:nvPr>
        </p:nvSpPr>
        <p:spPr/>
        <p:txBody>
          <a:bodyPr/>
          <a:lstStyle/>
          <a:p>
            <a:fld id="{021E1021-89F3-4E67-882D-FBA1129841CA}" type="slidenum">
              <a:rPr lang="da-DK" smtClean="0"/>
              <a:pPr/>
              <a:t>3</a:t>
            </a:fld>
            <a:endParaRPr lang="da-DK"/>
          </a:p>
        </p:txBody>
      </p:sp>
    </p:spTree>
    <p:extLst>
      <p:ext uri="{BB962C8B-B14F-4D97-AF65-F5344CB8AC3E}">
        <p14:creationId xmlns:p14="http://schemas.microsoft.com/office/powerpoint/2010/main" val="126746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D735E-3199-70EE-6731-320170287E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DBCD3A-CDD5-B7EC-FF64-51A9DA305D38}"/>
              </a:ext>
            </a:extLst>
          </p:cNvPr>
          <p:cNvSpPr>
            <a:spLocks noGrp="1"/>
          </p:cNvSpPr>
          <p:nvPr>
            <p:ph type="title"/>
          </p:nvPr>
        </p:nvSpPr>
        <p:spPr/>
        <p:txBody>
          <a:bodyPr/>
          <a:lstStyle/>
          <a:p>
            <a:r>
              <a:rPr lang="da-DK" dirty="0"/>
              <a:t>Initiativer med sundhedsfremme</a:t>
            </a:r>
          </a:p>
        </p:txBody>
      </p:sp>
      <p:sp>
        <p:nvSpPr>
          <p:cNvPr id="4" name="Pladsholder til sidefod 3">
            <a:extLst>
              <a:ext uri="{FF2B5EF4-FFF2-40B4-BE49-F238E27FC236}">
                <a16:creationId xmlns:a16="http://schemas.microsoft.com/office/drawing/2014/main" id="{7BD1E207-44BD-73D0-8181-C8CE7574E14C}"/>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02F90FC9-C2C4-A037-E2C2-5AB341D8F672}"/>
              </a:ext>
            </a:extLst>
          </p:cNvPr>
          <p:cNvSpPr>
            <a:spLocks noGrp="1"/>
          </p:cNvSpPr>
          <p:nvPr>
            <p:ph type="sldNum" sz="quarter" idx="11"/>
          </p:nvPr>
        </p:nvSpPr>
        <p:spPr>
          <a:xfrm>
            <a:off x="701674" y="6302357"/>
            <a:ext cx="3263933" cy="365125"/>
          </a:xfrm>
        </p:spPr>
        <p:txBody>
          <a:bodyPr/>
          <a:lstStyle/>
          <a:p>
            <a:fld id="{021E1021-89F3-4E67-882D-FBA1129841CA}" type="slidenum">
              <a:rPr lang="da-DK" smtClean="0"/>
              <a:pPr/>
              <a:t>30</a:t>
            </a:fld>
            <a:r>
              <a:rPr lang="da-DK"/>
              <a:t>		Kilde: KL Survey</a:t>
            </a:r>
            <a:endParaRPr lang="da-DK" dirty="0"/>
          </a:p>
        </p:txBody>
      </p:sp>
      <p:sp>
        <p:nvSpPr>
          <p:cNvPr id="6" name="Pladsholder til diagram 2">
            <a:extLst>
              <a:ext uri="{FF2B5EF4-FFF2-40B4-BE49-F238E27FC236}">
                <a16:creationId xmlns:a16="http://schemas.microsoft.com/office/drawing/2014/main" id="{B6466960-7192-335F-5CE2-505AC045B8DA}"/>
              </a:ext>
            </a:extLst>
          </p:cNvPr>
          <p:cNvSpPr txBox="1">
            <a:spLocks/>
          </p:cNvSpPr>
          <p:nvPr/>
        </p:nvSpPr>
        <p:spPr>
          <a:xfrm>
            <a:off x="6588924" y="3402275"/>
            <a:ext cx="3554547" cy="2567771"/>
          </a:xfrm>
          <a:prstGeom prst="rect">
            <a:avLst/>
          </a:prstGeom>
        </p:spPr>
        <p:txBody>
          <a:bodyPr vert="horz" lIns="0" tIns="0" rIns="0" bIns="0" rtlCol="0">
            <a:noAutofit/>
          </a:bodyPr>
          <a:lstStyle>
            <a:lvl1pPr marL="180000" indent="-180000" algn="l" defTabSz="914400" rtl="0" eaLnBrk="1" latinLnBrk="0" hangingPunct="1">
              <a:lnSpc>
                <a:spcPct val="120000"/>
              </a:lnSpc>
              <a:spcBef>
                <a:spcPts val="1000"/>
              </a:spcBef>
              <a:buFont typeface="Arial" panose="020B0604020202020204" pitchFamily="34" charset="0"/>
              <a:buChar char="•"/>
              <a:defRPr sz="1800" kern="1200">
                <a:solidFill>
                  <a:srgbClr val="141E4D"/>
                </a:solidFill>
                <a:latin typeface="+mn-lt"/>
                <a:ea typeface="+mn-ea"/>
                <a:cs typeface="+mn-cs"/>
              </a:defRPr>
            </a:lvl1pPr>
            <a:lvl2pPr marL="612000" indent="-144000" algn="l" defTabSz="914400" rtl="0" eaLnBrk="1" latinLnBrk="0" hangingPunct="1">
              <a:lnSpc>
                <a:spcPct val="110000"/>
              </a:lnSpc>
              <a:spcBef>
                <a:spcPts val="0"/>
              </a:spcBef>
              <a:spcAft>
                <a:spcPts val="300"/>
              </a:spcAft>
              <a:buFont typeface="Arial" panose="020B0604020202020204" pitchFamily="34" charset="0"/>
              <a:buChar char="•"/>
              <a:defRPr sz="1600" kern="1200">
                <a:solidFill>
                  <a:srgbClr val="141E4D"/>
                </a:solidFill>
                <a:latin typeface="+mn-lt"/>
                <a:ea typeface="+mn-ea"/>
                <a:cs typeface="+mn-cs"/>
              </a:defRPr>
            </a:lvl2pPr>
            <a:lvl3pPr marL="1044000" indent="-144000" algn="l" defTabSz="914400" rtl="0" eaLnBrk="1" latinLnBrk="0" hangingPunct="1">
              <a:lnSpc>
                <a:spcPct val="110000"/>
              </a:lnSpc>
              <a:spcBef>
                <a:spcPts val="0"/>
              </a:spcBef>
              <a:buFont typeface="Arial" panose="020B0604020202020204" pitchFamily="34" charset="0"/>
              <a:buChar char="•"/>
              <a:defRPr sz="1400" kern="1200">
                <a:solidFill>
                  <a:srgbClr val="141E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Forskningen/viden stammer primært fra:</a:t>
            </a:r>
          </a:p>
          <a:p>
            <a:pPr lvl="1"/>
            <a:r>
              <a:rPr lang="da-DK" dirty="0"/>
              <a:t>Videncenter for sang, AAU, Professionshøjskolen Absalon, </a:t>
            </a:r>
            <a:r>
              <a:rPr lang="da-DK" dirty="0" err="1"/>
              <a:t>Implement</a:t>
            </a:r>
            <a:r>
              <a:rPr lang="da-DK" dirty="0"/>
              <a:t>, DEFACTUM, Lungeforeningen, WHO, NOCKS, VIVE, TBA, Sangens Hus, Kulturministeriet, Aalborg Universitet, musikterapi, kunstpædagoger mv.</a:t>
            </a:r>
          </a:p>
          <a:p>
            <a:endParaRPr lang="da-DK" dirty="0"/>
          </a:p>
        </p:txBody>
      </p:sp>
      <p:sp>
        <p:nvSpPr>
          <p:cNvPr id="7" name="Tekstfelt 6">
            <a:extLst>
              <a:ext uri="{FF2B5EF4-FFF2-40B4-BE49-F238E27FC236}">
                <a16:creationId xmlns:a16="http://schemas.microsoft.com/office/drawing/2014/main" id="{C5D92C02-BD94-CEF6-02FF-6B254D60C2E8}"/>
              </a:ext>
            </a:extLst>
          </p:cNvPr>
          <p:cNvSpPr txBox="1"/>
          <p:nvPr/>
        </p:nvSpPr>
        <p:spPr>
          <a:xfrm>
            <a:off x="2048528" y="3402275"/>
            <a:ext cx="2491868" cy="2031325"/>
          </a:xfrm>
          <a:prstGeom prst="rect">
            <a:avLst/>
          </a:prstGeom>
          <a:noFill/>
        </p:spPr>
        <p:txBody>
          <a:bodyPr wrap="square">
            <a:spAutoFit/>
          </a:bodyPr>
          <a:lstStyle/>
          <a:p>
            <a:pPr algn="ctr"/>
            <a:r>
              <a:rPr lang="da-DK" dirty="0">
                <a:solidFill>
                  <a:srgbClr val="141E4D"/>
                </a:solidFill>
              </a:rPr>
              <a:t>65% af respondenterne svarer, at initiativer med sundhedsfremme understøttes af forskning eller anden viden.</a:t>
            </a:r>
          </a:p>
        </p:txBody>
      </p:sp>
      <p:pic>
        <p:nvPicPr>
          <p:cNvPr id="9" name="Grafik 8" descr="Hjerne i hoved kontur">
            <a:extLst>
              <a:ext uri="{FF2B5EF4-FFF2-40B4-BE49-F238E27FC236}">
                <a16:creationId xmlns:a16="http://schemas.microsoft.com/office/drawing/2014/main" id="{54B37027-A588-9676-B408-812F0DC2854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37262" y="2306870"/>
            <a:ext cx="914400" cy="914400"/>
          </a:xfrm>
          <a:prstGeom prst="rect">
            <a:avLst/>
          </a:prstGeom>
        </p:spPr>
      </p:pic>
      <p:pic>
        <p:nvPicPr>
          <p:cNvPr id="11" name="Grafik 10" descr="Bøger kontur">
            <a:extLst>
              <a:ext uri="{FF2B5EF4-FFF2-40B4-BE49-F238E27FC236}">
                <a16:creationId xmlns:a16="http://schemas.microsoft.com/office/drawing/2014/main" id="{654BC7E6-5978-6AC7-1181-F3C498CD0B5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08997" y="2323307"/>
            <a:ext cx="914400" cy="914400"/>
          </a:xfrm>
          <a:prstGeom prst="rect">
            <a:avLst/>
          </a:prstGeom>
        </p:spPr>
      </p:pic>
    </p:spTree>
    <p:extLst>
      <p:ext uri="{BB962C8B-B14F-4D97-AF65-F5344CB8AC3E}">
        <p14:creationId xmlns:p14="http://schemas.microsoft.com/office/powerpoint/2010/main" val="401049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F052E6B4-85DD-D248-5F56-066901158E72}"/>
              </a:ext>
            </a:extLst>
          </p:cNvPr>
          <p:cNvSpPr>
            <a:spLocks noGrp="1"/>
          </p:cNvSpPr>
          <p:nvPr>
            <p:ph type="sldNum" sz="quarter" idx="11"/>
          </p:nvPr>
        </p:nvSpPr>
        <p:spPr/>
        <p:txBody>
          <a:bodyPr/>
          <a:lstStyle/>
          <a:p>
            <a:fld id="{021E1021-89F3-4E67-882D-FBA1129841CA}" type="slidenum">
              <a:rPr lang="da-DK" smtClean="0"/>
              <a:pPr/>
              <a:t>31</a:t>
            </a:fld>
            <a:endParaRPr lang="da-DK"/>
          </a:p>
        </p:txBody>
      </p:sp>
      <p:sp>
        <p:nvSpPr>
          <p:cNvPr id="3" name="Pladsholder til tekst 2">
            <a:extLst>
              <a:ext uri="{FF2B5EF4-FFF2-40B4-BE49-F238E27FC236}">
                <a16:creationId xmlns:a16="http://schemas.microsoft.com/office/drawing/2014/main" id="{B1CD7153-7B7A-FC04-EDDB-A5DA0E54FA27}"/>
              </a:ext>
            </a:extLst>
          </p:cNvPr>
          <p:cNvSpPr>
            <a:spLocks noGrp="1"/>
          </p:cNvSpPr>
          <p:nvPr>
            <p:ph type="body" sz="quarter" idx="14"/>
          </p:nvPr>
        </p:nvSpPr>
        <p:spPr/>
        <p:txBody>
          <a:bodyPr/>
          <a:lstStyle/>
          <a:p>
            <a:endParaRPr lang="da-DK"/>
          </a:p>
        </p:txBody>
      </p:sp>
      <p:sp>
        <p:nvSpPr>
          <p:cNvPr id="4" name="Pladsholder til tekst 3">
            <a:extLst>
              <a:ext uri="{FF2B5EF4-FFF2-40B4-BE49-F238E27FC236}">
                <a16:creationId xmlns:a16="http://schemas.microsoft.com/office/drawing/2014/main" id="{2AAD2277-5F74-7AE2-6BD0-68A2DBE9AC42}"/>
              </a:ext>
            </a:extLst>
          </p:cNvPr>
          <p:cNvSpPr>
            <a:spLocks noGrp="1"/>
          </p:cNvSpPr>
          <p:nvPr>
            <p:ph type="body" sz="quarter" idx="12"/>
          </p:nvPr>
        </p:nvSpPr>
        <p:spPr/>
        <p:txBody>
          <a:bodyPr/>
          <a:lstStyle/>
          <a:p>
            <a:r>
              <a:rPr lang="da-DK" sz="2800" dirty="0"/>
              <a:t>89% af respondenterne vurderer i </a:t>
            </a:r>
            <a:r>
              <a:rPr lang="da-DK" sz="2800" i="1" dirty="0"/>
              <a:t>meget høj grad/i høj grad</a:t>
            </a:r>
            <a:r>
              <a:rPr lang="da-DK" sz="2800" dirty="0"/>
              <a:t> at initiativerne med sundhedsfremme, hvor musik- og kulturskoler spiller en aktiv rolle, har en </a:t>
            </a:r>
            <a:r>
              <a:rPr lang="da-DK" sz="2800" i="1" dirty="0"/>
              <a:t>effekt på forbedring </a:t>
            </a:r>
            <a:r>
              <a:rPr lang="da-DK" sz="2800" dirty="0"/>
              <a:t>af mental sundhed og trivsel blandt borgerne.</a:t>
            </a:r>
          </a:p>
          <a:p>
            <a:endParaRPr lang="da-DK" dirty="0"/>
          </a:p>
        </p:txBody>
      </p:sp>
      <p:sp>
        <p:nvSpPr>
          <p:cNvPr id="5" name="Pladsholder til tekst 4">
            <a:extLst>
              <a:ext uri="{FF2B5EF4-FFF2-40B4-BE49-F238E27FC236}">
                <a16:creationId xmlns:a16="http://schemas.microsoft.com/office/drawing/2014/main" id="{4B67294F-7979-9E25-9D13-43FC5BC8824D}"/>
              </a:ext>
            </a:extLst>
          </p:cNvPr>
          <p:cNvSpPr>
            <a:spLocks noGrp="1"/>
          </p:cNvSpPr>
          <p:nvPr>
            <p:ph type="body" sz="quarter" idx="13"/>
          </p:nvPr>
        </p:nvSpPr>
        <p:spPr/>
        <p:txBody>
          <a:bodyPr/>
          <a:lstStyle/>
          <a:p>
            <a:r>
              <a:rPr lang="da-DK" dirty="0"/>
              <a:t>KL </a:t>
            </a:r>
            <a:r>
              <a:rPr lang="da-DK" dirty="0" err="1"/>
              <a:t>Survey</a:t>
            </a:r>
            <a:r>
              <a:rPr lang="da-DK" dirty="0"/>
              <a:t> 2026</a:t>
            </a:r>
          </a:p>
        </p:txBody>
      </p:sp>
      <p:sp>
        <p:nvSpPr>
          <p:cNvPr id="6" name="Pladsholder til tekst 5">
            <a:extLst>
              <a:ext uri="{FF2B5EF4-FFF2-40B4-BE49-F238E27FC236}">
                <a16:creationId xmlns:a16="http://schemas.microsoft.com/office/drawing/2014/main" id="{1FB3A100-1ED5-BBDB-32DF-28D362FF628B}"/>
              </a:ext>
            </a:extLst>
          </p:cNvPr>
          <p:cNvSpPr>
            <a:spLocks noGrp="1"/>
          </p:cNvSpPr>
          <p:nvPr>
            <p:ph type="body" sz="quarter" idx="15"/>
          </p:nvPr>
        </p:nvSpPr>
        <p:spPr/>
        <p:txBody>
          <a:bodyPr/>
          <a:lstStyle/>
          <a:p>
            <a:endParaRPr lang="da-DK"/>
          </a:p>
        </p:txBody>
      </p:sp>
      <p:sp>
        <p:nvSpPr>
          <p:cNvPr id="7" name="Pladsholder til sidefod 6">
            <a:extLst>
              <a:ext uri="{FF2B5EF4-FFF2-40B4-BE49-F238E27FC236}">
                <a16:creationId xmlns:a16="http://schemas.microsoft.com/office/drawing/2014/main" id="{153F7694-5053-FCB2-ED8B-221A5DE41FE7}"/>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32834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83F0F-B3D0-02BF-187C-0DDC48B21F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7E40FB-5941-44A1-D423-6ABBDF2A67DA}"/>
              </a:ext>
            </a:extLst>
          </p:cNvPr>
          <p:cNvSpPr>
            <a:spLocks noGrp="1"/>
          </p:cNvSpPr>
          <p:nvPr>
            <p:ph type="title"/>
          </p:nvPr>
        </p:nvSpPr>
        <p:spPr/>
        <p:txBody>
          <a:bodyPr/>
          <a:lstStyle/>
          <a:p>
            <a:r>
              <a:rPr lang="da-DK" dirty="0"/>
              <a:t>Spørgsmål fra debatoplægget: </a:t>
            </a:r>
          </a:p>
        </p:txBody>
      </p:sp>
      <p:sp>
        <p:nvSpPr>
          <p:cNvPr id="3" name="Pladsholder til slidenummer 2">
            <a:extLst>
              <a:ext uri="{FF2B5EF4-FFF2-40B4-BE49-F238E27FC236}">
                <a16:creationId xmlns:a16="http://schemas.microsoft.com/office/drawing/2014/main" id="{9E84E507-0C90-D729-57EF-360CF86D60AD}"/>
              </a:ext>
            </a:extLst>
          </p:cNvPr>
          <p:cNvSpPr>
            <a:spLocks noGrp="1"/>
          </p:cNvSpPr>
          <p:nvPr>
            <p:ph type="sldNum" sz="quarter" idx="11"/>
          </p:nvPr>
        </p:nvSpPr>
        <p:spPr/>
        <p:txBody>
          <a:bodyPr/>
          <a:lstStyle/>
          <a:p>
            <a:fld id="{021E1021-89F3-4E67-882D-FBA1129841CA}" type="slidenum">
              <a:rPr lang="da-DK" smtClean="0"/>
              <a:pPr/>
              <a:t>32</a:t>
            </a:fld>
            <a:endParaRPr lang="da-DK"/>
          </a:p>
        </p:txBody>
      </p:sp>
      <p:sp>
        <p:nvSpPr>
          <p:cNvPr id="4" name="Pladsholder til tekst 3">
            <a:extLst>
              <a:ext uri="{FF2B5EF4-FFF2-40B4-BE49-F238E27FC236}">
                <a16:creationId xmlns:a16="http://schemas.microsoft.com/office/drawing/2014/main" id="{BB0155F2-697C-A0F2-8738-B1FD086C3219}"/>
              </a:ext>
            </a:extLst>
          </p:cNvPr>
          <p:cNvSpPr>
            <a:spLocks noGrp="1"/>
          </p:cNvSpPr>
          <p:nvPr>
            <p:ph type="body" sz="quarter" idx="12"/>
          </p:nvPr>
        </p:nvSpPr>
        <p:spPr/>
        <p:txBody>
          <a:bodyPr/>
          <a:lstStyle/>
          <a:p>
            <a:pPr marL="0" indent="0">
              <a:buNone/>
            </a:pPr>
            <a:br>
              <a:rPr lang="da-DK" sz="1600" dirty="0"/>
            </a:br>
            <a:endParaRPr lang="da-DK" sz="1600" dirty="0"/>
          </a:p>
        </p:txBody>
      </p:sp>
      <p:sp>
        <p:nvSpPr>
          <p:cNvPr id="5" name="Pladsholder til sidefod 4">
            <a:extLst>
              <a:ext uri="{FF2B5EF4-FFF2-40B4-BE49-F238E27FC236}">
                <a16:creationId xmlns:a16="http://schemas.microsoft.com/office/drawing/2014/main" id="{142916F1-CB93-D265-94D9-CB6106CA75E4}"/>
              </a:ext>
            </a:extLst>
          </p:cNvPr>
          <p:cNvSpPr>
            <a:spLocks noGrp="1"/>
          </p:cNvSpPr>
          <p:nvPr>
            <p:ph type="ftr" sz="quarter" idx="10"/>
          </p:nvPr>
        </p:nvSpPr>
        <p:spPr/>
        <p:txBody>
          <a:bodyPr/>
          <a:lstStyle/>
          <a:p>
            <a:r>
              <a:rPr lang="da-DK"/>
              <a:t>KL Debatoplæg 2026</a:t>
            </a:r>
            <a:endParaRPr lang="da-DK" dirty="0"/>
          </a:p>
        </p:txBody>
      </p:sp>
      <p:sp>
        <p:nvSpPr>
          <p:cNvPr id="8" name="Tekstfelt 7">
            <a:extLst>
              <a:ext uri="{FF2B5EF4-FFF2-40B4-BE49-F238E27FC236}">
                <a16:creationId xmlns:a16="http://schemas.microsoft.com/office/drawing/2014/main" id="{20D8EBA2-702C-FF45-56F1-2F47A3E18012}"/>
              </a:ext>
            </a:extLst>
          </p:cNvPr>
          <p:cNvSpPr txBox="1"/>
          <p:nvPr/>
        </p:nvSpPr>
        <p:spPr>
          <a:xfrm>
            <a:off x="705485" y="2197290"/>
            <a:ext cx="7196569" cy="3416320"/>
          </a:xfrm>
          <a:prstGeom prst="rect">
            <a:avLst/>
          </a:prstGeom>
          <a:noFill/>
        </p:spPr>
        <p:txBody>
          <a:bodyPr wrap="square">
            <a:spAutoFit/>
          </a:bodyPr>
          <a:lstStyle/>
          <a:p>
            <a:pPr marL="285750" indent="-285750">
              <a:buFont typeface="Arial" panose="020B0604020202020204" pitchFamily="34" charset="0"/>
              <a:buChar char="•"/>
            </a:pPr>
            <a:r>
              <a:rPr lang="da-DK" dirty="0"/>
              <a:t>I hvor høj grad er musik- og kulturskolerne en del af tværgående politikker og indsatser ift. børn og unges trivsel, forebyggelse og sundhedsfremme, sociale indsatser mv.?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Hvilken værdi kan der skabes ved at inddrage musik- og kulturskoler i eksisterende indsatser på social- og sundhedsområdet, ældreområdet, det specialiserede socialområdet mv.?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Hvilke politiske drøftelser kræver det at udvikle nye indsatser som kobler mellem musik- og kulturskolerne og institutioner eller initiativer på andre politikområder? </a:t>
            </a:r>
          </a:p>
        </p:txBody>
      </p:sp>
    </p:spTree>
    <p:extLst>
      <p:ext uri="{BB962C8B-B14F-4D97-AF65-F5344CB8AC3E}">
        <p14:creationId xmlns:p14="http://schemas.microsoft.com/office/powerpoint/2010/main" val="260914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DDD1C-A68E-F66C-3769-508EAFD38E01}"/>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C131246F-AA9D-5EFF-5232-D5AFC4FCD08F}"/>
              </a:ext>
            </a:extLst>
          </p:cNvPr>
          <p:cNvSpPr>
            <a:spLocks noGrp="1"/>
          </p:cNvSpPr>
          <p:nvPr>
            <p:ph type="title"/>
          </p:nvPr>
        </p:nvSpPr>
        <p:spPr>
          <a:xfrm>
            <a:off x="701675" y="908050"/>
            <a:ext cx="4684713" cy="1002638"/>
          </a:xfrm>
        </p:spPr>
        <p:txBody>
          <a:bodyPr anchor="t">
            <a:normAutofit fontScale="90000"/>
          </a:bodyPr>
          <a:lstStyle/>
          <a:p>
            <a:r>
              <a:rPr lang="da-DK" b="1" dirty="0"/>
              <a:t>Tema 3</a:t>
            </a:r>
            <a:br>
              <a:rPr lang="da-DK" b="1" dirty="0"/>
            </a:br>
            <a:br>
              <a:rPr lang="da-DK" dirty="0"/>
            </a:br>
            <a:r>
              <a:rPr lang="da-DK" sz="2700" dirty="0"/>
              <a:t>Fællesskaber og sammenhængskraft: </a:t>
            </a:r>
            <a:br>
              <a:rPr lang="da-DK" sz="2700" dirty="0"/>
            </a:br>
            <a:r>
              <a:rPr lang="da-DK" sz="2700" dirty="0"/>
              <a:t>Musik- og kulturskoler som lokalt omdrejningspunkt</a:t>
            </a:r>
            <a:endParaRPr lang="en-US" dirty="0"/>
          </a:p>
        </p:txBody>
      </p:sp>
      <p:sp>
        <p:nvSpPr>
          <p:cNvPr id="3" name="Pladsholder til tekst 2">
            <a:extLst>
              <a:ext uri="{FF2B5EF4-FFF2-40B4-BE49-F238E27FC236}">
                <a16:creationId xmlns:a16="http://schemas.microsoft.com/office/drawing/2014/main" id="{7970EA83-31BE-0B69-921C-F7B676F81C9E}"/>
              </a:ext>
            </a:extLst>
          </p:cNvPr>
          <p:cNvSpPr>
            <a:spLocks noGrp="1"/>
          </p:cNvSpPr>
          <p:nvPr>
            <p:ph type="body" sz="quarter" idx="13"/>
          </p:nvPr>
        </p:nvSpPr>
        <p:spPr>
          <a:xfrm>
            <a:off x="701675" y="3246120"/>
            <a:ext cx="4684713" cy="3053063"/>
          </a:xfrm>
        </p:spPr>
        <p:txBody>
          <a:bodyPr>
            <a:normAutofit lnSpcReduction="10000"/>
          </a:bodyPr>
          <a:lstStyle/>
          <a:p>
            <a:pPr marL="0" indent="0">
              <a:lnSpc>
                <a:spcPct val="110000"/>
              </a:lnSpc>
              <a:buNone/>
            </a:pPr>
            <a:r>
              <a:rPr lang="da-DK" sz="1600" dirty="0"/>
              <a:t>Musik- og kulturskolerne er en drivkraft i det lokale kulturliv og bidrager til at skabe stærke fællesskaber. Gennem koncerter, events og samarbejder med kulturinstitutioner, foreninger og civilsamfund styrker de kommunens kulturelle identitet og sammenhængskraft. Strategiske samarbejder og placering med andre kulturelle aktører og institutioner kan øge synligheden og skabe synergier, der understøtter kommunens politiske mål. Fx at sikre kulturel deltagelse på tværs af kommunen og at understøtte kultur for, med og af unge.</a:t>
            </a:r>
          </a:p>
        </p:txBody>
      </p:sp>
      <p:sp>
        <p:nvSpPr>
          <p:cNvPr id="5" name="Pladsholder til sidefod 4">
            <a:extLst>
              <a:ext uri="{FF2B5EF4-FFF2-40B4-BE49-F238E27FC236}">
                <a16:creationId xmlns:a16="http://schemas.microsoft.com/office/drawing/2014/main" id="{79D7AAC6-78EC-4D00-3B6E-917A6C82A542}"/>
              </a:ext>
            </a:extLst>
          </p:cNvPr>
          <p:cNvSpPr>
            <a:spLocks noGrp="1"/>
          </p:cNvSpPr>
          <p:nvPr>
            <p:ph type="ftr" sz="quarter" idx="10"/>
          </p:nvPr>
        </p:nvSpPr>
        <p:spPr>
          <a:xfrm>
            <a:off x="7381875" y="6299183"/>
            <a:ext cx="4114800" cy="365125"/>
          </a:xfrm>
        </p:spPr>
        <p:txBody>
          <a:bodyPr anchor="ctr">
            <a:normAutofit/>
          </a:bodyPr>
          <a:lstStyle/>
          <a:p>
            <a:pPr>
              <a:spcAft>
                <a:spcPts val="600"/>
              </a:spcAft>
            </a:pPr>
            <a:r>
              <a:rPr lang="da-DK"/>
              <a:t>KL Debatoplæg 2026</a:t>
            </a:r>
          </a:p>
        </p:txBody>
      </p:sp>
      <p:sp>
        <p:nvSpPr>
          <p:cNvPr id="6" name="Pladsholder til slidenummer 5">
            <a:extLst>
              <a:ext uri="{FF2B5EF4-FFF2-40B4-BE49-F238E27FC236}">
                <a16:creationId xmlns:a16="http://schemas.microsoft.com/office/drawing/2014/main" id="{D2F3417D-265E-997C-21DD-8BFDCEA714A6}"/>
              </a:ext>
            </a:extLst>
          </p:cNvPr>
          <p:cNvSpPr>
            <a:spLocks noGrp="1"/>
          </p:cNvSpPr>
          <p:nvPr>
            <p:ph type="sldNum" sz="quarter" idx="11"/>
          </p:nvPr>
        </p:nvSpPr>
        <p:spPr>
          <a:xfrm>
            <a:off x="701675" y="6302357"/>
            <a:ext cx="2743200" cy="365125"/>
          </a:xfrm>
        </p:spPr>
        <p:txBody>
          <a:bodyPr anchor="ctr">
            <a:normAutofit/>
          </a:bodyPr>
          <a:lstStyle/>
          <a:p>
            <a:pPr>
              <a:spcAft>
                <a:spcPts val="600"/>
              </a:spcAft>
            </a:pPr>
            <a:fld id="{021E1021-89F3-4E67-882D-FBA1129841CA}" type="slidenum">
              <a:rPr lang="da-DK" smtClean="0"/>
              <a:pPr>
                <a:spcAft>
                  <a:spcPts val="600"/>
                </a:spcAft>
              </a:pPr>
              <a:t>33</a:t>
            </a:fld>
            <a:endParaRPr lang="da-DK"/>
          </a:p>
        </p:txBody>
      </p:sp>
      <p:pic>
        <p:nvPicPr>
          <p:cNvPr id="14" name="Pladsholder til billede 13" descr="#Decorative">
            <a:extLst>
              <a:ext uri="{FF2B5EF4-FFF2-40B4-BE49-F238E27FC236}">
                <a16:creationId xmlns:a16="http://schemas.microsoft.com/office/drawing/2014/main" id="{2CFB9A91-6D5E-0281-39A2-C84200AF5E7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0620" r="30620"/>
          <a:stretch>
            <a:fillRect/>
          </a:stretch>
        </p:blipFill>
        <p:spPr>
          <a:custGeom>
            <a:avLst/>
            <a:gdLst>
              <a:gd name="connsiteX0" fmla="*/ 5162495 w 6096000"/>
              <a:gd name="connsiteY0" fmla="*/ 558817 h 6858000"/>
              <a:gd name="connsiteX1" fmla="*/ 5162495 w 6096000"/>
              <a:gd name="connsiteY1" fmla="*/ 895708 h 6858000"/>
              <a:gd name="connsiteX2" fmla="*/ 5355104 w 6096000"/>
              <a:gd name="connsiteY2" fmla="*/ 895708 h 6858000"/>
              <a:gd name="connsiteX3" fmla="*/ 5399836 w 6096000"/>
              <a:gd name="connsiteY3" fmla="*/ 829929 h 6858000"/>
              <a:gd name="connsiteX4" fmla="*/ 5252061 w 6096000"/>
              <a:gd name="connsiteY4" fmla="*/ 829929 h 6858000"/>
              <a:gd name="connsiteX5" fmla="*/ 5252061 w 6096000"/>
              <a:gd name="connsiteY5" fmla="*/ 558817 h 6858000"/>
              <a:gd name="connsiteX6" fmla="*/ 5040750 w 6096000"/>
              <a:gd name="connsiteY6" fmla="*/ 558817 h 6858000"/>
              <a:gd name="connsiteX7" fmla="*/ 4934213 w 6096000"/>
              <a:gd name="connsiteY7" fmla="*/ 721029 h 6858000"/>
              <a:gd name="connsiteX8" fmla="*/ 5052823 w 6096000"/>
              <a:gd name="connsiteY8" fmla="*/ 895708 h 6858000"/>
              <a:gd name="connsiteX9" fmla="*/ 5154463 w 6096000"/>
              <a:gd name="connsiteY9" fmla="*/ 895708 h 6858000"/>
              <a:gd name="connsiteX10" fmla="*/ 5031331 w 6096000"/>
              <a:gd name="connsiteY10" fmla="*/ 718306 h 6858000"/>
              <a:gd name="connsiteX11" fmla="*/ 5136224 w 6096000"/>
              <a:gd name="connsiteY11" fmla="*/ 558817 h 6858000"/>
              <a:gd name="connsiteX12" fmla="*/ 4835537 w 6096000"/>
              <a:gd name="connsiteY12" fmla="*/ 558817 h 6858000"/>
              <a:gd name="connsiteX13" fmla="*/ 4835537 w 6096000"/>
              <a:gd name="connsiteY13" fmla="*/ 895690 h 6858000"/>
              <a:gd name="connsiteX14" fmla="*/ 4925103 w 6096000"/>
              <a:gd name="connsiteY14" fmla="*/ 895690 h 6858000"/>
              <a:gd name="connsiteX15" fmla="*/ 4925103 w 6096000"/>
              <a:gd name="connsiteY15" fmla="*/ 558817 h 6858000"/>
              <a:gd name="connsiteX16" fmla="*/ 0 w 6096000"/>
              <a:gd name="connsiteY16" fmla="*/ 0 h 6858000"/>
              <a:gd name="connsiteX17" fmla="*/ 6096000 w 6096000"/>
              <a:gd name="connsiteY17" fmla="*/ 0 h 6858000"/>
              <a:gd name="connsiteX18" fmla="*/ 6096000 w 6096000"/>
              <a:gd name="connsiteY18" fmla="*/ 6858000 h 6858000"/>
              <a:gd name="connsiteX19" fmla="*/ 0 w 60960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58000">
                <a:moveTo>
                  <a:pt x="5162495" y="558817"/>
                </a:moveTo>
                <a:lnTo>
                  <a:pt x="5162495" y="895708"/>
                </a:lnTo>
                <a:lnTo>
                  <a:pt x="5355104" y="895708"/>
                </a:lnTo>
                <a:lnTo>
                  <a:pt x="5399836" y="829929"/>
                </a:lnTo>
                <a:lnTo>
                  <a:pt x="5252061" y="829929"/>
                </a:lnTo>
                <a:lnTo>
                  <a:pt x="5252061" y="558817"/>
                </a:lnTo>
                <a:close/>
                <a:moveTo>
                  <a:pt x="5040750" y="558817"/>
                </a:moveTo>
                <a:lnTo>
                  <a:pt x="4934213" y="721029"/>
                </a:lnTo>
                <a:lnTo>
                  <a:pt x="5052823" y="895708"/>
                </a:lnTo>
                <a:lnTo>
                  <a:pt x="5154463" y="895708"/>
                </a:lnTo>
                <a:lnTo>
                  <a:pt x="5031331" y="718306"/>
                </a:lnTo>
                <a:lnTo>
                  <a:pt x="5136224" y="558817"/>
                </a:lnTo>
                <a:close/>
                <a:moveTo>
                  <a:pt x="4835537" y="558817"/>
                </a:moveTo>
                <a:lnTo>
                  <a:pt x="4835537" y="895690"/>
                </a:lnTo>
                <a:lnTo>
                  <a:pt x="4925103" y="895690"/>
                </a:lnTo>
                <a:lnTo>
                  <a:pt x="4925103" y="558817"/>
                </a:lnTo>
                <a:close/>
                <a:moveTo>
                  <a:pt x="0" y="0"/>
                </a:moveTo>
                <a:lnTo>
                  <a:pt x="6096000" y="0"/>
                </a:lnTo>
                <a:lnTo>
                  <a:pt x="6096000" y="6858000"/>
                </a:lnTo>
                <a:lnTo>
                  <a:pt x="0" y="6858000"/>
                </a:lnTo>
                <a:close/>
              </a:path>
            </a:pathLst>
          </a:custGeom>
          <a:solidFill>
            <a:srgbClr val="E1E6E6"/>
          </a:solidFill>
        </p:spPr>
      </p:pic>
    </p:spTree>
    <p:extLst>
      <p:ext uri="{BB962C8B-B14F-4D97-AF65-F5344CB8AC3E}">
        <p14:creationId xmlns:p14="http://schemas.microsoft.com/office/powerpoint/2010/main" val="149096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4F302-F196-8F92-3F31-162BB0B34A5D}"/>
              </a:ext>
            </a:extLst>
          </p:cNvPr>
          <p:cNvSpPr>
            <a:spLocks noGrp="1"/>
          </p:cNvSpPr>
          <p:nvPr>
            <p:ph type="title"/>
          </p:nvPr>
        </p:nvSpPr>
        <p:spPr>
          <a:xfrm>
            <a:off x="701675" y="908050"/>
            <a:ext cx="9994900" cy="1002638"/>
          </a:xfrm>
        </p:spPr>
        <p:txBody>
          <a:bodyPr anchor="ctr">
            <a:normAutofit/>
          </a:bodyPr>
          <a:lstStyle/>
          <a:p>
            <a:r>
              <a:rPr lang="da-DK" dirty="0"/>
              <a:t>Synlighed og events</a:t>
            </a:r>
          </a:p>
        </p:txBody>
      </p:sp>
      <p:sp>
        <p:nvSpPr>
          <p:cNvPr id="4" name="Pladsholder til sidefod 3">
            <a:extLst>
              <a:ext uri="{FF2B5EF4-FFF2-40B4-BE49-F238E27FC236}">
                <a16:creationId xmlns:a16="http://schemas.microsoft.com/office/drawing/2014/main" id="{F7CC0673-4A25-9C0F-9F5E-5D2D326FD728}"/>
              </a:ext>
            </a:extLst>
          </p:cNvPr>
          <p:cNvSpPr>
            <a:spLocks noGrp="1"/>
          </p:cNvSpPr>
          <p:nvPr>
            <p:ph type="ftr" sz="quarter" idx="10"/>
          </p:nvPr>
        </p:nvSpPr>
        <p:spPr>
          <a:xfrm>
            <a:off x="7381875" y="6299183"/>
            <a:ext cx="4114800" cy="365125"/>
          </a:xfrm>
        </p:spPr>
        <p:txBody>
          <a:bodyPr anchor="ctr">
            <a:normAutofit/>
          </a:bodyPr>
          <a:lstStyle/>
          <a:p>
            <a:pPr>
              <a:spcAft>
                <a:spcPts val="600"/>
              </a:spcAft>
            </a:pPr>
            <a:r>
              <a:rPr lang="da-DK"/>
              <a:t>KL Debatoplæg 2026</a:t>
            </a:r>
          </a:p>
        </p:txBody>
      </p:sp>
      <p:sp>
        <p:nvSpPr>
          <p:cNvPr id="5" name="Pladsholder til slidenummer 4">
            <a:extLst>
              <a:ext uri="{FF2B5EF4-FFF2-40B4-BE49-F238E27FC236}">
                <a16:creationId xmlns:a16="http://schemas.microsoft.com/office/drawing/2014/main" id="{FE4373B5-EC3E-5284-38DF-E0940AA100A1}"/>
              </a:ext>
            </a:extLst>
          </p:cNvPr>
          <p:cNvSpPr>
            <a:spLocks noGrp="1"/>
          </p:cNvSpPr>
          <p:nvPr>
            <p:ph type="sldNum" sz="quarter" idx="11"/>
          </p:nvPr>
        </p:nvSpPr>
        <p:spPr>
          <a:xfrm>
            <a:off x="701674" y="6302357"/>
            <a:ext cx="8097941" cy="365125"/>
          </a:xfrm>
        </p:spPr>
        <p:txBody>
          <a:bodyPr anchor="ctr">
            <a:normAutofit/>
          </a:bodyPr>
          <a:lstStyle/>
          <a:p>
            <a:pPr>
              <a:spcAft>
                <a:spcPts val="600"/>
              </a:spcAft>
            </a:pPr>
            <a:fld id="{021E1021-89F3-4E67-882D-FBA1129841CA}" type="slidenum">
              <a:rPr lang="da-DK" smtClean="0"/>
              <a:pPr>
                <a:spcAft>
                  <a:spcPts val="600"/>
                </a:spcAft>
              </a:pPr>
              <a:t>34</a:t>
            </a:fld>
            <a:r>
              <a:rPr lang="da-DK" dirty="0"/>
              <a:t>		Kilder:  (2) Danmarks Statistik, (1, 3) KL </a:t>
            </a:r>
            <a:r>
              <a:rPr lang="da-DK" dirty="0" err="1"/>
              <a:t>Survey</a:t>
            </a:r>
            <a:endParaRPr lang="da-DK" dirty="0"/>
          </a:p>
        </p:txBody>
      </p:sp>
      <p:graphicFrame>
        <p:nvGraphicFramePr>
          <p:cNvPr id="8" name="Pladsholder til diagram 2" descr="Oversigt som påpeger mængden af synlighed og events der er i forbindelse med musik- og kulturskoler. ">
            <a:extLst>
              <a:ext uri="{FF2B5EF4-FFF2-40B4-BE49-F238E27FC236}">
                <a16:creationId xmlns:a16="http://schemas.microsoft.com/office/drawing/2014/main" id="{8BF34F87-4B3D-1A76-691C-AFC8B85BCC5D}"/>
              </a:ext>
            </a:extLst>
          </p:cNvPr>
          <p:cNvGraphicFramePr/>
          <p:nvPr>
            <p:extLst>
              <p:ext uri="{D42A27DB-BD31-4B8C-83A1-F6EECF244321}">
                <p14:modId xmlns:p14="http://schemas.microsoft.com/office/powerpoint/2010/main" val="2297349280"/>
              </p:ext>
            </p:extLst>
          </p:nvPr>
        </p:nvGraphicFramePr>
        <p:xfrm>
          <a:off x="701675" y="2103120"/>
          <a:ext cx="10788650" cy="3846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488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33BE8-31C1-7466-4D99-453133614D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5FF9A0-6D10-A7A9-0EB0-2B26E78F6EC7}"/>
              </a:ext>
            </a:extLst>
          </p:cNvPr>
          <p:cNvSpPr>
            <a:spLocks noGrp="1"/>
          </p:cNvSpPr>
          <p:nvPr>
            <p:ph type="title"/>
          </p:nvPr>
        </p:nvSpPr>
        <p:spPr>
          <a:xfrm>
            <a:off x="701675" y="908050"/>
            <a:ext cx="9994900" cy="1002638"/>
          </a:xfrm>
        </p:spPr>
        <p:txBody>
          <a:bodyPr anchor="ctr">
            <a:normAutofit/>
          </a:bodyPr>
          <a:lstStyle/>
          <a:p>
            <a:r>
              <a:rPr lang="da-DK" dirty="0"/>
              <a:t>Typer af arrangementer</a:t>
            </a:r>
          </a:p>
        </p:txBody>
      </p:sp>
      <p:sp>
        <p:nvSpPr>
          <p:cNvPr id="4" name="Pladsholder til sidefod 3">
            <a:extLst>
              <a:ext uri="{FF2B5EF4-FFF2-40B4-BE49-F238E27FC236}">
                <a16:creationId xmlns:a16="http://schemas.microsoft.com/office/drawing/2014/main" id="{AF68550C-E771-FD67-6C5A-B9E4871BC72D}"/>
              </a:ext>
            </a:extLst>
          </p:cNvPr>
          <p:cNvSpPr>
            <a:spLocks noGrp="1"/>
          </p:cNvSpPr>
          <p:nvPr>
            <p:ph type="ftr" sz="quarter" idx="10"/>
          </p:nvPr>
        </p:nvSpPr>
        <p:spPr>
          <a:xfrm>
            <a:off x="7381875" y="6299183"/>
            <a:ext cx="4114800" cy="365125"/>
          </a:xfrm>
        </p:spPr>
        <p:txBody>
          <a:bodyPr anchor="ctr">
            <a:normAutofit/>
          </a:bodyPr>
          <a:lstStyle/>
          <a:p>
            <a:pPr>
              <a:spcAft>
                <a:spcPts val="600"/>
              </a:spcAft>
            </a:pPr>
            <a:r>
              <a:rPr lang="da-DK"/>
              <a:t>KL Debatoplæg 2026</a:t>
            </a:r>
          </a:p>
        </p:txBody>
      </p:sp>
      <p:sp>
        <p:nvSpPr>
          <p:cNvPr id="5" name="Pladsholder til slidenummer 4">
            <a:extLst>
              <a:ext uri="{FF2B5EF4-FFF2-40B4-BE49-F238E27FC236}">
                <a16:creationId xmlns:a16="http://schemas.microsoft.com/office/drawing/2014/main" id="{BB0FD934-DDF5-AC2C-BDD1-4FF357A4EC5E}"/>
              </a:ext>
            </a:extLst>
          </p:cNvPr>
          <p:cNvSpPr>
            <a:spLocks noGrp="1"/>
          </p:cNvSpPr>
          <p:nvPr>
            <p:ph type="sldNum" sz="quarter" idx="11"/>
          </p:nvPr>
        </p:nvSpPr>
        <p:spPr>
          <a:xfrm>
            <a:off x="701675" y="6302357"/>
            <a:ext cx="3502190" cy="365125"/>
          </a:xfrm>
        </p:spPr>
        <p:txBody>
          <a:bodyPr anchor="ctr">
            <a:normAutofit/>
          </a:bodyPr>
          <a:lstStyle/>
          <a:p>
            <a:pPr>
              <a:spcAft>
                <a:spcPts val="600"/>
              </a:spcAft>
            </a:pPr>
            <a:fld id="{021E1021-89F3-4E67-882D-FBA1129841CA}" type="slidenum">
              <a:rPr lang="da-DK" smtClean="0"/>
              <a:pPr>
                <a:spcAft>
                  <a:spcPts val="600"/>
                </a:spcAft>
              </a:pPr>
              <a:t>35</a:t>
            </a:fld>
            <a:r>
              <a:rPr lang="da-DK" dirty="0"/>
              <a:t>		Kilde: KL </a:t>
            </a:r>
            <a:r>
              <a:rPr lang="da-DK" dirty="0" err="1"/>
              <a:t>Survey</a:t>
            </a:r>
            <a:endParaRPr lang="da-DK" dirty="0"/>
          </a:p>
        </p:txBody>
      </p:sp>
      <p:sp>
        <p:nvSpPr>
          <p:cNvPr id="7" name="Pladsholder til tabel 6">
            <a:extLst>
              <a:ext uri="{FF2B5EF4-FFF2-40B4-BE49-F238E27FC236}">
                <a16:creationId xmlns:a16="http://schemas.microsoft.com/office/drawing/2014/main" id="{0C5FD0ED-DCD8-1712-98E6-4BC8FF33D6DF}"/>
              </a:ext>
            </a:extLst>
          </p:cNvPr>
          <p:cNvSpPr>
            <a:spLocks noGrp="1"/>
          </p:cNvSpPr>
          <p:nvPr>
            <p:ph type="tbl" sz="quarter" idx="12"/>
          </p:nvPr>
        </p:nvSpPr>
        <p:spPr>
          <a:xfrm>
            <a:off x="7255423" y="4292921"/>
            <a:ext cx="1515667" cy="455294"/>
          </a:xfrm>
        </p:spPr>
        <p:txBody>
          <a:bodyPr/>
          <a:lstStyle/>
          <a:p>
            <a:pPr marL="0" indent="0">
              <a:buNone/>
            </a:pPr>
            <a:r>
              <a:rPr lang="da-DK" dirty="0">
                <a:solidFill>
                  <a:schemeClr val="tx2"/>
                </a:solidFill>
              </a:rPr>
              <a:t>Udstillinger: 64%</a:t>
            </a:r>
          </a:p>
        </p:txBody>
      </p:sp>
      <p:pic>
        <p:nvPicPr>
          <p:cNvPr id="12" name="Grafik 11" descr="Lærer kontur">
            <a:extLst>
              <a:ext uri="{FF2B5EF4-FFF2-40B4-BE49-F238E27FC236}">
                <a16:creationId xmlns:a16="http://schemas.microsoft.com/office/drawing/2014/main" id="{86989E59-5F2A-12C2-CAD8-EB5AF2EA14D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39230" y="3259365"/>
            <a:ext cx="914400" cy="914400"/>
          </a:xfrm>
          <a:prstGeom prst="rect">
            <a:avLst/>
          </a:prstGeom>
        </p:spPr>
      </p:pic>
      <p:pic>
        <p:nvPicPr>
          <p:cNvPr id="16" name="Grafik 15" descr="Palette kontur">
            <a:extLst>
              <a:ext uri="{FF2B5EF4-FFF2-40B4-BE49-F238E27FC236}">
                <a16:creationId xmlns:a16="http://schemas.microsoft.com/office/drawing/2014/main" id="{13FABD7C-BCD7-70A1-5BB0-2606C8EDE5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89015" y="3259365"/>
            <a:ext cx="914400" cy="914400"/>
          </a:xfrm>
          <a:prstGeom prst="rect">
            <a:avLst/>
          </a:prstGeom>
        </p:spPr>
      </p:pic>
      <p:pic>
        <p:nvPicPr>
          <p:cNvPr id="22" name="Grafik 21" descr="Elguitar med massiv udfyldning">
            <a:extLst>
              <a:ext uri="{FF2B5EF4-FFF2-40B4-BE49-F238E27FC236}">
                <a16:creationId xmlns:a16="http://schemas.microsoft.com/office/drawing/2014/main" id="{EBA24AE9-E0F2-3A90-9065-250029A2E72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38800" y="3259365"/>
            <a:ext cx="914400" cy="914400"/>
          </a:xfrm>
          <a:prstGeom prst="rect">
            <a:avLst/>
          </a:prstGeom>
        </p:spPr>
      </p:pic>
      <p:pic>
        <p:nvPicPr>
          <p:cNvPr id="24" name="Grafik 23" descr="Danser med massiv udfyldning">
            <a:extLst>
              <a:ext uri="{FF2B5EF4-FFF2-40B4-BE49-F238E27FC236}">
                <a16:creationId xmlns:a16="http://schemas.microsoft.com/office/drawing/2014/main" id="{60A3A597-8E5D-B4F1-04A4-3AB81BE709E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38370" y="3259365"/>
            <a:ext cx="914400" cy="914400"/>
          </a:xfrm>
          <a:prstGeom prst="rect">
            <a:avLst/>
          </a:prstGeom>
        </p:spPr>
      </p:pic>
      <p:pic>
        <p:nvPicPr>
          <p:cNvPr id="28" name="Grafik 27" descr="Mikrofon kontur">
            <a:extLst>
              <a:ext uri="{FF2B5EF4-FFF2-40B4-BE49-F238E27FC236}">
                <a16:creationId xmlns:a16="http://schemas.microsoft.com/office/drawing/2014/main" id="{CE6BC35C-B7C9-473A-9CF5-C66452B6539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588585" y="3259365"/>
            <a:ext cx="914400" cy="914400"/>
          </a:xfrm>
          <a:prstGeom prst="rect">
            <a:avLst/>
          </a:prstGeom>
        </p:spPr>
      </p:pic>
      <p:sp>
        <p:nvSpPr>
          <p:cNvPr id="30" name="Tekstfelt 29">
            <a:extLst>
              <a:ext uri="{FF2B5EF4-FFF2-40B4-BE49-F238E27FC236}">
                <a16:creationId xmlns:a16="http://schemas.microsoft.com/office/drawing/2014/main" id="{101A1B44-7596-F6DB-56EF-DCC8C30635CA}"/>
              </a:ext>
            </a:extLst>
          </p:cNvPr>
          <p:cNvSpPr txBox="1"/>
          <p:nvPr/>
        </p:nvSpPr>
        <p:spPr>
          <a:xfrm>
            <a:off x="5380194" y="4292921"/>
            <a:ext cx="1515667" cy="646331"/>
          </a:xfrm>
          <a:prstGeom prst="rect">
            <a:avLst/>
          </a:prstGeom>
          <a:noFill/>
        </p:spPr>
        <p:txBody>
          <a:bodyPr wrap="square">
            <a:spAutoFit/>
          </a:bodyPr>
          <a:lstStyle/>
          <a:p>
            <a:r>
              <a:rPr lang="da-DK" dirty="0">
                <a:solidFill>
                  <a:schemeClr val="tx2"/>
                </a:solidFill>
              </a:rPr>
              <a:t>Festivaler: 66%</a:t>
            </a:r>
            <a:endParaRPr lang="da-DK" dirty="0"/>
          </a:p>
        </p:txBody>
      </p:sp>
      <p:sp>
        <p:nvSpPr>
          <p:cNvPr id="32" name="Tekstfelt 31">
            <a:extLst>
              <a:ext uri="{FF2B5EF4-FFF2-40B4-BE49-F238E27FC236}">
                <a16:creationId xmlns:a16="http://schemas.microsoft.com/office/drawing/2014/main" id="{B4979517-24DD-D501-7399-027E3907CC19}"/>
              </a:ext>
            </a:extLst>
          </p:cNvPr>
          <p:cNvSpPr txBox="1"/>
          <p:nvPr/>
        </p:nvSpPr>
        <p:spPr>
          <a:xfrm>
            <a:off x="3181817" y="4292921"/>
            <a:ext cx="1838815" cy="646331"/>
          </a:xfrm>
          <a:prstGeom prst="rect">
            <a:avLst/>
          </a:prstGeom>
          <a:noFill/>
        </p:spPr>
        <p:txBody>
          <a:bodyPr wrap="square">
            <a:spAutoFit/>
          </a:bodyPr>
          <a:lstStyle/>
          <a:p>
            <a:r>
              <a:rPr lang="da-DK" dirty="0">
                <a:solidFill>
                  <a:schemeClr val="tx2"/>
                </a:solidFill>
              </a:rPr>
              <a:t>Åbne koncerter: 93%</a:t>
            </a:r>
            <a:endParaRPr lang="da-DK" dirty="0"/>
          </a:p>
        </p:txBody>
      </p:sp>
      <p:sp>
        <p:nvSpPr>
          <p:cNvPr id="34" name="Tekstfelt 33">
            <a:extLst>
              <a:ext uri="{FF2B5EF4-FFF2-40B4-BE49-F238E27FC236}">
                <a16:creationId xmlns:a16="http://schemas.microsoft.com/office/drawing/2014/main" id="{7FC93FF2-351B-AB54-D617-1BD6837627DC}"/>
              </a:ext>
            </a:extLst>
          </p:cNvPr>
          <p:cNvSpPr txBox="1"/>
          <p:nvPr/>
        </p:nvSpPr>
        <p:spPr>
          <a:xfrm>
            <a:off x="1726952" y="2462225"/>
            <a:ext cx="8822150" cy="378886"/>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en-US" dirty="0">
                <a:solidFill>
                  <a:srgbClr val="141E4D"/>
                </a:solidFill>
              </a:rPr>
              <a:t>Typer </a:t>
            </a:r>
            <a:r>
              <a:rPr lang="en-US" dirty="0" err="1">
                <a:solidFill>
                  <a:srgbClr val="141E4D"/>
                </a:solidFill>
              </a:rPr>
              <a:t>af</a:t>
            </a:r>
            <a:r>
              <a:rPr lang="en-US" dirty="0">
                <a:solidFill>
                  <a:srgbClr val="141E4D"/>
                </a:solidFill>
              </a:rPr>
              <a:t> </a:t>
            </a:r>
            <a:r>
              <a:rPr lang="en-US" dirty="0" err="1">
                <a:solidFill>
                  <a:srgbClr val="141E4D"/>
                </a:solidFill>
              </a:rPr>
              <a:t>offentlige</a:t>
            </a:r>
            <a:r>
              <a:rPr lang="en-US" dirty="0">
                <a:solidFill>
                  <a:srgbClr val="141E4D"/>
                </a:solidFill>
              </a:rPr>
              <a:t> </a:t>
            </a:r>
            <a:r>
              <a:rPr lang="en-US" dirty="0" err="1">
                <a:solidFill>
                  <a:srgbClr val="141E4D"/>
                </a:solidFill>
              </a:rPr>
              <a:t>begivenheder</a:t>
            </a:r>
            <a:r>
              <a:rPr lang="en-US" dirty="0">
                <a:solidFill>
                  <a:srgbClr val="141E4D"/>
                </a:solidFill>
              </a:rPr>
              <a:t> </a:t>
            </a:r>
            <a:r>
              <a:rPr lang="en-US" dirty="0" err="1">
                <a:solidFill>
                  <a:srgbClr val="141E4D"/>
                </a:solidFill>
              </a:rPr>
              <a:t>som</a:t>
            </a:r>
            <a:r>
              <a:rPr lang="en-US" dirty="0">
                <a:solidFill>
                  <a:srgbClr val="141E4D"/>
                </a:solidFill>
              </a:rPr>
              <a:t> </a:t>
            </a:r>
            <a:r>
              <a:rPr lang="en-US" dirty="0" err="1">
                <a:solidFill>
                  <a:srgbClr val="141E4D"/>
                </a:solidFill>
              </a:rPr>
              <a:t>musik</a:t>
            </a:r>
            <a:r>
              <a:rPr lang="en-US" dirty="0">
                <a:solidFill>
                  <a:srgbClr val="141E4D"/>
                </a:solidFill>
              </a:rPr>
              <a:t>- </a:t>
            </a:r>
            <a:r>
              <a:rPr lang="en-US" dirty="0" err="1">
                <a:solidFill>
                  <a:srgbClr val="141E4D"/>
                </a:solidFill>
              </a:rPr>
              <a:t>og</a:t>
            </a:r>
            <a:r>
              <a:rPr lang="en-US" dirty="0">
                <a:solidFill>
                  <a:srgbClr val="141E4D"/>
                </a:solidFill>
              </a:rPr>
              <a:t> </a:t>
            </a:r>
            <a:r>
              <a:rPr lang="en-US" dirty="0" err="1">
                <a:solidFill>
                  <a:srgbClr val="141E4D"/>
                </a:solidFill>
              </a:rPr>
              <a:t>kulturskolerne</a:t>
            </a:r>
            <a:r>
              <a:rPr lang="en-US" dirty="0">
                <a:solidFill>
                  <a:srgbClr val="141E4D"/>
                </a:solidFill>
              </a:rPr>
              <a:t> </a:t>
            </a:r>
            <a:r>
              <a:rPr lang="en-US" dirty="0" err="1">
                <a:solidFill>
                  <a:srgbClr val="141E4D"/>
                </a:solidFill>
              </a:rPr>
              <a:t>deltager</a:t>
            </a:r>
            <a:r>
              <a:rPr lang="en-US" dirty="0">
                <a:solidFill>
                  <a:srgbClr val="141E4D"/>
                </a:solidFill>
              </a:rPr>
              <a:t> i:</a:t>
            </a:r>
          </a:p>
        </p:txBody>
      </p:sp>
      <p:sp>
        <p:nvSpPr>
          <p:cNvPr id="36" name="Tekstfelt 35">
            <a:extLst>
              <a:ext uri="{FF2B5EF4-FFF2-40B4-BE49-F238E27FC236}">
                <a16:creationId xmlns:a16="http://schemas.microsoft.com/office/drawing/2014/main" id="{3ED6DB74-D1D3-D552-0E3B-D88B9F710CD2}"/>
              </a:ext>
            </a:extLst>
          </p:cNvPr>
          <p:cNvSpPr txBox="1"/>
          <p:nvPr/>
        </p:nvSpPr>
        <p:spPr>
          <a:xfrm>
            <a:off x="9130653" y="4292921"/>
            <a:ext cx="2385196" cy="646331"/>
          </a:xfrm>
          <a:prstGeom prst="rect">
            <a:avLst/>
          </a:prstGeom>
          <a:noFill/>
        </p:spPr>
        <p:txBody>
          <a:bodyPr wrap="square">
            <a:spAutoFit/>
          </a:bodyPr>
          <a:lstStyle/>
          <a:p>
            <a:r>
              <a:rPr lang="da-DK" dirty="0">
                <a:solidFill>
                  <a:schemeClr val="tx2"/>
                </a:solidFill>
              </a:rPr>
              <a:t>Workshops/foredrag: 52%</a:t>
            </a:r>
            <a:endParaRPr lang="da-DK" dirty="0"/>
          </a:p>
        </p:txBody>
      </p:sp>
      <p:sp>
        <p:nvSpPr>
          <p:cNvPr id="38" name="Tekstfelt 37">
            <a:extLst>
              <a:ext uri="{FF2B5EF4-FFF2-40B4-BE49-F238E27FC236}">
                <a16:creationId xmlns:a16="http://schemas.microsoft.com/office/drawing/2014/main" id="{40E3B867-F603-8A7A-8ED2-8EB76F657DDC}"/>
              </a:ext>
            </a:extLst>
          </p:cNvPr>
          <p:cNvSpPr txBox="1"/>
          <p:nvPr/>
        </p:nvSpPr>
        <p:spPr>
          <a:xfrm>
            <a:off x="1070808" y="4292921"/>
            <a:ext cx="1751447" cy="1200329"/>
          </a:xfrm>
          <a:prstGeom prst="rect">
            <a:avLst/>
          </a:prstGeom>
          <a:noFill/>
        </p:spPr>
        <p:txBody>
          <a:bodyPr wrap="square">
            <a:spAutoFit/>
          </a:bodyPr>
          <a:lstStyle/>
          <a:p>
            <a:pPr marL="0" indent="0">
              <a:buNone/>
            </a:pPr>
            <a:r>
              <a:rPr lang="da-DK" dirty="0">
                <a:solidFill>
                  <a:schemeClr val="tx2"/>
                </a:solidFill>
              </a:rPr>
              <a:t>Kommunale arrangementer for borgere: 93%</a:t>
            </a:r>
          </a:p>
        </p:txBody>
      </p:sp>
    </p:spTree>
    <p:extLst>
      <p:ext uri="{BB962C8B-B14F-4D97-AF65-F5344CB8AC3E}">
        <p14:creationId xmlns:p14="http://schemas.microsoft.com/office/powerpoint/2010/main" val="26923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FDCDD-B2F3-55E3-18C7-44F7474738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64D2E1-9834-C89F-ED9B-712B974A5318}"/>
              </a:ext>
            </a:extLst>
          </p:cNvPr>
          <p:cNvSpPr>
            <a:spLocks noGrp="1"/>
          </p:cNvSpPr>
          <p:nvPr>
            <p:ph type="title"/>
          </p:nvPr>
        </p:nvSpPr>
        <p:spPr/>
        <p:txBody>
          <a:bodyPr/>
          <a:lstStyle/>
          <a:p>
            <a:r>
              <a:rPr lang="da-DK" dirty="0"/>
              <a:t>Spørgsmål fra debatoplægget:</a:t>
            </a:r>
          </a:p>
        </p:txBody>
      </p:sp>
      <p:sp>
        <p:nvSpPr>
          <p:cNvPr id="3" name="Pladsholder til slidenummer 2">
            <a:extLst>
              <a:ext uri="{FF2B5EF4-FFF2-40B4-BE49-F238E27FC236}">
                <a16:creationId xmlns:a16="http://schemas.microsoft.com/office/drawing/2014/main" id="{2754C6CE-4B2C-1C08-61FD-D91C39B96AAD}"/>
              </a:ext>
            </a:extLst>
          </p:cNvPr>
          <p:cNvSpPr>
            <a:spLocks noGrp="1"/>
          </p:cNvSpPr>
          <p:nvPr>
            <p:ph type="sldNum" sz="quarter" idx="11"/>
          </p:nvPr>
        </p:nvSpPr>
        <p:spPr/>
        <p:txBody>
          <a:bodyPr/>
          <a:lstStyle/>
          <a:p>
            <a:fld id="{021E1021-89F3-4E67-882D-FBA1129841CA}" type="slidenum">
              <a:rPr lang="da-DK" smtClean="0"/>
              <a:pPr/>
              <a:t>36</a:t>
            </a:fld>
            <a:endParaRPr lang="da-DK"/>
          </a:p>
        </p:txBody>
      </p:sp>
      <p:sp>
        <p:nvSpPr>
          <p:cNvPr id="4" name="Pladsholder til tekst 3">
            <a:extLst>
              <a:ext uri="{FF2B5EF4-FFF2-40B4-BE49-F238E27FC236}">
                <a16:creationId xmlns:a16="http://schemas.microsoft.com/office/drawing/2014/main" id="{446B048F-49E7-F65E-9EFC-2793A9B0B96A}"/>
              </a:ext>
            </a:extLst>
          </p:cNvPr>
          <p:cNvSpPr>
            <a:spLocks noGrp="1"/>
          </p:cNvSpPr>
          <p:nvPr>
            <p:ph type="body" sz="quarter" idx="12"/>
          </p:nvPr>
        </p:nvSpPr>
        <p:spPr/>
        <p:txBody>
          <a:bodyPr/>
          <a:lstStyle/>
          <a:p>
            <a:pPr marL="0" indent="0">
              <a:buNone/>
            </a:pPr>
            <a:endParaRPr lang="da-DK" dirty="0"/>
          </a:p>
        </p:txBody>
      </p:sp>
      <p:sp>
        <p:nvSpPr>
          <p:cNvPr id="5" name="Pladsholder til sidefod 4">
            <a:extLst>
              <a:ext uri="{FF2B5EF4-FFF2-40B4-BE49-F238E27FC236}">
                <a16:creationId xmlns:a16="http://schemas.microsoft.com/office/drawing/2014/main" id="{805C64F3-D3BD-7E19-2090-F148BF73DFB1}"/>
              </a:ext>
            </a:extLst>
          </p:cNvPr>
          <p:cNvSpPr>
            <a:spLocks noGrp="1"/>
          </p:cNvSpPr>
          <p:nvPr>
            <p:ph type="ftr" sz="quarter" idx="10"/>
          </p:nvPr>
        </p:nvSpPr>
        <p:spPr/>
        <p:txBody>
          <a:bodyPr/>
          <a:lstStyle/>
          <a:p>
            <a:r>
              <a:rPr lang="da-DK"/>
              <a:t>KL Debatoplæg 2026</a:t>
            </a:r>
            <a:endParaRPr lang="da-DK" dirty="0"/>
          </a:p>
        </p:txBody>
      </p:sp>
      <p:sp>
        <p:nvSpPr>
          <p:cNvPr id="8" name="Tekstfelt 7">
            <a:extLst>
              <a:ext uri="{FF2B5EF4-FFF2-40B4-BE49-F238E27FC236}">
                <a16:creationId xmlns:a16="http://schemas.microsoft.com/office/drawing/2014/main" id="{6CE87154-7BD1-0E91-AC09-C518ED1BFBC8}"/>
              </a:ext>
            </a:extLst>
          </p:cNvPr>
          <p:cNvSpPr txBox="1"/>
          <p:nvPr/>
        </p:nvSpPr>
        <p:spPr>
          <a:xfrm>
            <a:off x="705485" y="2197290"/>
            <a:ext cx="7196569" cy="3139321"/>
          </a:xfrm>
          <a:prstGeom prst="rect">
            <a:avLst/>
          </a:prstGeom>
          <a:noFill/>
        </p:spPr>
        <p:txBody>
          <a:bodyPr wrap="square">
            <a:spAutoFit/>
          </a:bodyPr>
          <a:lstStyle/>
          <a:p>
            <a:pPr marL="285750" indent="-285750">
              <a:buFont typeface="Arial" panose="020B0604020202020204" pitchFamily="34" charset="0"/>
              <a:buChar char="•"/>
            </a:pPr>
            <a:r>
              <a:rPr lang="da-DK" dirty="0"/>
              <a:t>Hvilke ambitioner har vi for, at musik- og kulturskolerne er drivkraft i det lokale kulturliv og offentligt tilgængelige arrangementer og begivenheder i kommunen?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Har vi en strategi for, hvordan musik- og kulturskolerne skal være med til at understøtte fællesskaber og sammenhængskraft for kommunen?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Hvilke potentialer kan der være i, at musik- og kulturskoler samarbejder og samskaber initiativer med andre institutioner som fx ungdomsskoler og andre ungemiljøer? </a:t>
            </a:r>
          </a:p>
        </p:txBody>
      </p:sp>
    </p:spTree>
    <p:extLst>
      <p:ext uri="{BB962C8B-B14F-4D97-AF65-F5344CB8AC3E}">
        <p14:creationId xmlns:p14="http://schemas.microsoft.com/office/powerpoint/2010/main" val="161591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3DA2-A321-24CF-02F3-DE1F12F81BB5}"/>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EDDFF05-9BE1-1C4D-2F3D-DB177DF38FD7}"/>
              </a:ext>
            </a:extLst>
          </p:cNvPr>
          <p:cNvSpPr>
            <a:spLocks noGrp="1"/>
          </p:cNvSpPr>
          <p:nvPr>
            <p:ph type="title"/>
          </p:nvPr>
        </p:nvSpPr>
        <p:spPr>
          <a:xfrm>
            <a:off x="701675" y="908050"/>
            <a:ext cx="4684713" cy="1002638"/>
          </a:xfrm>
        </p:spPr>
        <p:txBody>
          <a:bodyPr anchor="t">
            <a:normAutofit fontScale="90000"/>
          </a:bodyPr>
          <a:lstStyle/>
          <a:p>
            <a:r>
              <a:rPr lang="da-DK" b="1" dirty="0"/>
              <a:t>Tema 4 </a:t>
            </a:r>
            <a:br>
              <a:rPr lang="da-DK" b="1" dirty="0"/>
            </a:br>
            <a:br>
              <a:rPr lang="da-DK" dirty="0"/>
            </a:br>
            <a:r>
              <a:rPr lang="da-DK" sz="2700" dirty="0"/>
              <a:t>Talentudvikling:</a:t>
            </a:r>
            <a:br>
              <a:rPr lang="da-DK" sz="2700" dirty="0"/>
            </a:br>
            <a:r>
              <a:rPr lang="da-DK" sz="2700" dirty="0"/>
              <a:t>Strategisk investering i fremtidens kulturliv</a:t>
            </a:r>
            <a:endParaRPr lang="en-US" dirty="0"/>
          </a:p>
        </p:txBody>
      </p:sp>
      <p:sp>
        <p:nvSpPr>
          <p:cNvPr id="3" name="Pladsholder til tekst 2">
            <a:extLst>
              <a:ext uri="{FF2B5EF4-FFF2-40B4-BE49-F238E27FC236}">
                <a16:creationId xmlns:a16="http://schemas.microsoft.com/office/drawing/2014/main" id="{196BFB6B-CBA4-D7B7-BFDB-6B59C56433AF}"/>
              </a:ext>
            </a:extLst>
          </p:cNvPr>
          <p:cNvSpPr>
            <a:spLocks noGrp="1"/>
          </p:cNvSpPr>
          <p:nvPr>
            <p:ph type="body" sz="quarter" idx="13"/>
          </p:nvPr>
        </p:nvSpPr>
        <p:spPr>
          <a:xfrm>
            <a:off x="701675" y="2891790"/>
            <a:ext cx="4684713" cy="3201034"/>
          </a:xfrm>
        </p:spPr>
        <p:txBody>
          <a:bodyPr>
            <a:normAutofit/>
          </a:bodyPr>
          <a:lstStyle/>
          <a:p>
            <a:pPr marL="0" indent="0">
              <a:lnSpc>
                <a:spcPct val="110000"/>
              </a:lnSpc>
              <a:buNone/>
            </a:pPr>
            <a:r>
              <a:rPr lang="da-DK" sz="1600" dirty="0"/>
              <a:t>Vækstlags- og talentudvikling kan være et væsentligt element i kommunens langsigtede kulturstrategi. En stærk talentudviklingsindsats sikrer, at kommunen fastholder og tiltrækker kreative ressourcer og opbygger et økosystem, hvor kunst og kultur kan blomstre fra de første møder med musik og kunst til forberedelsen til videregående uddannelser. Talentudvikling er dermed ikke kun et pædagogisk anliggende, men en strategisk investering i fremtidens kulturliv til gavn for både talenter, fællesskaber og kommunens attraktivitet. </a:t>
            </a:r>
          </a:p>
        </p:txBody>
      </p:sp>
      <p:sp>
        <p:nvSpPr>
          <p:cNvPr id="5" name="Pladsholder til sidefod 4">
            <a:extLst>
              <a:ext uri="{FF2B5EF4-FFF2-40B4-BE49-F238E27FC236}">
                <a16:creationId xmlns:a16="http://schemas.microsoft.com/office/drawing/2014/main" id="{1087B69A-F608-073A-CA9F-8C481F670B9A}"/>
              </a:ext>
            </a:extLst>
          </p:cNvPr>
          <p:cNvSpPr>
            <a:spLocks noGrp="1"/>
          </p:cNvSpPr>
          <p:nvPr>
            <p:ph type="ftr" sz="quarter" idx="10"/>
          </p:nvPr>
        </p:nvSpPr>
        <p:spPr>
          <a:xfrm>
            <a:off x="7381875" y="6299183"/>
            <a:ext cx="4114800" cy="365125"/>
          </a:xfrm>
        </p:spPr>
        <p:txBody>
          <a:bodyPr anchor="ctr">
            <a:normAutofit/>
          </a:bodyPr>
          <a:lstStyle/>
          <a:p>
            <a:pPr>
              <a:spcAft>
                <a:spcPts val="600"/>
              </a:spcAft>
            </a:pPr>
            <a:r>
              <a:rPr lang="da-DK"/>
              <a:t>KL Debatoplæg 2026</a:t>
            </a:r>
          </a:p>
        </p:txBody>
      </p:sp>
      <p:sp>
        <p:nvSpPr>
          <p:cNvPr id="6" name="Pladsholder til slidenummer 5">
            <a:extLst>
              <a:ext uri="{FF2B5EF4-FFF2-40B4-BE49-F238E27FC236}">
                <a16:creationId xmlns:a16="http://schemas.microsoft.com/office/drawing/2014/main" id="{D6C598A1-9C31-EFE7-2BD8-8F298442AB26}"/>
              </a:ext>
            </a:extLst>
          </p:cNvPr>
          <p:cNvSpPr>
            <a:spLocks noGrp="1"/>
          </p:cNvSpPr>
          <p:nvPr>
            <p:ph type="sldNum" sz="quarter" idx="11"/>
          </p:nvPr>
        </p:nvSpPr>
        <p:spPr>
          <a:xfrm>
            <a:off x="701675" y="6302357"/>
            <a:ext cx="2743200" cy="365125"/>
          </a:xfrm>
        </p:spPr>
        <p:txBody>
          <a:bodyPr anchor="ctr">
            <a:normAutofit/>
          </a:bodyPr>
          <a:lstStyle/>
          <a:p>
            <a:pPr>
              <a:spcAft>
                <a:spcPts val="600"/>
              </a:spcAft>
            </a:pPr>
            <a:fld id="{021E1021-89F3-4E67-882D-FBA1129841CA}" type="slidenum">
              <a:rPr lang="da-DK" smtClean="0"/>
              <a:pPr>
                <a:spcAft>
                  <a:spcPts val="600"/>
                </a:spcAft>
              </a:pPr>
              <a:t>37</a:t>
            </a:fld>
            <a:endParaRPr lang="da-DK"/>
          </a:p>
        </p:txBody>
      </p:sp>
      <p:pic>
        <p:nvPicPr>
          <p:cNvPr id="9" name="Pladsholder til billede 8" descr="#Decorative">
            <a:extLst>
              <a:ext uri="{FF2B5EF4-FFF2-40B4-BE49-F238E27FC236}">
                <a16:creationId xmlns:a16="http://schemas.microsoft.com/office/drawing/2014/main" id="{AF8A5949-E602-F2AF-E966-4E094040BD2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7813" r="7813"/>
          <a:stretch>
            <a:fillRect/>
          </a:stretch>
        </p:blipFill>
        <p:spPr>
          <a:xfrm rot="5400000">
            <a:off x="5715000" y="381000"/>
            <a:ext cx="6858000" cy="6096000"/>
          </a:xfrm>
          <a:custGeom>
            <a:avLst/>
            <a:gdLst>
              <a:gd name="connsiteX0" fmla="*/ 5162495 w 6096000"/>
              <a:gd name="connsiteY0" fmla="*/ 558817 h 6858000"/>
              <a:gd name="connsiteX1" fmla="*/ 5162495 w 6096000"/>
              <a:gd name="connsiteY1" fmla="*/ 895708 h 6858000"/>
              <a:gd name="connsiteX2" fmla="*/ 5355104 w 6096000"/>
              <a:gd name="connsiteY2" fmla="*/ 895708 h 6858000"/>
              <a:gd name="connsiteX3" fmla="*/ 5399836 w 6096000"/>
              <a:gd name="connsiteY3" fmla="*/ 829929 h 6858000"/>
              <a:gd name="connsiteX4" fmla="*/ 5252061 w 6096000"/>
              <a:gd name="connsiteY4" fmla="*/ 829929 h 6858000"/>
              <a:gd name="connsiteX5" fmla="*/ 5252061 w 6096000"/>
              <a:gd name="connsiteY5" fmla="*/ 558817 h 6858000"/>
              <a:gd name="connsiteX6" fmla="*/ 5040750 w 6096000"/>
              <a:gd name="connsiteY6" fmla="*/ 558817 h 6858000"/>
              <a:gd name="connsiteX7" fmla="*/ 4934213 w 6096000"/>
              <a:gd name="connsiteY7" fmla="*/ 721029 h 6858000"/>
              <a:gd name="connsiteX8" fmla="*/ 5052823 w 6096000"/>
              <a:gd name="connsiteY8" fmla="*/ 895708 h 6858000"/>
              <a:gd name="connsiteX9" fmla="*/ 5154463 w 6096000"/>
              <a:gd name="connsiteY9" fmla="*/ 895708 h 6858000"/>
              <a:gd name="connsiteX10" fmla="*/ 5031331 w 6096000"/>
              <a:gd name="connsiteY10" fmla="*/ 718306 h 6858000"/>
              <a:gd name="connsiteX11" fmla="*/ 5136224 w 6096000"/>
              <a:gd name="connsiteY11" fmla="*/ 558817 h 6858000"/>
              <a:gd name="connsiteX12" fmla="*/ 4835537 w 6096000"/>
              <a:gd name="connsiteY12" fmla="*/ 558817 h 6858000"/>
              <a:gd name="connsiteX13" fmla="*/ 4835537 w 6096000"/>
              <a:gd name="connsiteY13" fmla="*/ 895690 h 6858000"/>
              <a:gd name="connsiteX14" fmla="*/ 4925103 w 6096000"/>
              <a:gd name="connsiteY14" fmla="*/ 895690 h 6858000"/>
              <a:gd name="connsiteX15" fmla="*/ 4925103 w 6096000"/>
              <a:gd name="connsiteY15" fmla="*/ 558817 h 6858000"/>
              <a:gd name="connsiteX16" fmla="*/ 0 w 6096000"/>
              <a:gd name="connsiteY16" fmla="*/ 0 h 6858000"/>
              <a:gd name="connsiteX17" fmla="*/ 6096000 w 6096000"/>
              <a:gd name="connsiteY17" fmla="*/ 0 h 6858000"/>
              <a:gd name="connsiteX18" fmla="*/ 6096000 w 6096000"/>
              <a:gd name="connsiteY18" fmla="*/ 6858000 h 6858000"/>
              <a:gd name="connsiteX19" fmla="*/ 0 w 60960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58000">
                <a:moveTo>
                  <a:pt x="5162495" y="558817"/>
                </a:moveTo>
                <a:lnTo>
                  <a:pt x="5162495" y="895708"/>
                </a:lnTo>
                <a:lnTo>
                  <a:pt x="5355104" y="895708"/>
                </a:lnTo>
                <a:lnTo>
                  <a:pt x="5399836" y="829929"/>
                </a:lnTo>
                <a:lnTo>
                  <a:pt x="5252061" y="829929"/>
                </a:lnTo>
                <a:lnTo>
                  <a:pt x="5252061" y="558817"/>
                </a:lnTo>
                <a:close/>
                <a:moveTo>
                  <a:pt x="5040750" y="558817"/>
                </a:moveTo>
                <a:lnTo>
                  <a:pt x="4934213" y="721029"/>
                </a:lnTo>
                <a:lnTo>
                  <a:pt x="5052823" y="895708"/>
                </a:lnTo>
                <a:lnTo>
                  <a:pt x="5154463" y="895708"/>
                </a:lnTo>
                <a:lnTo>
                  <a:pt x="5031331" y="718306"/>
                </a:lnTo>
                <a:lnTo>
                  <a:pt x="5136224" y="558817"/>
                </a:lnTo>
                <a:close/>
                <a:moveTo>
                  <a:pt x="4835537" y="558817"/>
                </a:moveTo>
                <a:lnTo>
                  <a:pt x="4835537" y="895690"/>
                </a:lnTo>
                <a:lnTo>
                  <a:pt x="4925103" y="895690"/>
                </a:lnTo>
                <a:lnTo>
                  <a:pt x="4925103" y="558817"/>
                </a:lnTo>
                <a:close/>
                <a:moveTo>
                  <a:pt x="0" y="0"/>
                </a:moveTo>
                <a:lnTo>
                  <a:pt x="6096000" y="0"/>
                </a:lnTo>
                <a:lnTo>
                  <a:pt x="6096000" y="6858000"/>
                </a:lnTo>
                <a:lnTo>
                  <a:pt x="0" y="6858000"/>
                </a:lnTo>
                <a:close/>
              </a:path>
            </a:pathLst>
          </a:custGeom>
          <a:solidFill>
            <a:srgbClr val="E1E6E6"/>
          </a:solidFill>
        </p:spPr>
      </p:pic>
    </p:spTree>
    <p:extLst>
      <p:ext uri="{BB962C8B-B14F-4D97-AF65-F5344CB8AC3E}">
        <p14:creationId xmlns:p14="http://schemas.microsoft.com/office/powerpoint/2010/main" val="180448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BAE4D-B678-B9B8-87A8-2D859BF519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B5D5EC-55C0-C8EC-A824-11B87098532E}"/>
              </a:ext>
            </a:extLst>
          </p:cNvPr>
          <p:cNvSpPr>
            <a:spLocks noGrp="1"/>
          </p:cNvSpPr>
          <p:nvPr>
            <p:ph type="title"/>
          </p:nvPr>
        </p:nvSpPr>
        <p:spPr>
          <a:xfrm>
            <a:off x="701675" y="908050"/>
            <a:ext cx="9994900" cy="1002638"/>
          </a:xfrm>
        </p:spPr>
        <p:txBody>
          <a:bodyPr anchor="ctr">
            <a:normAutofit/>
          </a:bodyPr>
          <a:lstStyle/>
          <a:p>
            <a:r>
              <a:rPr lang="da-DK" dirty="0"/>
              <a:t>Elever i talentforløb på musikområdet</a:t>
            </a:r>
          </a:p>
        </p:txBody>
      </p:sp>
      <p:sp>
        <p:nvSpPr>
          <p:cNvPr id="4" name="Pladsholder til sidefod 3">
            <a:extLst>
              <a:ext uri="{FF2B5EF4-FFF2-40B4-BE49-F238E27FC236}">
                <a16:creationId xmlns:a16="http://schemas.microsoft.com/office/drawing/2014/main" id="{3875F17C-4D91-E355-4DCF-062808264AEF}"/>
              </a:ext>
            </a:extLst>
          </p:cNvPr>
          <p:cNvSpPr>
            <a:spLocks noGrp="1"/>
          </p:cNvSpPr>
          <p:nvPr>
            <p:ph type="ftr" sz="quarter" idx="10"/>
          </p:nvPr>
        </p:nvSpPr>
        <p:spPr>
          <a:xfrm>
            <a:off x="7381875" y="6299183"/>
            <a:ext cx="4114800" cy="365125"/>
          </a:xfrm>
        </p:spPr>
        <p:txBody>
          <a:bodyPr anchor="ctr">
            <a:normAutofit/>
          </a:bodyPr>
          <a:lstStyle/>
          <a:p>
            <a:pPr>
              <a:spcAft>
                <a:spcPts val="600"/>
              </a:spcAft>
            </a:pPr>
            <a:r>
              <a:rPr lang="da-DK"/>
              <a:t>KL Debatoplæg 2026</a:t>
            </a:r>
          </a:p>
        </p:txBody>
      </p:sp>
      <p:sp>
        <p:nvSpPr>
          <p:cNvPr id="5" name="Pladsholder til slidenummer 4">
            <a:extLst>
              <a:ext uri="{FF2B5EF4-FFF2-40B4-BE49-F238E27FC236}">
                <a16:creationId xmlns:a16="http://schemas.microsoft.com/office/drawing/2014/main" id="{A30ACC32-F310-0599-F541-94634DC6D1BD}"/>
              </a:ext>
            </a:extLst>
          </p:cNvPr>
          <p:cNvSpPr>
            <a:spLocks noGrp="1"/>
          </p:cNvSpPr>
          <p:nvPr>
            <p:ph type="sldNum" sz="quarter" idx="11"/>
          </p:nvPr>
        </p:nvSpPr>
        <p:spPr>
          <a:xfrm>
            <a:off x="701674" y="5949951"/>
            <a:ext cx="7884977" cy="717532"/>
          </a:xfrm>
        </p:spPr>
        <p:txBody>
          <a:bodyPr anchor="ctr">
            <a:normAutofit/>
          </a:bodyPr>
          <a:lstStyle/>
          <a:p>
            <a:pPr>
              <a:spcAft>
                <a:spcPts val="600"/>
              </a:spcAft>
            </a:pPr>
            <a:r>
              <a:rPr lang="da-DK" sz="1050" dirty="0"/>
              <a:t>		</a:t>
            </a:r>
          </a:p>
          <a:p>
            <a:pPr>
              <a:spcAft>
                <a:spcPts val="600"/>
              </a:spcAft>
            </a:pPr>
            <a:r>
              <a:rPr lang="da-DK" sz="1050" dirty="0"/>
              <a:t>Kilde: Danmarks Statistik. MGK-centrene er: MGK Fyn, MGK Hovedstaden, MGK </a:t>
            </a:r>
            <a:r>
              <a:rPr lang="da-DK" sz="1050" dirty="0" err="1"/>
              <a:t>MidtVest</a:t>
            </a:r>
            <a:r>
              <a:rPr lang="da-DK" sz="1050" dirty="0"/>
              <a:t>, MGK Nord, MGK Sankt Annæ Gymnasium, MGK Sjælland, MGK Sydjylland, MGK Østjylland</a:t>
            </a:r>
          </a:p>
          <a:p>
            <a:pPr>
              <a:spcAft>
                <a:spcPts val="600"/>
              </a:spcAft>
            </a:pPr>
            <a:endParaRPr lang="da-DK" dirty="0"/>
          </a:p>
        </p:txBody>
      </p:sp>
      <p:graphicFrame>
        <p:nvGraphicFramePr>
          <p:cNvPr id="9" name="Pladsholder til diagram 2" descr="Oversigt som viser antallet af elever i et talentforløb på musikområdet. ">
            <a:extLst>
              <a:ext uri="{FF2B5EF4-FFF2-40B4-BE49-F238E27FC236}">
                <a16:creationId xmlns:a16="http://schemas.microsoft.com/office/drawing/2014/main" id="{12C083B6-A054-A0E4-E082-0AA499CB3F0C}"/>
              </a:ext>
            </a:extLst>
          </p:cNvPr>
          <p:cNvGraphicFramePr/>
          <p:nvPr>
            <p:extLst>
              <p:ext uri="{D42A27DB-BD31-4B8C-83A1-F6EECF244321}">
                <p14:modId xmlns:p14="http://schemas.microsoft.com/office/powerpoint/2010/main" val="666653893"/>
              </p:ext>
            </p:extLst>
          </p:nvPr>
        </p:nvGraphicFramePr>
        <p:xfrm>
          <a:off x="701675" y="2090057"/>
          <a:ext cx="10788650" cy="3993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005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E01AD-59F1-5B93-16BE-BC15B4CA1246}"/>
              </a:ext>
            </a:extLst>
          </p:cNvPr>
          <p:cNvSpPr>
            <a:spLocks noGrp="1"/>
          </p:cNvSpPr>
          <p:nvPr>
            <p:ph type="title"/>
          </p:nvPr>
        </p:nvSpPr>
        <p:spPr/>
        <p:txBody>
          <a:bodyPr/>
          <a:lstStyle/>
          <a:p>
            <a:r>
              <a:rPr lang="da-DK" dirty="0"/>
              <a:t>Talentudvikling ift. genrer</a:t>
            </a:r>
          </a:p>
        </p:txBody>
      </p:sp>
      <p:sp>
        <p:nvSpPr>
          <p:cNvPr id="4" name="Pladsholder til sidefod 3">
            <a:extLst>
              <a:ext uri="{FF2B5EF4-FFF2-40B4-BE49-F238E27FC236}">
                <a16:creationId xmlns:a16="http://schemas.microsoft.com/office/drawing/2014/main" id="{A537C95C-2D62-4DC3-9729-04D61131D436}"/>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F10B4188-BD93-5702-DAB8-E549CAB6CA12}"/>
              </a:ext>
            </a:extLst>
          </p:cNvPr>
          <p:cNvSpPr>
            <a:spLocks noGrp="1"/>
          </p:cNvSpPr>
          <p:nvPr>
            <p:ph type="sldNum" sz="quarter" idx="11"/>
          </p:nvPr>
        </p:nvSpPr>
        <p:spPr>
          <a:xfrm>
            <a:off x="701674" y="6302357"/>
            <a:ext cx="3446813" cy="365125"/>
          </a:xfrm>
        </p:spPr>
        <p:txBody>
          <a:bodyPr/>
          <a:lstStyle/>
          <a:p>
            <a:fld id="{021E1021-89F3-4E67-882D-FBA1129841CA}" type="slidenum">
              <a:rPr lang="da-DK" smtClean="0"/>
              <a:pPr/>
              <a:t>39</a:t>
            </a:fld>
            <a:r>
              <a:rPr lang="da-DK" dirty="0"/>
              <a:t>		Kilde: KL </a:t>
            </a:r>
            <a:r>
              <a:rPr lang="da-DK" dirty="0" err="1"/>
              <a:t>Survey</a:t>
            </a:r>
            <a:endParaRPr lang="da-DK" dirty="0"/>
          </a:p>
        </p:txBody>
      </p:sp>
      <p:graphicFrame>
        <p:nvGraphicFramePr>
          <p:cNvPr id="8" name="Diagram 7" descr="Graf som angiver i procent hvilke talentudvikling som udbyder inden for hvilke genre/kunstarter. ">
            <a:extLst>
              <a:ext uri="{FF2B5EF4-FFF2-40B4-BE49-F238E27FC236}">
                <a16:creationId xmlns:a16="http://schemas.microsoft.com/office/drawing/2014/main" id="{1713A804-CDA6-7EA2-5AC0-76F9B9532249}"/>
              </a:ext>
            </a:extLst>
          </p:cNvPr>
          <p:cNvGraphicFramePr/>
          <p:nvPr>
            <p:extLst>
              <p:ext uri="{D42A27DB-BD31-4B8C-83A1-F6EECF244321}">
                <p14:modId xmlns:p14="http://schemas.microsoft.com/office/powerpoint/2010/main" val="1788247467"/>
              </p:ext>
            </p:extLst>
          </p:nvPr>
        </p:nvGraphicFramePr>
        <p:xfrm>
          <a:off x="3965492" y="1910688"/>
          <a:ext cx="7864475" cy="4388495"/>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felt 2">
            <a:extLst>
              <a:ext uri="{FF2B5EF4-FFF2-40B4-BE49-F238E27FC236}">
                <a16:creationId xmlns:a16="http://schemas.microsoft.com/office/drawing/2014/main" id="{4263C6ED-4415-B51C-EB12-B30D7DEFADFF}"/>
              </a:ext>
            </a:extLst>
          </p:cNvPr>
          <p:cNvSpPr txBox="1"/>
          <p:nvPr/>
        </p:nvSpPr>
        <p:spPr>
          <a:xfrm>
            <a:off x="1007989" y="2497416"/>
            <a:ext cx="2651188" cy="1477328"/>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da-DK" sz="1600" dirty="0">
                <a:solidFill>
                  <a:schemeClr val="tx2"/>
                </a:solidFill>
              </a:rPr>
              <a:t>89% af respondenterne svarer, at de i deres kommune tilbyder talentudvikling for børn og unge inden for flere genrer/kunstarter.</a:t>
            </a:r>
          </a:p>
        </p:txBody>
      </p:sp>
    </p:spTree>
    <p:extLst>
      <p:ext uri="{BB962C8B-B14F-4D97-AF65-F5344CB8AC3E}">
        <p14:creationId xmlns:p14="http://schemas.microsoft.com/office/powerpoint/2010/main" val="62263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4F483C0-A30A-0AC9-0B91-A32948F5C179}"/>
              </a:ext>
            </a:extLst>
          </p:cNvPr>
          <p:cNvSpPr>
            <a:spLocks noGrp="1"/>
          </p:cNvSpPr>
          <p:nvPr>
            <p:ph type="title"/>
          </p:nvPr>
        </p:nvSpPr>
        <p:spPr/>
        <p:txBody>
          <a:bodyPr/>
          <a:lstStyle/>
          <a:p>
            <a:r>
              <a:rPr lang="da-DK" b="1" dirty="0"/>
              <a:t>Indhold</a:t>
            </a:r>
          </a:p>
        </p:txBody>
      </p:sp>
      <p:sp>
        <p:nvSpPr>
          <p:cNvPr id="6" name="Pladsholder til tekst 5">
            <a:extLst>
              <a:ext uri="{FF2B5EF4-FFF2-40B4-BE49-F238E27FC236}">
                <a16:creationId xmlns:a16="http://schemas.microsoft.com/office/drawing/2014/main" id="{9A6006A8-66DA-F1BE-D85D-37E454C69D7A}"/>
              </a:ext>
            </a:extLst>
          </p:cNvPr>
          <p:cNvSpPr>
            <a:spLocks noGrp="1"/>
          </p:cNvSpPr>
          <p:nvPr>
            <p:ph type="body" sz="quarter" idx="13"/>
          </p:nvPr>
        </p:nvSpPr>
        <p:spPr>
          <a:xfrm>
            <a:off x="701674" y="1700190"/>
            <a:ext cx="4684713" cy="4081144"/>
          </a:xfrm>
        </p:spPr>
        <p:txBody>
          <a:bodyPr/>
          <a:lstStyle/>
          <a:p>
            <a:pPr marL="0" indent="0">
              <a:buNone/>
            </a:pPr>
            <a:r>
              <a:rPr lang="da-DK" dirty="0"/>
              <a:t>1. Nøgletal og tendenser i forhold til musik og kulturskoler, der udbyder den lovpligtige musikundervisning mht. </a:t>
            </a:r>
          </a:p>
          <a:p>
            <a:pPr lvl="1"/>
            <a:r>
              <a:rPr lang="da-DK" dirty="0"/>
              <a:t>Elevtal og aktiviteter</a:t>
            </a:r>
          </a:p>
          <a:p>
            <a:pPr marL="0" indent="0">
              <a:buNone/>
            </a:pPr>
            <a:r>
              <a:rPr lang="da-DK" dirty="0"/>
              <a:t>2. Kulturskoler</a:t>
            </a:r>
          </a:p>
          <a:p>
            <a:pPr lvl="1"/>
            <a:r>
              <a:rPr lang="da-DK" dirty="0"/>
              <a:t>Typer af kulturskoler og udbud af fag </a:t>
            </a:r>
          </a:p>
          <a:p>
            <a:pPr marL="0" indent="0">
              <a:buNone/>
            </a:pPr>
            <a:r>
              <a:rPr lang="da-DK" dirty="0"/>
              <a:t>3. Temaer og spørgsmål fra debatoplægget:</a:t>
            </a:r>
          </a:p>
          <a:p>
            <a:pPr lvl="1"/>
            <a:r>
              <a:rPr lang="da-DK" dirty="0"/>
              <a:t>Kultur for alle</a:t>
            </a:r>
          </a:p>
          <a:p>
            <a:pPr lvl="1"/>
            <a:r>
              <a:rPr lang="da-DK" dirty="0"/>
              <a:t>Kultur, trivsel og sundhed</a:t>
            </a:r>
          </a:p>
          <a:p>
            <a:pPr lvl="1"/>
            <a:r>
              <a:rPr lang="da-DK" dirty="0"/>
              <a:t>Fællesskaber og sammenhængskraft</a:t>
            </a:r>
          </a:p>
          <a:p>
            <a:pPr lvl="1"/>
            <a:r>
              <a:rPr lang="da-DK" dirty="0"/>
              <a:t>Talentudvikling</a:t>
            </a:r>
          </a:p>
        </p:txBody>
      </p:sp>
      <p:sp>
        <p:nvSpPr>
          <p:cNvPr id="5" name="Pladsholder til slidenummer 4">
            <a:extLst>
              <a:ext uri="{FF2B5EF4-FFF2-40B4-BE49-F238E27FC236}">
                <a16:creationId xmlns:a16="http://schemas.microsoft.com/office/drawing/2014/main" id="{9AE369D4-E52B-D273-46CF-9C6370358E1D}"/>
              </a:ext>
            </a:extLst>
          </p:cNvPr>
          <p:cNvSpPr>
            <a:spLocks noGrp="1"/>
          </p:cNvSpPr>
          <p:nvPr>
            <p:ph type="sldNum" sz="quarter" idx="11"/>
          </p:nvPr>
        </p:nvSpPr>
        <p:spPr/>
        <p:txBody>
          <a:bodyPr/>
          <a:lstStyle/>
          <a:p>
            <a:fld id="{021E1021-89F3-4E67-882D-FBA1129841CA}" type="slidenum">
              <a:rPr lang="da-DK" smtClean="0"/>
              <a:pPr/>
              <a:t>4</a:t>
            </a:fld>
            <a:endParaRPr lang="da-DK"/>
          </a:p>
        </p:txBody>
      </p:sp>
      <p:sp>
        <p:nvSpPr>
          <p:cNvPr id="4" name="Pladsholder til sidefod 3">
            <a:extLst>
              <a:ext uri="{FF2B5EF4-FFF2-40B4-BE49-F238E27FC236}">
                <a16:creationId xmlns:a16="http://schemas.microsoft.com/office/drawing/2014/main" id="{19AA0050-6471-D174-E3AD-978C1DAC5477}"/>
              </a:ext>
            </a:extLst>
          </p:cNvPr>
          <p:cNvSpPr>
            <a:spLocks noGrp="1"/>
          </p:cNvSpPr>
          <p:nvPr>
            <p:ph type="ftr" sz="quarter" idx="10"/>
          </p:nvPr>
        </p:nvSpPr>
        <p:spPr/>
        <p:txBody>
          <a:bodyPr/>
          <a:lstStyle/>
          <a:p>
            <a:r>
              <a:rPr lang="da-DK">
                <a:solidFill>
                  <a:schemeClr val="bg1"/>
                </a:solidFill>
              </a:rPr>
              <a:t>KL Debatoplæg 2026</a:t>
            </a:r>
            <a:endParaRPr lang="da-DK" dirty="0">
              <a:solidFill>
                <a:schemeClr val="bg1"/>
              </a:solidFill>
            </a:endParaRPr>
          </a:p>
        </p:txBody>
      </p:sp>
      <p:pic>
        <p:nvPicPr>
          <p:cNvPr id="10" name="Pladsholder til billede 9" descr="#Decorative">
            <a:extLst>
              <a:ext uri="{FF2B5EF4-FFF2-40B4-BE49-F238E27FC236}">
                <a16:creationId xmlns:a16="http://schemas.microsoft.com/office/drawing/2014/main" id="{6270CC88-505A-5C41-149D-F58B9D5E38A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370" r="20370"/>
          <a:stretch>
            <a:fillRect/>
          </a:stretch>
        </p:blipFill>
        <p:spPr>
          <a:custGeom>
            <a:avLst/>
            <a:gdLst>
              <a:gd name="connsiteX0" fmla="*/ 5162495 w 6096000"/>
              <a:gd name="connsiteY0" fmla="*/ 558817 h 6858000"/>
              <a:gd name="connsiteX1" fmla="*/ 5162495 w 6096000"/>
              <a:gd name="connsiteY1" fmla="*/ 895708 h 6858000"/>
              <a:gd name="connsiteX2" fmla="*/ 5355104 w 6096000"/>
              <a:gd name="connsiteY2" fmla="*/ 895708 h 6858000"/>
              <a:gd name="connsiteX3" fmla="*/ 5399836 w 6096000"/>
              <a:gd name="connsiteY3" fmla="*/ 829929 h 6858000"/>
              <a:gd name="connsiteX4" fmla="*/ 5252061 w 6096000"/>
              <a:gd name="connsiteY4" fmla="*/ 829929 h 6858000"/>
              <a:gd name="connsiteX5" fmla="*/ 5252061 w 6096000"/>
              <a:gd name="connsiteY5" fmla="*/ 558817 h 6858000"/>
              <a:gd name="connsiteX6" fmla="*/ 5040750 w 6096000"/>
              <a:gd name="connsiteY6" fmla="*/ 558817 h 6858000"/>
              <a:gd name="connsiteX7" fmla="*/ 4934213 w 6096000"/>
              <a:gd name="connsiteY7" fmla="*/ 721029 h 6858000"/>
              <a:gd name="connsiteX8" fmla="*/ 5052823 w 6096000"/>
              <a:gd name="connsiteY8" fmla="*/ 895708 h 6858000"/>
              <a:gd name="connsiteX9" fmla="*/ 5154463 w 6096000"/>
              <a:gd name="connsiteY9" fmla="*/ 895708 h 6858000"/>
              <a:gd name="connsiteX10" fmla="*/ 5031331 w 6096000"/>
              <a:gd name="connsiteY10" fmla="*/ 718306 h 6858000"/>
              <a:gd name="connsiteX11" fmla="*/ 5136224 w 6096000"/>
              <a:gd name="connsiteY11" fmla="*/ 558817 h 6858000"/>
              <a:gd name="connsiteX12" fmla="*/ 4835537 w 6096000"/>
              <a:gd name="connsiteY12" fmla="*/ 558817 h 6858000"/>
              <a:gd name="connsiteX13" fmla="*/ 4835537 w 6096000"/>
              <a:gd name="connsiteY13" fmla="*/ 895690 h 6858000"/>
              <a:gd name="connsiteX14" fmla="*/ 4925103 w 6096000"/>
              <a:gd name="connsiteY14" fmla="*/ 895690 h 6858000"/>
              <a:gd name="connsiteX15" fmla="*/ 4925103 w 6096000"/>
              <a:gd name="connsiteY15" fmla="*/ 558817 h 6858000"/>
              <a:gd name="connsiteX16" fmla="*/ 0 w 6096000"/>
              <a:gd name="connsiteY16" fmla="*/ 0 h 6858000"/>
              <a:gd name="connsiteX17" fmla="*/ 6096000 w 6096000"/>
              <a:gd name="connsiteY17" fmla="*/ 0 h 6858000"/>
              <a:gd name="connsiteX18" fmla="*/ 6096000 w 6096000"/>
              <a:gd name="connsiteY18" fmla="*/ 6858000 h 6858000"/>
              <a:gd name="connsiteX19" fmla="*/ 0 w 60960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58000">
                <a:moveTo>
                  <a:pt x="5162495" y="558817"/>
                </a:moveTo>
                <a:lnTo>
                  <a:pt x="5162495" y="895708"/>
                </a:lnTo>
                <a:lnTo>
                  <a:pt x="5355104" y="895708"/>
                </a:lnTo>
                <a:lnTo>
                  <a:pt x="5399836" y="829929"/>
                </a:lnTo>
                <a:lnTo>
                  <a:pt x="5252061" y="829929"/>
                </a:lnTo>
                <a:lnTo>
                  <a:pt x="5252061" y="558817"/>
                </a:lnTo>
                <a:close/>
                <a:moveTo>
                  <a:pt x="5040750" y="558817"/>
                </a:moveTo>
                <a:lnTo>
                  <a:pt x="4934213" y="721029"/>
                </a:lnTo>
                <a:lnTo>
                  <a:pt x="5052823" y="895708"/>
                </a:lnTo>
                <a:lnTo>
                  <a:pt x="5154463" y="895708"/>
                </a:lnTo>
                <a:lnTo>
                  <a:pt x="5031331" y="718306"/>
                </a:lnTo>
                <a:lnTo>
                  <a:pt x="5136224" y="558817"/>
                </a:lnTo>
                <a:close/>
                <a:moveTo>
                  <a:pt x="4835537" y="558817"/>
                </a:moveTo>
                <a:lnTo>
                  <a:pt x="4835537" y="895690"/>
                </a:lnTo>
                <a:lnTo>
                  <a:pt x="4925103" y="895690"/>
                </a:lnTo>
                <a:lnTo>
                  <a:pt x="4925103" y="558817"/>
                </a:lnTo>
                <a:close/>
                <a:moveTo>
                  <a:pt x="0" y="0"/>
                </a:moveTo>
                <a:lnTo>
                  <a:pt x="6096000" y="0"/>
                </a:lnTo>
                <a:lnTo>
                  <a:pt x="6096000" y="6858000"/>
                </a:lnTo>
                <a:lnTo>
                  <a:pt x="0" y="6858000"/>
                </a:lnTo>
                <a:close/>
              </a:path>
            </a:pathLst>
          </a:custGeom>
          <a:solidFill>
            <a:srgbClr val="E1E6E6"/>
          </a:solidFill>
        </p:spPr>
      </p:pic>
    </p:spTree>
    <p:extLst>
      <p:ext uri="{BB962C8B-B14F-4D97-AF65-F5344CB8AC3E}">
        <p14:creationId xmlns:p14="http://schemas.microsoft.com/office/powerpoint/2010/main" val="32496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3227E-A10B-A0A5-DAD9-5BDDE5BFB5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39E6F0-C11B-7469-6426-EE4FF6B5B8EA}"/>
              </a:ext>
            </a:extLst>
          </p:cNvPr>
          <p:cNvSpPr>
            <a:spLocks noGrp="1"/>
          </p:cNvSpPr>
          <p:nvPr>
            <p:ph type="title"/>
          </p:nvPr>
        </p:nvSpPr>
        <p:spPr>
          <a:xfrm>
            <a:off x="701675" y="908050"/>
            <a:ext cx="4601845" cy="613179"/>
          </a:xfrm>
        </p:spPr>
        <p:txBody>
          <a:bodyPr vert="horz" lIns="0" tIns="0" rIns="0" bIns="0" rtlCol="0" anchor="t">
            <a:normAutofit/>
          </a:bodyPr>
          <a:lstStyle/>
          <a:p>
            <a:r>
              <a:rPr lang="da-DK" kern="1200" dirty="0">
                <a:latin typeface="+mj-lt"/>
                <a:ea typeface="+mj-ea"/>
                <a:cs typeface="+mj-cs"/>
              </a:rPr>
              <a:t>Talentudviklingsfokus</a:t>
            </a:r>
          </a:p>
        </p:txBody>
      </p:sp>
      <p:sp>
        <p:nvSpPr>
          <p:cNvPr id="6" name="Tekstfelt 5">
            <a:extLst>
              <a:ext uri="{FF2B5EF4-FFF2-40B4-BE49-F238E27FC236}">
                <a16:creationId xmlns:a16="http://schemas.microsoft.com/office/drawing/2014/main" id="{4E8EABFB-9FFF-5C04-5C40-8F64241D8D8A}"/>
              </a:ext>
            </a:extLst>
          </p:cNvPr>
          <p:cNvSpPr txBox="1"/>
          <p:nvPr/>
        </p:nvSpPr>
        <p:spPr>
          <a:xfrm>
            <a:off x="701675" y="2466313"/>
            <a:ext cx="4684713" cy="3626511"/>
          </a:xfrm>
          <a:prstGeom prst="rect">
            <a:avLst/>
          </a:prstGeom>
        </p:spPr>
        <p:txBody>
          <a:bodyPr vert="horz" lIns="0" tIns="0" rIns="0" bIns="0" rtlCol="0">
            <a:normAutofit/>
          </a:bodyPr>
          <a:lstStyle/>
          <a:p>
            <a:pPr marL="180000" indent="-180000">
              <a:lnSpc>
                <a:spcPct val="90000"/>
              </a:lnSpc>
              <a:spcBef>
                <a:spcPts val="1000"/>
              </a:spcBef>
              <a:buFont typeface="Arial" panose="020B0604020202020204" pitchFamily="34" charset="0"/>
              <a:buChar char="•"/>
            </a:pPr>
            <a:r>
              <a:rPr lang="da-DK" dirty="0">
                <a:solidFill>
                  <a:srgbClr val="141E4D"/>
                </a:solidFill>
              </a:rPr>
              <a:t>Talentudviklingen kan være drevet af talentudvikling i bredden og/eller i højden.</a:t>
            </a:r>
          </a:p>
          <a:p>
            <a:pPr>
              <a:lnSpc>
                <a:spcPct val="90000"/>
              </a:lnSpc>
              <a:spcBef>
                <a:spcPts val="1000"/>
              </a:spcBef>
            </a:pPr>
            <a:r>
              <a:rPr lang="da-DK" dirty="0">
                <a:solidFill>
                  <a:srgbClr val="141E4D"/>
                </a:solidFill>
              </a:rPr>
              <a:t> </a:t>
            </a:r>
          </a:p>
          <a:p>
            <a:pPr marL="180000" indent="-180000">
              <a:lnSpc>
                <a:spcPct val="90000"/>
              </a:lnSpc>
              <a:spcBef>
                <a:spcPts val="1000"/>
              </a:spcBef>
              <a:buFont typeface="Arial" panose="020B0604020202020204" pitchFamily="34" charset="0"/>
              <a:buChar char="•"/>
            </a:pPr>
            <a:r>
              <a:rPr lang="da-DK" dirty="0">
                <a:solidFill>
                  <a:srgbClr val="141E4D"/>
                </a:solidFill>
              </a:rPr>
              <a:t>På spørgsmålet ”hvilke betegnelser passer bedst på jeres talentudviklingsfokus” svarer respondenterne: </a:t>
            </a:r>
          </a:p>
          <a:p>
            <a:pPr marL="637200" lvl="1" indent="-180000">
              <a:lnSpc>
                <a:spcPct val="90000"/>
              </a:lnSpc>
              <a:spcBef>
                <a:spcPts val="1000"/>
              </a:spcBef>
              <a:buFont typeface="Arial" panose="020B0604020202020204" pitchFamily="34" charset="0"/>
              <a:buChar char="•"/>
            </a:pPr>
            <a:r>
              <a:rPr lang="da-DK" dirty="0">
                <a:solidFill>
                  <a:srgbClr val="141E4D"/>
                </a:solidFill>
              </a:rPr>
              <a:t>I højden: 33%</a:t>
            </a:r>
          </a:p>
          <a:p>
            <a:pPr marL="637200" lvl="1" indent="-180000">
              <a:lnSpc>
                <a:spcPct val="90000"/>
              </a:lnSpc>
              <a:spcBef>
                <a:spcPts val="1000"/>
              </a:spcBef>
              <a:buFont typeface="Arial" panose="020B0604020202020204" pitchFamily="34" charset="0"/>
              <a:buChar char="•"/>
            </a:pPr>
            <a:r>
              <a:rPr lang="da-DK" dirty="0">
                <a:solidFill>
                  <a:srgbClr val="141E4D"/>
                </a:solidFill>
              </a:rPr>
              <a:t>I bredden: 41%</a:t>
            </a:r>
          </a:p>
          <a:p>
            <a:pPr marL="637200" lvl="1" indent="-180000">
              <a:lnSpc>
                <a:spcPct val="90000"/>
              </a:lnSpc>
              <a:spcBef>
                <a:spcPts val="1000"/>
              </a:spcBef>
              <a:buFont typeface="Arial" panose="020B0604020202020204" pitchFamily="34" charset="0"/>
              <a:buChar char="•"/>
            </a:pPr>
            <a:r>
              <a:rPr lang="da-DK" dirty="0">
                <a:solidFill>
                  <a:srgbClr val="141E4D"/>
                </a:solidFill>
              </a:rPr>
              <a:t>Begge dele: 25%</a:t>
            </a:r>
          </a:p>
        </p:txBody>
      </p:sp>
      <p:sp>
        <p:nvSpPr>
          <p:cNvPr id="5" name="Pladsholder til slidenummer 4">
            <a:extLst>
              <a:ext uri="{FF2B5EF4-FFF2-40B4-BE49-F238E27FC236}">
                <a16:creationId xmlns:a16="http://schemas.microsoft.com/office/drawing/2014/main" id="{CB9B71E5-ABA9-3940-2DD9-F2BB71EFC7DB}"/>
              </a:ext>
            </a:extLst>
          </p:cNvPr>
          <p:cNvSpPr>
            <a:spLocks noGrp="1"/>
          </p:cNvSpPr>
          <p:nvPr>
            <p:ph type="sldNum" sz="quarter" idx="11"/>
          </p:nvPr>
        </p:nvSpPr>
        <p:spPr>
          <a:xfrm>
            <a:off x="701675" y="6302357"/>
            <a:ext cx="3430938" cy="365125"/>
          </a:xfrm>
        </p:spPr>
        <p:txBody>
          <a:bodyPr vert="horz" lIns="0" tIns="0" rIns="0" bIns="0" rtlCol="0" anchor="ctr">
            <a:normAutofit/>
          </a:bodyPr>
          <a:lstStyle/>
          <a:p>
            <a:pPr>
              <a:spcAft>
                <a:spcPts val="600"/>
              </a:spcAft>
            </a:pPr>
            <a:fld id="{021E1021-89F3-4E67-882D-FBA1129841CA}" type="slidenum">
              <a:rPr lang="da-DK" smtClean="0"/>
              <a:pPr>
                <a:spcAft>
                  <a:spcPts val="600"/>
                </a:spcAft>
              </a:pPr>
              <a:t>40</a:t>
            </a:fld>
            <a:r>
              <a:rPr lang="da-DK" dirty="0"/>
              <a:t>		Kilde: </a:t>
            </a:r>
            <a:r>
              <a:rPr lang="da-DK"/>
              <a:t>KL Survey</a:t>
            </a:r>
            <a:endParaRPr lang="da-DK" dirty="0"/>
          </a:p>
        </p:txBody>
      </p:sp>
      <p:sp>
        <p:nvSpPr>
          <p:cNvPr id="11" name="Text Placeholder 4">
            <a:extLst>
              <a:ext uri="{FF2B5EF4-FFF2-40B4-BE49-F238E27FC236}">
                <a16:creationId xmlns:a16="http://schemas.microsoft.com/office/drawing/2014/main" id="{E1B6CA8D-9313-92F1-3DB3-335F17A339E2}"/>
              </a:ext>
            </a:extLst>
          </p:cNvPr>
          <p:cNvSpPr>
            <a:spLocks noGrp="1"/>
          </p:cNvSpPr>
          <p:nvPr>
            <p:ph type="body" sz="quarter" idx="14"/>
          </p:nvPr>
        </p:nvSpPr>
        <p:spPr>
          <a:xfrm>
            <a:off x="6759575" y="1295400"/>
            <a:ext cx="4721225" cy="552450"/>
          </a:xfrm>
        </p:spPr>
        <p:txBody>
          <a:bodyPr/>
          <a:lstStyle/>
          <a:p>
            <a:r>
              <a:rPr lang="en-US" b="1" dirty="0" err="1"/>
              <a:t>Talentudvikling</a:t>
            </a:r>
            <a:r>
              <a:rPr lang="en-US" b="1" dirty="0"/>
              <a:t> </a:t>
            </a:r>
            <a:r>
              <a:rPr lang="en-US" b="1" dirty="0" err="1"/>
              <a:t>i</a:t>
            </a:r>
            <a:r>
              <a:rPr lang="en-US" b="1" dirty="0"/>
              <a:t> </a:t>
            </a:r>
            <a:r>
              <a:rPr lang="en-US" b="1" dirty="0" err="1"/>
              <a:t>bredden</a:t>
            </a:r>
            <a:r>
              <a:rPr lang="en-US" b="1" dirty="0"/>
              <a:t>:</a:t>
            </a:r>
          </a:p>
        </p:txBody>
      </p:sp>
      <p:sp>
        <p:nvSpPr>
          <p:cNvPr id="13" name="Text Placeholder 5">
            <a:extLst>
              <a:ext uri="{FF2B5EF4-FFF2-40B4-BE49-F238E27FC236}">
                <a16:creationId xmlns:a16="http://schemas.microsoft.com/office/drawing/2014/main" id="{256C0EBB-5D98-0E4F-9152-89A4F37C79F2}"/>
              </a:ext>
            </a:extLst>
          </p:cNvPr>
          <p:cNvSpPr>
            <a:spLocks noGrp="1"/>
          </p:cNvSpPr>
          <p:nvPr>
            <p:ph type="body" sz="quarter" idx="13"/>
          </p:nvPr>
        </p:nvSpPr>
        <p:spPr>
          <a:xfrm>
            <a:off x="6780213" y="1847851"/>
            <a:ext cx="4706937" cy="1387458"/>
          </a:xfrm>
        </p:spPr>
        <p:txBody>
          <a:bodyPr/>
          <a:lstStyle/>
          <a:p>
            <a:r>
              <a:rPr lang="da-DK" dirty="0"/>
              <a:t>Formål at rekruttere så mange som muligt, opnå bred og mangfoldig profil. At talentudvikle hele gruppen og ikke kun de allerbedste.</a:t>
            </a:r>
          </a:p>
          <a:p>
            <a:endParaRPr lang="en-US" dirty="0"/>
          </a:p>
        </p:txBody>
      </p:sp>
      <p:sp>
        <p:nvSpPr>
          <p:cNvPr id="15" name="Text Placeholder 6">
            <a:extLst>
              <a:ext uri="{FF2B5EF4-FFF2-40B4-BE49-F238E27FC236}">
                <a16:creationId xmlns:a16="http://schemas.microsoft.com/office/drawing/2014/main" id="{32FCBDDE-57A7-431C-28C2-EC512290BF50}"/>
              </a:ext>
            </a:extLst>
          </p:cNvPr>
          <p:cNvSpPr>
            <a:spLocks noGrp="1"/>
          </p:cNvSpPr>
          <p:nvPr>
            <p:ph type="body" sz="quarter" idx="16"/>
          </p:nvPr>
        </p:nvSpPr>
        <p:spPr>
          <a:xfrm>
            <a:off x="6759574" y="3768735"/>
            <a:ext cx="4721225" cy="552450"/>
          </a:xfrm>
        </p:spPr>
        <p:txBody>
          <a:bodyPr/>
          <a:lstStyle/>
          <a:p>
            <a:r>
              <a:rPr lang="en-US" b="1" dirty="0" err="1"/>
              <a:t>Talentudvikling</a:t>
            </a:r>
            <a:r>
              <a:rPr lang="en-US" b="1" dirty="0"/>
              <a:t> </a:t>
            </a:r>
            <a:r>
              <a:rPr lang="en-US" b="1" dirty="0" err="1"/>
              <a:t>i</a:t>
            </a:r>
            <a:r>
              <a:rPr lang="en-US" b="1" dirty="0"/>
              <a:t> </a:t>
            </a:r>
            <a:r>
              <a:rPr lang="en-US" b="1" dirty="0" err="1"/>
              <a:t>højden</a:t>
            </a:r>
            <a:r>
              <a:rPr lang="en-US" b="1" dirty="0"/>
              <a:t>:</a:t>
            </a:r>
          </a:p>
        </p:txBody>
      </p:sp>
      <p:sp>
        <p:nvSpPr>
          <p:cNvPr id="17" name="Text Placeholder 7">
            <a:extLst>
              <a:ext uri="{FF2B5EF4-FFF2-40B4-BE49-F238E27FC236}">
                <a16:creationId xmlns:a16="http://schemas.microsoft.com/office/drawing/2014/main" id="{EB34AEE6-D8E5-4C7B-5383-670E5EB1B856}"/>
              </a:ext>
            </a:extLst>
          </p:cNvPr>
          <p:cNvSpPr>
            <a:spLocks noGrp="1"/>
          </p:cNvSpPr>
          <p:nvPr>
            <p:ph type="body" sz="quarter" idx="15"/>
          </p:nvPr>
        </p:nvSpPr>
        <p:spPr>
          <a:xfrm>
            <a:off x="6780213" y="4441826"/>
            <a:ext cx="4706937" cy="1616074"/>
          </a:xfrm>
        </p:spPr>
        <p:txBody>
          <a:bodyPr/>
          <a:lstStyle/>
          <a:p>
            <a:r>
              <a:rPr lang="da-DK" dirty="0"/>
              <a:t>Formål at udvikle talenter til højest mulige niveau. Fokus på at udvikle de allerede stærkeste eller mest lovende talenter inden for et felt.</a:t>
            </a:r>
          </a:p>
          <a:p>
            <a:endParaRPr lang="en-US" dirty="0"/>
          </a:p>
        </p:txBody>
      </p:sp>
      <p:sp>
        <p:nvSpPr>
          <p:cNvPr id="4" name="Pladsholder til sidefod 3">
            <a:extLst>
              <a:ext uri="{FF2B5EF4-FFF2-40B4-BE49-F238E27FC236}">
                <a16:creationId xmlns:a16="http://schemas.microsoft.com/office/drawing/2014/main" id="{93B1AB68-79C8-A2D6-9DB9-9B827B5425FB}"/>
              </a:ext>
            </a:extLst>
          </p:cNvPr>
          <p:cNvSpPr>
            <a:spLocks noGrp="1"/>
          </p:cNvSpPr>
          <p:nvPr>
            <p:ph type="ftr" sz="quarter" idx="10"/>
          </p:nvPr>
        </p:nvSpPr>
        <p:spPr>
          <a:xfrm>
            <a:off x="7381875" y="6299183"/>
            <a:ext cx="4114800" cy="365125"/>
          </a:xfrm>
        </p:spPr>
        <p:txBody>
          <a:bodyPr vert="horz" lIns="0" tIns="0" rIns="0" bIns="0" rtlCol="0" anchor="ctr">
            <a:normAutofit/>
          </a:bodyPr>
          <a:lstStyle/>
          <a:p>
            <a:pPr>
              <a:spcAft>
                <a:spcPts val="600"/>
              </a:spcAft>
            </a:pPr>
            <a:r>
              <a:rPr lang="da-DK" kern="1200">
                <a:latin typeface="+mn-lt"/>
                <a:ea typeface="+mn-ea"/>
                <a:cs typeface="+mn-cs"/>
              </a:rPr>
              <a:t>KL Debatoplæg 2026</a:t>
            </a:r>
          </a:p>
        </p:txBody>
      </p:sp>
    </p:spTree>
    <p:extLst>
      <p:ext uri="{BB962C8B-B14F-4D97-AF65-F5344CB8AC3E}">
        <p14:creationId xmlns:p14="http://schemas.microsoft.com/office/powerpoint/2010/main" val="287645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09A0C-6866-917F-68F1-05A7C5F41E64}"/>
              </a:ext>
            </a:extLst>
          </p:cNvPr>
          <p:cNvSpPr>
            <a:spLocks noGrp="1"/>
          </p:cNvSpPr>
          <p:nvPr>
            <p:ph type="title"/>
          </p:nvPr>
        </p:nvSpPr>
        <p:spPr>
          <a:xfrm>
            <a:off x="701675" y="908050"/>
            <a:ext cx="9994900" cy="1002638"/>
          </a:xfrm>
        </p:spPr>
        <p:txBody>
          <a:bodyPr anchor="ctr">
            <a:normAutofit/>
          </a:bodyPr>
          <a:lstStyle/>
          <a:p>
            <a:r>
              <a:rPr lang="da-DK" dirty="0"/>
              <a:t>Hvordan finder talentudvikling sted?</a:t>
            </a:r>
          </a:p>
        </p:txBody>
      </p:sp>
      <p:sp>
        <p:nvSpPr>
          <p:cNvPr id="4" name="Pladsholder til sidefod 3">
            <a:extLst>
              <a:ext uri="{FF2B5EF4-FFF2-40B4-BE49-F238E27FC236}">
                <a16:creationId xmlns:a16="http://schemas.microsoft.com/office/drawing/2014/main" id="{62BCC0AA-35CA-6435-5F4F-528BCDA4FACB}"/>
              </a:ext>
            </a:extLst>
          </p:cNvPr>
          <p:cNvSpPr>
            <a:spLocks noGrp="1"/>
          </p:cNvSpPr>
          <p:nvPr>
            <p:ph type="ftr" sz="quarter" idx="10"/>
          </p:nvPr>
        </p:nvSpPr>
        <p:spPr>
          <a:xfrm>
            <a:off x="7381875" y="6299183"/>
            <a:ext cx="4114800" cy="365125"/>
          </a:xfrm>
        </p:spPr>
        <p:txBody>
          <a:bodyPr anchor="ctr">
            <a:normAutofit/>
          </a:bodyPr>
          <a:lstStyle/>
          <a:p>
            <a:pPr>
              <a:spcAft>
                <a:spcPts val="600"/>
              </a:spcAft>
            </a:pPr>
            <a:r>
              <a:rPr lang="da-DK" dirty="0"/>
              <a:t>KL Debatoplæg 2026</a:t>
            </a:r>
            <a:endParaRPr lang="da-DK"/>
          </a:p>
        </p:txBody>
      </p:sp>
      <p:sp>
        <p:nvSpPr>
          <p:cNvPr id="5" name="Pladsholder til slidenummer 4">
            <a:extLst>
              <a:ext uri="{FF2B5EF4-FFF2-40B4-BE49-F238E27FC236}">
                <a16:creationId xmlns:a16="http://schemas.microsoft.com/office/drawing/2014/main" id="{E219601B-DDDC-710E-4E6B-32A5882D0F87}"/>
              </a:ext>
            </a:extLst>
          </p:cNvPr>
          <p:cNvSpPr>
            <a:spLocks noGrp="1"/>
          </p:cNvSpPr>
          <p:nvPr>
            <p:ph type="sldNum" sz="quarter" idx="11"/>
          </p:nvPr>
        </p:nvSpPr>
        <p:spPr>
          <a:xfrm>
            <a:off x="701674" y="6302357"/>
            <a:ext cx="3470275" cy="365125"/>
          </a:xfrm>
        </p:spPr>
        <p:txBody>
          <a:bodyPr anchor="ctr">
            <a:normAutofit/>
          </a:bodyPr>
          <a:lstStyle/>
          <a:p>
            <a:pPr>
              <a:spcAft>
                <a:spcPts val="600"/>
              </a:spcAft>
            </a:pPr>
            <a:fld id="{021E1021-89F3-4E67-882D-FBA1129841CA}" type="slidenum">
              <a:rPr lang="da-DK" smtClean="0"/>
              <a:pPr>
                <a:spcAft>
                  <a:spcPts val="600"/>
                </a:spcAft>
              </a:pPr>
              <a:t>41</a:t>
            </a:fld>
            <a:r>
              <a:rPr lang="da-DK" dirty="0"/>
              <a:t>		Kilde: KL </a:t>
            </a:r>
            <a:r>
              <a:rPr lang="da-DK" dirty="0" err="1"/>
              <a:t>Survey</a:t>
            </a:r>
            <a:endParaRPr lang="da-DK" dirty="0"/>
          </a:p>
        </p:txBody>
      </p:sp>
      <p:graphicFrame>
        <p:nvGraphicFramePr>
          <p:cNvPr id="7" name="Pladsholder til diagram 2" descr="Oversigt som viser hvordan talentudvikling finder sted. ">
            <a:extLst>
              <a:ext uri="{FF2B5EF4-FFF2-40B4-BE49-F238E27FC236}">
                <a16:creationId xmlns:a16="http://schemas.microsoft.com/office/drawing/2014/main" id="{97CF3C75-5128-C0C5-FDDD-D79153D62265}"/>
              </a:ext>
            </a:extLst>
          </p:cNvPr>
          <p:cNvGraphicFramePr/>
          <p:nvPr>
            <p:extLst>
              <p:ext uri="{D42A27DB-BD31-4B8C-83A1-F6EECF244321}">
                <p14:modId xmlns:p14="http://schemas.microsoft.com/office/powerpoint/2010/main" val="1667609188"/>
              </p:ext>
            </p:extLst>
          </p:nvPr>
        </p:nvGraphicFramePr>
        <p:xfrm>
          <a:off x="701675" y="1910688"/>
          <a:ext cx="10788650" cy="4173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434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9AFB0-C1B8-70C8-70B5-55AF0A0B1870}"/>
              </a:ext>
            </a:extLst>
          </p:cNvPr>
          <p:cNvSpPr>
            <a:spLocks noGrp="1"/>
          </p:cNvSpPr>
          <p:nvPr>
            <p:ph type="title"/>
          </p:nvPr>
        </p:nvSpPr>
        <p:spPr/>
        <p:txBody>
          <a:bodyPr/>
          <a:lstStyle/>
          <a:p>
            <a:r>
              <a:rPr lang="da-DK" dirty="0"/>
              <a:t>Finansiering af talentudvikling foregår primært af kommunerne</a:t>
            </a:r>
          </a:p>
        </p:txBody>
      </p:sp>
      <p:sp>
        <p:nvSpPr>
          <p:cNvPr id="4" name="Pladsholder til sidefod 3">
            <a:extLst>
              <a:ext uri="{FF2B5EF4-FFF2-40B4-BE49-F238E27FC236}">
                <a16:creationId xmlns:a16="http://schemas.microsoft.com/office/drawing/2014/main" id="{9177C530-C9D1-06CA-D693-502D26AD345F}"/>
              </a:ext>
            </a:extLst>
          </p:cNvPr>
          <p:cNvSpPr>
            <a:spLocks noGrp="1"/>
          </p:cNvSpPr>
          <p:nvPr>
            <p:ph type="ftr" sz="quarter" idx="10"/>
          </p:nvPr>
        </p:nvSpPr>
        <p:spPr/>
        <p:txBody>
          <a:bodyPr/>
          <a:lstStyle/>
          <a:p>
            <a:r>
              <a:rPr lang="da-DK" dirty="0"/>
              <a:t>KL Debatoplæg 2026</a:t>
            </a:r>
          </a:p>
        </p:txBody>
      </p:sp>
      <p:sp>
        <p:nvSpPr>
          <p:cNvPr id="5" name="Pladsholder til slidenummer 4">
            <a:extLst>
              <a:ext uri="{FF2B5EF4-FFF2-40B4-BE49-F238E27FC236}">
                <a16:creationId xmlns:a16="http://schemas.microsoft.com/office/drawing/2014/main" id="{615E6CCF-649C-C1F6-7F67-340B9CE3F407}"/>
              </a:ext>
            </a:extLst>
          </p:cNvPr>
          <p:cNvSpPr>
            <a:spLocks noGrp="1"/>
          </p:cNvSpPr>
          <p:nvPr>
            <p:ph type="sldNum" sz="quarter" idx="11"/>
          </p:nvPr>
        </p:nvSpPr>
        <p:spPr>
          <a:xfrm>
            <a:off x="701674" y="6302357"/>
            <a:ext cx="8111400" cy="365125"/>
          </a:xfrm>
        </p:spPr>
        <p:txBody>
          <a:bodyPr/>
          <a:lstStyle/>
          <a:p>
            <a:fld id="{021E1021-89F3-4E67-882D-FBA1129841CA}" type="slidenum">
              <a:rPr lang="da-DK" smtClean="0"/>
              <a:pPr/>
              <a:t>42</a:t>
            </a:fld>
            <a:r>
              <a:rPr lang="da-DK" dirty="0"/>
              <a:t> 	Kilde: KL </a:t>
            </a:r>
            <a:r>
              <a:rPr lang="da-DK" dirty="0" err="1"/>
              <a:t>Survey</a:t>
            </a:r>
            <a:r>
              <a:rPr lang="da-DK" dirty="0"/>
              <a:t>. De statslige tilskud gives som bevillinger til MGK-centre eller som projektbevillinger til konkrete initiativer. </a:t>
            </a:r>
          </a:p>
        </p:txBody>
      </p:sp>
      <p:graphicFrame>
        <p:nvGraphicFramePr>
          <p:cNvPr id="8" name="Pladsholder til diagram 2" descr="Oversigt som viser finansieringen af talentudvikling primært foregår af kommunerne. ">
            <a:extLst>
              <a:ext uri="{FF2B5EF4-FFF2-40B4-BE49-F238E27FC236}">
                <a16:creationId xmlns:a16="http://schemas.microsoft.com/office/drawing/2014/main" id="{590FC701-6804-495E-A0BC-34B52AE7E0EF}"/>
              </a:ext>
            </a:extLst>
          </p:cNvPr>
          <p:cNvGraphicFramePr>
            <a:graphicFrameLocks noGrp="1"/>
          </p:cNvGraphicFramePr>
          <p:nvPr>
            <p:ph type="chart" sz="quarter" idx="12"/>
            <p:extLst>
              <p:ext uri="{D42A27DB-BD31-4B8C-83A1-F6EECF244321}">
                <p14:modId xmlns:p14="http://schemas.microsoft.com/office/powerpoint/2010/main" val="459997996"/>
              </p:ext>
            </p:extLst>
          </p:nvPr>
        </p:nvGraphicFramePr>
        <p:xfrm>
          <a:off x="701674" y="1910688"/>
          <a:ext cx="10788650" cy="4039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004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2DF04-F446-9E65-6299-0CFD99CE85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8A89FDA-CAB9-F6E8-E617-9A37A1C1D509}"/>
              </a:ext>
            </a:extLst>
          </p:cNvPr>
          <p:cNvSpPr>
            <a:spLocks noGrp="1"/>
          </p:cNvSpPr>
          <p:nvPr>
            <p:ph type="title"/>
          </p:nvPr>
        </p:nvSpPr>
        <p:spPr/>
        <p:txBody>
          <a:bodyPr/>
          <a:lstStyle/>
          <a:p>
            <a:r>
              <a:rPr lang="da-DK" dirty="0"/>
              <a:t>Spørgsmål fra debatoplægget: </a:t>
            </a:r>
          </a:p>
        </p:txBody>
      </p:sp>
      <p:sp>
        <p:nvSpPr>
          <p:cNvPr id="3" name="Pladsholder til slidenummer 2">
            <a:extLst>
              <a:ext uri="{FF2B5EF4-FFF2-40B4-BE49-F238E27FC236}">
                <a16:creationId xmlns:a16="http://schemas.microsoft.com/office/drawing/2014/main" id="{72808FBC-70F9-70DB-AE6D-D28B5183026B}"/>
              </a:ext>
            </a:extLst>
          </p:cNvPr>
          <p:cNvSpPr>
            <a:spLocks noGrp="1"/>
          </p:cNvSpPr>
          <p:nvPr>
            <p:ph type="sldNum" sz="quarter" idx="11"/>
          </p:nvPr>
        </p:nvSpPr>
        <p:spPr/>
        <p:txBody>
          <a:bodyPr/>
          <a:lstStyle/>
          <a:p>
            <a:fld id="{021E1021-89F3-4E67-882D-FBA1129841CA}" type="slidenum">
              <a:rPr lang="da-DK" smtClean="0"/>
              <a:pPr/>
              <a:t>43</a:t>
            </a:fld>
            <a:endParaRPr lang="da-DK"/>
          </a:p>
        </p:txBody>
      </p:sp>
      <p:sp>
        <p:nvSpPr>
          <p:cNvPr id="4" name="Pladsholder til tekst 3">
            <a:extLst>
              <a:ext uri="{FF2B5EF4-FFF2-40B4-BE49-F238E27FC236}">
                <a16:creationId xmlns:a16="http://schemas.microsoft.com/office/drawing/2014/main" id="{A4FAE110-4149-5FA6-AF4C-EE171AB5A91B}"/>
              </a:ext>
            </a:extLst>
          </p:cNvPr>
          <p:cNvSpPr>
            <a:spLocks noGrp="1"/>
          </p:cNvSpPr>
          <p:nvPr>
            <p:ph type="body" sz="quarter" idx="12"/>
          </p:nvPr>
        </p:nvSpPr>
        <p:spPr/>
        <p:txBody>
          <a:bodyPr/>
          <a:lstStyle/>
          <a:p>
            <a:pPr marL="0" indent="0">
              <a:buNone/>
            </a:pPr>
            <a:endParaRPr lang="da-DK" dirty="0"/>
          </a:p>
        </p:txBody>
      </p:sp>
      <p:sp>
        <p:nvSpPr>
          <p:cNvPr id="5" name="Pladsholder til sidefod 4">
            <a:extLst>
              <a:ext uri="{FF2B5EF4-FFF2-40B4-BE49-F238E27FC236}">
                <a16:creationId xmlns:a16="http://schemas.microsoft.com/office/drawing/2014/main" id="{97315DFB-739E-B551-67CC-1626C852DF25}"/>
              </a:ext>
            </a:extLst>
          </p:cNvPr>
          <p:cNvSpPr>
            <a:spLocks noGrp="1"/>
          </p:cNvSpPr>
          <p:nvPr>
            <p:ph type="ftr" sz="quarter" idx="10"/>
          </p:nvPr>
        </p:nvSpPr>
        <p:spPr/>
        <p:txBody>
          <a:bodyPr/>
          <a:lstStyle/>
          <a:p>
            <a:r>
              <a:rPr lang="da-DK"/>
              <a:t>KL Debatoplæg 2026</a:t>
            </a:r>
            <a:endParaRPr lang="da-DK" dirty="0"/>
          </a:p>
        </p:txBody>
      </p:sp>
      <p:sp>
        <p:nvSpPr>
          <p:cNvPr id="8" name="Tekstfelt 7">
            <a:extLst>
              <a:ext uri="{FF2B5EF4-FFF2-40B4-BE49-F238E27FC236}">
                <a16:creationId xmlns:a16="http://schemas.microsoft.com/office/drawing/2014/main" id="{CD86C826-1053-4DE1-D0FC-C3BD7BAD503C}"/>
              </a:ext>
            </a:extLst>
          </p:cNvPr>
          <p:cNvSpPr txBox="1"/>
          <p:nvPr/>
        </p:nvSpPr>
        <p:spPr>
          <a:xfrm>
            <a:off x="705485" y="2197290"/>
            <a:ext cx="7196569" cy="2585323"/>
          </a:xfrm>
          <a:prstGeom prst="rect">
            <a:avLst/>
          </a:prstGeom>
          <a:noFill/>
        </p:spPr>
        <p:txBody>
          <a:bodyPr wrap="square">
            <a:spAutoFit/>
          </a:bodyPr>
          <a:lstStyle/>
          <a:p>
            <a:pPr marL="285750" indent="-285750">
              <a:buFont typeface="Arial" panose="020B0604020202020204" pitchFamily="34" charset="0"/>
              <a:buChar char="•"/>
            </a:pPr>
            <a:r>
              <a:rPr lang="da-DK" dirty="0"/>
              <a:t>Hvilken værdi kan det tilføre jeres kommune at prioritere talentudviklingen inden for det kunstneriske felt? </a:t>
            </a:r>
          </a:p>
          <a:p>
            <a:endParaRPr lang="da-DK" dirty="0"/>
          </a:p>
          <a:p>
            <a:pPr marL="285750" indent="-285750">
              <a:buFont typeface="Arial" panose="020B0604020202020204" pitchFamily="34" charset="0"/>
              <a:buChar char="•"/>
            </a:pPr>
            <a:r>
              <a:rPr lang="da-DK" dirty="0"/>
              <a:t>Har I en strategi for at understøtte talentudviklingen lokalt, og i hvor høj grad involverer den talenter, som ikke kommer med baggrund i en musik- og kulturskole?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Hvilke muligheder kan der være i at samarbejde med andre kommuner om talentudvikling ift. kunst og kultur?</a:t>
            </a:r>
          </a:p>
        </p:txBody>
      </p:sp>
    </p:spTree>
    <p:extLst>
      <p:ext uri="{BB962C8B-B14F-4D97-AF65-F5344CB8AC3E}">
        <p14:creationId xmlns:p14="http://schemas.microsoft.com/office/powerpoint/2010/main" val="411735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3FCEBC7-4E2C-47E0-A016-A6B745FC6D07}"/>
              </a:ext>
            </a:extLst>
          </p:cNvPr>
          <p:cNvSpPr>
            <a:spLocks noGrp="1"/>
          </p:cNvSpPr>
          <p:nvPr>
            <p:ph type="sldNum" sz="quarter" idx="11"/>
          </p:nvPr>
        </p:nvSpPr>
        <p:spPr/>
        <p:txBody>
          <a:bodyPr/>
          <a:lstStyle/>
          <a:p>
            <a:fld id="{021E1021-89F3-4E67-882D-FBA1129841CA}" type="slidenum">
              <a:rPr lang="da-DK" smtClean="0"/>
              <a:pPr/>
              <a:t>44</a:t>
            </a:fld>
            <a:endParaRPr lang="da-DK"/>
          </a:p>
        </p:txBody>
      </p:sp>
      <p:sp>
        <p:nvSpPr>
          <p:cNvPr id="5" name="Pladsholder til sidefod 4">
            <a:extLst>
              <a:ext uri="{FF2B5EF4-FFF2-40B4-BE49-F238E27FC236}">
                <a16:creationId xmlns:a16="http://schemas.microsoft.com/office/drawing/2014/main" id="{ADA212BB-DCBE-4AD8-B9FE-2D318E83EEC8}"/>
              </a:ext>
            </a:extLst>
          </p:cNvPr>
          <p:cNvSpPr>
            <a:spLocks noGrp="1"/>
          </p:cNvSpPr>
          <p:nvPr>
            <p:ph type="ftr" sz="quarter" idx="10"/>
          </p:nvPr>
        </p:nvSpPr>
        <p:spPr/>
        <p:txBody>
          <a:bodyPr/>
          <a:lstStyle/>
          <a:p>
            <a:r>
              <a:rPr lang="da-DK"/>
              <a:t>KL Debatoplæg 2026</a:t>
            </a:r>
            <a:endParaRPr lang="da-DK" dirty="0"/>
          </a:p>
        </p:txBody>
      </p:sp>
      <p:graphicFrame>
        <p:nvGraphicFramePr>
          <p:cNvPr id="12" name="Tabel 11">
            <a:extLst>
              <a:ext uri="{FF2B5EF4-FFF2-40B4-BE49-F238E27FC236}">
                <a16:creationId xmlns:a16="http://schemas.microsoft.com/office/drawing/2014/main" id="{081FE31D-5AB8-456B-ACE1-0555CB2D383D}"/>
              </a:ext>
            </a:extLst>
          </p:cNvPr>
          <p:cNvGraphicFramePr>
            <a:graphicFrameLocks noGrp="1"/>
          </p:cNvGraphicFramePr>
          <p:nvPr>
            <p:extLst>
              <p:ext uri="{D42A27DB-BD31-4B8C-83A1-F6EECF244321}">
                <p14:modId xmlns:p14="http://schemas.microsoft.com/office/powerpoint/2010/main" val="727888734"/>
              </p:ext>
            </p:extLst>
          </p:nvPr>
        </p:nvGraphicFramePr>
        <p:xfrm>
          <a:off x="1707419" y="283220"/>
          <a:ext cx="6336065" cy="6381076"/>
        </p:xfrm>
        <a:graphic>
          <a:graphicData uri="http://schemas.openxmlformats.org/drawingml/2006/table">
            <a:tbl>
              <a:tblPr>
                <a:tableStyleId>{5C22544A-7EE6-4342-B048-85BDC9FD1C3A}</a:tableStyleId>
              </a:tblPr>
              <a:tblGrid>
                <a:gridCol w="1893932">
                  <a:extLst>
                    <a:ext uri="{9D8B030D-6E8A-4147-A177-3AD203B41FA5}">
                      <a16:colId xmlns:a16="http://schemas.microsoft.com/office/drawing/2014/main" val="4261952548"/>
                    </a:ext>
                  </a:extLst>
                </a:gridCol>
                <a:gridCol w="1480712">
                  <a:extLst>
                    <a:ext uri="{9D8B030D-6E8A-4147-A177-3AD203B41FA5}">
                      <a16:colId xmlns:a16="http://schemas.microsoft.com/office/drawing/2014/main" val="2574111396"/>
                    </a:ext>
                  </a:extLst>
                </a:gridCol>
                <a:gridCol w="1308535">
                  <a:extLst>
                    <a:ext uri="{9D8B030D-6E8A-4147-A177-3AD203B41FA5}">
                      <a16:colId xmlns:a16="http://schemas.microsoft.com/office/drawing/2014/main" val="1649598993"/>
                    </a:ext>
                  </a:extLst>
                </a:gridCol>
                <a:gridCol w="1652886">
                  <a:extLst>
                    <a:ext uri="{9D8B030D-6E8A-4147-A177-3AD203B41FA5}">
                      <a16:colId xmlns:a16="http://schemas.microsoft.com/office/drawing/2014/main" val="314580411"/>
                    </a:ext>
                  </a:extLst>
                </a:gridCol>
              </a:tblGrid>
              <a:tr h="701780">
                <a:tc>
                  <a:txBody>
                    <a:bodyPr/>
                    <a:lstStyle/>
                    <a:p>
                      <a:pPr algn="l" fontAlgn="b"/>
                      <a:r>
                        <a:rPr lang="da-DK" sz="700" u="none" strike="noStrike">
                          <a:effectLst/>
                        </a:rPr>
                        <a:t>Kommune</a:t>
                      </a:r>
                      <a:endParaRPr lang="da-DK" sz="700" b="1" i="0" u="none" strike="noStrike">
                        <a:solidFill>
                          <a:srgbClr val="000000"/>
                        </a:solidFill>
                        <a:effectLst/>
                        <a:latin typeface="Aptos Narrow"/>
                      </a:endParaRPr>
                    </a:p>
                  </a:txBody>
                  <a:tcPr marL="3904" marR="3904" marT="3904" marB="0" anchor="b"/>
                </a:tc>
                <a:tc>
                  <a:txBody>
                    <a:bodyPr/>
                    <a:lstStyle/>
                    <a:p>
                      <a:pPr algn="l" fontAlgn="b"/>
                      <a:r>
                        <a:rPr lang="da-DK" sz="700" u="none" strike="noStrike">
                          <a:effectLst/>
                        </a:rPr>
                        <a:t>Borgertal 0-24 år 2024</a:t>
                      </a:r>
                      <a:endParaRPr lang="da-DK" sz="700" b="1" i="0" u="none" strike="noStrike">
                        <a:solidFill>
                          <a:srgbClr val="000000"/>
                        </a:solidFill>
                        <a:effectLst/>
                        <a:latin typeface="Aptos Narrow"/>
                      </a:endParaRPr>
                    </a:p>
                  </a:txBody>
                  <a:tcPr marL="3904" marR="3904" marT="3904" marB="0" anchor="b"/>
                </a:tc>
                <a:tc>
                  <a:txBody>
                    <a:bodyPr/>
                    <a:lstStyle/>
                    <a:p>
                      <a:pPr algn="l" fontAlgn="b"/>
                      <a:r>
                        <a:rPr lang="da-DK" sz="700" u="none" strike="noStrike">
                          <a:effectLst/>
                        </a:rPr>
                        <a:t>Elevtal 0-24 år 2023:2024</a:t>
                      </a:r>
                      <a:endParaRPr lang="da-DK" sz="700" b="1" i="0" u="none" strike="noStrike">
                        <a:solidFill>
                          <a:srgbClr val="000000"/>
                        </a:solidFill>
                        <a:effectLst/>
                        <a:latin typeface="Aptos Narrow"/>
                      </a:endParaRPr>
                    </a:p>
                  </a:txBody>
                  <a:tcPr marL="3904" marR="3904" marT="3904" marB="0" anchor="b"/>
                </a:tc>
                <a:tc>
                  <a:txBody>
                    <a:bodyPr/>
                    <a:lstStyle/>
                    <a:p>
                      <a:pPr algn="l" fontAlgn="b"/>
                      <a:r>
                        <a:rPr lang="da-DK" sz="700" u="none" strike="noStrike">
                          <a:effectLst/>
                        </a:rPr>
                        <a:t>Andel elever 0-24 år på musikskole (%)</a:t>
                      </a:r>
                      <a:endParaRPr lang="da-DK" sz="700" b="1"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3919536474"/>
                  </a:ext>
                </a:extLst>
              </a:tr>
              <a:tr h="177478">
                <a:tc>
                  <a:txBody>
                    <a:bodyPr/>
                    <a:lstStyle/>
                    <a:p>
                      <a:pPr algn="l" fontAlgn="b"/>
                      <a:r>
                        <a:rPr lang="da-DK" sz="700" u="none" strike="noStrike">
                          <a:effectLst/>
                        </a:rPr>
                        <a:t>Albertslund</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8951</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351</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3,92%</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1416455692"/>
                  </a:ext>
                </a:extLst>
              </a:tr>
              <a:tr h="177478">
                <a:tc>
                  <a:txBody>
                    <a:bodyPr/>
                    <a:lstStyle/>
                    <a:p>
                      <a:pPr algn="l" fontAlgn="b"/>
                      <a:r>
                        <a:rPr lang="da-DK" sz="700" u="none" strike="noStrike">
                          <a:effectLst/>
                        </a:rPr>
                        <a:t>Allerød</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7907</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604</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7,64%</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4257390986"/>
                  </a:ext>
                </a:extLst>
              </a:tr>
              <a:tr h="177478">
                <a:tc>
                  <a:txBody>
                    <a:bodyPr/>
                    <a:lstStyle/>
                    <a:p>
                      <a:pPr algn="l" fontAlgn="b"/>
                      <a:r>
                        <a:rPr lang="da-DK" sz="700" u="none" strike="noStrike">
                          <a:effectLst/>
                        </a:rPr>
                        <a:t>Assens</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10610</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518</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4,88%</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656514155"/>
                  </a:ext>
                </a:extLst>
              </a:tr>
              <a:tr h="177478">
                <a:tc>
                  <a:txBody>
                    <a:bodyPr/>
                    <a:lstStyle/>
                    <a:p>
                      <a:pPr algn="l" fontAlgn="b"/>
                      <a:r>
                        <a:rPr lang="da-DK" sz="700" u="none" strike="noStrike">
                          <a:effectLst/>
                        </a:rPr>
                        <a:t>Ballerup</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15388</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1187</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7,71%</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1523010433"/>
                  </a:ext>
                </a:extLst>
              </a:tr>
              <a:tr h="177478">
                <a:tc>
                  <a:txBody>
                    <a:bodyPr/>
                    <a:lstStyle/>
                    <a:p>
                      <a:pPr algn="l" fontAlgn="b"/>
                      <a:r>
                        <a:rPr lang="da-DK" sz="700" u="none" strike="noStrike">
                          <a:effectLst/>
                        </a:rPr>
                        <a:t>Billund</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7659</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527</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6,88%</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1913920360"/>
                  </a:ext>
                </a:extLst>
              </a:tr>
              <a:tr h="177478">
                <a:tc>
                  <a:txBody>
                    <a:bodyPr/>
                    <a:lstStyle/>
                    <a:p>
                      <a:pPr algn="l" fontAlgn="b"/>
                      <a:r>
                        <a:rPr lang="da-DK" sz="700" u="none" strike="noStrike">
                          <a:effectLst/>
                        </a:rPr>
                        <a:t>Bornholm</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8821</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416</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4,72%</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21930614"/>
                  </a:ext>
                </a:extLst>
              </a:tr>
              <a:tr h="177478">
                <a:tc>
                  <a:txBody>
                    <a:bodyPr/>
                    <a:lstStyle/>
                    <a:p>
                      <a:pPr algn="l" fontAlgn="b"/>
                      <a:r>
                        <a:rPr lang="da-DK" sz="700" u="none" strike="noStrike">
                          <a:effectLst/>
                        </a:rPr>
                        <a:t>Brøndby</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12161</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362</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2,98%</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1494552305"/>
                  </a:ext>
                </a:extLst>
              </a:tr>
              <a:tr h="177478">
                <a:tc>
                  <a:txBody>
                    <a:bodyPr/>
                    <a:lstStyle/>
                    <a:p>
                      <a:pPr algn="l" fontAlgn="b"/>
                      <a:r>
                        <a:rPr lang="da-DK" sz="700" u="none" strike="noStrike">
                          <a:effectLst/>
                        </a:rPr>
                        <a:t>Brønderslev</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10369</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306</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2,95%</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650861462"/>
                  </a:ext>
                </a:extLst>
              </a:tr>
              <a:tr h="177478">
                <a:tc>
                  <a:txBody>
                    <a:bodyPr/>
                    <a:lstStyle/>
                    <a:p>
                      <a:pPr algn="l" fontAlgn="b"/>
                      <a:r>
                        <a:rPr lang="da-DK" sz="700" u="none" strike="noStrike">
                          <a:effectLst/>
                        </a:rPr>
                        <a:t>Dragør</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4109</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204</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4,96%</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3850189379"/>
                  </a:ext>
                </a:extLst>
              </a:tr>
              <a:tr h="177478">
                <a:tc>
                  <a:txBody>
                    <a:bodyPr/>
                    <a:lstStyle/>
                    <a:p>
                      <a:pPr algn="l" fontAlgn="b"/>
                      <a:r>
                        <a:rPr lang="da-DK" sz="700" u="none" strike="noStrike">
                          <a:effectLst/>
                        </a:rPr>
                        <a:t>Egedal</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13863</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510</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3,68%</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158265911"/>
                  </a:ext>
                </a:extLst>
              </a:tr>
              <a:tr h="177478">
                <a:tc>
                  <a:txBody>
                    <a:bodyPr/>
                    <a:lstStyle/>
                    <a:p>
                      <a:pPr algn="l" fontAlgn="b"/>
                      <a:r>
                        <a:rPr lang="da-DK" sz="700" u="none" strike="noStrike">
                          <a:effectLst/>
                        </a:rPr>
                        <a:t>Esbjerg</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33031</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1996</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6,04%</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505967360"/>
                  </a:ext>
                </a:extLst>
              </a:tr>
              <a:tr h="177478">
                <a:tc>
                  <a:txBody>
                    <a:bodyPr/>
                    <a:lstStyle/>
                    <a:p>
                      <a:pPr algn="l" fontAlgn="b"/>
                      <a:r>
                        <a:rPr lang="da-DK" sz="700" u="none" strike="noStrike">
                          <a:effectLst/>
                        </a:rPr>
                        <a:t>Fanø</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704</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0</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0,00%</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1578290711"/>
                  </a:ext>
                </a:extLst>
              </a:tr>
              <a:tr h="177478">
                <a:tc>
                  <a:txBody>
                    <a:bodyPr/>
                    <a:lstStyle/>
                    <a:p>
                      <a:pPr algn="l" fontAlgn="b"/>
                      <a:r>
                        <a:rPr lang="da-DK" sz="700" u="none" strike="noStrike">
                          <a:effectLst/>
                        </a:rPr>
                        <a:t>Favrskov</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15130</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528</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3,49%</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473900780"/>
                  </a:ext>
                </a:extLst>
              </a:tr>
              <a:tr h="177478">
                <a:tc>
                  <a:txBody>
                    <a:bodyPr/>
                    <a:lstStyle/>
                    <a:p>
                      <a:pPr algn="l" fontAlgn="b"/>
                      <a:r>
                        <a:rPr lang="da-DK" sz="700" u="none" strike="noStrike">
                          <a:effectLst/>
                        </a:rPr>
                        <a:t>Faxe</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9725</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338</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3,48%</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1161775915"/>
                  </a:ext>
                </a:extLst>
              </a:tr>
              <a:tr h="177478">
                <a:tc>
                  <a:txBody>
                    <a:bodyPr/>
                    <a:lstStyle/>
                    <a:p>
                      <a:pPr algn="l" fontAlgn="b"/>
                      <a:r>
                        <a:rPr lang="da-DK" sz="700" u="none" strike="noStrike">
                          <a:effectLst/>
                        </a:rPr>
                        <a:t>Fredensborg</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11841</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538</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4,54%</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1862453981"/>
                  </a:ext>
                </a:extLst>
              </a:tr>
              <a:tr h="177478">
                <a:tc>
                  <a:txBody>
                    <a:bodyPr/>
                    <a:lstStyle/>
                    <a:p>
                      <a:pPr algn="l" fontAlgn="b"/>
                      <a:r>
                        <a:rPr lang="da-DK" sz="700" u="none" strike="noStrike">
                          <a:effectLst/>
                        </a:rPr>
                        <a:t>Fredericia</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14458</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670</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4,63%</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3880820793"/>
                  </a:ext>
                </a:extLst>
              </a:tr>
              <a:tr h="177478">
                <a:tc>
                  <a:txBody>
                    <a:bodyPr/>
                    <a:lstStyle/>
                    <a:p>
                      <a:pPr algn="l" fontAlgn="b"/>
                      <a:r>
                        <a:rPr lang="da-DK" sz="700" u="none" strike="noStrike">
                          <a:effectLst/>
                        </a:rPr>
                        <a:t>Frederiksberg</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30698</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1089</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3,55%</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512260548"/>
                  </a:ext>
                </a:extLst>
              </a:tr>
              <a:tr h="177478">
                <a:tc>
                  <a:txBody>
                    <a:bodyPr/>
                    <a:lstStyle/>
                    <a:p>
                      <a:pPr algn="l" fontAlgn="b"/>
                      <a:r>
                        <a:rPr lang="da-DK" sz="700" u="none" strike="noStrike">
                          <a:effectLst/>
                        </a:rPr>
                        <a:t>Frederikshavn</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13810</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512</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3,71%</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3688720002"/>
                  </a:ext>
                </a:extLst>
              </a:tr>
              <a:tr h="177478">
                <a:tc>
                  <a:txBody>
                    <a:bodyPr/>
                    <a:lstStyle/>
                    <a:p>
                      <a:pPr algn="l" fontAlgn="b"/>
                      <a:r>
                        <a:rPr lang="da-DK" sz="700" u="none" strike="noStrike">
                          <a:effectLst/>
                        </a:rPr>
                        <a:t>Frederikssund</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11999</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276</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2,30%</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2516201844"/>
                  </a:ext>
                </a:extLst>
              </a:tr>
              <a:tr h="177478">
                <a:tc>
                  <a:txBody>
                    <a:bodyPr/>
                    <a:lstStyle/>
                    <a:p>
                      <a:pPr algn="l" fontAlgn="b"/>
                      <a:r>
                        <a:rPr lang="da-DK" sz="700" u="none" strike="noStrike">
                          <a:effectLst/>
                        </a:rPr>
                        <a:t>Furesø</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12922</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918</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7,10%</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3535844671"/>
                  </a:ext>
                </a:extLst>
              </a:tr>
              <a:tr h="177478">
                <a:tc>
                  <a:txBody>
                    <a:bodyPr/>
                    <a:lstStyle/>
                    <a:p>
                      <a:pPr algn="l" fontAlgn="b"/>
                      <a:r>
                        <a:rPr lang="da-DK" sz="700" u="none" strike="noStrike">
                          <a:effectLst/>
                        </a:rPr>
                        <a:t>Faaborg-Midtfyn</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13697</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564</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4,12%</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4101822576"/>
                  </a:ext>
                </a:extLst>
              </a:tr>
              <a:tr h="177478">
                <a:tc>
                  <a:txBody>
                    <a:bodyPr/>
                    <a:lstStyle/>
                    <a:p>
                      <a:pPr algn="l" fontAlgn="b"/>
                      <a:r>
                        <a:rPr lang="da-DK" sz="700" u="none" strike="noStrike">
                          <a:effectLst/>
                        </a:rPr>
                        <a:t>Gentofte</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22419</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1118</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4,99%</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3991868397"/>
                  </a:ext>
                </a:extLst>
              </a:tr>
              <a:tr h="177478">
                <a:tc>
                  <a:txBody>
                    <a:bodyPr/>
                    <a:lstStyle/>
                    <a:p>
                      <a:pPr algn="l" fontAlgn="b"/>
                      <a:r>
                        <a:rPr lang="da-DK" sz="700" u="none" strike="noStrike">
                          <a:effectLst/>
                        </a:rPr>
                        <a:t>Gladsaxe</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22497</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955</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4,25%</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2365911850"/>
                  </a:ext>
                </a:extLst>
              </a:tr>
              <a:tr h="177478">
                <a:tc>
                  <a:txBody>
                    <a:bodyPr/>
                    <a:lstStyle/>
                    <a:p>
                      <a:pPr algn="l" fontAlgn="b"/>
                      <a:r>
                        <a:rPr lang="da-DK" sz="700" u="none" strike="noStrike">
                          <a:effectLst/>
                        </a:rPr>
                        <a:t>Glostrup</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6848</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207</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3,02%</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3144151704"/>
                  </a:ext>
                </a:extLst>
              </a:tr>
              <a:tr h="177478">
                <a:tc>
                  <a:txBody>
                    <a:bodyPr/>
                    <a:lstStyle/>
                    <a:p>
                      <a:pPr algn="l" fontAlgn="b"/>
                      <a:r>
                        <a:rPr lang="da-DK" sz="700" u="none" strike="noStrike">
                          <a:effectLst/>
                        </a:rPr>
                        <a:t>Greve</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15231</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614</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4,03%</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4002912808"/>
                  </a:ext>
                </a:extLst>
              </a:tr>
              <a:tr h="177478">
                <a:tc>
                  <a:txBody>
                    <a:bodyPr/>
                    <a:lstStyle/>
                    <a:p>
                      <a:pPr algn="l" fontAlgn="b"/>
                      <a:r>
                        <a:rPr lang="da-DK" sz="700" u="none" strike="noStrike">
                          <a:effectLst/>
                        </a:rPr>
                        <a:t>Gribskov</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10092</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349</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3,46%</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2754095339"/>
                  </a:ext>
                </a:extLst>
              </a:tr>
              <a:tr h="177478">
                <a:tc>
                  <a:txBody>
                    <a:bodyPr/>
                    <a:lstStyle/>
                    <a:p>
                      <a:pPr algn="l" fontAlgn="b"/>
                      <a:r>
                        <a:rPr lang="da-DK" sz="700" u="none" strike="noStrike">
                          <a:effectLst/>
                        </a:rPr>
                        <a:t>Guldborgsund</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14310</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406</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2,84%</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1191335316"/>
                  </a:ext>
                </a:extLst>
              </a:tr>
              <a:tr h="177478">
                <a:tc>
                  <a:txBody>
                    <a:bodyPr/>
                    <a:lstStyle/>
                    <a:p>
                      <a:pPr algn="l" fontAlgn="b"/>
                      <a:r>
                        <a:rPr lang="da-DK" sz="700" u="none" strike="noStrike">
                          <a:effectLst/>
                        </a:rPr>
                        <a:t>Haderslev</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14957</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499</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3,34%</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4180205416"/>
                  </a:ext>
                </a:extLst>
              </a:tr>
              <a:tr h="177478">
                <a:tc>
                  <a:txBody>
                    <a:bodyPr/>
                    <a:lstStyle/>
                    <a:p>
                      <a:pPr algn="l" fontAlgn="b"/>
                      <a:r>
                        <a:rPr lang="da-DK" sz="700" u="none" strike="noStrike">
                          <a:effectLst/>
                        </a:rPr>
                        <a:t>Halsnæs</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7510</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380</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5,06%</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2947052095"/>
                  </a:ext>
                </a:extLst>
              </a:tr>
              <a:tr h="177478">
                <a:tc>
                  <a:txBody>
                    <a:bodyPr/>
                    <a:lstStyle/>
                    <a:p>
                      <a:pPr algn="l" fontAlgn="b"/>
                      <a:r>
                        <a:rPr lang="da-DK" sz="700" u="none" strike="noStrike">
                          <a:effectLst/>
                        </a:rPr>
                        <a:t>Hedensted</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13515</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360</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2,66%</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2703952276"/>
                  </a:ext>
                </a:extLst>
              </a:tr>
              <a:tr h="177478">
                <a:tc>
                  <a:txBody>
                    <a:bodyPr/>
                    <a:lstStyle/>
                    <a:p>
                      <a:pPr algn="l" fontAlgn="b"/>
                      <a:r>
                        <a:rPr lang="da-DK" sz="700" u="none" strike="noStrike">
                          <a:effectLst/>
                        </a:rPr>
                        <a:t>Helsingør</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16899</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561</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3,32%</a:t>
                      </a:r>
                      <a:endParaRPr lang="da-DK" sz="700" b="0" i="0" u="none" strike="noStrike">
                        <a:solidFill>
                          <a:srgbClr val="000000"/>
                        </a:solidFill>
                        <a:effectLst/>
                        <a:latin typeface="Aptos Narrow"/>
                      </a:endParaRPr>
                    </a:p>
                  </a:txBody>
                  <a:tcPr marL="3904" marR="3904" marT="3904" marB="0" anchor="b"/>
                </a:tc>
                <a:extLst>
                  <a:ext uri="{0D108BD9-81ED-4DB2-BD59-A6C34878D82A}">
                    <a16:rowId xmlns:a16="http://schemas.microsoft.com/office/drawing/2014/main" val="1211309469"/>
                  </a:ext>
                </a:extLst>
              </a:tr>
              <a:tr h="177478">
                <a:tc>
                  <a:txBody>
                    <a:bodyPr/>
                    <a:lstStyle/>
                    <a:p>
                      <a:pPr algn="l" fontAlgn="b"/>
                      <a:r>
                        <a:rPr lang="da-DK" sz="700" u="none" strike="noStrike">
                          <a:effectLst/>
                        </a:rPr>
                        <a:t>Herlev</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9226</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a:effectLst/>
                        </a:rPr>
                        <a:t>364</a:t>
                      </a:r>
                      <a:endParaRPr lang="da-DK" sz="700" b="0" i="0" u="none" strike="noStrike">
                        <a:solidFill>
                          <a:srgbClr val="000000"/>
                        </a:solidFill>
                        <a:effectLst/>
                        <a:latin typeface="Aptos Narrow"/>
                      </a:endParaRPr>
                    </a:p>
                  </a:txBody>
                  <a:tcPr marL="3904" marR="3904" marT="3904" marB="0" anchor="b"/>
                </a:tc>
                <a:tc>
                  <a:txBody>
                    <a:bodyPr/>
                    <a:lstStyle/>
                    <a:p>
                      <a:pPr algn="r" fontAlgn="b"/>
                      <a:r>
                        <a:rPr lang="da-DK" sz="700" u="none" strike="noStrike" dirty="0">
                          <a:effectLst/>
                        </a:rPr>
                        <a:t>3,95%</a:t>
                      </a:r>
                      <a:endParaRPr lang="da-DK" sz="700" b="0" i="0" u="none" strike="noStrike" dirty="0">
                        <a:solidFill>
                          <a:srgbClr val="000000"/>
                        </a:solidFill>
                        <a:effectLst/>
                        <a:latin typeface="Aptos Narrow"/>
                      </a:endParaRPr>
                    </a:p>
                  </a:txBody>
                  <a:tcPr marL="3904" marR="3904" marT="3904" marB="0" anchor="b"/>
                </a:tc>
                <a:extLst>
                  <a:ext uri="{0D108BD9-81ED-4DB2-BD59-A6C34878D82A}">
                    <a16:rowId xmlns:a16="http://schemas.microsoft.com/office/drawing/2014/main" val="1112599337"/>
                  </a:ext>
                </a:extLst>
              </a:tr>
            </a:tbl>
          </a:graphicData>
        </a:graphic>
      </p:graphicFrame>
    </p:spTree>
    <p:extLst>
      <p:ext uri="{BB962C8B-B14F-4D97-AF65-F5344CB8AC3E}">
        <p14:creationId xmlns:p14="http://schemas.microsoft.com/office/powerpoint/2010/main" val="221454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3FCEBC7-4E2C-47E0-A016-A6B745FC6D07}"/>
              </a:ext>
            </a:extLst>
          </p:cNvPr>
          <p:cNvSpPr>
            <a:spLocks noGrp="1"/>
          </p:cNvSpPr>
          <p:nvPr>
            <p:ph type="sldNum" sz="quarter" idx="11"/>
          </p:nvPr>
        </p:nvSpPr>
        <p:spPr/>
        <p:txBody>
          <a:bodyPr/>
          <a:lstStyle/>
          <a:p>
            <a:fld id="{021E1021-89F3-4E67-882D-FBA1129841CA}" type="slidenum">
              <a:rPr lang="da-DK" smtClean="0"/>
              <a:pPr/>
              <a:t>45</a:t>
            </a:fld>
            <a:endParaRPr lang="da-DK"/>
          </a:p>
        </p:txBody>
      </p:sp>
      <p:sp>
        <p:nvSpPr>
          <p:cNvPr id="5" name="Pladsholder til sidefod 4">
            <a:extLst>
              <a:ext uri="{FF2B5EF4-FFF2-40B4-BE49-F238E27FC236}">
                <a16:creationId xmlns:a16="http://schemas.microsoft.com/office/drawing/2014/main" id="{ADA212BB-DCBE-4AD8-B9FE-2D318E83EEC8}"/>
              </a:ext>
            </a:extLst>
          </p:cNvPr>
          <p:cNvSpPr>
            <a:spLocks noGrp="1"/>
          </p:cNvSpPr>
          <p:nvPr>
            <p:ph type="ftr" sz="quarter" idx="10"/>
          </p:nvPr>
        </p:nvSpPr>
        <p:spPr/>
        <p:txBody>
          <a:bodyPr/>
          <a:lstStyle/>
          <a:p>
            <a:r>
              <a:rPr lang="da-DK"/>
              <a:t>KL Debatoplæg 2026</a:t>
            </a:r>
            <a:endParaRPr lang="da-DK" dirty="0"/>
          </a:p>
        </p:txBody>
      </p:sp>
      <p:graphicFrame>
        <p:nvGraphicFramePr>
          <p:cNvPr id="2" name="Tabel 1">
            <a:extLst>
              <a:ext uri="{FF2B5EF4-FFF2-40B4-BE49-F238E27FC236}">
                <a16:creationId xmlns:a16="http://schemas.microsoft.com/office/drawing/2014/main" id="{E34A1F17-B104-4540-B9D4-F17E087E7F32}"/>
              </a:ext>
            </a:extLst>
          </p:cNvPr>
          <p:cNvGraphicFramePr>
            <a:graphicFrameLocks noGrp="1"/>
          </p:cNvGraphicFramePr>
          <p:nvPr>
            <p:extLst>
              <p:ext uri="{D42A27DB-BD31-4B8C-83A1-F6EECF244321}">
                <p14:modId xmlns:p14="http://schemas.microsoft.com/office/powerpoint/2010/main" val="2992501772"/>
              </p:ext>
            </p:extLst>
          </p:nvPr>
        </p:nvGraphicFramePr>
        <p:xfrm>
          <a:off x="1933802" y="-5"/>
          <a:ext cx="6886518" cy="6664315"/>
        </p:xfrm>
        <a:graphic>
          <a:graphicData uri="http://schemas.openxmlformats.org/drawingml/2006/table">
            <a:tbl>
              <a:tblPr>
                <a:tableStyleId>{5C22544A-7EE6-4342-B048-85BDC9FD1C3A}</a:tableStyleId>
              </a:tblPr>
              <a:tblGrid>
                <a:gridCol w="2058470">
                  <a:extLst>
                    <a:ext uri="{9D8B030D-6E8A-4147-A177-3AD203B41FA5}">
                      <a16:colId xmlns:a16="http://schemas.microsoft.com/office/drawing/2014/main" val="1519487046"/>
                    </a:ext>
                  </a:extLst>
                </a:gridCol>
                <a:gridCol w="1609348">
                  <a:extLst>
                    <a:ext uri="{9D8B030D-6E8A-4147-A177-3AD203B41FA5}">
                      <a16:colId xmlns:a16="http://schemas.microsoft.com/office/drawing/2014/main" val="3752757418"/>
                    </a:ext>
                  </a:extLst>
                </a:gridCol>
                <a:gridCol w="1422216">
                  <a:extLst>
                    <a:ext uri="{9D8B030D-6E8A-4147-A177-3AD203B41FA5}">
                      <a16:colId xmlns:a16="http://schemas.microsoft.com/office/drawing/2014/main" val="1463180917"/>
                    </a:ext>
                  </a:extLst>
                </a:gridCol>
                <a:gridCol w="1796484">
                  <a:extLst>
                    <a:ext uri="{9D8B030D-6E8A-4147-A177-3AD203B41FA5}">
                      <a16:colId xmlns:a16="http://schemas.microsoft.com/office/drawing/2014/main" val="3135954710"/>
                    </a:ext>
                  </a:extLst>
                </a:gridCol>
              </a:tblGrid>
              <a:tr h="190409">
                <a:tc>
                  <a:txBody>
                    <a:bodyPr/>
                    <a:lstStyle/>
                    <a:p>
                      <a:pPr algn="l" fontAlgn="b"/>
                      <a:r>
                        <a:rPr lang="da-DK" sz="700" u="none" strike="noStrike">
                          <a:effectLst/>
                        </a:rPr>
                        <a:t>Herning</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26969</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649</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2,41%</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378351956"/>
                  </a:ext>
                </a:extLst>
              </a:tr>
              <a:tr h="190409">
                <a:tc>
                  <a:txBody>
                    <a:bodyPr/>
                    <a:lstStyle/>
                    <a:p>
                      <a:pPr algn="l" fontAlgn="b"/>
                      <a:r>
                        <a:rPr lang="da-DK" sz="700" u="none" strike="noStrike">
                          <a:effectLst/>
                        </a:rPr>
                        <a:t>Hillerød</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16334</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731</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4,48%</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3164604860"/>
                  </a:ext>
                </a:extLst>
              </a:tr>
              <a:tr h="190409">
                <a:tc>
                  <a:txBody>
                    <a:bodyPr/>
                    <a:lstStyle/>
                    <a:p>
                      <a:pPr algn="l" fontAlgn="b"/>
                      <a:r>
                        <a:rPr lang="da-DK" sz="700" u="none" strike="noStrike">
                          <a:effectLst/>
                        </a:rPr>
                        <a:t>Hjørring</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16721</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683</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4,08%</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3082754180"/>
                  </a:ext>
                </a:extLst>
              </a:tr>
              <a:tr h="190409">
                <a:tc>
                  <a:txBody>
                    <a:bodyPr/>
                    <a:lstStyle/>
                    <a:p>
                      <a:pPr algn="l" fontAlgn="b"/>
                      <a:r>
                        <a:rPr lang="da-DK" sz="700" u="none" strike="noStrike">
                          <a:effectLst/>
                        </a:rPr>
                        <a:t>Holbæk</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20749</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525</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2,53%</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1654512240"/>
                  </a:ext>
                </a:extLst>
              </a:tr>
              <a:tr h="190409">
                <a:tc>
                  <a:txBody>
                    <a:bodyPr/>
                    <a:lstStyle/>
                    <a:p>
                      <a:pPr algn="l" fontAlgn="b"/>
                      <a:r>
                        <a:rPr lang="da-DK" sz="700" u="none" strike="noStrike">
                          <a:effectLst/>
                        </a:rPr>
                        <a:t>Holstebro</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17942</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447</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2,49%</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1639191363"/>
                  </a:ext>
                </a:extLst>
              </a:tr>
              <a:tr h="190409">
                <a:tc>
                  <a:txBody>
                    <a:bodyPr/>
                    <a:lstStyle/>
                    <a:p>
                      <a:pPr algn="l" fontAlgn="b"/>
                      <a:r>
                        <a:rPr lang="da-DK" sz="700" u="none" strike="noStrike">
                          <a:effectLst/>
                        </a:rPr>
                        <a:t>Horsens</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29927</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903</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3,02%</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2831541600"/>
                  </a:ext>
                </a:extLst>
              </a:tr>
              <a:tr h="190409">
                <a:tc>
                  <a:txBody>
                    <a:bodyPr/>
                    <a:lstStyle/>
                    <a:p>
                      <a:pPr algn="l" fontAlgn="b"/>
                      <a:r>
                        <a:rPr lang="da-DK" sz="700" u="none" strike="noStrike">
                          <a:effectLst/>
                        </a:rPr>
                        <a:t>Hvidovre</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16984</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893</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5,26%</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3372617731"/>
                  </a:ext>
                </a:extLst>
              </a:tr>
              <a:tr h="190409">
                <a:tc>
                  <a:txBody>
                    <a:bodyPr/>
                    <a:lstStyle/>
                    <a:p>
                      <a:pPr algn="l" fontAlgn="b"/>
                      <a:r>
                        <a:rPr lang="da-DK" sz="700" u="none" strike="noStrike">
                          <a:effectLst/>
                        </a:rPr>
                        <a:t>Høje-Taastrup</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17718</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508</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2,87%</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1292989483"/>
                  </a:ext>
                </a:extLst>
              </a:tr>
              <a:tr h="190409">
                <a:tc>
                  <a:txBody>
                    <a:bodyPr/>
                    <a:lstStyle/>
                    <a:p>
                      <a:pPr algn="l" fontAlgn="b"/>
                      <a:r>
                        <a:rPr lang="da-DK" sz="700" u="none" strike="noStrike">
                          <a:effectLst/>
                        </a:rPr>
                        <a:t>Hørsholm</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6570</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484</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7,37%</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1352384624"/>
                  </a:ext>
                </a:extLst>
              </a:tr>
              <a:tr h="190409">
                <a:tc>
                  <a:txBody>
                    <a:bodyPr/>
                    <a:lstStyle/>
                    <a:p>
                      <a:pPr algn="l" fontAlgn="b"/>
                      <a:r>
                        <a:rPr lang="da-DK" sz="700" u="none" strike="noStrike">
                          <a:effectLst/>
                        </a:rPr>
                        <a:t>Ikast-Brande</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12473</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287</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2,30%</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3240505579"/>
                  </a:ext>
                </a:extLst>
              </a:tr>
              <a:tr h="190409">
                <a:tc>
                  <a:txBody>
                    <a:bodyPr/>
                    <a:lstStyle/>
                    <a:p>
                      <a:pPr algn="l" fontAlgn="b"/>
                      <a:r>
                        <a:rPr lang="da-DK" sz="700" u="none" strike="noStrike">
                          <a:effectLst/>
                        </a:rPr>
                        <a:t>Ishøj</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7565</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285</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3,77%</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4189611664"/>
                  </a:ext>
                </a:extLst>
              </a:tr>
              <a:tr h="190409">
                <a:tc>
                  <a:txBody>
                    <a:bodyPr/>
                    <a:lstStyle/>
                    <a:p>
                      <a:pPr algn="l" fontAlgn="b"/>
                      <a:r>
                        <a:rPr lang="da-DK" sz="700" u="none" strike="noStrike">
                          <a:effectLst/>
                        </a:rPr>
                        <a:t>Jammerbugt</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10074</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666</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6,61%</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2732416293"/>
                  </a:ext>
                </a:extLst>
              </a:tr>
              <a:tr h="190409">
                <a:tc>
                  <a:txBody>
                    <a:bodyPr/>
                    <a:lstStyle/>
                    <a:p>
                      <a:pPr algn="l" fontAlgn="b"/>
                      <a:r>
                        <a:rPr lang="da-DK" sz="700" u="none" strike="noStrike">
                          <a:effectLst/>
                        </a:rPr>
                        <a:t>Kalundborg</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12243</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271</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2,21%</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4052739530"/>
                  </a:ext>
                </a:extLst>
              </a:tr>
              <a:tr h="190409">
                <a:tc>
                  <a:txBody>
                    <a:bodyPr/>
                    <a:lstStyle/>
                    <a:p>
                      <a:pPr algn="l" fontAlgn="b"/>
                      <a:r>
                        <a:rPr lang="da-DK" sz="700" u="none" strike="noStrike">
                          <a:effectLst/>
                        </a:rPr>
                        <a:t>Kerteminde</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5975</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277</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4,64%</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1790015761"/>
                  </a:ext>
                </a:extLst>
              </a:tr>
              <a:tr h="190409">
                <a:tc>
                  <a:txBody>
                    <a:bodyPr/>
                    <a:lstStyle/>
                    <a:p>
                      <a:pPr algn="l" fontAlgn="b"/>
                      <a:r>
                        <a:rPr lang="da-DK" sz="700" u="none" strike="noStrike">
                          <a:effectLst/>
                        </a:rPr>
                        <a:t>Kolding</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28480</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1203</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4,22%</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3834809812"/>
                  </a:ext>
                </a:extLst>
              </a:tr>
              <a:tr h="190409">
                <a:tc>
                  <a:txBody>
                    <a:bodyPr/>
                    <a:lstStyle/>
                    <a:p>
                      <a:pPr algn="l" fontAlgn="b"/>
                      <a:r>
                        <a:rPr lang="da-DK" sz="700" u="none" strike="noStrike">
                          <a:effectLst/>
                        </a:rPr>
                        <a:t>København</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205238</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14577</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7,10%</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3378924078"/>
                  </a:ext>
                </a:extLst>
              </a:tr>
              <a:tr h="190409">
                <a:tc>
                  <a:txBody>
                    <a:bodyPr/>
                    <a:lstStyle/>
                    <a:p>
                      <a:pPr algn="l" fontAlgn="b"/>
                      <a:r>
                        <a:rPr lang="da-DK" sz="700" u="none" strike="noStrike">
                          <a:effectLst/>
                        </a:rPr>
                        <a:t>Køge</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17915</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594</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3,32%</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3535324964"/>
                  </a:ext>
                </a:extLst>
              </a:tr>
              <a:tr h="190409">
                <a:tc>
                  <a:txBody>
                    <a:bodyPr/>
                    <a:lstStyle/>
                    <a:p>
                      <a:pPr algn="l" fontAlgn="b"/>
                      <a:r>
                        <a:rPr lang="da-DK" sz="700" u="none" strike="noStrike">
                          <a:effectLst/>
                        </a:rPr>
                        <a:t>Langeland</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2252</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152</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6,75%</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2802036319"/>
                  </a:ext>
                </a:extLst>
              </a:tr>
              <a:tr h="190409">
                <a:tc>
                  <a:txBody>
                    <a:bodyPr/>
                    <a:lstStyle/>
                    <a:p>
                      <a:pPr algn="l" fontAlgn="b"/>
                      <a:r>
                        <a:rPr lang="da-DK" sz="700" u="none" strike="noStrike">
                          <a:effectLst/>
                        </a:rPr>
                        <a:t>Lejre</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8377</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577</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6,89%</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4158446340"/>
                  </a:ext>
                </a:extLst>
              </a:tr>
              <a:tr h="190409">
                <a:tc>
                  <a:txBody>
                    <a:bodyPr/>
                    <a:lstStyle/>
                    <a:p>
                      <a:pPr algn="l" fontAlgn="b"/>
                      <a:r>
                        <a:rPr lang="da-DK" sz="700" u="none" strike="noStrike">
                          <a:effectLst/>
                        </a:rPr>
                        <a:t>Lemvig</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4756</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195</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4,10%</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647966792"/>
                  </a:ext>
                </a:extLst>
              </a:tr>
              <a:tr h="190409">
                <a:tc>
                  <a:txBody>
                    <a:bodyPr/>
                    <a:lstStyle/>
                    <a:p>
                      <a:pPr algn="l" fontAlgn="b"/>
                      <a:r>
                        <a:rPr lang="da-DK" sz="700" u="none" strike="noStrike">
                          <a:effectLst/>
                        </a:rPr>
                        <a:t>Lolland</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8689</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202</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2,32%</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2181665020"/>
                  </a:ext>
                </a:extLst>
              </a:tr>
              <a:tr h="190409">
                <a:tc>
                  <a:txBody>
                    <a:bodyPr/>
                    <a:lstStyle/>
                    <a:p>
                      <a:pPr algn="l" fontAlgn="b"/>
                      <a:r>
                        <a:rPr lang="da-DK" sz="700" u="none" strike="noStrike">
                          <a:effectLst/>
                        </a:rPr>
                        <a:t>Lyngby-Taarbæk</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18823</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1166</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6,19%</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4053447313"/>
                  </a:ext>
                </a:extLst>
              </a:tr>
              <a:tr h="190409">
                <a:tc>
                  <a:txBody>
                    <a:bodyPr/>
                    <a:lstStyle/>
                    <a:p>
                      <a:pPr algn="l" fontAlgn="b"/>
                      <a:r>
                        <a:rPr lang="da-DK" sz="700" u="none" strike="noStrike">
                          <a:effectLst/>
                        </a:rPr>
                        <a:t>Læsø</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285</a:t>
                      </a:r>
                      <a:endParaRPr lang="da-DK" sz="700" b="0" i="0" u="none" strike="noStrike">
                        <a:solidFill>
                          <a:srgbClr val="000000"/>
                        </a:solidFill>
                        <a:effectLst/>
                        <a:latin typeface="Aptos Narrow"/>
                      </a:endParaRPr>
                    </a:p>
                  </a:txBody>
                  <a:tcPr marL="4016" marR="4016" marT="4016" marB="0" anchor="b"/>
                </a:tc>
                <a:tc>
                  <a:txBody>
                    <a:bodyPr/>
                    <a:lstStyle/>
                    <a:p>
                      <a:pPr algn="l" fontAlgn="b"/>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0,00%</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91120075"/>
                  </a:ext>
                </a:extLst>
              </a:tr>
              <a:tr h="190409">
                <a:tc>
                  <a:txBody>
                    <a:bodyPr/>
                    <a:lstStyle/>
                    <a:p>
                      <a:pPr algn="l" fontAlgn="b"/>
                      <a:r>
                        <a:rPr lang="da-DK" sz="700" u="none" strike="noStrike">
                          <a:effectLst/>
                        </a:rPr>
                        <a:t>Mariagerfjord</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10859</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434</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4,00%</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2613970699"/>
                  </a:ext>
                </a:extLst>
              </a:tr>
              <a:tr h="190409">
                <a:tc>
                  <a:txBody>
                    <a:bodyPr/>
                    <a:lstStyle/>
                    <a:p>
                      <a:pPr algn="l" fontAlgn="b"/>
                      <a:r>
                        <a:rPr lang="da-DK" sz="700" u="none" strike="noStrike">
                          <a:effectLst/>
                        </a:rPr>
                        <a:t>Middelfart</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10536</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424</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4,02%</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776410811"/>
                  </a:ext>
                </a:extLst>
              </a:tr>
              <a:tr h="190409">
                <a:tc>
                  <a:txBody>
                    <a:bodyPr/>
                    <a:lstStyle/>
                    <a:p>
                      <a:pPr algn="l" fontAlgn="b"/>
                      <a:r>
                        <a:rPr lang="da-DK" sz="700" u="none" strike="noStrike">
                          <a:effectLst/>
                        </a:rPr>
                        <a:t>Morsø</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5106</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70</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1,37%</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1320160352"/>
                  </a:ext>
                </a:extLst>
              </a:tr>
              <a:tr h="190409">
                <a:tc>
                  <a:txBody>
                    <a:bodyPr/>
                    <a:lstStyle/>
                    <a:p>
                      <a:pPr algn="l" fontAlgn="b"/>
                      <a:r>
                        <a:rPr lang="da-DK" sz="700" u="none" strike="noStrike">
                          <a:effectLst/>
                        </a:rPr>
                        <a:t>Norddjurs</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9241</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312</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3,38%</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150774667"/>
                  </a:ext>
                </a:extLst>
              </a:tr>
              <a:tr h="190409">
                <a:tc>
                  <a:txBody>
                    <a:bodyPr/>
                    <a:lstStyle/>
                    <a:p>
                      <a:pPr algn="l" fontAlgn="b"/>
                      <a:r>
                        <a:rPr lang="da-DK" sz="700" u="none" strike="noStrike">
                          <a:effectLst/>
                        </a:rPr>
                        <a:t>Nordfyns</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7623</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294</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3,86%</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353813515"/>
                  </a:ext>
                </a:extLst>
              </a:tr>
              <a:tr h="190409">
                <a:tc>
                  <a:txBody>
                    <a:bodyPr/>
                    <a:lstStyle/>
                    <a:p>
                      <a:pPr algn="l" fontAlgn="b"/>
                      <a:r>
                        <a:rPr lang="da-DK" sz="700" u="none" strike="noStrike">
                          <a:effectLst/>
                        </a:rPr>
                        <a:t>Nyborg</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8394</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338</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4,03%</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182009652"/>
                  </a:ext>
                </a:extLst>
              </a:tr>
              <a:tr h="190409">
                <a:tc>
                  <a:txBody>
                    <a:bodyPr/>
                    <a:lstStyle/>
                    <a:p>
                      <a:pPr algn="l" fontAlgn="b"/>
                      <a:r>
                        <a:rPr lang="da-DK" sz="700" u="none" strike="noStrike">
                          <a:effectLst/>
                        </a:rPr>
                        <a:t>Næstved</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23371</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772</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3,30%</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753059360"/>
                  </a:ext>
                </a:extLst>
              </a:tr>
              <a:tr h="190409">
                <a:tc>
                  <a:txBody>
                    <a:bodyPr/>
                    <a:lstStyle/>
                    <a:p>
                      <a:pPr algn="l" fontAlgn="b"/>
                      <a:r>
                        <a:rPr lang="da-DK" sz="700" u="none" strike="noStrike">
                          <a:effectLst/>
                        </a:rPr>
                        <a:t>Odder</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6585</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303</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4,60%</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3981591577"/>
                  </a:ext>
                </a:extLst>
              </a:tr>
              <a:tr h="190409">
                <a:tc>
                  <a:txBody>
                    <a:bodyPr/>
                    <a:lstStyle/>
                    <a:p>
                      <a:pPr algn="l" fontAlgn="b"/>
                      <a:r>
                        <a:rPr lang="da-DK" sz="700" u="none" strike="noStrike">
                          <a:effectLst/>
                        </a:rPr>
                        <a:t>Odense</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68181</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1195</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1,75%</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1144504446"/>
                  </a:ext>
                </a:extLst>
              </a:tr>
              <a:tr h="190409">
                <a:tc>
                  <a:txBody>
                    <a:bodyPr/>
                    <a:lstStyle/>
                    <a:p>
                      <a:pPr algn="l" fontAlgn="b"/>
                      <a:r>
                        <a:rPr lang="da-DK" sz="700" u="none" strike="noStrike">
                          <a:effectLst/>
                        </a:rPr>
                        <a:t>Odsherred</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6958</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249</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3,58%</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3148958317"/>
                  </a:ext>
                </a:extLst>
              </a:tr>
              <a:tr h="190409">
                <a:tc>
                  <a:txBody>
                    <a:bodyPr/>
                    <a:lstStyle/>
                    <a:p>
                      <a:pPr algn="l" fontAlgn="b"/>
                      <a:r>
                        <a:rPr lang="da-DK" sz="700" u="none" strike="noStrike">
                          <a:effectLst/>
                        </a:rPr>
                        <a:t>Randers</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28346</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557</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1,97%</a:t>
                      </a:r>
                      <a:endParaRPr lang="da-DK" sz="700" b="0" i="0" u="none" strike="noStrike">
                        <a:solidFill>
                          <a:srgbClr val="000000"/>
                        </a:solidFill>
                        <a:effectLst/>
                        <a:latin typeface="Aptos Narrow"/>
                      </a:endParaRPr>
                    </a:p>
                  </a:txBody>
                  <a:tcPr marL="4016" marR="4016" marT="4016" marB="0" anchor="b"/>
                </a:tc>
                <a:extLst>
                  <a:ext uri="{0D108BD9-81ED-4DB2-BD59-A6C34878D82A}">
                    <a16:rowId xmlns:a16="http://schemas.microsoft.com/office/drawing/2014/main" val="192382114"/>
                  </a:ext>
                </a:extLst>
              </a:tr>
              <a:tr h="190409">
                <a:tc>
                  <a:txBody>
                    <a:bodyPr/>
                    <a:lstStyle/>
                    <a:p>
                      <a:pPr algn="l" fontAlgn="b"/>
                      <a:r>
                        <a:rPr lang="da-DK" sz="700" u="none" strike="noStrike">
                          <a:effectLst/>
                        </a:rPr>
                        <a:t>Rebild</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9245</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a:effectLst/>
                        </a:rPr>
                        <a:t>380</a:t>
                      </a:r>
                      <a:endParaRPr lang="da-DK" sz="700" b="0" i="0" u="none" strike="noStrike">
                        <a:solidFill>
                          <a:srgbClr val="000000"/>
                        </a:solidFill>
                        <a:effectLst/>
                        <a:latin typeface="Aptos Narrow"/>
                      </a:endParaRPr>
                    </a:p>
                  </a:txBody>
                  <a:tcPr marL="4016" marR="4016" marT="4016" marB="0" anchor="b"/>
                </a:tc>
                <a:tc>
                  <a:txBody>
                    <a:bodyPr/>
                    <a:lstStyle/>
                    <a:p>
                      <a:pPr algn="r" fontAlgn="b"/>
                      <a:r>
                        <a:rPr lang="da-DK" sz="700" u="none" strike="noStrike" dirty="0">
                          <a:effectLst/>
                        </a:rPr>
                        <a:t>4,11%</a:t>
                      </a:r>
                      <a:endParaRPr lang="da-DK" sz="700" b="0" i="0" u="none" strike="noStrike" dirty="0">
                        <a:solidFill>
                          <a:srgbClr val="000000"/>
                        </a:solidFill>
                        <a:effectLst/>
                        <a:latin typeface="Aptos Narrow"/>
                      </a:endParaRPr>
                    </a:p>
                  </a:txBody>
                  <a:tcPr marL="4016" marR="4016" marT="4016" marB="0" anchor="b"/>
                </a:tc>
                <a:extLst>
                  <a:ext uri="{0D108BD9-81ED-4DB2-BD59-A6C34878D82A}">
                    <a16:rowId xmlns:a16="http://schemas.microsoft.com/office/drawing/2014/main" val="3805854999"/>
                  </a:ext>
                </a:extLst>
              </a:tr>
            </a:tbl>
          </a:graphicData>
        </a:graphic>
      </p:graphicFrame>
    </p:spTree>
    <p:extLst>
      <p:ext uri="{BB962C8B-B14F-4D97-AF65-F5344CB8AC3E}">
        <p14:creationId xmlns:p14="http://schemas.microsoft.com/office/powerpoint/2010/main" val="1136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3FCEBC7-4E2C-47E0-A016-A6B745FC6D07}"/>
              </a:ext>
            </a:extLst>
          </p:cNvPr>
          <p:cNvSpPr>
            <a:spLocks noGrp="1"/>
          </p:cNvSpPr>
          <p:nvPr>
            <p:ph type="sldNum" sz="quarter" idx="11"/>
          </p:nvPr>
        </p:nvSpPr>
        <p:spPr/>
        <p:txBody>
          <a:bodyPr/>
          <a:lstStyle/>
          <a:p>
            <a:fld id="{021E1021-89F3-4E67-882D-FBA1129841CA}" type="slidenum">
              <a:rPr lang="da-DK" smtClean="0"/>
              <a:pPr/>
              <a:t>46</a:t>
            </a:fld>
            <a:endParaRPr lang="da-DK"/>
          </a:p>
        </p:txBody>
      </p:sp>
      <p:sp>
        <p:nvSpPr>
          <p:cNvPr id="5" name="Pladsholder til sidefod 4">
            <a:extLst>
              <a:ext uri="{FF2B5EF4-FFF2-40B4-BE49-F238E27FC236}">
                <a16:creationId xmlns:a16="http://schemas.microsoft.com/office/drawing/2014/main" id="{ADA212BB-DCBE-4AD8-B9FE-2D318E83EEC8}"/>
              </a:ext>
            </a:extLst>
          </p:cNvPr>
          <p:cNvSpPr>
            <a:spLocks noGrp="1"/>
          </p:cNvSpPr>
          <p:nvPr>
            <p:ph type="ftr" sz="quarter" idx="10"/>
          </p:nvPr>
        </p:nvSpPr>
        <p:spPr/>
        <p:txBody>
          <a:bodyPr/>
          <a:lstStyle/>
          <a:p>
            <a:r>
              <a:rPr lang="da-DK"/>
              <a:t>KL Debatoplæg 2026</a:t>
            </a:r>
            <a:endParaRPr lang="da-DK" dirty="0"/>
          </a:p>
        </p:txBody>
      </p:sp>
      <p:graphicFrame>
        <p:nvGraphicFramePr>
          <p:cNvPr id="2" name="Tabel 1">
            <a:extLst>
              <a:ext uri="{FF2B5EF4-FFF2-40B4-BE49-F238E27FC236}">
                <a16:creationId xmlns:a16="http://schemas.microsoft.com/office/drawing/2014/main" id="{DA85790A-9106-4BCE-BC96-6BFDA5FF471F}"/>
              </a:ext>
            </a:extLst>
          </p:cNvPr>
          <p:cNvGraphicFramePr>
            <a:graphicFrameLocks noGrp="1"/>
          </p:cNvGraphicFramePr>
          <p:nvPr>
            <p:extLst>
              <p:ext uri="{D42A27DB-BD31-4B8C-83A1-F6EECF244321}">
                <p14:modId xmlns:p14="http://schemas.microsoft.com/office/powerpoint/2010/main" val="3218913582"/>
              </p:ext>
            </p:extLst>
          </p:nvPr>
        </p:nvGraphicFramePr>
        <p:xfrm>
          <a:off x="2107779" y="58664"/>
          <a:ext cx="6469779" cy="6512077"/>
        </p:xfrm>
        <a:graphic>
          <a:graphicData uri="http://schemas.openxmlformats.org/drawingml/2006/table">
            <a:tbl>
              <a:tblPr>
                <a:tableStyleId>{5C22544A-7EE6-4342-B048-85BDC9FD1C3A}</a:tableStyleId>
              </a:tblPr>
              <a:tblGrid>
                <a:gridCol w="1933902">
                  <a:extLst>
                    <a:ext uri="{9D8B030D-6E8A-4147-A177-3AD203B41FA5}">
                      <a16:colId xmlns:a16="http://schemas.microsoft.com/office/drawing/2014/main" val="2368119447"/>
                    </a:ext>
                  </a:extLst>
                </a:gridCol>
                <a:gridCol w="1511958">
                  <a:extLst>
                    <a:ext uri="{9D8B030D-6E8A-4147-A177-3AD203B41FA5}">
                      <a16:colId xmlns:a16="http://schemas.microsoft.com/office/drawing/2014/main" val="4121892618"/>
                    </a:ext>
                  </a:extLst>
                </a:gridCol>
                <a:gridCol w="1336151">
                  <a:extLst>
                    <a:ext uri="{9D8B030D-6E8A-4147-A177-3AD203B41FA5}">
                      <a16:colId xmlns:a16="http://schemas.microsoft.com/office/drawing/2014/main" val="950959732"/>
                    </a:ext>
                  </a:extLst>
                </a:gridCol>
                <a:gridCol w="1687768">
                  <a:extLst>
                    <a:ext uri="{9D8B030D-6E8A-4147-A177-3AD203B41FA5}">
                      <a16:colId xmlns:a16="http://schemas.microsoft.com/office/drawing/2014/main" val="2650960706"/>
                    </a:ext>
                  </a:extLst>
                </a:gridCol>
              </a:tblGrid>
              <a:tr h="210067">
                <a:tc>
                  <a:txBody>
                    <a:bodyPr/>
                    <a:lstStyle/>
                    <a:p>
                      <a:pPr algn="l" fontAlgn="b"/>
                      <a:r>
                        <a:rPr lang="da-DK" sz="800" u="none" strike="noStrike" dirty="0">
                          <a:effectLst/>
                        </a:rPr>
                        <a:t>Ringkøbing-Skjern</a:t>
                      </a:r>
                      <a:endParaRPr lang="da-DK" sz="800" b="0" i="0" u="none" strike="noStrike" dirty="0">
                        <a:solidFill>
                          <a:srgbClr val="000000"/>
                        </a:solidFill>
                        <a:effectLst/>
                        <a:latin typeface="Aptos Narrow"/>
                      </a:endParaRPr>
                    </a:p>
                  </a:txBody>
                  <a:tcPr marL="4534" marR="4534" marT="4534" marB="0" anchor="b"/>
                </a:tc>
                <a:tc>
                  <a:txBody>
                    <a:bodyPr/>
                    <a:lstStyle/>
                    <a:p>
                      <a:pPr algn="r" fontAlgn="b"/>
                      <a:r>
                        <a:rPr lang="da-DK" sz="800" u="none" strike="noStrike">
                          <a:effectLst/>
                        </a:rPr>
                        <a:t>15905</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505</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3,18%</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3436193254"/>
                  </a:ext>
                </a:extLst>
              </a:tr>
              <a:tr h="210067">
                <a:tc>
                  <a:txBody>
                    <a:bodyPr/>
                    <a:lstStyle/>
                    <a:p>
                      <a:pPr algn="l" fontAlgn="b"/>
                      <a:r>
                        <a:rPr lang="da-DK" sz="800" u="none" strike="noStrike">
                          <a:effectLst/>
                        </a:rPr>
                        <a:t>Ringsted</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10365</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532</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5,13%</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1171928386"/>
                  </a:ext>
                </a:extLst>
              </a:tr>
              <a:tr h="210067">
                <a:tc>
                  <a:txBody>
                    <a:bodyPr/>
                    <a:lstStyle/>
                    <a:p>
                      <a:pPr algn="l" fontAlgn="b"/>
                      <a:r>
                        <a:rPr lang="da-DK" sz="800" u="none" strike="noStrike">
                          <a:effectLst/>
                        </a:rPr>
                        <a:t>Roskilde</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27470</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1416</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5,15%</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1208340053"/>
                  </a:ext>
                </a:extLst>
              </a:tr>
              <a:tr h="210067">
                <a:tc>
                  <a:txBody>
                    <a:bodyPr/>
                    <a:lstStyle/>
                    <a:p>
                      <a:pPr algn="l" fontAlgn="b"/>
                      <a:r>
                        <a:rPr lang="da-DK" sz="800" u="none" strike="noStrike">
                          <a:effectLst/>
                        </a:rPr>
                        <a:t>Rudersdal</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17402</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990</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5,69%</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1915399527"/>
                  </a:ext>
                </a:extLst>
              </a:tr>
              <a:tr h="210067">
                <a:tc>
                  <a:txBody>
                    <a:bodyPr/>
                    <a:lstStyle/>
                    <a:p>
                      <a:pPr algn="l" fontAlgn="b"/>
                      <a:r>
                        <a:rPr lang="da-DK" sz="800" u="none" strike="noStrike">
                          <a:effectLst/>
                        </a:rPr>
                        <a:t>Rødovre</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13438</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698</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5,19%</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805581084"/>
                  </a:ext>
                </a:extLst>
              </a:tr>
              <a:tr h="210067">
                <a:tc>
                  <a:txBody>
                    <a:bodyPr/>
                    <a:lstStyle/>
                    <a:p>
                      <a:pPr algn="l" fontAlgn="b"/>
                      <a:r>
                        <a:rPr lang="da-DK" sz="800" u="none" strike="noStrike">
                          <a:effectLst/>
                        </a:rPr>
                        <a:t>Samsø</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688</a:t>
                      </a:r>
                      <a:endParaRPr lang="da-DK" sz="800" b="0" i="0" u="none" strike="noStrike">
                        <a:solidFill>
                          <a:srgbClr val="000000"/>
                        </a:solidFill>
                        <a:effectLst/>
                        <a:latin typeface="Aptos Narrow"/>
                      </a:endParaRPr>
                    </a:p>
                  </a:txBody>
                  <a:tcPr marL="4534" marR="4534" marT="4534" marB="0" anchor="b"/>
                </a:tc>
                <a:tc>
                  <a:txBody>
                    <a:bodyPr/>
                    <a:lstStyle/>
                    <a:p>
                      <a:pPr algn="l" fontAlgn="b"/>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0,00%</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3614599823"/>
                  </a:ext>
                </a:extLst>
              </a:tr>
              <a:tr h="210067">
                <a:tc>
                  <a:txBody>
                    <a:bodyPr/>
                    <a:lstStyle/>
                    <a:p>
                      <a:pPr algn="l" fontAlgn="b"/>
                      <a:r>
                        <a:rPr lang="da-DK" sz="800" u="none" strike="noStrike">
                          <a:effectLst/>
                        </a:rPr>
                        <a:t>Silkeborg</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30239</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1161</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3,84%</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2747825685"/>
                  </a:ext>
                </a:extLst>
              </a:tr>
              <a:tr h="210067">
                <a:tc>
                  <a:txBody>
                    <a:bodyPr/>
                    <a:lstStyle/>
                    <a:p>
                      <a:pPr algn="l" fontAlgn="b"/>
                      <a:r>
                        <a:rPr lang="da-DK" sz="800" u="none" strike="noStrike">
                          <a:effectLst/>
                        </a:rPr>
                        <a:t>Skanderborg</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20725</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1152</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5,56%</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43299626"/>
                  </a:ext>
                </a:extLst>
              </a:tr>
              <a:tr h="210067">
                <a:tc>
                  <a:txBody>
                    <a:bodyPr/>
                    <a:lstStyle/>
                    <a:p>
                      <a:pPr algn="l" fontAlgn="b"/>
                      <a:r>
                        <a:rPr lang="da-DK" sz="800" u="none" strike="noStrike">
                          <a:effectLst/>
                        </a:rPr>
                        <a:t>Skive</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11766</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215</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1,83%</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2677880722"/>
                  </a:ext>
                </a:extLst>
              </a:tr>
              <a:tr h="210067">
                <a:tc>
                  <a:txBody>
                    <a:bodyPr/>
                    <a:lstStyle/>
                    <a:p>
                      <a:pPr algn="l" fontAlgn="b"/>
                      <a:r>
                        <a:rPr lang="da-DK" sz="800" u="none" strike="noStrike">
                          <a:effectLst/>
                        </a:rPr>
                        <a:t>Slagelse</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22001</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376</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1,71%</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4122064683"/>
                  </a:ext>
                </a:extLst>
              </a:tr>
              <a:tr h="210067">
                <a:tc>
                  <a:txBody>
                    <a:bodyPr/>
                    <a:lstStyle/>
                    <a:p>
                      <a:pPr algn="l" fontAlgn="b"/>
                      <a:r>
                        <a:rPr lang="da-DK" sz="800" u="none" strike="noStrike">
                          <a:effectLst/>
                        </a:rPr>
                        <a:t>Solrød</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7497</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233</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3,11%</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188834969"/>
                  </a:ext>
                </a:extLst>
              </a:tr>
              <a:tr h="210067">
                <a:tc>
                  <a:txBody>
                    <a:bodyPr/>
                    <a:lstStyle/>
                    <a:p>
                      <a:pPr algn="l" fontAlgn="b"/>
                      <a:r>
                        <a:rPr lang="da-DK" sz="800" u="none" strike="noStrike">
                          <a:effectLst/>
                        </a:rPr>
                        <a:t>Sorø</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8294</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343</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4,14%</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1139393303"/>
                  </a:ext>
                </a:extLst>
              </a:tr>
              <a:tr h="210067">
                <a:tc>
                  <a:txBody>
                    <a:bodyPr/>
                    <a:lstStyle/>
                    <a:p>
                      <a:pPr algn="l" fontAlgn="b"/>
                      <a:r>
                        <a:rPr lang="da-DK" sz="800" u="none" strike="noStrike">
                          <a:effectLst/>
                        </a:rPr>
                        <a:t>Stevns</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5878</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255</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4,34%</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3612803515"/>
                  </a:ext>
                </a:extLst>
              </a:tr>
              <a:tr h="210067">
                <a:tc>
                  <a:txBody>
                    <a:bodyPr/>
                    <a:lstStyle/>
                    <a:p>
                      <a:pPr algn="l" fontAlgn="b"/>
                      <a:r>
                        <a:rPr lang="da-DK" sz="800" u="none" strike="noStrike">
                          <a:effectLst/>
                        </a:rPr>
                        <a:t>Struer</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5289</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167</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3,16%</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3691796679"/>
                  </a:ext>
                </a:extLst>
              </a:tr>
              <a:tr h="210067">
                <a:tc>
                  <a:txBody>
                    <a:bodyPr/>
                    <a:lstStyle/>
                    <a:p>
                      <a:pPr algn="l" fontAlgn="b"/>
                      <a:r>
                        <a:rPr lang="da-DK" sz="800" u="none" strike="noStrike">
                          <a:effectLst/>
                        </a:rPr>
                        <a:t>Svendborg</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16503</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787</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4,77%</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2644247604"/>
                  </a:ext>
                </a:extLst>
              </a:tr>
              <a:tr h="210067">
                <a:tc>
                  <a:txBody>
                    <a:bodyPr/>
                    <a:lstStyle/>
                    <a:p>
                      <a:pPr algn="l" fontAlgn="b"/>
                      <a:r>
                        <a:rPr lang="da-DK" sz="800" u="none" strike="noStrike">
                          <a:effectLst/>
                        </a:rPr>
                        <a:t>Syddjurs</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11481</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501</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4,36%</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2051591899"/>
                  </a:ext>
                </a:extLst>
              </a:tr>
              <a:tr h="210067">
                <a:tc>
                  <a:txBody>
                    <a:bodyPr/>
                    <a:lstStyle/>
                    <a:p>
                      <a:pPr algn="l" fontAlgn="b"/>
                      <a:r>
                        <a:rPr lang="da-DK" sz="800" u="none" strike="noStrike">
                          <a:effectLst/>
                        </a:rPr>
                        <a:t>Sønderborg</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19881</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741</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3,73%</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756966663"/>
                  </a:ext>
                </a:extLst>
              </a:tr>
              <a:tr h="210067">
                <a:tc>
                  <a:txBody>
                    <a:bodyPr/>
                    <a:lstStyle/>
                    <a:p>
                      <a:pPr algn="l" fontAlgn="b"/>
                      <a:r>
                        <a:rPr lang="da-DK" sz="800" u="none" strike="noStrike">
                          <a:effectLst/>
                        </a:rPr>
                        <a:t>Thisted</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11695</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340</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2,91%</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1858429282"/>
                  </a:ext>
                </a:extLst>
              </a:tr>
              <a:tr h="210067">
                <a:tc>
                  <a:txBody>
                    <a:bodyPr/>
                    <a:lstStyle/>
                    <a:p>
                      <a:pPr algn="l" fontAlgn="b"/>
                      <a:r>
                        <a:rPr lang="da-DK" sz="800" u="none" strike="noStrike">
                          <a:effectLst/>
                        </a:rPr>
                        <a:t>Tønder</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9508</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235</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2,47%</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3339873524"/>
                  </a:ext>
                </a:extLst>
              </a:tr>
              <a:tr h="210067">
                <a:tc>
                  <a:txBody>
                    <a:bodyPr/>
                    <a:lstStyle/>
                    <a:p>
                      <a:pPr algn="l" fontAlgn="b"/>
                      <a:r>
                        <a:rPr lang="da-DK" sz="800" u="none" strike="noStrike">
                          <a:effectLst/>
                        </a:rPr>
                        <a:t>Tårnby</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13234</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583</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4,41%</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3704456191"/>
                  </a:ext>
                </a:extLst>
              </a:tr>
              <a:tr h="210067">
                <a:tc>
                  <a:txBody>
                    <a:bodyPr/>
                    <a:lstStyle/>
                    <a:p>
                      <a:pPr algn="l" fontAlgn="b"/>
                      <a:r>
                        <a:rPr lang="da-DK" sz="800" u="none" strike="noStrike">
                          <a:effectLst/>
                        </a:rPr>
                        <a:t>Vallensbæk</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5830</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302</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5,18%</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2148728677"/>
                  </a:ext>
                </a:extLst>
              </a:tr>
              <a:tr h="210067">
                <a:tc>
                  <a:txBody>
                    <a:bodyPr/>
                    <a:lstStyle/>
                    <a:p>
                      <a:pPr algn="l" fontAlgn="b"/>
                      <a:r>
                        <a:rPr lang="da-DK" sz="800" u="none" strike="noStrike">
                          <a:effectLst/>
                        </a:rPr>
                        <a:t>Varde</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13632</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495</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3,63%</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1629290787"/>
                  </a:ext>
                </a:extLst>
              </a:tr>
              <a:tr h="210067">
                <a:tc>
                  <a:txBody>
                    <a:bodyPr/>
                    <a:lstStyle/>
                    <a:p>
                      <a:pPr algn="l" fontAlgn="b"/>
                      <a:r>
                        <a:rPr lang="da-DK" sz="800" u="none" strike="noStrike">
                          <a:effectLst/>
                        </a:rPr>
                        <a:t>Vejen</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12200</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224</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1,84%</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3677339759"/>
                  </a:ext>
                </a:extLst>
              </a:tr>
              <a:tr h="210067">
                <a:tc>
                  <a:txBody>
                    <a:bodyPr/>
                    <a:lstStyle/>
                    <a:p>
                      <a:pPr algn="l" fontAlgn="b"/>
                      <a:r>
                        <a:rPr lang="da-DK" sz="800" u="none" strike="noStrike">
                          <a:effectLst/>
                        </a:rPr>
                        <a:t>Vejle</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36511</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1273</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3,49%</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2761568353"/>
                  </a:ext>
                </a:extLst>
              </a:tr>
              <a:tr h="210067">
                <a:tc>
                  <a:txBody>
                    <a:bodyPr/>
                    <a:lstStyle/>
                    <a:p>
                      <a:pPr algn="l" fontAlgn="b"/>
                      <a:r>
                        <a:rPr lang="da-DK" sz="800" u="none" strike="noStrike">
                          <a:effectLst/>
                        </a:rPr>
                        <a:t>Vesthimmerlands</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9454</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492</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5,20%</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158863697"/>
                  </a:ext>
                </a:extLst>
              </a:tr>
              <a:tr h="210067">
                <a:tc>
                  <a:txBody>
                    <a:bodyPr/>
                    <a:lstStyle/>
                    <a:p>
                      <a:pPr algn="l" fontAlgn="b"/>
                      <a:r>
                        <a:rPr lang="da-DK" sz="800" u="none" strike="noStrike">
                          <a:effectLst/>
                        </a:rPr>
                        <a:t>Viborg</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28378</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667</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2,35%</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975979368"/>
                  </a:ext>
                </a:extLst>
              </a:tr>
              <a:tr h="210067">
                <a:tc>
                  <a:txBody>
                    <a:bodyPr/>
                    <a:lstStyle/>
                    <a:p>
                      <a:pPr algn="l" fontAlgn="b"/>
                      <a:r>
                        <a:rPr lang="da-DK" sz="800" u="none" strike="noStrike">
                          <a:effectLst/>
                        </a:rPr>
                        <a:t>Vordingborg</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10704</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608</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5,68%</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2861021565"/>
                  </a:ext>
                </a:extLst>
              </a:tr>
              <a:tr h="210067">
                <a:tc>
                  <a:txBody>
                    <a:bodyPr/>
                    <a:lstStyle/>
                    <a:p>
                      <a:pPr algn="l" fontAlgn="b"/>
                      <a:r>
                        <a:rPr lang="da-DK" sz="800" u="none" strike="noStrike">
                          <a:effectLst/>
                        </a:rPr>
                        <a:t>Ærø</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1135</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79</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6,96%</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547254208"/>
                  </a:ext>
                </a:extLst>
              </a:tr>
              <a:tr h="210067">
                <a:tc>
                  <a:txBody>
                    <a:bodyPr/>
                    <a:lstStyle/>
                    <a:p>
                      <a:pPr algn="l" fontAlgn="b"/>
                      <a:r>
                        <a:rPr lang="da-DK" sz="800" u="none" strike="noStrike">
                          <a:effectLst/>
                        </a:rPr>
                        <a:t>Aabenraa</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15839</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352</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2,22%</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3749088603"/>
                  </a:ext>
                </a:extLst>
              </a:tr>
              <a:tr h="210067">
                <a:tc>
                  <a:txBody>
                    <a:bodyPr/>
                    <a:lstStyle/>
                    <a:p>
                      <a:pPr algn="l" fontAlgn="b"/>
                      <a:r>
                        <a:rPr lang="da-DK" sz="800" u="none" strike="noStrike">
                          <a:effectLst/>
                        </a:rPr>
                        <a:t>Aalborg</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72131</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3916</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5,43%</a:t>
                      </a:r>
                      <a:endParaRPr lang="da-DK" sz="800" b="0" i="0" u="none" strike="noStrike">
                        <a:solidFill>
                          <a:srgbClr val="000000"/>
                        </a:solidFill>
                        <a:effectLst/>
                        <a:latin typeface="Aptos Narrow"/>
                      </a:endParaRPr>
                    </a:p>
                  </a:txBody>
                  <a:tcPr marL="4534" marR="4534" marT="4534" marB="0" anchor="b"/>
                </a:tc>
                <a:extLst>
                  <a:ext uri="{0D108BD9-81ED-4DB2-BD59-A6C34878D82A}">
                    <a16:rowId xmlns:a16="http://schemas.microsoft.com/office/drawing/2014/main" val="1502440298"/>
                  </a:ext>
                </a:extLst>
              </a:tr>
              <a:tr h="210067">
                <a:tc>
                  <a:txBody>
                    <a:bodyPr/>
                    <a:lstStyle/>
                    <a:p>
                      <a:pPr algn="l" fontAlgn="b"/>
                      <a:r>
                        <a:rPr lang="da-DK" sz="800" u="none" strike="noStrike">
                          <a:effectLst/>
                        </a:rPr>
                        <a:t>Aarhus</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129755</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a:effectLst/>
                        </a:rPr>
                        <a:t>2274</a:t>
                      </a:r>
                      <a:endParaRPr lang="da-DK" sz="800" b="0" i="0" u="none" strike="noStrike">
                        <a:solidFill>
                          <a:srgbClr val="000000"/>
                        </a:solidFill>
                        <a:effectLst/>
                        <a:latin typeface="Aptos Narrow"/>
                      </a:endParaRPr>
                    </a:p>
                  </a:txBody>
                  <a:tcPr marL="4534" marR="4534" marT="4534" marB="0" anchor="b"/>
                </a:tc>
                <a:tc>
                  <a:txBody>
                    <a:bodyPr/>
                    <a:lstStyle/>
                    <a:p>
                      <a:pPr algn="r" fontAlgn="b"/>
                      <a:r>
                        <a:rPr lang="da-DK" sz="800" u="none" strike="noStrike" dirty="0">
                          <a:effectLst/>
                        </a:rPr>
                        <a:t>1,75%</a:t>
                      </a:r>
                      <a:endParaRPr lang="da-DK" sz="800" b="0" i="0" u="none" strike="noStrike" dirty="0">
                        <a:solidFill>
                          <a:srgbClr val="000000"/>
                        </a:solidFill>
                        <a:effectLst/>
                        <a:latin typeface="Aptos Narrow"/>
                      </a:endParaRPr>
                    </a:p>
                  </a:txBody>
                  <a:tcPr marL="4534" marR="4534" marT="4534" marB="0" anchor="b"/>
                </a:tc>
                <a:extLst>
                  <a:ext uri="{0D108BD9-81ED-4DB2-BD59-A6C34878D82A}">
                    <a16:rowId xmlns:a16="http://schemas.microsoft.com/office/drawing/2014/main" val="577980405"/>
                  </a:ext>
                </a:extLst>
              </a:tr>
            </a:tbl>
          </a:graphicData>
        </a:graphic>
      </p:graphicFrame>
    </p:spTree>
    <p:extLst>
      <p:ext uri="{BB962C8B-B14F-4D97-AF65-F5344CB8AC3E}">
        <p14:creationId xmlns:p14="http://schemas.microsoft.com/office/powerpoint/2010/main" val="415580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C0AE3-86B7-5BBA-4F4F-09EF866BCD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7EC332-90D1-3B55-6E0C-D01A6A156CE2}"/>
              </a:ext>
            </a:extLst>
          </p:cNvPr>
          <p:cNvSpPr>
            <a:spLocks noGrp="1"/>
          </p:cNvSpPr>
          <p:nvPr>
            <p:ph type="title"/>
          </p:nvPr>
        </p:nvSpPr>
        <p:spPr>
          <a:xfrm>
            <a:off x="1607419" y="2101582"/>
            <a:ext cx="9251081" cy="2682174"/>
          </a:xfrm>
        </p:spPr>
        <p:txBody>
          <a:bodyPr/>
          <a:lstStyle/>
          <a:p>
            <a:br>
              <a:rPr lang="da-DK" b="1" dirty="0"/>
            </a:br>
            <a:br>
              <a:rPr lang="da-DK" b="1" dirty="0"/>
            </a:br>
            <a:br>
              <a:rPr lang="da-DK" b="1" dirty="0"/>
            </a:br>
            <a:r>
              <a:rPr lang="da-DK" b="1" dirty="0"/>
              <a:t>Del 1: </a:t>
            </a:r>
            <a:br>
              <a:rPr lang="da-DK" b="1" dirty="0"/>
            </a:br>
            <a:r>
              <a:rPr lang="da-DK" b="1" dirty="0"/>
              <a:t>Nøgletal og tendenser i forhold til musik-og kulturskoler, der udbyder den lovpligtige musikundervisning</a:t>
            </a:r>
            <a:br>
              <a:rPr lang="da-DK" b="1" dirty="0"/>
            </a:br>
            <a:br>
              <a:rPr lang="da-DK" dirty="0"/>
            </a:br>
            <a:br>
              <a:rPr lang="da-DK" dirty="0"/>
            </a:br>
            <a:br>
              <a:rPr lang="da-DK" dirty="0"/>
            </a:br>
            <a:br>
              <a:rPr lang="da-DK" dirty="0"/>
            </a:br>
            <a:endParaRPr lang="da-DK" i="1" dirty="0"/>
          </a:p>
        </p:txBody>
      </p:sp>
      <p:sp>
        <p:nvSpPr>
          <p:cNvPr id="3" name="Pladsholder til slidenummer 2">
            <a:extLst>
              <a:ext uri="{FF2B5EF4-FFF2-40B4-BE49-F238E27FC236}">
                <a16:creationId xmlns:a16="http://schemas.microsoft.com/office/drawing/2014/main" id="{A1713CC2-0D85-D1B8-06DD-388819190A6E}"/>
              </a:ext>
            </a:extLst>
          </p:cNvPr>
          <p:cNvSpPr>
            <a:spLocks noGrp="1"/>
          </p:cNvSpPr>
          <p:nvPr>
            <p:ph type="sldNum" sz="quarter" idx="11"/>
          </p:nvPr>
        </p:nvSpPr>
        <p:spPr/>
        <p:txBody>
          <a:bodyPr/>
          <a:lstStyle/>
          <a:p>
            <a:fld id="{021E1021-89F3-4E67-882D-FBA1129841CA}" type="slidenum">
              <a:rPr lang="da-DK" smtClean="0"/>
              <a:pPr/>
              <a:t>5</a:t>
            </a:fld>
            <a:endParaRPr lang="da-DK"/>
          </a:p>
        </p:txBody>
      </p:sp>
      <p:sp>
        <p:nvSpPr>
          <p:cNvPr id="4" name="Pladsholder til sidefod 3">
            <a:extLst>
              <a:ext uri="{FF2B5EF4-FFF2-40B4-BE49-F238E27FC236}">
                <a16:creationId xmlns:a16="http://schemas.microsoft.com/office/drawing/2014/main" id="{04E329F7-1D70-CA97-2BFA-41BEAEDCDD9E}"/>
              </a:ext>
            </a:extLst>
          </p:cNvPr>
          <p:cNvSpPr>
            <a:spLocks noGrp="1"/>
          </p:cNvSpPr>
          <p:nvPr>
            <p:ph type="ftr" sz="quarter" idx="10"/>
          </p:nvPr>
        </p:nvSpPr>
        <p:spPr/>
        <p:txBody>
          <a:bodyPr/>
          <a:lstStyle/>
          <a:p>
            <a:r>
              <a:rPr lang="da-DK"/>
              <a:t>KL Debatoplæg 2026</a:t>
            </a:r>
            <a:endParaRPr lang="da-DK" dirty="0"/>
          </a:p>
        </p:txBody>
      </p:sp>
    </p:spTree>
    <p:extLst>
      <p:ext uri="{BB962C8B-B14F-4D97-AF65-F5344CB8AC3E}">
        <p14:creationId xmlns:p14="http://schemas.microsoft.com/office/powerpoint/2010/main" val="227735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F7A47-C412-CA35-EC2B-6A094C13D33A}"/>
              </a:ext>
            </a:extLst>
          </p:cNvPr>
          <p:cNvSpPr>
            <a:spLocks noGrp="1"/>
          </p:cNvSpPr>
          <p:nvPr>
            <p:ph type="title"/>
          </p:nvPr>
        </p:nvSpPr>
        <p:spPr/>
        <p:txBody>
          <a:bodyPr/>
          <a:lstStyle/>
          <a:p>
            <a:r>
              <a:rPr lang="da-DK" b="1" dirty="0"/>
              <a:t>Elevtal</a:t>
            </a:r>
          </a:p>
        </p:txBody>
      </p:sp>
      <p:sp>
        <p:nvSpPr>
          <p:cNvPr id="3" name="Pladsholder til diagram 2">
            <a:extLst>
              <a:ext uri="{FF2B5EF4-FFF2-40B4-BE49-F238E27FC236}">
                <a16:creationId xmlns:a16="http://schemas.microsoft.com/office/drawing/2014/main" id="{B0CDC4AF-9984-5E1D-8DE3-1DDDA96C80B8}"/>
              </a:ext>
            </a:extLst>
          </p:cNvPr>
          <p:cNvSpPr>
            <a:spLocks noGrp="1"/>
          </p:cNvSpPr>
          <p:nvPr>
            <p:ph type="chart" sz="quarter" idx="12"/>
          </p:nvPr>
        </p:nvSpPr>
        <p:spPr>
          <a:xfrm>
            <a:off x="8535204" y="3008184"/>
            <a:ext cx="2580659" cy="2093752"/>
          </a:xfrm>
        </p:spPr>
        <p:txBody>
          <a:bodyPr/>
          <a:lstStyle/>
          <a:p>
            <a:pPr marL="0" indent="0">
              <a:lnSpc>
                <a:spcPct val="100000"/>
              </a:lnSpc>
              <a:buNone/>
            </a:pPr>
            <a:r>
              <a:rPr lang="da-DK" dirty="0"/>
              <a:t>Kønsfordeling: Flere piger end drenge er indskrevet på danske musikskoler. I 2023:2024 var der 35.982 piger og 22.640 drenge. Dermed udgjorde pigerne ca. 61% af eleverne.</a:t>
            </a:r>
          </a:p>
        </p:txBody>
      </p:sp>
      <p:sp>
        <p:nvSpPr>
          <p:cNvPr id="4" name="Pladsholder til sidefod 3">
            <a:extLst>
              <a:ext uri="{FF2B5EF4-FFF2-40B4-BE49-F238E27FC236}">
                <a16:creationId xmlns:a16="http://schemas.microsoft.com/office/drawing/2014/main" id="{F4FCC18F-53A8-A6B1-B6BE-6CEEF6EE15E4}"/>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211322E0-5E2D-8E4F-5976-D588D1582DB4}"/>
              </a:ext>
            </a:extLst>
          </p:cNvPr>
          <p:cNvSpPr>
            <a:spLocks noGrp="1"/>
          </p:cNvSpPr>
          <p:nvPr>
            <p:ph type="sldNum" sz="quarter" idx="11"/>
          </p:nvPr>
        </p:nvSpPr>
        <p:spPr>
          <a:xfrm>
            <a:off x="701675" y="6038365"/>
            <a:ext cx="8118129" cy="629117"/>
          </a:xfrm>
        </p:spPr>
        <p:txBody>
          <a:bodyPr/>
          <a:lstStyle/>
          <a:p>
            <a:r>
              <a:rPr lang="da-DK" dirty="0"/>
              <a:t>Kilde: Danmarks Statistik - periode 2023:2024;  * I loven fremgår det, at aldersgruppen er 0-25 år, men i DST-sammenhæng regnes med børn og unge fra 0 til og med 24 år. ” *Musikskoler betegner i DST-sammenhæng de musik- og kulturskoler, som udbyder lovpligtig musikundervisning og evt. andre </a:t>
            </a:r>
            <a:r>
              <a:rPr lang="da-DK" dirty="0" err="1"/>
              <a:t>kulturfag</a:t>
            </a:r>
            <a:r>
              <a:rPr lang="da-DK" dirty="0"/>
              <a:t>. </a:t>
            </a:r>
          </a:p>
        </p:txBody>
      </p:sp>
      <p:pic>
        <p:nvPicPr>
          <p:cNvPr id="9" name="Grafik 8" descr="Noder med massiv udfyldning">
            <a:extLst>
              <a:ext uri="{FF2B5EF4-FFF2-40B4-BE49-F238E27FC236}">
                <a16:creationId xmlns:a16="http://schemas.microsoft.com/office/drawing/2014/main" id="{822616D2-DF12-EDDB-3D2B-3422CA98FD3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82003" y="1910688"/>
            <a:ext cx="914400" cy="914400"/>
          </a:xfrm>
          <a:prstGeom prst="rect">
            <a:avLst/>
          </a:prstGeom>
        </p:spPr>
      </p:pic>
      <p:sp>
        <p:nvSpPr>
          <p:cNvPr id="10" name="Tekstfelt 9">
            <a:extLst>
              <a:ext uri="{FF2B5EF4-FFF2-40B4-BE49-F238E27FC236}">
                <a16:creationId xmlns:a16="http://schemas.microsoft.com/office/drawing/2014/main" id="{42689DAF-6802-63FD-1943-64543CBA8948}"/>
              </a:ext>
            </a:extLst>
          </p:cNvPr>
          <p:cNvSpPr txBox="1"/>
          <p:nvPr/>
        </p:nvSpPr>
        <p:spPr>
          <a:xfrm>
            <a:off x="1076138" y="3008184"/>
            <a:ext cx="2726131" cy="2215991"/>
          </a:xfrm>
          <a:prstGeom prst="rect">
            <a:avLst/>
          </a:prstGeom>
          <a:noFill/>
        </p:spPr>
        <p:txBody>
          <a:bodyPr wrap="square" lIns="0" tIns="0" rIns="0" bIns="0" rtlCol="0">
            <a:spAutoFit/>
          </a:bodyPr>
          <a:lstStyle/>
          <a:p>
            <a:r>
              <a:rPr lang="da-DK" dirty="0">
                <a:solidFill>
                  <a:srgbClr val="141E4D"/>
                </a:solidFill>
              </a:rPr>
              <a:t>I 2023:2024 var ca. 58.622 elever fra 0-24 år indskrevet på landets musikskoler*. Det svarer til, at ca. 3,53% af den danske befolkning i aldersgruppen gik på musikskole i perioden.</a:t>
            </a:r>
          </a:p>
        </p:txBody>
      </p:sp>
      <p:pic>
        <p:nvPicPr>
          <p:cNvPr id="12" name="Grafik 11" descr="Skolepige kontur">
            <a:extLst>
              <a:ext uri="{FF2B5EF4-FFF2-40B4-BE49-F238E27FC236}">
                <a16:creationId xmlns:a16="http://schemas.microsoft.com/office/drawing/2014/main" id="{4A94D9E5-F7C9-CB50-086B-F5EF1A306AF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82075" y="2010187"/>
            <a:ext cx="914400" cy="914400"/>
          </a:xfrm>
          <a:prstGeom prst="rect">
            <a:avLst/>
          </a:prstGeom>
        </p:spPr>
      </p:pic>
      <p:pic>
        <p:nvPicPr>
          <p:cNvPr id="14" name="Grafik 13" descr="Børn kontur">
            <a:extLst>
              <a:ext uri="{FF2B5EF4-FFF2-40B4-BE49-F238E27FC236}">
                <a16:creationId xmlns:a16="http://schemas.microsoft.com/office/drawing/2014/main" id="{A6B5CB8F-71D2-131C-CAFC-6CF0C95755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93644" y="1916995"/>
            <a:ext cx="1091189" cy="1091189"/>
          </a:xfrm>
          <a:prstGeom prst="rect">
            <a:avLst/>
          </a:prstGeom>
        </p:spPr>
      </p:pic>
      <p:sp>
        <p:nvSpPr>
          <p:cNvPr id="15" name="Tekstfelt 14">
            <a:extLst>
              <a:ext uri="{FF2B5EF4-FFF2-40B4-BE49-F238E27FC236}">
                <a16:creationId xmlns:a16="http://schemas.microsoft.com/office/drawing/2014/main" id="{3B91AE65-A307-DF53-3FA2-B8F72D33FC21}"/>
              </a:ext>
            </a:extLst>
          </p:cNvPr>
          <p:cNvSpPr txBox="1"/>
          <p:nvPr/>
        </p:nvSpPr>
        <p:spPr>
          <a:xfrm>
            <a:off x="4832348" y="3008184"/>
            <a:ext cx="2580659" cy="1938992"/>
          </a:xfrm>
          <a:prstGeom prst="rect">
            <a:avLst/>
          </a:prstGeom>
          <a:noFill/>
        </p:spPr>
        <p:txBody>
          <a:bodyPr wrap="square" lIns="0" tIns="0" rIns="0" bIns="0" rtlCol="0">
            <a:spAutoFit/>
          </a:bodyPr>
          <a:lstStyle/>
          <a:p>
            <a:r>
              <a:rPr lang="da-DK" dirty="0">
                <a:solidFill>
                  <a:srgbClr val="141E4D"/>
                </a:solidFill>
              </a:rPr>
              <a:t>Den største aldersgruppe på musikskolerne i 2023:2024 var de 10-14 årige med 19.530 elever. Herefter følger aldersgruppen 7-9 år med 17.802 elever. </a:t>
            </a:r>
          </a:p>
        </p:txBody>
      </p:sp>
    </p:spTree>
    <p:extLst>
      <p:ext uri="{BB962C8B-B14F-4D97-AF65-F5344CB8AC3E}">
        <p14:creationId xmlns:p14="http://schemas.microsoft.com/office/powerpoint/2010/main" val="292893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8B18E-9610-4CBC-A4D9-F6A9901DD80F}"/>
              </a:ext>
            </a:extLst>
          </p:cNvPr>
          <p:cNvSpPr>
            <a:spLocks noGrp="1"/>
          </p:cNvSpPr>
          <p:nvPr>
            <p:ph type="title"/>
          </p:nvPr>
        </p:nvSpPr>
        <p:spPr/>
        <p:txBody>
          <a:bodyPr/>
          <a:lstStyle/>
          <a:p>
            <a:r>
              <a:rPr lang="da-DK" b="1" dirty="0"/>
              <a:t>Elevtal</a:t>
            </a:r>
          </a:p>
        </p:txBody>
      </p:sp>
      <p:graphicFrame>
        <p:nvGraphicFramePr>
          <p:cNvPr id="10" name="Pladsholder til diagram 9" descr="Graf som viser fordelingen af børn og ungealdersgrupper på musikskoler i procent. ">
            <a:extLst>
              <a:ext uri="{FF2B5EF4-FFF2-40B4-BE49-F238E27FC236}">
                <a16:creationId xmlns:a16="http://schemas.microsoft.com/office/drawing/2014/main" id="{4A6F0753-5EF0-1BAB-276E-99DA1FCB9A86}"/>
              </a:ext>
            </a:extLst>
          </p:cNvPr>
          <p:cNvGraphicFramePr>
            <a:graphicFrameLocks noGrp="1"/>
          </p:cNvGraphicFramePr>
          <p:nvPr>
            <p:ph type="chart" sz="quarter" idx="12"/>
            <p:extLst>
              <p:ext uri="{D42A27DB-BD31-4B8C-83A1-F6EECF244321}">
                <p14:modId xmlns:p14="http://schemas.microsoft.com/office/powerpoint/2010/main" val="3109432837"/>
              </p:ext>
            </p:extLst>
          </p:nvPr>
        </p:nvGraphicFramePr>
        <p:xfrm>
          <a:off x="566594" y="1409369"/>
          <a:ext cx="10788650" cy="4305631"/>
        </p:xfrm>
        <a:graphic>
          <a:graphicData uri="http://schemas.openxmlformats.org/drawingml/2006/chart">
            <c:chart xmlns:c="http://schemas.openxmlformats.org/drawingml/2006/chart" xmlns:r="http://schemas.openxmlformats.org/officeDocument/2006/relationships" r:id="rId2"/>
          </a:graphicData>
        </a:graphic>
      </p:graphicFrame>
      <p:sp>
        <p:nvSpPr>
          <p:cNvPr id="4" name="Pladsholder til sidefod 3">
            <a:extLst>
              <a:ext uri="{FF2B5EF4-FFF2-40B4-BE49-F238E27FC236}">
                <a16:creationId xmlns:a16="http://schemas.microsoft.com/office/drawing/2014/main" id="{DCCD69B6-5B0A-3E32-69AC-A2CE9557DC93}"/>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8802D2F5-0741-E482-B0D4-93FEC4976C5C}"/>
              </a:ext>
            </a:extLst>
          </p:cNvPr>
          <p:cNvSpPr>
            <a:spLocks noGrp="1"/>
          </p:cNvSpPr>
          <p:nvPr>
            <p:ph type="sldNum" sz="quarter" idx="11"/>
          </p:nvPr>
        </p:nvSpPr>
        <p:spPr>
          <a:xfrm>
            <a:off x="701674" y="6302357"/>
            <a:ext cx="4919807" cy="365125"/>
          </a:xfrm>
        </p:spPr>
        <p:txBody>
          <a:bodyPr/>
          <a:lstStyle/>
          <a:p>
            <a:fld id="{021E1021-89F3-4E67-882D-FBA1129841CA}" type="slidenum">
              <a:rPr lang="da-DK" smtClean="0"/>
              <a:pPr/>
              <a:t>7</a:t>
            </a:fld>
            <a:r>
              <a:rPr lang="da-DK" dirty="0"/>
              <a:t>		 Kilde: Danmarks Statistik – periode 2023:2024</a:t>
            </a:r>
          </a:p>
        </p:txBody>
      </p:sp>
    </p:spTree>
    <p:extLst>
      <p:ext uri="{BB962C8B-B14F-4D97-AF65-F5344CB8AC3E}">
        <p14:creationId xmlns:p14="http://schemas.microsoft.com/office/powerpoint/2010/main" val="304317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886EB-0C9F-4FC3-F36E-FAC6E91884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3DD23F-A379-0DBC-B7B1-2EABA93A32A5}"/>
              </a:ext>
            </a:extLst>
          </p:cNvPr>
          <p:cNvSpPr>
            <a:spLocks noGrp="1"/>
          </p:cNvSpPr>
          <p:nvPr>
            <p:ph type="title"/>
          </p:nvPr>
        </p:nvSpPr>
        <p:spPr/>
        <p:txBody>
          <a:bodyPr/>
          <a:lstStyle/>
          <a:p>
            <a:r>
              <a:rPr lang="da-DK" b="1" dirty="0"/>
              <a:t>Elevtal</a:t>
            </a:r>
          </a:p>
        </p:txBody>
      </p:sp>
      <p:sp>
        <p:nvSpPr>
          <p:cNvPr id="3" name="Pladsholder til diagram 2">
            <a:extLst>
              <a:ext uri="{FF2B5EF4-FFF2-40B4-BE49-F238E27FC236}">
                <a16:creationId xmlns:a16="http://schemas.microsoft.com/office/drawing/2014/main" id="{9E4A80AA-0FDD-125E-A8E9-C98CA57B10C8}"/>
              </a:ext>
            </a:extLst>
          </p:cNvPr>
          <p:cNvSpPr>
            <a:spLocks noGrp="1"/>
          </p:cNvSpPr>
          <p:nvPr>
            <p:ph type="chart" sz="quarter" idx="12"/>
          </p:nvPr>
        </p:nvSpPr>
        <p:spPr>
          <a:xfrm>
            <a:off x="636010" y="2247330"/>
            <a:ext cx="2172154" cy="3592800"/>
          </a:xfrm>
        </p:spPr>
        <p:txBody>
          <a:bodyPr/>
          <a:lstStyle/>
          <a:p>
            <a:r>
              <a:rPr lang="da-DK" dirty="0"/>
              <a:t>Antal unikke elever (0-24 år) på </a:t>
            </a:r>
            <a:r>
              <a:rPr lang="da-DK" dirty="0" err="1"/>
              <a:t>musik-skoler</a:t>
            </a:r>
            <a:r>
              <a:rPr lang="da-DK" dirty="0"/>
              <a:t>, fordelt på kommuner i skoleåret 2023:2024.</a:t>
            </a:r>
          </a:p>
          <a:p>
            <a:r>
              <a:rPr lang="da-DK" dirty="0"/>
              <a:t>Elevtallet spænder fra 250 elever til over 1250 elever.</a:t>
            </a:r>
          </a:p>
        </p:txBody>
      </p:sp>
      <p:sp>
        <p:nvSpPr>
          <p:cNvPr id="4" name="Pladsholder til sidefod 3">
            <a:extLst>
              <a:ext uri="{FF2B5EF4-FFF2-40B4-BE49-F238E27FC236}">
                <a16:creationId xmlns:a16="http://schemas.microsoft.com/office/drawing/2014/main" id="{4A6EE8A2-646F-2ADC-85C3-6133E1605426}"/>
              </a:ext>
            </a:extLst>
          </p:cNvPr>
          <p:cNvSpPr>
            <a:spLocks noGrp="1"/>
          </p:cNvSpPr>
          <p:nvPr>
            <p:ph type="ftr" sz="quarter" idx="10"/>
          </p:nvPr>
        </p:nvSpPr>
        <p:spPr/>
        <p:txBody>
          <a:bodyPr/>
          <a:lstStyle/>
          <a:p>
            <a:r>
              <a:rPr lang="da-DK"/>
              <a:t>KL Debatoplæg 2026</a:t>
            </a:r>
            <a:endParaRPr lang="da-DK" dirty="0"/>
          </a:p>
        </p:txBody>
      </p:sp>
      <p:sp>
        <p:nvSpPr>
          <p:cNvPr id="5" name="Pladsholder til slidenummer 4">
            <a:extLst>
              <a:ext uri="{FF2B5EF4-FFF2-40B4-BE49-F238E27FC236}">
                <a16:creationId xmlns:a16="http://schemas.microsoft.com/office/drawing/2014/main" id="{DFAEAB4A-C8B0-B7FB-48C4-7451AC691E18}"/>
              </a:ext>
            </a:extLst>
          </p:cNvPr>
          <p:cNvSpPr>
            <a:spLocks noGrp="1"/>
          </p:cNvSpPr>
          <p:nvPr>
            <p:ph type="sldNum" sz="quarter" idx="11"/>
          </p:nvPr>
        </p:nvSpPr>
        <p:spPr>
          <a:xfrm>
            <a:off x="701675" y="6302357"/>
            <a:ext cx="4961370" cy="365125"/>
          </a:xfrm>
        </p:spPr>
        <p:txBody>
          <a:bodyPr/>
          <a:lstStyle/>
          <a:p>
            <a:fld id="{021E1021-89F3-4E67-882D-FBA1129841CA}" type="slidenum">
              <a:rPr lang="da-DK" smtClean="0"/>
              <a:pPr/>
              <a:t>8</a:t>
            </a:fld>
            <a:r>
              <a:rPr lang="da-DK" dirty="0"/>
              <a:t>	Kilde : Danmarks Statistik – periode 2023:2024</a:t>
            </a:r>
          </a:p>
        </p:txBody>
      </p:sp>
      <p:pic>
        <p:nvPicPr>
          <p:cNvPr id="7" name="Billede 6" descr="Kort over Danmark, som viser antal unikke elever i aldersgrupper 0-24 år på musikskoler, fordelt på kommunerne i skoleåret 2023-2024. ">
            <a:extLst>
              <a:ext uri="{FF2B5EF4-FFF2-40B4-BE49-F238E27FC236}">
                <a16:creationId xmlns:a16="http://schemas.microsoft.com/office/drawing/2014/main" id="{2B771CE4-9CF1-8238-2601-3F8283E5DF48}"/>
              </a:ext>
            </a:extLst>
          </p:cNvPr>
          <p:cNvPicPr>
            <a:picLocks noChangeAspect="1"/>
          </p:cNvPicPr>
          <p:nvPr/>
        </p:nvPicPr>
        <p:blipFill>
          <a:blip r:embed="rId2">
            <a:extLst>
              <a:ext uri="{28A0092B-C50C-407E-A947-70E740481C1C}">
                <a14:useLocalDpi xmlns:a14="http://schemas.microsoft.com/office/drawing/2010/main" val="0"/>
              </a:ext>
            </a:extLst>
          </a:blip>
          <a:srcRect t="9377" b="1151"/>
          <a:stretch>
            <a:fillRect/>
          </a:stretch>
        </p:blipFill>
        <p:spPr>
          <a:xfrm>
            <a:off x="4343932" y="111413"/>
            <a:ext cx="7212058" cy="6289387"/>
          </a:xfrm>
          <a:prstGeom prst="rect">
            <a:avLst/>
          </a:prstGeom>
        </p:spPr>
      </p:pic>
    </p:spTree>
    <p:extLst>
      <p:ext uri="{BB962C8B-B14F-4D97-AF65-F5344CB8AC3E}">
        <p14:creationId xmlns:p14="http://schemas.microsoft.com/office/powerpoint/2010/main" val="50835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79E6A-15C3-8BC3-7441-A34945B3BC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CE520B-8425-B921-4554-5D264F1FEA11}"/>
              </a:ext>
            </a:extLst>
          </p:cNvPr>
          <p:cNvSpPr>
            <a:spLocks noGrp="1"/>
          </p:cNvSpPr>
          <p:nvPr>
            <p:ph type="title"/>
          </p:nvPr>
        </p:nvSpPr>
        <p:spPr/>
        <p:txBody>
          <a:bodyPr/>
          <a:lstStyle/>
          <a:p>
            <a:r>
              <a:rPr lang="da-DK" b="1" dirty="0"/>
              <a:t>Elevtal</a:t>
            </a:r>
          </a:p>
        </p:txBody>
      </p:sp>
      <p:sp>
        <p:nvSpPr>
          <p:cNvPr id="4" name="Pladsholder til sidefod 3">
            <a:extLst>
              <a:ext uri="{FF2B5EF4-FFF2-40B4-BE49-F238E27FC236}">
                <a16:creationId xmlns:a16="http://schemas.microsoft.com/office/drawing/2014/main" id="{72562F8F-C788-5F3D-D8A0-2D337CB5E8E9}"/>
              </a:ext>
            </a:extLst>
          </p:cNvPr>
          <p:cNvSpPr>
            <a:spLocks noGrp="1"/>
          </p:cNvSpPr>
          <p:nvPr>
            <p:ph type="ftr" sz="quarter" idx="10"/>
          </p:nvPr>
        </p:nvSpPr>
        <p:spPr/>
        <p:txBody>
          <a:bodyPr/>
          <a:lstStyle/>
          <a:p>
            <a:r>
              <a:rPr lang="da-DK" dirty="0"/>
              <a:t>KL Debatoplæg 2026</a:t>
            </a:r>
          </a:p>
        </p:txBody>
      </p:sp>
      <p:sp>
        <p:nvSpPr>
          <p:cNvPr id="5" name="Pladsholder til slidenummer 4">
            <a:extLst>
              <a:ext uri="{FF2B5EF4-FFF2-40B4-BE49-F238E27FC236}">
                <a16:creationId xmlns:a16="http://schemas.microsoft.com/office/drawing/2014/main" id="{ADFACD3C-E01A-CC66-B504-D61E03125A86}"/>
              </a:ext>
            </a:extLst>
          </p:cNvPr>
          <p:cNvSpPr>
            <a:spLocks noGrp="1"/>
          </p:cNvSpPr>
          <p:nvPr>
            <p:ph type="sldNum" sz="quarter" idx="11"/>
          </p:nvPr>
        </p:nvSpPr>
        <p:spPr>
          <a:xfrm>
            <a:off x="1086989" y="6302357"/>
            <a:ext cx="8183135" cy="365125"/>
          </a:xfrm>
        </p:spPr>
        <p:txBody>
          <a:bodyPr/>
          <a:lstStyle/>
          <a:p>
            <a:fld id="{021E1021-89F3-4E67-882D-FBA1129841CA}" type="slidenum">
              <a:rPr lang="da-DK" smtClean="0"/>
              <a:pPr/>
              <a:t>9</a:t>
            </a:fld>
            <a:r>
              <a:rPr lang="da-DK" dirty="0"/>
              <a:t> 		Kilde: Danmarks Statistik – periode 2023:2024 *Se bagerste slides for samlet oversigt </a:t>
            </a:r>
          </a:p>
        </p:txBody>
      </p:sp>
      <p:pic>
        <p:nvPicPr>
          <p:cNvPr id="12" name="Billede 11" descr="Kort over Danmark som viser andelen af 0-24 årige i kommunen som går på musikskole i procent. ">
            <a:extLst>
              <a:ext uri="{FF2B5EF4-FFF2-40B4-BE49-F238E27FC236}">
                <a16:creationId xmlns:a16="http://schemas.microsoft.com/office/drawing/2014/main" id="{3858EA10-2965-3650-2F10-850813E06E47}"/>
              </a:ext>
            </a:extLst>
          </p:cNvPr>
          <p:cNvPicPr>
            <a:picLocks noChangeAspect="1"/>
          </p:cNvPicPr>
          <p:nvPr/>
        </p:nvPicPr>
        <p:blipFill>
          <a:blip r:embed="rId3">
            <a:extLst>
              <a:ext uri="{28A0092B-C50C-407E-A947-70E740481C1C}">
                <a14:useLocalDpi xmlns:a14="http://schemas.microsoft.com/office/drawing/2010/main" val="0"/>
              </a:ext>
            </a:extLst>
          </a:blip>
          <a:srcRect b="7407"/>
          <a:stretch>
            <a:fillRect/>
          </a:stretch>
        </p:blipFill>
        <p:spPr>
          <a:xfrm>
            <a:off x="3116709" y="553440"/>
            <a:ext cx="8083508" cy="5572195"/>
          </a:xfrm>
          <a:prstGeom prst="rect">
            <a:avLst/>
          </a:prstGeom>
        </p:spPr>
      </p:pic>
      <p:sp>
        <p:nvSpPr>
          <p:cNvPr id="13" name="Tekstfelt 12">
            <a:extLst>
              <a:ext uri="{FF2B5EF4-FFF2-40B4-BE49-F238E27FC236}">
                <a16:creationId xmlns:a16="http://schemas.microsoft.com/office/drawing/2014/main" id="{E70B8D9C-93D4-0CC0-F9C0-9664BF83AFEE}"/>
              </a:ext>
            </a:extLst>
          </p:cNvPr>
          <p:cNvSpPr txBox="1"/>
          <p:nvPr/>
        </p:nvSpPr>
        <p:spPr>
          <a:xfrm>
            <a:off x="1086990" y="5611396"/>
            <a:ext cx="1710055" cy="338554"/>
          </a:xfrm>
          <a:prstGeom prst="rect">
            <a:avLst/>
          </a:prstGeom>
          <a:noFill/>
        </p:spPr>
        <p:txBody>
          <a:bodyPr wrap="square" lIns="0" tIns="0" rIns="0" bIns="0" rtlCol="0">
            <a:spAutoFit/>
          </a:bodyPr>
          <a:lstStyle/>
          <a:p>
            <a:pPr algn="l"/>
            <a:r>
              <a:rPr lang="da-DK" sz="1100" dirty="0">
                <a:solidFill>
                  <a:schemeClr val="tx2"/>
                </a:solidFill>
              </a:rPr>
              <a:t>Manglende data fra Samsø, Læsø, Fanø</a:t>
            </a:r>
          </a:p>
        </p:txBody>
      </p:sp>
    </p:spTree>
    <p:extLst>
      <p:ext uri="{BB962C8B-B14F-4D97-AF65-F5344CB8AC3E}">
        <p14:creationId xmlns:p14="http://schemas.microsoft.com/office/powerpoint/2010/main" val="4162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KL 1 Okkergul">
      <a:dk1>
        <a:sysClr val="windowText" lastClr="000000"/>
      </a:dk1>
      <a:lt1>
        <a:sysClr val="window" lastClr="FFFFFF"/>
      </a:lt1>
      <a:dk2>
        <a:srgbClr val="141E4D"/>
      </a:dk2>
      <a:lt2>
        <a:srgbClr val="E1E6E6"/>
      </a:lt2>
      <a:accent1>
        <a:srgbClr val="83763E"/>
      </a:accent1>
      <a:accent2>
        <a:srgbClr val="EDE798"/>
      </a:accent2>
      <a:accent3>
        <a:srgbClr val="5E7A8E"/>
      </a:accent3>
      <a:accent4>
        <a:srgbClr val="141E4D"/>
      </a:accent4>
      <a:accent5>
        <a:srgbClr val="E1E6E6"/>
      </a:accent5>
      <a:accent6>
        <a:srgbClr val="3F3F3F"/>
      </a:accent6>
      <a:hlink>
        <a:srgbClr val="788EA1"/>
      </a:hlink>
      <a:folHlink>
        <a:srgbClr val="788EA1"/>
      </a:folHlink>
    </a:clrScheme>
    <a:fontScheme name="KL">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EA40A40F718A164AB3DA6C907C1E6DDE" ma:contentTypeVersion="5" ma:contentTypeDescription="GetOrganized dokument" ma:contentTypeScope="" ma:versionID="7c7024d3b68786084c49180b909686bd">
  <xsd:schema xmlns:xsd="http://www.w3.org/2001/XMLSchema" xmlns:xs="http://www.w3.org/2001/XMLSchema" xmlns:p="http://schemas.microsoft.com/office/2006/metadata/properties" xmlns:ns1="http://schemas.microsoft.com/sharepoint/v3" xmlns:ns2="514FBA34-1E13-4E4F-89E6-7BD8F87B40F8" xmlns:ns3="514fba34-1e13-4e4f-89e6-7bd8f87b40f8" targetNamespace="http://schemas.microsoft.com/office/2006/metadata/properties" ma:root="true" ma:fieldsID="dfbf4cb2fde6f508cdd2b97a7897d781" ns1:_="" ns2:_="" ns3:_="">
    <xsd:import namespace="http://schemas.microsoft.com/sharepoint/v3"/>
    <xsd:import namespace="514FBA34-1E13-4E4F-89E6-7BD8F87B40F8"/>
    <xsd:import namespace="514fba34-1e13-4e4f-89e6-7bd8f87b40f8"/>
    <xsd:element name="properties">
      <xsd:complexType>
        <xsd:sequence>
          <xsd:element name="documentManagement">
            <xsd:complexType>
              <xsd:all>
                <xsd:element ref="ns2:Dokumenttype"/>
                <xsd:element ref="ns2:DocumentDescription" minOccurs="0"/>
                <xsd:element ref="ns2:CCMAgendaDocumentStatus" minOccurs="0"/>
                <xsd:element ref="ns2:CCMAgendaStatus" minOccurs="0"/>
                <xsd:element ref="ns2:CCMMeetingCaseLink" minOccurs="0"/>
                <xsd:element ref="ns2:AgendaStatusIc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SystemID" minOccurs="0"/>
                <xsd:element ref="ns1:WasEncrypted" minOccurs="0"/>
                <xsd:element ref="ns1:WasSigned" minOccurs="0"/>
                <xsd:element ref="ns1:MailHasAttachments" minOccurs="0"/>
                <xsd:element ref="ns2:CCMMeetingCaseId" minOccurs="0"/>
                <xsd:element ref="ns2:CCMMeetingCaseInstanceId" minOccurs="0"/>
                <xsd:element ref="ns2:CCMAgendaItemId" minOccurs="0"/>
                <xsd:element ref="ns1:CCMTemplateID" minOccurs="0"/>
                <xsd:element ref="ns1:CCMVisualId" minOccurs="0"/>
                <xsd:element ref="ns1:CCMConversation" minOccurs="0"/>
                <xsd:element ref="ns1:CCMOriginalDocID" minOccurs="0"/>
                <xsd:element ref="ns1:CCMMetadataExtractionStatus" minOccurs="0"/>
                <xsd:element ref="ns1:CCMPageCount" minOccurs="0"/>
                <xsd:element ref="ns1:CCMCommentCount" minOccurs="0"/>
                <xsd:element ref="ns1:CCMPreviewAnnotationsTasks" minOccurs="0"/>
                <xsd:element ref="ns1:CCMCognitiveType" minOccurs="0"/>
                <xsd:element ref="ns1:CCMOnlineStatus" minOccurs="0"/>
                <xsd:element ref="ns1:CCMDocumentReadIndicator" minOccurs="0"/>
                <xsd:element ref="ns3:Classification" minOccurs="0"/>
                <xsd:element ref="ns3:Recipient" minOccurs="0"/>
                <xsd:element ref="ns3:Sender"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ID" ma:index="14" nillable="true" ma:displayName="Sags ID" ma:default="Tildeler" ma:internalName="CaseID" ma:readOnly="true">
      <xsd:simpleType>
        <xsd:restriction base="dms:Text"/>
      </xsd:simpleType>
    </xsd:element>
    <xsd:element name="DocID" ma:index="15" nillable="true" ma:displayName="Dok ID" ma:default="Tildeler" ma:internalName="DocID" ma:readOnly="true">
      <xsd:simpleType>
        <xsd:restriction base="dms:Text"/>
      </xsd:simpleType>
    </xsd:element>
    <xsd:element name="Finalized" ma:index="16" nillable="true" ma:displayName="Endeligt" ma:default="False" ma:internalName="Finalized" ma:readOnly="true">
      <xsd:simpleType>
        <xsd:restriction base="dms:Boolean"/>
      </xsd:simpleType>
    </xsd:element>
    <xsd:element name="Related" ma:index="17" nillable="true" ma:displayName="Vedhæftet dokument" ma:default="False" ma:internalName="Related" ma:readOnly="true">
      <xsd:simpleType>
        <xsd:restriction base="dms:Boolean"/>
      </xsd:simpleType>
    </xsd:element>
    <xsd:element name="RegistrationDate" ma:index="18" nillable="true" ma:displayName="Registrerings dato" ma:format="DateTime" ma:internalName="RegistrationDate" ma:readOnly="true">
      <xsd:simpleType>
        <xsd:restriction base="dms:DateTime"/>
      </xsd:simpleType>
    </xsd:element>
    <xsd:element name="CaseRecordNumber" ma:index="19" nillable="true" ma:displayName="Akt ID" ma:decimals="0" ma:default="0" ma:internalName="CaseRecordNumber" ma:readOnly="true">
      <xsd:simpleType>
        <xsd:restriction base="dms:Number"/>
      </xsd:simpleType>
    </xsd:element>
    <xsd:element name="LocalAttachment" ma:index="20" nillable="true" ma:displayName="Lokalt bilag" ma:default="False" ma:description="" ma:internalName="LocalAttachment" ma:readOnly="true">
      <xsd:simpleType>
        <xsd:restriction base="dms:Boolean"/>
      </xsd:simpleType>
    </xsd:element>
    <xsd:element name="CCMTemplateName" ma:index="21" nillable="true" ma:displayName="Skabelon navn" ma:internalName="CCMTemplateName" ma:readOnly="true">
      <xsd:simpleType>
        <xsd:restriction base="dms:Text"/>
      </xsd:simpleType>
    </xsd:element>
    <xsd:element name="CCMTemplateVersion" ma:index="22" nillable="true" ma:displayName="Skabelon version" ma:internalName="CCMTemplateVersion" ma:readOnly="true">
      <xsd:simpleType>
        <xsd:restriction base="dms:Text"/>
      </xsd:simpleType>
    </xsd:element>
    <xsd:element name="CCMSystemID" ma:index="23" nillable="true" ma:displayName="CCMSystemID" ma:hidden="true" ma:internalName="CCMSystemID" ma:readOnly="true">
      <xsd:simpleType>
        <xsd:restriction base="dms:Text"/>
      </xsd:simpleType>
    </xsd:element>
    <xsd:element name="WasEncrypted" ma:index="24" nillable="true" ma:displayName="Krypteret" ma:default="False" ma:internalName="WasEncrypted" ma:readOnly="true">
      <xsd:simpleType>
        <xsd:restriction base="dms:Boolean"/>
      </xsd:simpleType>
    </xsd:element>
    <xsd:element name="WasSigned" ma:index="25" nillable="true" ma:displayName="Signeret" ma:default="False" ma:internalName="WasSigned" ma:readOnly="true">
      <xsd:simpleType>
        <xsd:restriction base="dms:Boolean"/>
      </xsd:simpleType>
    </xsd:element>
    <xsd:element name="MailHasAttachments" ma:index="26" nillable="true" ma:displayName="E-mail har vedhæftede filer" ma:default="False" ma:internalName="MailHasAttachments" ma:readOnly="true">
      <xsd:simpleType>
        <xsd:restriction base="dms:Boolean"/>
      </xsd:simpleType>
    </xsd:element>
    <xsd:element name="CCMTemplateID" ma:index="31" nillable="true" ma:displayName="CCMTemplateID" ma:decimals="0" ma:default="0" ma:hidden="true" ma:internalName="CCMTemplateID" ma:readOnly="true">
      <xsd:simpleType>
        <xsd:restriction base="dms:Number"/>
      </xsd:simpleType>
    </xsd:element>
    <xsd:element name="CCMVisualId" ma:index="32" nillable="true" ma:displayName="Sags ID" ma:default="Tildeler" ma:internalName="CCMVisualId" ma:readOnly="true">
      <xsd:simpleType>
        <xsd:restriction base="dms:Text"/>
      </xsd:simpleType>
    </xsd:element>
    <xsd:element name="CCMConversation" ma:index="33" nillable="true" ma:displayName="Samtale" ma:description="" ma:internalName="CCMConversation" ma:readOnly="true">
      <xsd:simpleType>
        <xsd:restriction base="dms:Text"/>
      </xsd:simpleType>
    </xsd:element>
    <xsd:element name="CCMOriginalDocID" ma:index="35" nillable="true" ma:displayName="Originalt Dok ID" ma:description="" ma:internalName="CCMOriginalDocID" ma:readOnly="true">
      <xsd:simpleType>
        <xsd:restriction base="dms:Text"/>
      </xsd:simpleType>
    </xsd:element>
    <xsd:element name="CCMMetadataExtractionStatus" ma:index="37"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38" nillable="true" ma:displayName="Sider" ma:decimals="0" ma:description="" ma:internalName="CCMPageCount" ma:readOnly="true">
      <xsd:simpleType>
        <xsd:restriction base="dms:Number"/>
      </xsd:simpleType>
    </xsd:element>
    <xsd:element name="CCMCommentCount" ma:index="39" nillable="true" ma:displayName="Kommentarer" ma:decimals="0" ma:description="" ma:internalName="CCMCommentCount" ma:readOnly="true">
      <xsd:simpleType>
        <xsd:restriction base="dms:Number"/>
      </xsd:simpleType>
    </xsd:element>
    <xsd:element name="CCMPreviewAnnotationsTasks" ma:index="40" nillable="true" ma:displayName="Opgaver" ma:decimals="0" ma:description="" ma:internalName="CCMPreviewAnnotationsTasks" ma:readOnly="true">
      <xsd:simpleType>
        <xsd:restriction base="dms:Number"/>
      </xsd:simpleType>
    </xsd:element>
    <xsd:element name="CCMCognitiveType" ma:index="41" nillable="true" ma:displayName="CognitiveType" ma:decimals="0" ma:description="" ma:internalName="CCMCognitiveType" ma:readOnly="false">
      <xsd:simpleType>
        <xsd:restriction base="dms:Number"/>
      </xsd:simpleType>
    </xsd:element>
    <xsd:element name="CCMOnlineStatus" ma:index="42" nillable="true" ma:displayName="Online status" ma:description="" ma:format="Dropdown" ma:internalName="CCMOnlineStatus" ma:readOnly="true">
      <xsd:simpleType>
        <xsd:restriction base="dms:Choice">
          <xsd:enumeration value="OneDrive"/>
          <xsd:enumeration value="SharePointOnline"/>
          <xsd:enumeration value="Teams"/>
          <xsd:enumeration value="SharePointOnlineSync"/>
        </xsd:restriction>
      </xsd:simpleType>
    </xsd:element>
    <xsd:element name="CCMDocumentReadIndicator" ma:index="43" nillable="true" ma:displayName="Indikator for læst dokument" ma:internalName="CCMDocumentReadIndicato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4FBA34-1E13-4E4F-89E6-7BD8F87B40F8" elementFormDefault="qualified">
    <xsd:import namespace="http://schemas.microsoft.com/office/2006/documentManagement/types"/>
    <xsd:import namespace="http://schemas.microsoft.com/office/infopath/2007/PartnerControls"/>
    <xsd:element name="Dokumenttype" ma:index="2" ma:displayName="Dokumenttype" ma:default="Notat" ma:format="Dropdown" ma:internalName="Dokumenttype">
      <xsd:simpleType>
        <xsd:restriction base="dms:Choice">
          <xsd:enumeration value="Administrativ information"/>
          <xsd:enumeration value="Andet dokument"/>
          <xsd:enumeration value="Brev"/>
          <xsd:enumeration value="Centralt modtaget post"/>
          <xsd:enumeration value="Dagsorden"/>
          <xsd:enumeration value="Fremstilling"/>
          <xsd:enumeration value="Høringssvar"/>
          <xsd:enumeration value="Kontrakt"/>
          <xsd:enumeration value="Notat"/>
          <xsd:enumeration value="Overenskomst"/>
          <xsd:enumeration value="Presseberedskab"/>
          <xsd:enumeration value="Pressemeddelelse"/>
          <xsd:enumeration value="Rapport"/>
          <xsd:enumeration value="Referat"/>
          <xsd:enumeration value="Tale"/>
          <xsd:enumeration value="Temadrøftelse"/>
          <xsd:enumeration value="Projektbeskrivelse"/>
          <xsd:enumeration value="Analysenotat"/>
        </xsd:restriction>
      </xsd:simpleType>
    </xsd:element>
    <xsd:element name="DocumentDescription" ma:index="3" nillable="true" ma:displayName="Beskrivelse" ma:internalName="DocumentDescription">
      <xsd:simpleType>
        <xsd:restriction base="dms:Note">
          <xsd:maxLength value="255"/>
        </xsd:restriction>
      </xsd:simpleType>
    </xsd:element>
    <xsd:element name="CCMAgendaDocumentStatus" ma:index="4" nillable="true" ma:displayName="Status  for manchet" ma:format="Dropdown" ma:internalName="CCMAgendaDocumentStatus">
      <xsd:simpleType>
        <xsd:restriction base="dms:Choice">
          <xsd:enumeration value="Udkast"/>
          <xsd:enumeration value="Under udarbejdelse"/>
          <xsd:enumeration value="Endelig"/>
        </xsd:restriction>
      </xsd:simpleType>
    </xsd:element>
    <xsd:element name="CCMAgendaStatus" ma:index="5"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6"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AgendaStatusIcon" ma:index="7" nillable="true" ma:displayName="." ma:internalName="AgendaStatusIcon">
      <xsd:simpleType>
        <xsd:restriction base="dms:Unknown"/>
      </xsd:simpleType>
    </xsd:element>
    <xsd:element name="CCMMeetingCaseId" ma:index="27" nillable="true" ma:displayName="CCMMeetingCaseId" ma:hidden="true" ma:internalName="CCMMeetingCaseId">
      <xsd:simpleType>
        <xsd:restriction base="dms:Text">
          <xsd:maxLength value="255"/>
        </xsd:restriction>
      </xsd:simpleType>
    </xsd:element>
    <xsd:element name="CCMMeetingCaseInstanceId" ma:index="28" nillable="true" ma:displayName="CCMMeetingCaseInstanceId" ma:hidden="true" ma:internalName="CCMMeetingCaseInstanceId">
      <xsd:simpleType>
        <xsd:restriction base="dms:Text">
          <xsd:maxLength value="255"/>
        </xsd:restriction>
      </xsd:simpleType>
    </xsd:element>
    <xsd:element name="CCMAgendaItemId" ma:index="29" nillable="true" ma:displayName="CCMAgendaItemId" ma:decimals="0" ma:hidden="true" ma:internalName="CCMAgendaItemId">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14fba34-1e13-4e4f-89e6-7bd8f87b40f8" elementFormDefault="qualified">
    <xsd:import namespace="http://schemas.microsoft.com/office/2006/documentManagement/types"/>
    <xsd:import namespace="http://schemas.microsoft.com/office/infopath/2007/PartnerControls"/>
    <xsd:element name="Classification" ma:index="44" nillable="true" ma:displayName="Klassifikation" ma:format="Dropdown" ma:internalName="Classification">
      <xsd:simpleType>
        <xsd:restriction base="dms:Choice">
          <xsd:enumeration value="Åben"/>
          <xsd:enumeration value="Lukket"/>
        </xsd:restriction>
      </xsd:simpleType>
    </xsd:element>
    <xsd:element name="Recipient" ma:index="45" nillable="true" ma:displayName="Modtager" ma:list="{8962a643-9441-4754-80d9-bf0a3c4b949a}" ma:internalName="Recipient" ma:showField="Email">
      <xsd:complexType>
        <xsd:complexContent>
          <xsd:extension base="dms:MultiChoiceLookup">
            <xsd:sequence>
              <xsd:element name="Value" type="dms:Lookup" maxOccurs="unbounded" minOccurs="0" nillable="true"/>
            </xsd:sequence>
          </xsd:extension>
        </xsd:complexContent>
      </xsd:complexType>
    </xsd:element>
    <xsd:element name="Sender" ma:index="46" nillable="true" ma:displayName="Afsender" ma:list="{8962a643-9441-4754-80d9-bf0a3c4b949a}" ma:internalName="Sender" ma:showField="Email">
      <xsd:simpleType>
        <xsd:restriction base="dms:Lookup"/>
      </xsd:simpleType>
    </xsd:element>
    <xsd:element name="Date" ma:index="47" nillable="true" ma:displayName="Modtaget dato" ma:format="DateTime" ma:internalNam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kumenttype xmlns="514FBA34-1E13-4E4F-89E6-7BD8F87B40F8">Andet dokument</Dokumenttype>
    <CCMAgendaDocumentStatus xmlns="514FBA34-1E13-4E4F-89E6-7BD8F87B40F8" xsi:nil="true"/>
    <CCMMeetingCaseInstanceId xmlns="514FBA34-1E13-4E4F-89E6-7BD8F87B40F8" xsi:nil="true"/>
    <CCMAgendaItemId xmlns="514FBA34-1E13-4E4F-89E6-7BD8F87B40F8" xsi:nil="true"/>
    <Classification xmlns="514fba34-1e13-4e4f-89e6-7bd8f87b40f8" xsi:nil="true"/>
    <CCMMeetingCaseId xmlns="514FBA34-1E13-4E4F-89E6-7BD8F87B40F8" xsi:nil="true"/>
    <AgendaStatusIcon xmlns="514FBA34-1E13-4E4F-89E6-7BD8F87B40F8" xsi:nil="true"/>
    <CCMCognitiveType xmlns="http://schemas.microsoft.com/sharepoint/v3" xsi:nil="true"/>
    <Recipient xmlns="514fba34-1e13-4e4f-89e6-7bd8f87b40f8"/>
    <Sender xmlns="514fba34-1e13-4e4f-89e6-7bd8f87b40f8" xsi:nil="true"/>
    <Date xmlns="514fba34-1e13-4e4f-89e6-7bd8f87b40f8" xsi:nil="true"/>
    <CCMAgendaStatus xmlns="514FBA34-1E13-4E4F-89E6-7BD8F87B40F8" xsi:nil="true"/>
    <CCMDocumentReadIndicator xmlns="http://schemas.microsoft.com/sharepoint/v3" xsi:nil="true"/>
    <CCMMeetingCaseLink xmlns="514FBA34-1E13-4E4F-89E6-7BD8F87B40F8">
      <Url xsi:nil="true"/>
      <Description xsi:nil="true"/>
    </CCMMeetingCaseLink>
    <DocumentDescription xmlns="514FBA34-1E13-4E4F-89E6-7BD8F87B40F8" xsi:nil="true"/>
    <CCMMetadataExtractionStatus xmlns="http://schemas.microsoft.com/sharepoint/v3">CCMPageCount:Idle;CCMCommentCount:Idle</CCMMetadataExtractionStatus>
    <WasEncrypted xmlns="http://schemas.microsoft.com/sharepoint/v3">false</WasEncrypted>
    <WasSigned xmlns="http://schemas.microsoft.com/sharepoint/v3">false</WasSigned>
    <CCMOnlineStatus xmlns="http://schemas.microsoft.com/sharepoint/v3" xsi:nil="true"/>
    <LocalAttachment xmlns="http://schemas.microsoft.com/sharepoint/v3">false</LocalAttachment>
    <Finalized xmlns="http://schemas.microsoft.com/sharepoint/v3">false</Finalized>
    <CCMVisualId xmlns="http://schemas.microsoft.com/sharepoint/v3">SAG-2024-00830</CCMVisualId>
    <CCMSystemID xmlns="http://schemas.microsoft.com/sharepoint/v3">ca7dc1c5-fc98-48bd-8345-b1ffede9fa82</CCMSystemID>
    <CCMPageCount xmlns="http://schemas.microsoft.com/sharepoint/v3">46</CCMPageCount>
    <DocID xmlns="http://schemas.microsoft.com/sharepoint/v3">3668846</DocID>
    <MailHasAttachments xmlns="http://schemas.microsoft.com/sharepoint/v3">false</MailHasAttachments>
    <CCMCommentCount xmlns="http://schemas.microsoft.com/sharepoint/v3">0</CCMCommentCount>
    <CCMTemplateVersion xmlns="http://schemas.microsoft.com/sharepoint/v3" xsi:nil="true"/>
    <CCMTemplateID xmlns="http://schemas.microsoft.com/sharepoint/v3">0</CCMTemplateID>
    <CaseID xmlns="http://schemas.microsoft.com/sharepoint/v3">SAG-2024-00830</CaseID>
    <RegistrationDate xmlns="http://schemas.microsoft.com/sharepoint/v3" xsi:nil="true"/>
    <CaseRecordNumber xmlns="http://schemas.microsoft.com/sharepoint/v3">0</CaseRecordNumber>
    <CCMOriginalDocID xmlns="http://schemas.microsoft.com/sharepoint/v3">0</CCMOriginalDocID>
    <CCMPreviewAnnotationsTasks xmlns="http://schemas.microsoft.com/sharepoint/v3" xsi:nil="true"/>
    <Related xmlns="http://schemas.microsoft.com/sharepoint/v3">false</Related>
    <CCMTemplateName xmlns="http://schemas.microsoft.com/sharepoint/v3" xsi:nil="true"/>
    <CCMConversation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E75189-752E-40D2-AE44-855A6BB6FB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14FBA34-1E13-4E4F-89E6-7BD8F87B40F8"/>
    <ds:schemaRef ds:uri="514fba34-1e13-4e4f-89e6-7bd8f87b40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EDCB6D-1C2B-46A5-84BF-15E8A3363EB5}">
  <ds:schemaRefs>
    <ds:schemaRef ds:uri="514fba34-1e13-4e4f-89e6-7bd8f87b40f8"/>
    <ds:schemaRef ds:uri="http://schemas.openxmlformats.org/package/2006/metadata/core-properties"/>
    <ds:schemaRef ds:uri="http://purl.org/dc/elements/1.1/"/>
    <ds:schemaRef ds:uri="http://purl.org/dc/dcmitype/"/>
    <ds:schemaRef ds:uri="http://purl.org/dc/terms/"/>
    <ds:schemaRef ds:uri="514FBA34-1E13-4E4F-89E6-7BD8F87B40F8"/>
    <ds:schemaRef ds:uri="http://schemas.microsoft.com/office/2006/metadata/properties"/>
    <ds:schemaRef ds:uri="http://schemas.microsoft.com/office/2006/documentManagement/types"/>
    <ds:schemaRef ds:uri="http://schemas.microsoft.com/office/infopath/2007/PartnerControl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28AD6B0A-9655-4416-A3B5-34E8730B29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3598</Words>
  <Application>Microsoft Office PowerPoint</Application>
  <PresentationFormat>Widescreen</PresentationFormat>
  <Paragraphs>675</Paragraphs>
  <Slides>46</Slides>
  <Notes>23</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46</vt:i4>
      </vt:variant>
    </vt:vector>
  </HeadingPairs>
  <TitlesOfParts>
    <vt:vector size="51" baseType="lpstr">
      <vt:lpstr>Aptos Narrow</vt:lpstr>
      <vt:lpstr>Arial</vt:lpstr>
      <vt:lpstr>Calibri</vt:lpstr>
      <vt:lpstr>Georgia</vt:lpstr>
      <vt:lpstr>Office-tema</vt:lpstr>
      <vt:lpstr>Sæt musik- og  kulturskolerne i spil</vt:lpstr>
      <vt:lpstr>Formål og introduktion l</vt:lpstr>
      <vt:lpstr>Formål og introduktion ll</vt:lpstr>
      <vt:lpstr>Indhold</vt:lpstr>
      <vt:lpstr>   Del 1:  Nøgletal og tendenser i forhold til musik-og kulturskoler, der udbyder den lovpligtige musikundervisning     </vt:lpstr>
      <vt:lpstr>Elevtal</vt:lpstr>
      <vt:lpstr>Elevtal</vt:lpstr>
      <vt:lpstr>Elevtal</vt:lpstr>
      <vt:lpstr>Elevtal</vt:lpstr>
      <vt:lpstr>Aktiviteter</vt:lpstr>
      <vt:lpstr>Aktiviteter</vt:lpstr>
      <vt:lpstr>PowerPoint-præsentation</vt:lpstr>
      <vt:lpstr>Del 2: Nøgletal og tendenser for kulturskoler i kommunerne    </vt:lpstr>
      <vt:lpstr>Kulturskoler</vt:lpstr>
      <vt:lpstr>Kulturskoler </vt:lpstr>
      <vt:lpstr>Del 3:  Nøgletal ift. temaer fra debatoplægget </vt:lpstr>
      <vt:lpstr>Tema 1  Kultur for alle:  Kultur som integreret del  af hverdagens fællesskaber</vt:lpstr>
      <vt:lpstr>Samarbejder med børne- og ungeinstitutioner På Danmarks Statistik præsenteres data for musikskolernes samarbejder med dagtilbud, folkeskoler og ungdomsuddannelse/ungdomsskole*. </vt:lpstr>
      <vt:lpstr>Samarbejder Respondenterne i KL’s undersøgelse har angivet omfanget af samarbejder mellem alle typer af kulturskoler i kommunen og kommunens dagtilbud, folkeskoler, SFO’er og gymnasier. </vt:lpstr>
      <vt:lpstr>Samarbejder med folkeskoler</vt:lpstr>
      <vt:lpstr>Samarbejder med dagtilbud</vt:lpstr>
      <vt:lpstr>Samarbejder med SFO’er</vt:lpstr>
      <vt:lpstr>Samarbejder med gymnasier</vt:lpstr>
      <vt:lpstr>Formål med samarbejder</vt:lpstr>
      <vt:lpstr>Samarbejderne har forskellige  finansieringskilder</vt:lpstr>
      <vt:lpstr>Spørgsmål fra debatoplægget:</vt:lpstr>
      <vt:lpstr>Tema 2  Kultur, trivsel og sundhed: Kunst som velfærdskomponent</vt:lpstr>
      <vt:lpstr>Initiativer med sundhedsfremme, hvor musik- og kulturskolerne spiller en aktiv rolle</vt:lpstr>
      <vt:lpstr>Målgrupper for indsatser ift. sundhed og trivsel</vt:lpstr>
      <vt:lpstr>Initiativer med sundhedsfremme</vt:lpstr>
      <vt:lpstr>PowerPoint-præsentation</vt:lpstr>
      <vt:lpstr>Spørgsmål fra debatoplægget: </vt:lpstr>
      <vt:lpstr>Tema 3  Fællesskaber og sammenhængskraft:  Musik- og kulturskoler som lokalt omdrejningspunkt</vt:lpstr>
      <vt:lpstr>Synlighed og events</vt:lpstr>
      <vt:lpstr>Typer af arrangementer</vt:lpstr>
      <vt:lpstr>Spørgsmål fra debatoplægget:</vt:lpstr>
      <vt:lpstr>Tema 4   Talentudvikling: Strategisk investering i fremtidens kulturliv</vt:lpstr>
      <vt:lpstr>Elever i talentforløb på musikområdet</vt:lpstr>
      <vt:lpstr>Talentudvikling ift. genrer</vt:lpstr>
      <vt:lpstr>Talentudviklingsfokus</vt:lpstr>
      <vt:lpstr>Hvordan finder talentudvikling sted?</vt:lpstr>
      <vt:lpstr>Finansiering af talentudvikling foregår primært af kommunerne</vt:lpstr>
      <vt:lpstr>Spørgsmål fra debatoplægget: </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Nøgletal musikskoler</dc:title>
  <dc:creator>Christina Vasbo</dc:creator>
  <cp:lastModifiedBy>Marianne Linde</cp:lastModifiedBy>
  <cp:revision>56</cp:revision>
  <dcterms:created xsi:type="dcterms:W3CDTF">2022-09-16T11:48:06Z</dcterms:created>
  <dcterms:modified xsi:type="dcterms:W3CDTF">2026-05-26T12:16:47Z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0x010100AC085CFC53BC46CEA2EADE194AD9D48200EA40A40F718A164AB3DA6C907C1E6DDE</vt:lpwstr>
  </property>
  <property fmtid="{D5CDD505-2E9C-101B-9397-08002B2CF9AE}" pid="3" name="CCMPostListPublishStatus">
    <vt:lpwstr>Afventer godkendelse</vt:lpwstr>
  </property>
  <property fmtid="{D5CDD505-2E9C-101B-9397-08002B2CF9AE}" pid="4" name="CCMOneDriveID">
    <vt:lpwstr/>
  </property>
  <property fmtid="{D5CDD505-2E9C-101B-9397-08002B2CF9AE}" pid="5" name="CCMMustBeOnPostList">
    <vt:bool>true</vt:bool>
  </property>
  <property fmtid="{D5CDD505-2E9C-101B-9397-08002B2CF9AE}" pid="6" name="CCMOneDriveOwnerID">
    <vt:lpwstr/>
  </property>
  <property fmtid="{D5CDD505-2E9C-101B-9397-08002B2CF9AE}" pid="7" name="CCMOneDriveItemID">
    <vt:lpwstr/>
  </property>
  <property fmtid="{D5CDD505-2E9C-101B-9397-08002B2CF9AE}" pid="8" name="TemplateUrl">
    <vt:lpwstr/>
  </property>
  <property fmtid="{D5CDD505-2E9C-101B-9397-08002B2CF9AE}" pid="9" name="CCMIsSharedOnOneDrive">
    <vt:bool>false</vt:bool>
  </property>
  <property fmtid="{D5CDD505-2E9C-101B-9397-08002B2CF9AE}" pid="10" name="CCMSystem">
    <vt:lpwstr> </vt:lpwstr>
  </property>
  <property fmtid="{D5CDD505-2E9C-101B-9397-08002B2CF9AE}" pid="11" name="CCMEventContext_DocumentTimelineUpdatingEvent">
    <vt:lpwstr>04298aab-bb9e-4bb4-bbe3-b0d300ca849c</vt:lpwstr>
  </property>
  <property fmtid="{D5CDD505-2E9C-101B-9397-08002B2CF9AE}" pid="12" name="CCMCommunication">
    <vt:lpwstr/>
  </property>
</Properties>
</file>