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6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FA61-3ADE-4431-A0B7-4A14A44B0444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2D107-CBE6-47EA-916F-23D1B39042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52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D107-CBE6-47EA-916F-23D1B390425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744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0EFCD-4274-7CB9-71BF-EB1683100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B417BCD-B50C-3E25-1F95-3DC529B95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365305-C9A2-F193-351C-85FEBE93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96FB38-E963-FADB-D3D9-565E245E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3EF58F-AA90-16F2-9906-15F6B76C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53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B6C11-C0B8-5543-1EFB-746DDDAE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3A0D11F-9510-0D2A-1409-2FC6ECD4E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BA62AD-F75B-F4D3-FBDB-FA0BEC0A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8B48CD-30EF-CDC6-CCBF-7E64993E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6F0362-5AB8-36AA-B8F6-BDCE8894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78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1E46886-58CB-48C7-F300-BA898E8EF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4848E08-79A9-156C-9573-19C074DF4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059F78-DEAE-06BE-6CB4-2CB1BC02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F8C6A2-E735-D7A3-F48D-F3616995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6CFAE5-149D-77E2-B6B0-2BB1AB1E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43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85CCE-0697-E607-6BCC-D309374B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404FB0-4A74-F1A3-E990-24D5EB89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47B892-4FE3-E0D7-007C-C0E27CDE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616692-EF43-0ED9-F725-00A394AC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01EC04-18E6-E446-5D0B-A2805AEC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7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F1C14-09C0-99E2-1192-47E99BD9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C8CF89-26C4-BCB9-A7EA-38D87BC86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EB3A88-4984-4CF4-DC8C-9E89777F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4D0788-EC3A-C271-716F-0F859170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C83701-9988-0D20-F886-09E6E648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014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57A16-9824-89FD-63B9-156027CF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DA8E4F-A4E1-0B49-E710-EBD38088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0034D6-A361-817A-07BA-50AF1C4BC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CE5CEC-A83C-EA89-1FC2-15905EE7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2ECC2AC-6482-45DA-F430-0322B4CA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FEC90A5-E5D0-38EB-A683-63FAB626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3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9EF58-1CFC-A815-E416-1326B854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6A3411-E9A2-A8AA-908F-698AECAF3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339D8D-9B5F-FC00-5C0D-4C98748FF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C5F1A8F-0C23-5023-EDE9-C16C6A496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92CB7C3-3BB3-2133-03BE-CD6F9F016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E2BC6BC-F4B2-1629-0375-13E4A8FF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D7FF7EC-3C5E-D1AF-A814-44165DFD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1DC181A-78B5-3746-2552-F834E746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54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FA6DC-938C-BD36-0C68-58F078BA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C99236B-4650-94BC-A759-9DF3098D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7D92EE-B34C-4280-FD4B-1E36106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8A8DB4-9824-576A-4B37-2DF8410F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744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157615C-B07F-3104-35BC-B39FDEE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9DA9011-4D9B-42FA-8171-80109986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D828F7-4FA5-6207-9897-9F816EB7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74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3A0E5-7619-D41D-1594-CC89B5EA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22BC5E-4D32-88CE-EDBC-F1B484C2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2A495DD-6A91-3240-EC4D-912590E06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FB6AEC-66A7-8F9D-8A02-5DF26887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1AFFD6-C8DB-634D-570C-31D1C537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28F485A-4C32-09E2-6DFD-54124F30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67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F39F4-7BEF-F14F-DF23-5FA6EA44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60ACBC-79EE-FB85-02BE-3BD56348E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05399E-0F1A-2325-53C2-3C1A42994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8AFA19-292F-AB13-8948-582FF897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8D34030-0802-2824-0422-1AED653C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837963-DA44-D930-DE43-E86409A3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82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9FB8F39-34A9-1768-2E4D-BAEECA0F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02CE89-4A42-9C59-A9B8-4A979DC1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2B8F16-749E-76C4-B65F-889968C7A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1E1FAE-D4ED-4A24-968A-C8F3717B1F6C}" type="datetimeFigureOut">
              <a:rPr lang="da-DK" smtClean="0"/>
              <a:t>26-11-2025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ECDE9E-6BDF-F19A-6DB7-24A562FAB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97345C-6627-52B3-5072-4A4463A0B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4CE72-BD0F-4309-A9D1-DF1A93F7F1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1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82487-606C-060D-7929-7791F24E3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C8655ED-75D3-7DCA-1CA5-76C7AA5CD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 descr="Et billede, der indeholder tekst, skærmbillede, collage, pattedyr&#10;&#10;AI-genereret indhold kan være ukorrekt.">
            <a:extLst>
              <a:ext uri="{FF2B5EF4-FFF2-40B4-BE49-F238E27FC236}">
                <a16:creationId xmlns:a16="http://schemas.microsoft.com/office/drawing/2014/main" id="{E30E7A75-5C9D-FE19-8B4B-BD497E3C78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A6B72-D51E-8C3E-DCA6-29041F8644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ladsholder til indhold 8" descr="Et billede, der indeholder tekst, Font/skrifttype, skærmbillede, design&#10;&#10;AI-genereret indhold kan være ukorrekt.">
            <a:extLst>
              <a:ext uri="{FF2B5EF4-FFF2-40B4-BE49-F238E27FC236}">
                <a16:creationId xmlns:a16="http://schemas.microsoft.com/office/drawing/2014/main" id="{7CB27DEB-DD5E-5264-9CA5-01458A32D0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6672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FF821-B580-ADEE-E76A-9DDB22AA4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Ansigt, person, skærmbillede&#10;&#10;AI-genereret indhold kan være ukorrekt.">
            <a:extLst>
              <a:ext uri="{FF2B5EF4-FFF2-40B4-BE49-F238E27FC236}">
                <a16:creationId xmlns:a16="http://schemas.microsoft.com/office/drawing/2014/main" id="{A6FF8061-7364-F4F6-712F-C9CA0D78AD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23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98681-3349-4198-A3FB-7D1B0A0C3A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93AC5FA6-4AC8-A4EC-FB08-A6E849C590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304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AF223-817B-E4A9-803E-2C84362D41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D202561D-2999-C0ED-01F7-F84CF568C3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169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F14B2-127A-910D-FAFB-F6943615BE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D88CD945-AD7E-71B5-0652-1BE8E7E11A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877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3F9C-6005-5F3A-F50E-BAA5E561B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Font/skrifttype, skærmbillede, logo&#10;&#10;AI-genereret indhold kan være ukorrekt.">
            <a:extLst>
              <a:ext uri="{FF2B5EF4-FFF2-40B4-BE49-F238E27FC236}">
                <a16:creationId xmlns:a16="http://schemas.microsoft.com/office/drawing/2014/main" id="{E3790494-82E8-68F5-E582-2CEF165EC2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302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03B57-01E9-14CD-9584-449DD3959F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skærmbillede, Font/skrifttype, design&#10;&#10;AI-genereret indhold kan være ukorrekt.">
            <a:extLst>
              <a:ext uri="{FF2B5EF4-FFF2-40B4-BE49-F238E27FC236}">
                <a16:creationId xmlns:a16="http://schemas.microsoft.com/office/drawing/2014/main" id="{D1CAFA48-419A-2FEB-5179-71AB068F6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rgbClr val="102D69"/>
            </a:solidFill>
          </a:ln>
        </p:spPr>
      </p:pic>
    </p:spTree>
    <p:extLst>
      <p:ext uri="{BB962C8B-B14F-4D97-AF65-F5344CB8AC3E}">
        <p14:creationId xmlns:p14="http://schemas.microsoft.com/office/powerpoint/2010/main" val="208183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blå/nedtrykt, Elektrisk blå, vand/blågrøn, Azurblå&#10;&#10;AI-genereret indhold kan være ukorrekt.">
            <a:extLst>
              <a:ext uri="{FF2B5EF4-FFF2-40B4-BE49-F238E27FC236}">
                <a16:creationId xmlns:a16="http://schemas.microsoft.com/office/drawing/2014/main" id="{D2FDBC0A-ADAE-7AAD-67D9-12064B838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77B81BF-9D1B-2F14-C11E-79CA82364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dirty="0">
                <a:solidFill>
                  <a:srgbClr val="102D69"/>
                </a:solidFill>
              </a:rPr>
              <a:t>Her kan I indsætte egen information</a:t>
            </a:r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640E67E0-5B59-3232-3847-D9CD9CB9F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solidFill>
                  <a:srgbClr val="102D69"/>
                </a:solidFill>
              </a:rPr>
              <a:t>(Fx årshjul, aktiviteter fra den sammenhængende plan for vejledning, kontaktinfo på vejlederteam, kommunens egen hjemmeside, QR-kode m.v.)</a:t>
            </a:r>
          </a:p>
        </p:txBody>
      </p:sp>
    </p:spTree>
    <p:extLst>
      <p:ext uri="{BB962C8B-B14F-4D97-AF65-F5344CB8AC3E}">
        <p14:creationId xmlns:p14="http://schemas.microsoft.com/office/powerpoint/2010/main" val="302648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3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Her kan I indsætte egen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Black Lake</dc:creator>
  <cp:lastModifiedBy>Emily Black Lake</cp:lastModifiedBy>
  <cp:revision>2</cp:revision>
  <dcterms:created xsi:type="dcterms:W3CDTF">2025-11-26T13:11:18Z</dcterms:created>
  <dcterms:modified xsi:type="dcterms:W3CDTF">2025-11-26T13:54:02Z</dcterms:modified>
</cp:coreProperties>
</file>