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10" r:id="rId2"/>
    <p:sldId id="330" r:id="rId3"/>
    <p:sldId id="313" r:id="rId4"/>
    <p:sldId id="324" r:id="rId5"/>
    <p:sldId id="327" r:id="rId6"/>
    <p:sldId id="311" r:id="rId7"/>
    <p:sldId id="331" r:id="rId8"/>
    <p:sldId id="332" r:id="rId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4" d="100"/>
          <a:sy n="94" d="100"/>
        </p:scale>
        <p:origin x="8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C116DC-5848-4C98-8D2F-52CA799B2807}" type="doc">
      <dgm:prSet loTypeId="urn:microsoft.com/office/officeart/2005/8/layout/cycle8" loCatId="cycle" qsTypeId="urn:microsoft.com/office/officeart/2005/8/quickstyle/simple1" qsCatId="simple" csTypeId="urn:microsoft.com/office/officeart/2005/8/colors/colorful5" csCatId="colorful" phldr="1"/>
      <dgm:spPr/>
      <dgm:t>
        <a:bodyPr/>
        <a:lstStyle/>
        <a:p>
          <a:endParaRPr lang="en-US"/>
        </a:p>
      </dgm:t>
    </dgm:pt>
    <dgm:pt modelId="{A3CA9D39-51FA-437B-BE67-8D7757ACC7D8}">
      <dgm:prSet/>
      <dgm:spPr/>
      <dgm:t>
        <a:bodyPr/>
        <a:lstStyle/>
        <a:p>
          <a:r>
            <a:rPr lang="da-DK" dirty="0"/>
            <a:t>Energi- og klimaplaner (DK2020)</a:t>
          </a:r>
          <a:endParaRPr lang="en-US" dirty="0"/>
        </a:p>
      </dgm:t>
    </dgm:pt>
    <dgm:pt modelId="{CC2C18FE-79EF-4504-A88F-AC860DA599B7}" type="parTrans" cxnId="{5BED651E-576C-4C04-A698-031B3826711A}">
      <dgm:prSet/>
      <dgm:spPr/>
      <dgm:t>
        <a:bodyPr/>
        <a:lstStyle/>
        <a:p>
          <a:endParaRPr lang="en-US"/>
        </a:p>
      </dgm:t>
    </dgm:pt>
    <dgm:pt modelId="{EA3AD455-2220-4D1D-9437-0EDCF4B523BF}" type="sibTrans" cxnId="{5BED651E-576C-4C04-A698-031B3826711A}">
      <dgm:prSet/>
      <dgm:spPr/>
      <dgm:t>
        <a:bodyPr/>
        <a:lstStyle/>
        <a:p>
          <a:endParaRPr lang="en-US"/>
        </a:p>
      </dgm:t>
    </dgm:pt>
    <dgm:pt modelId="{94C36AAF-A29E-4C7E-B5D4-759E550C353E}">
      <dgm:prSet/>
      <dgm:spPr/>
      <dgm:t>
        <a:bodyPr/>
        <a:lstStyle/>
        <a:p>
          <a:r>
            <a:rPr lang="da-DK"/>
            <a:t>Håndtering af madspild og bioaffald</a:t>
          </a:r>
          <a:endParaRPr lang="en-US"/>
        </a:p>
      </dgm:t>
    </dgm:pt>
    <dgm:pt modelId="{A009A2C7-FBFB-4B06-92BF-AE6C5B1D39E8}" type="parTrans" cxnId="{A709CE12-6840-4961-87A0-2F192C0626DC}">
      <dgm:prSet/>
      <dgm:spPr/>
      <dgm:t>
        <a:bodyPr/>
        <a:lstStyle/>
        <a:p>
          <a:endParaRPr lang="en-US"/>
        </a:p>
      </dgm:t>
    </dgm:pt>
    <dgm:pt modelId="{7C521A92-7DF0-46B1-AFFC-9004759D88BF}" type="sibTrans" cxnId="{A709CE12-6840-4961-87A0-2F192C0626DC}">
      <dgm:prSet/>
      <dgm:spPr/>
      <dgm:t>
        <a:bodyPr/>
        <a:lstStyle/>
        <a:p>
          <a:endParaRPr lang="en-US"/>
        </a:p>
      </dgm:t>
    </dgm:pt>
    <dgm:pt modelId="{44E5D2C0-1CF3-44C6-BEE7-5F3C50A8D668}">
      <dgm:prSet/>
      <dgm:spPr/>
      <dgm:t>
        <a:bodyPr/>
        <a:lstStyle/>
        <a:p>
          <a:r>
            <a:rPr lang="da-DK"/>
            <a:t>100% grønne drivmidler</a:t>
          </a:r>
          <a:endParaRPr lang="en-US"/>
        </a:p>
      </dgm:t>
    </dgm:pt>
    <dgm:pt modelId="{8410FF7B-E150-4572-AB4F-74A3C3C80AC9}" type="parTrans" cxnId="{1C58A25F-27FB-4029-AEA1-B9F6204A5178}">
      <dgm:prSet/>
      <dgm:spPr/>
      <dgm:t>
        <a:bodyPr/>
        <a:lstStyle/>
        <a:p>
          <a:endParaRPr lang="en-US"/>
        </a:p>
      </dgm:t>
    </dgm:pt>
    <dgm:pt modelId="{655AF43B-5A8E-4591-AA9E-61D0FD15D72F}" type="sibTrans" cxnId="{1C58A25F-27FB-4029-AEA1-B9F6204A5178}">
      <dgm:prSet/>
      <dgm:spPr/>
      <dgm:t>
        <a:bodyPr/>
        <a:lstStyle/>
        <a:p>
          <a:endParaRPr lang="en-US"/>
        </a:p>
      </dgm:t>
    </dgm:pt>
    <dgm:pt modelId="{A27FF665-0225-4B16-BA5B-9540247F1181}">
      <dgm:prSet/>
      <dgm:spPr/>
      <dgm:t>
        <a:bodyPr/>
        <a:lstStyle/>
        <a:p>
          <a:r>
            <a:rPr lang="da-DK"/>
            <a:t>Cirkulære indkøb</a:t>
          </a:r>
          <a:endParaRPr lang="en-US"/>
        </a:p>
      </dgm:t>
    </dgm:pt>
    <dgm:pt modelId="{8F7EE9F6-C452-4244-891B-7A51DB85F778}" type="parTrans" cxnId="{7D2DBCD3-42C7-48A8-8EA2-75EFC687BE3F}">
      <dgm:prSet/>
      <dgm:spPr/>
      <dgm:t>
        <a:bodyPr/>
        <a:lstStyle/>
        <a:p>
          <a:endParaRPr lang="en-US"/>
        </a:p>
      </dgm:t>
    </dgm:pt>
    <dgm:pt modelId="{6F61FBFE-10D8-4AE7-A4C7-6530EDCB3FA9}" type="sibTrans" cxnId="{7D2DBCD3-42C7-48A8-8EA2-75EFC687BE3F}">
      <dgm:prSet/>
      <dgm:spPr/>
      <dgm:t>
        <a:bodyPr/>
        <a:lstStyle/>
        <a:p>
          <a:endParaRPr lang="en-US"/>
        </a:p>
      </dgm:t>
    </dgm:pt>
    <dgm:pt modelId="{521FEE8E-7797-4D11-88F9-9179F47497B5}">
      <dgm:prSet/>
      <dgm:spPr/>
      <dgm:t>
        <a:bodyPr/>
        <a:lstStyle/>
        <a:p>
          <a:r>
            <a:rPr lang="da-DK"/>
            <a:t>Grønne pendlervaner</a:t>
          </a:r>
          <a:endParaRPr lang="en-US"/>
        </a:p>
      </dgm:t>
    </dgm:pt>
    <dgm:pt modelId="{B38B0CA4-549B-421A-9EB7-332DE7B1FB00}" type="parTrans" cxnId="{BA69D1C5-CFFC-4A94-8F09-8EA3D112ACD0}">
      <dgm:prSet/>
      <dgm:spPr/>
      <dgm:t>
        <a:bodyPr/>
        <a:lstStyle/>
        <a:p>
          <a:endParaRPr lang="en-US"/>
        </a:p>
      </dgm:t>
    </dgm:pt>
    <dgm:pt modelId="{FA292FC0-5A23-4EAE-A467-5093B62549C7}" type="sibTrans" cxnId="{BA69D1C5-CFFC-4A94-8F09-8EA3D112ACD0}">
      <dgm:prSet/>
      <dgm:spPr/>
      <dgm:t>
        <a:bodyPr/>
        <a:lstStyle/>
        <a:p>
          <a:endParaRPr lang="en-US"/>
        </a:p>
      </dgm:t>
    </dgm:pt>
    <dgm:pt modelId="{E6034DDD-1664-42CD-B15E-9AD9E6D77194}">
      <dgm:prSet/>
      <dgm:spPr/>
      <dgm:t>
        <a:bodyPr/>
        <a:lstStyle/>
        <a:p>
          <a:r>
            <a:rPr lang="da-DK"/>
            <a:t>Energibesparelse i boliger</a:t>
          </a:r>
          <a:endParaRPr lang="en-US"/>
        </a:p>
      </dgm:t>
    </dgm:pt>
    <dgm:pt modelId="{823FDD87-4EFD-4450-BF1E-1F2254E3C44F}" type="parTrans" cxnId="{8A032766-ABED-40ED-811A-642A0E926E59}">
      <dgm:prSet/>
      <dgm:spPr/>
      <dgm:t>
        <a:bodyPr/>
        <a:lstStyle/>
        <a:p>
          <a:endParaRPr lang="en-US"/>
        </a:p>
      </dgm:t>
    </dgm:pt>
    <dgm:pt modelId="{CAF39786-B118-4087-8487-3FA044F7B42A}" type="sibTrans" cxnId="{8A032766-ABED-40ED-811A-642A0E926E59}">
      <dgm:prSet/>
      <dgm:spPr/>
      <dgm:t>
        <a:bodyPr/>
        <a:lstStyle/>
        <a:p>
          <a:endParaRPr lang="en-US"/>
        </a:p>
      </dgm:t>
    </dgm:pt>
    <dgm:pt modelId="{0795FFFE-0951-4320-A924-68575A38A65B}">
      <dgm:prSet/>
      <dgm:spPr/>
      <dgm:t>
        <a:bodyPr/>
        <a:lstStyle/>
        <a:p>
          <a:r>
            <a:rPr lang="da-DK" dirty="0"/>
            <a:t>Fælles plan for plastaffald</a:t>
          </a:r>
          <a:endParaRPr lang="en-US" dirty="0"/>
        </a:p>
      </dgm:t>
    </dgm:pt>
    <dgm:pt modelId="{4BDEB31D-A48C-4BC0-ADDB-579B93E190CF}" type="parTrans" cxnId="{3EDF9919-7B3F-4093-9C9C-B42D4E6E1176}">
      <dgm:prSet/>
      <dgm:spPr/>
      <dgm:t>
        <a:bodyPr/>
        <a:lstStyle/>
        <a:p>
          <a:endParaRPr lang="en-US"/>
        </a:p>
      </dgm:t>
    </dgm:pt>
    <dgm:pt modelId="{55655C6C-803D-4B04-9E88-CFB1C80D6787}" type="sibTrans" cxnId="{3EDF9919-7B3F-4093-9C9C-B42D4E6E1176}">
      <dgm:prSet/>
      <dgm:spPr/>
      <dgm:t>
        <a:bodyPr/>
        <a:lstStyle/>
        <a:p>
          <a:endParaRPr lang="en-US"/>
        </a:p>
      </dgm:t>
    </dgm:pt>
    <dgm:pt modelId="{5E300332-DDAD-4E81-B710-87EE7FA3DA26}" type="pres">
      <dgm:prSet presAssocID="{7BC116DC-5848-4C98-8D2F-52CA799B2807}" presName="compositeShape" presStyleCnt="0">
        <dgm:presLayoutVars>
          <dgm:chMax val="7"/>
          <dgm:dir/>
          <dgm:resizeHandles val="exact"/>
        </dgm:presLayoutVars>
      </dgm:prSet>
      <dgm:spPr/>
    </dgm:pt>
    <dgm:pt modelId="{BB1E28C8-4DAD-4453-8DFA-8DE3F11D19B7}" type="pres">
      <dgm:prSet presAssocID="{7BC116DC-5848-4C98-8D2F-52CA799B2807}" presName="wedge1" presStyleLbl="node1" presStyleIdx="0" presStyleCnt="7"/>
      <dgm:spPr/>
    </dgm:pt>
    <dgm:pt modelId="{241C546A-B5CA-434D-A31D-E061FA215FF9}" type="pres">
      <dgm:prSet presAssocID="{7BC116DC-5848-4C98-8D2F-52CA799B2807}" presName="dummy1a" presStyleCnt="0"/>
      <dgm:spPr/>
    </dgm:pt>
    <dgm:pt modelId="{F3C1A380-D527-4054-8CCA-4C025FA5C776}" type="pres">
      <dgm:prSet presAssocID="{7BC116DC-5848-4C98-8D2F-52CA799B2807}" presName="dummy1b" presStyleCnt="0"/>
      <dgm:spPr/>
    </dgm:pt>
    <dgm:pt modelId="{3DB62F5B-05CE-4CB6-A4C5-1FE140512896}" type="pres">
      <dgm:prSet presAssocID="{7BC116DC-5848-4C98-8D2F-52CA799B2807}" presName="wedge1Tx" presStyleLbl="node1" presStyleIdx="0" presStyleCnt="7">
        <dgm:presLayoutVars>
          <dgm:chMax val="0"/>
          <dgm:chPref val="0"/>
          <dgm:bulletEnabled val="1"/>
        </dgm:presLayoutVars>
      </dgm:prSet>
      <dgm:spPr/>
    </dgm:pt>
    <dgm:pt modelId="{0FE93AAB-F2C4-4B27-B9DC-0930AFDD386A}" type="pres">
      <dgm:prSet presAssocID="{7BC116DC-5848-4C98-8D2F-52CA799B2807}" presName="wedge2" presStyleLbl="node1" presStyleIdx="1" presStyleCnt="7"/>
      <dgm:spPr/>
    </dgm:pt>
    <dgm:pt modelId="{1EC1544A-2F05-4DBC-A372-45413DEBD235}" type="pres">
      <dgm:prSet presAssocID="{7BC116DC-5848-4C98-8D2F-52CA799B2807}" presName="dummy2a" presStyleCnt="0"/>
      <dgm:spPr/>
    </dgm:pt>
    <dgm:pt modelId="{E2BD0D10-E327-4586-9591-FF0F424F2727}" type="pres">
      <dgm:prSet presAssocID="{7BC116DC-5848-4C98-8D2F-52CA799B2807}" presName="dummy2b" presStyleCnt="0"/>
      <dgm:spPr/>
    </dgm:pt>
    <dgm:pt modelId="{E1292589-7C8A-4CEE-9CB8-18759B4053A5}" type="pres">
      <dgm:prSet presAssocID="{7BC116DC-5848-4C98-8D2F-52CA799B2807}" presName="wedge2Tx" presStyleLbl="node1" presStyleIdx="1" presStyleCnt="7">
        <dgm:presLayoutVars>
          <dgm:chMax val="0"/>
          <dgm:chPref val="0"/>
          <dgm:bulletEnabled val="1"/>
        </dgm:presLayoutVars>
      </dgm:prSet>
      <dgm:spPr/>
    </dgm:pt>
    <dgm:pt modelId="{6F8116CC-EF94-4101-B747-659FB786E299}" type="pres">
      <dgm:prSet presAssocID="{7BC116DC-5848-4C98-8D2F-52CA799B2807}" presName="wedge3" presStyleLbl="node1" presStyleIdx="2" presStyleCnt="7"/>
      <dgm:spPr/>
    </dgm:pt>
    <dgm:pt modelId="{161EE605-A6D7-42E6-9F24-0B8FC17C3D11}" type="pres">
      <dgm:prSet presAssocID="{7BC116DC-5848-4C98-8D2F-52CA799B2807}" presName="dummy3a" presStyleCnt="0"/>
      <dgm:spPr/>
    </dgm:pt>
    <dgm:pt modelId="{98AEFDBD-CAC5-436E-BEB4-DF90138C4675}" type="pres">
      <dgm:prSet presAssocID="{7BC116DC-5848-4C98-8D2F-52CA799B2807}" presName="dummy3b" presStyleCnt="0"/>
      <dgm:spPr/>
    </dgm:pt>
    <dgm:pt modelId="{8C096FF5-DB69-44FA-8B64-353A840F0C37}" type="pres">
      <dgm:prSet presAssocID="{7BC116DC-5848-4C98-8D2F-52CA799B2807}" presName="wedge3Tx" presStyleLbl="node1" presStyleIdx="2" presStyleCnt="7">
        <dgm:presLayoutVars>
          <dgm:chMax val="0"/>
          <dgm:chPref val="0"/>
          <dgm:bulletEnabled val="1"/>
        </dgm:presLayoutVars>
      </dgm:prSet>
      <dgm:spPr/>
    </dgm:pt>
    <dgm:pt modelId="{3A75460B-9935-499F-ADB1-4039B9B134EF}" type="pres">
      <dgm:prSet presAssocID="{7BC116DC-5848-4C98-8D2F-52CA799B2807}" presName="wedge4" presStyleLbl="node1" presStyleIdx="3" presStyleCnt="7"/>
      <dgm:spPr/>
    </dgm:pt>
    <dgm:pt modelId="{EAE4CB72-7E0C-4C2A-BC4D-7E0FC51399ED}" type="pres">
      <dgm:prSet presAssocID="{7BC116DC-5848-4C98-8D2F-52CA799B2807}" presName="dummy4a" presStyleCnt="0"/>
      <dgm:spPr/>
    </dgm:pt>
    <dgm:pt modelId="{6A80A43D-7515-4824-97E4-BE54BE243994}" type="pres">
      <dgm:prSet presAssocID="{7BC116DC-5848-4C98-8D2F-52CA799B2807}" presName="dummy4b" presStyleCnt="0"/>
      <dgm:spPr/>
    </dgm:pt>
    <dgm:pt modelId="{6ADC1FF3-1662-4D3A-A6B6-52FA783E660F}" type="pres">
      <dgm:prSet presAssocID="{7BC116DC-5848-4C98-8D2F-52CA799B2807}" presName="wedge4Tx" presStyleLbl="node1" presStyleIdx="3" presStyleCnt="7">
        <dgm:presLayoutVars>
          <dgm:chMax val="0"/>
          <dgm:chPref val="0"/>
          <dgm:bulletEnabled val="1"/>
        </dgm:presLayoutVars>
      </dgm:prSet>
      <dgm:spPr/>
    </dgm:pt>
    <dgm:pt modelId="{F5E977B5-283F-4B64-B38E-5A30ABA04ED7}" type="pres">
      <dgm:prSet presAssocID="{7BC116DC-5848-4C98-8D2F-52CA799B2807}" presName="wedge5" presStyleLbl="node1" presStyleIdx="4" presStyleCnt="7"/>
      <dgm:spPr/>
    </dgm:pt>
    <dgm:pt modelId="{7BA48AA8-A15F-4142-BA28-3FFE1409E3DA}" type="pres">
      <dgm:prSet presAssocID="{7BC116DC-5848-4C98-8D2F-52CA799B2807}" presName="dummy5a" presStyleCnt="0"/>
      <dgm:spPr/>
    </dgm:pt>
    <dgm:pt modelId="{14EB3C35-1D29-4965-BA12-13C85599A0CE}" type="pres">
      <dgm:prSet presAssocID="{7BC116DC-5848-4C98-8D2F-52CA799B2807}" presName="dummy5b" presStyleCnt="0"/>
      <dgm:spPr/>
    </dgm:pt>
    <dgm:pt modelId="{ECC0EC71-7385-4B46-A1D1-4F1997398201}" type="pres">
      <dgm:prSet presAssocID="{7BC116DC-5848-4C98-8D2F-52CA799B2807}" presName="wedge5Tx" presStyleLbl="node1" presStyleIdx="4" presStyleCnt="7">
        <dgm:presLayoutVars>
          <dgm:chMax val="0"/>
          <dgm:chPref val="0"/>
          <dgm:bulletEnabled val="1"/>
        </dgm:presLayoutVars>
      </dgm:prSet>
      <dgm:spPr/>
    </dgm:pt>
    <dgm:pt modelId="{B81400B0-3AD0-4212-8A66-0518268863A6}" type="pres">
      <dgm:prSet presAssocID="{7BC116DC-5848-4C98-8D2F-52CA799B2807}" presName="wedge6" presStyleLbl="node1" presStyleIdx="5" presStyleCnt="7"/>
      <dgm:spPr/>
    </dgm:pt>
    <dgm:pt modelId="{290B028A-4A51-465C-BE20-519CE80D1341}" type="pres">
      <dgm:prSet presAssocID="{7BC116DC-5848-4C98-8D2F-52CA799B2807}" presName="dummy6a" presStyleCnt="0"/>
      <dgm:spPr/>
    </dgm:pt>
    <dgm:pt modelId="{4F853D8E-FF69-4021-8DD2-5A9CC459A572}" type="pres">
      <dgm:prSet presAssocID="{7BC116DC-5848-4C98-8D2F-52CA799B2807}" presName="dummy6b" presStyleCnt="0"/>
      <dgm:spPr/>
    </dgm:pt>
    <dgm:pt modelId="{B992B596-BB8A-4200-AB13-65F017075C2E}" type="pres">
      <dgm:prSet presAssocID="{7BC116DC-5848-4C98-8D2F-52CA799B2807}" presName="wedge6Tx" presStyleLbl="node1" presStyleIdx="5" presStyleCnt="7">
        <dgm:presLayoutVars>
          <dgm:chMax val="0"/>
          <dgm:chPref val="0"/>
          <dgm:bulletEnabled val="1"/>
        </dgm:presLayoutVars>
      </dgm:prSet>
      <dgm:spPr/>
    </dgm:pt>
    <dgm:pt modelId="{C030940C-24B6-45B2-9EB0-4B1A15D78837}" type="pres">
      <dgm:prSet presAssocID="{7BC116DC-5848-4C98-8D2F-52CA799B2807}" presName="wedge7" presStyleLbl="node1" presStyleIdx="6" presStyleCnt="7"/>
      <dgm:spPr/>
    </dgm:pt>
    <dgm:pt modelId="{56A7AE88-3F9C-4F67-9290-6857F1E0830C}" type="pres">
      <dgm:prSet presAssocID="{7BC116DC-5848-4C98-8D2F-52CA799B2807}" presName="dummy7a" presStyleCnt="0"/>
      <dgm:spPr/>
    </dgm:pt>
    <dgm:pt modelId="{731F90C8-66EB-4BDF-90D3-905FF88EA6A8}" type="pres">
      <dgm:prSet presAssocID="{7BC116DC-5848-4C98-8D2F-52CA799B2807}" presName="dummy7b" presStyleCnt="0"/>
      <dgm:spPr/>
    </dgm:pt>
    <dgm:pt modelId="{D4375AB1-53B4-415C-9418-AF98E50CBE70}" type="pres">
      <dgm:prSet presAssocID="{7BC116DC-5848-4C98-8D2F-52CA799B2807}" presName="wedge7Tx" presStyleLbl="node1" presStyleIdx="6" presStyleCnt="7">
        <dgm:presLayoutVars>
          <dgm:chMax val="0"/>
          <dgm:chPref val="0"/>
          <dgm:bulletEnabled val="1"/>
        </dgm:presLayoutVars>
      </dgm:prSet>
      <dgm:spPr/>
    </dgm:pt>
    <dgm:pt modelId="{EE44EB4D-E616-4EC2-8C0D-6B511EFE1C8E}" type="pres">
      <dgm:prSet presAssocID="{EA3AD455-2220-4D1D-9437-0EDCF4B523BF}" presName="arrowWedge1" presStyleLbl="fgSibTrans2D1" presStyleIdx="0" presStyleCnt="7"/>
      <dgm:spPr/>
    </dgm:pt>
    <dgm:pt modelId="{C78DBAD1-63B3-4EBD-8E68-40382302BDF5}" type="pres">
      <dgm:prSet presAssocID="{7C521A92-7DF0-46B1-AFFC-9004759D88BF}" presName="arrowWedge2" presStyleLbl="fgSibTrans2D1" presStyleIdx="1" presStyleCnt="7"/>
      <dgm:spPr/>
    </dgm:pt>
    <dgm:pt modelId="{11C02B86-E236-4374-9D42-FA972B0656D7}" type="pres">
      <dgm:prSet presAssocID="{655AF43B-5A8E-4591-AA9E-61D0FD15D72F}" presName="arrowWedge3" presStyleLbl="fgSibTrans2D1" presStyleIdx="2" presStyleCnt="7"/>
      <dgm:spPr/>
    </dgm:pt>
    <dgm:pt modelId="{32D2AFA0-0D1F-4BB2-B81D-1FC35DDB6FB3}" type="pres">
      <dgm:prSet presAssocID="{6F61FBFE-10D8-4AE7-A4C7-6530EDCB3FA9}" presName="arrowWedge4" presStyleLbl="fgSibTrans2D1" presStyleIdx="3" presStyleCnt="7"/>
      <dgm:spPr/>
    </dgm:pt>
    <dgm:pt modelId="{DA66CF9B-3FE9-4708-BA4B-93881DAA67F3}" type="pres">
      <dgm:prSet presAssocID="{FA292FC0-5A23-4EAE-A467-5093B62549C7}" presName="arrowWedge5" presStyleLbl="fgSibTrans2D1" presStyleIdx="4" presStyleCnt="7"/>
      <dgm:spPr/>
    </dgm:pt>
    <dgm:pt modelId="{B735CFB1-F28C-4D59-80D6-247279881C26}" type="pres">
      <dgm:prSet presAssocID="{CAF39786-B118-4087-8487-3FA044F7B42A}" presName="arrowWedge6" presStyleLbl="fgSibTrans2D1" presStyleIdx="5" presStyleCnt="7"/>
      <dgm:spPr/>
    </dgm:pt>
    <dgm:pt modelId="{F06E0A59-98FF-45A4-86E4-0542F104FED3}" type="pres">
      <dgm:prSet presAssocID="{55655C6C-803D-4B04-9E88-CFB1C80D6787}" presName="arrowWedge7" presStyleLbl="fgSibTrans2D1" presStyleIdx="6" presStyleCnt="7"/>
      <dgm:spPr/>
    </dgm:pt>
  </dgm:ptLst>
  <dgm:cxnLst>
    <dgm:cxn modelId="{05E57900-8F6C-4B0E-BD5A-C6BCB46C2DCC}" type="presOf" srcId="{A27FF665-0225-4B16-BA5B-9540247F1181}" destId="{6ADC1FF3-1662-4D3A-A6B6-52FA783E660F}" srcOrd="1" destOrd="0" presId="urn:microsoft.com/office/officeart/2005/8/layout/cycle8"/>
    <dgm:cxn modelId="{A709CE12-6840-4961-87A0-2F192C0626DC}" srcId="{7BC116DC-5848-4C98-8D2F-52CA799B2807}" destId="{94C36AAF-A29E-4C7E-B5D4-759E550C353E}" srcOrd="1" destOrd="0" parTransId="{A009A2C7-FBFB-4B06-92BF-AE6C5B1D39E8}" sibTransId="{7C521A92-7DF0-46B1-AFFC-9004759D88BF}"/>
    <dgm:cxn modelId="{0EC16116-6032-4C51-A57D-73CCCD8E2E8C}" type="presOf" srcId="{94C36AAF-A29E-4C7E-B5D4-759E550C353E}" destId="{0FE93AAB-F2C4-4B27-B9DC-0930AFDD386A}" srcOrd="0" destOrd="0" presId="urn:microsoft.com/office/officeart/2005/8/layout/cycle8"/>
    <dgm:cxn modelId="{3EDF9919-7B3F-4093-9C9C-B42D4E6E1176}" srcId="{7BC116DC-5848-4C98-8D2F-52CA799B2807}" destId="{0795FFFE-0951-4320-A924-68575A38A65B}" srcOrd="6" destOrd="0" parTransId="{4BDEB31D-A48C-4BC0-ADDB-579B93E190CF}" sibTransId="{55655C6C-803D-4B04-9E88-CFB1C80D6787}"/>
    <dgm:cxn modelId="{5BED651E-576C-4C04-A698-031B3826711A}" srcId="{7BC116DC-5848-4C98-8D2F-52CA799B2807}" destId="{A3CA9D39-51FA-437B-BE67-8D7757ACC7D8}" srcOrd="0" destOrd="0" parTransId="{CC2C18FE-79EF-4504-A88F-AC860DA599B7}" sibTransId="{EA3AD455-2220-4D1D-9437-0EDCF4B523BF}"/>
    <dgm:cxn modelId="{4D289522-21AD-4EB3-AB10-3EBFAE403623}" type="presOf" srcId="{521FEE8E-7797-4D11-88F9-9179F47497B5}" destId="{F5E977B5-283F-4B64-B38E-5A30ABA04ED7}" srcOrd="0" destOrd="0" presId="urn:microsoft.com/office/officeart/2005/8/layout/cycle8"/>
    <dgm:cxn modelId="{7C14F331-619A-4F79-982D-2FAC4E9C9276}" type="presOf" srcId="{E6034DDD-1664-42CD-B15E-9AD9E6D77194}" destId="{B992B596-BB8A-4200-AB13-65F017075C2E}" srcOrd="1" destOrd="0" presId="urn:microsoft.com/office/officeart/2005/8/layout/cycle8"/>
    <dgm:cxn modelId="{1C58A25F-27FB-4029-AEA1-B9F6204A5178}" srcId="{7BC116DC-5848-4C98-8D2F-52CA799B2807}" destId="{44E5D2C0-1CF3-44C6-BEE7-5F3C50A8D668}" srcOrd="2" destOrd="0" parTransId="{8410FF7B-E150-4572-AB4F-74A3C3C80AC9}" sibTransId="{655AF43B-5A8E-4591-AA9E-61D0FD15D72F}"/>
    <dgm:cxn modelId="{3B3D8E44-CB00-4984-A0C9-BC94E790A27A}" type="presOf" srcId="{A27FF665-0225-4B16-BA5B-9540247F1181}" destId="{3A75460B-9935-499F-ADB1-4039B9B134EF}" srcOrd="0" destOrd="0" presId="urn:microsoft.com/office/officeart/2005/8/layout/cycle8"/>
    <dgm:cxn modelId="{8A032766-ABED-40ED-811A-642A0E926E59}" srcId="{7BC116DC-5848-4C98-8D2F-52CA799B2807}" destId="{E6034DDD-1664-42CD-B15E-9AD9E6D77194}" srcOrd="5" destOrd="0" parTransId="{823FDD87-4EFD-4450-BF1E-1F2254E3C44F}" sibTransId="{CAF39786-B118-4087-8487-3FA044F7B42A}"/>
    <dgm:cxn modelId="{47588049-196F-458E-AA1B-92EA87F236F9}" type="presOf" srcId="{7BC116DC-5848-4C98-8D2F-52CA799B2807}" destId="{5E300332-DDAD-4E81-B710-87EE7FA3DA26}" srcOrd="0" destOrd="0" presId="urn:microsoft.com/office/officeart/2005/8/layout/cycle8"/>
    <dgm:cxn modelId="{38126250-9CCE-41F5-A830-99F19BE47279}" type="presOf" srcId="{521FEE8E-7797-4D11-88F9-9179F47497B5}" destId="{ECC0EC71-7385-4B46-A1D1-4F1997398201}" srcOrd="1" destOrd="0" presId="urn:microsoft.com/office/officeart/2005/8/layout/cycle8"/>
    <dgm:cxn modelId="{4548F872-206C-4B2A-8281-2A45305D93C9}" type="presOf" srcId="{0795FFFE-0951-4320-A924-68575A38A65B}" destId="{D4375AB1-53B4-415C-9418-AF98E50CBE70}" srcOrd="1" destOrd="0" presId="urn:microsoft.com/office/officeart/2005/8/layout/cycle8"/>
    <dgm:cxn modelId="{AA404154-927E-4517-9854-990B5805BAD7}" type="presOf" srcId="{44E5D2C0-1CF3-44C6-BEE7-5F3C50A8D668}" destId="{6F8116CC-EF94-4101-B747-659FB786E299}" srcOrd="0" destOrd="0" presId="urn:microsoft.com/office/officeart/2005/8/layout/cycle8"/>
    <dgm:cxn modelId="{88A93093-9D88-46DF-9852-D1C996EE48E3}" type="presOf" srcId="{94C36AAF-A29E-4C7E-B5D4-759E550C353E}" destId="{E1292589-7C8A-4CEE-9CB8-18759B4053A5}" srcOrd="1" destOrd="0" presId="urn:microsoft.com/office/officeart/2005/8/layout/cycle8"/>
    <dgm:cxn modelId="{6BF3B39A-EC58-4FF5-8CA7-6B700B9A11D2}" type="presOf" srcId="{0795FFFE-0951-4320-A924-68575A38A65B}" destId="{C030940C-24B6-45B2-9EB0-4B1A15D78837}" srcOrd="0" destOrd="0" presId="urn:microsoft.com/office/officeart/2005/8/layout/cycle8"/>
    <dgm:cxn modelId="{46BC6DA9-A1DE-44E0-AFC9-FDB87C6723B3}" type="presOf" srcId="{44E5D2C0-1CF3-44C6-BEE7-5F3C50A8D668}" destId="{8C096FF5-DB69-44FA-8B64-353A840F0C37}" srcOrd="1" destOrd="0" presId="urn:microsoft.com/office/officeart/2005/8/layout/cycle8"/>
    <dgm:cxn modelId="{BA69D1C5-CFFC-4A94-8F09-8EA3D112ACD0}" srcId="{7BC116DC-5848-4C98-8D2F-52CA799B2807}" destId="{521FEE8E-7797-4D11-88F9-9179F47497B5}" srcOrd="4" destOrd="0" parTransId="{B38B0CA4-549B-421A-9EB7-332DE7B1FB00}" sibTransId="{FA292FC0-5A23-4EAE-A467-5093B62549C7}"/>
    <dgm:cxn modelId="{5B21A5CB-6E97-4B95-ACE0-7A6B1A690894}" type="presOf" srcId="{E6034DDD-1664-42CD-B15E-9AD9E6D77194}" destId="{B81400B0-3AD0-4212-8A66-0518268863A6}" srcOrd="0" destOrd="0" presId="urn:microsoft.com/office/officeart/2005/8/layout/cycle8"/>
    <dgm:cxn modelId="{7D2DBCD3-42C7-48A8-8EA2-75EFC687BE3F}" srcId="{7BC116DC-5848-4C98-8D2F-52CA799B2807}" destId="{A27FF665-0225-4B16-BA5B-9540247F1181}" srcOrd="3" destOrd="0" parTransId="{8F7EE9F6-C452-4244-891B-7A51DB85F778}" sibTransId="{6F61FBFE-10D8-4AE7-A4C7-6530EDCB3FA9}"/>
    <dgm:cxn modelId="{9AB150D6-6892-47BC-9F9E-7F9927E017A8}" type="presOf" srcId="{A3CA9D39-51FA-437B-BE67-8D7757ACC7D8}" destId="{BB1E28C8-4DAD-4453-8DFA-8DE3F11D19B7}" srcOrd="0" destOrd="0" presId="urn:microsoft.com/office/officeart/2005/8/layout/cycle8"/>
    <dgm:cxn modelId="{724A1DF0-BDB3-4088-B218-43C9CC9F662A}" type="presOf" srcId="{A3CA9D39-51FA-437B-BE67-8D7757ACC7D8}" destId="{3DB62F5B-05CE-4CB6-A4C5-1FE140512896}" srcOrd="1" destOrd="0" presId="urn:microsoft.com/office/officeart/2005/8/layout/cycle8"/>
    <dgm:cxn modelId="{D9C4C252-253F-4E70-A012-D82D48B315BA}" type="presParOf" srcId="{5E300332-DDAD-4E81-B710-87EE7FA3DA26}" destId="{BB1E28C8-4DAD-4453-8DFA-8DE3F11D19B7}" srcOrd="0" destOrd="0" presId="urn:microsoft.com/office/officeart/2005/8/layout/cycle8"/>
    <dgm:cxn modelId="{8D8D09A0-9EBB-45DB-B632-59D109B1E0C0}" type="presParOf" srcId="{5E300332-DDAD-4E81-B710-87EE7FA3DA26}" destId="{241C546A-B5CA-434D-A31D-E061FA215FF9}" srcOrd="1" destOrd="0" presId="urn:microsoft.com/office/officeart/2005/8/layout/cycle8"/>
    <dgm:cxn modelId="{6E6A8093-2C32-453E-9741-DEA50AE54406}" type="presParOf" srcId="{5E300332-DDAD-4E81-B710-87EE7FA3DA26}" destId="{F3C1A380-D527-4054-8CCA-4C025FA5C776}" srcOrd="2" destOrd="0" presId="urn:microsoft.com/office/officeart/2005/8/layout/cycle8"/>
    <dgm:cxn modelId="{C902FB15-7C97-4F21-AF65-FEE3A9EE04A4}" type="presParOf" srcId="{5E300332-DDAD-4E81-B710-87EE7FA3DA26}" destId="{3DB62F5B-05CE-4CB6-A4C5-1FE140512896}" srcOrd="3" destOrd="0" presId="urn:microsoft.com/office/officeart/2005/8/layout/cycle8"/>
    <dgm:cxn modelId="{C4C6724B-E094-45B1-B63E-FEE4932A4BD7}" type="presParOf" srcId="{5E300332-DDAD-4E81-B710-87EE7FA3DA26}" destId="{0FE93AAB-F2C4-4B27-B9DC-0930AFDD386A}" srcOrd="4" destOrd="0" presId="urn:microsoft.com/office/officeart/2005/8/layout/cycle8"/>
    <dgm:cxn modelId="{C01E362D-960C-4290-8672-1E8CA9E4DC9D}" type="presParOf" srcId="{5E300332-DDAD-4E81-B710-87EE7FA3DA26}" destId="{1EC1544A-2F05-4DBC-A372-45413DEBD235}" srcOrd="5" destOrd="0" presId="urn:microsoft.com/office/officeart/2005/8/layout/cycle8"/>
    <dgm:cxn modelId="{754A0A00-081C-4170-A8E0-CB813CDB066A}" type="presParOf" srcId="{5E300332-DDAD-4E81-B710-87EE7FA3DA26}" destId="{E2BD0D10-E327-4586-9591-FF0F424F2727}" srcOrd="6" destOrd="0" presId="urn:microsoft.com/office/officeart/2005/8/layout/cycle8"/>
    <dgm:cxn modelId="{8AB679CA-0A32-47A0-9FA9-9217A37EEC9E}" type="presParOf" srcId="{5E300332-DDAD-4E81-B710-87EE7FA3DA26}" destId="{E1292589-7C8A-4CEE-9CB8-18759B4053A5}" srcOrd="7" destOrd="0" presId="urn:microsoft.com/office/officeart/2005/8/layout/cycle8"/>
    <dgm:cxn modelId="{CB5D9F9E-1260-4A78-877D-C9012DAFBF6B}" type="presParOf" srcId="{5E300332-DDAD-4E81-B710-87EE7FA3DA26}" destId="{6F8116CC-EF94-4101-B747-659FB786E299}" srcOrd="8" destOrd="0" presId="urn:microsoft.com/office/officeart/2005/8/layout/cycle8"/>
    <dgm:cxn modelId="{C773F418-4B75-4775-912A-28846935F886}" type="presParOf" srcId="{5E300332-DDAD-4E81-B710-87EE7FA3DA26}" destId="{161EE605-A6D7-42E6-9F24-0B8FC17C3D11}" srcOrd="9" destOrd="0" presId="urn:microsoft.com/office/officeart/2005/8/layout/cycle8"/>
    <dgm:cxn modelId="{616CDB1C-A21E-45E3-9048-B8FFDC979CB7}" type="presParOf" srcId="{5E300332-DDAD-4E81-B710-87EE7FA3DA26}" destId="{98AEFDBD-CAC5-436E-BEB4-DF90138C4675}" srcOrd="10" destOrd="0" presId="urn:microsoft.com/office/officeart/2005/8/layout/cycle8"/>
    <dgm:cxn modelId="{C5F32DB8-D9DA-4CDE-8CD7-624FB255B5CC}" type="presParOf" srcId="{5E300332-DDAD-4E81-B710-87EE7FA3DA26}" destId="{8C096FF5-DB69-44FA-8B64-353A840F0C37}" srcOrd="11" destOrd="0" presId="urn:microsoft.com/office/officeart/2005/8/layout/cycle8"/>
    <dgm:cxn modelId="{0A2275D1-973D-47C4-A0E1-4B68AE0CE726}" type="presParOf" srcId="{5E300332-DDAD-4E81-B710-87EE7FA3DA26}" destId="{3A75460B-9935-499F-ADB1-4039B9B134EF}" srcOrd="12" destOrd="0" presId="urn:microsoft.com/office/officeart/2005/8/layout/cycle8"/>
    <dgm:cxn modelId="{818B33F7-4297-472E-8EE4-3B4855408924}" type="presParOf" srcId="{5E300332-DDAD-4E81-B710-87EE7FA3DA26}" destId="{EAE4CB72-7E0C-4C2A-BC4D-7E0FC51399ED}" srcOrd="13" destOrd="0" presId="urn:microsoft.com/office/officeart/2005/8/layout/cycle8"/>
    <dgm:cxn modelId="{CA0B7A40-D5D7-4D83-BB97-3A2B32A5E9F4}" type="presParOf" srcId="{5E300332-DDAD-4E81-B710-87EE7FA3DA26}" destId="{6A80A43D-7515-4824-97E4-BE54BE243994}" srcOrd="14" destOrd="0" presId="urn:microsoft.com/office/officeart/2005/8/layout/cycle8"/>
    <dgm:cxn modelId="{E69330FD-8CB3-4DB6-A767-88AE7BB273F3}" type="presParOf" srcId="{5E300332-DDAD-4E81-B710-87EE7FA3DA26}" destId="{6ADC1FF3-1662-4D3A-A6B6-52FA783E660F}" srcOrd="15" destOrd="0" presId="urn:microsoft.com/office/officeart/2005/8/layout/cycle8"/>
    <dgm:cxn modelId="{36D29063-7E86-46D9-BA24-8BCC5C2E7D52}" type="presParOf" srcId="{5E300332-DDAD-4E81-B710-87EE7FA3DA26}" destId="{F5E977B5-283F-4B64-B38E-5A30ABA04ED7}" srcOrd="16" destOrd="0" presId="urn:microsoft.com/office/officeart/2005/8/layout/cycle8"/>
    <dgm:cxn modelId="{5505738D-4AC4-4CFF-AAC5-2606103683E0}" type="presParOf" srcId="{5E300332-DDAD-4E81-B710-87EE7FA3DA26}" destId="{7BA48AA8-A15F-4142-BA28-3FFE1409E3DA}" srcOrd="17" destOrd="0" presId="urn:microsoft.com/office/officeart/2005/8/layout/cycle8"/>
    <dgm:cxn modelId="{1986BF5F-6457-4C64-AA1F-0E8ED621DDF1}" type="presParOf" srcId="{5E300332-DDAD-4E81-B710-87EE7FA3DA26}" destId="{14EB3C35-1D29-4965-BA12-13C85599A0CE}" srcOrd="18" destOrd="0" presId="urn:microsoft.com/office/officeart/2005/8/layout/cycle8"/>
    <dgm:cxn modelId="{5D2CD6B3-42CD-4758-BA12-6475C2D8B87E}" type="presParOf" srcId="{5E300332-DDAD-4E81-B710-87EE7FA3DA26}" destId="{ECC0EC71-7385-4B46-A1D1-4F1997398201}" srcOrd="19" destOrd="0" presId="urn:microsoft.com/office/officeart/2005/8/layout/cycle8"/>
    <dgm:cxn modelId="{08D0EB33-86A1-4F79-B525-02279374B0F1}" type="presParOf" srcId="{5E300332-DDAD-4E81-B710-87EE7FA3DA26}" destId="{B81400B0-3AD0-4212-8A66-0518268863A6}" srcOrd="20" destOrd="0" presId="urn:microsoft.com/office/officeart/2005/8/layout/cycle8"/>
    <dgm:cxn modelId="{C68002BA-0187-4826-876C-D8430A93C155}" type="presParOf" srcId="{5E300332-DDAD-4E81-B710-87EE7FA3DA26}" destId="{290B028A-4A51-465C-BE20-519CE80D1341}" srcOrd="21" destOrd="0" presId="urn:microsoft.com/office/officeart/2005/8/layout/cycle8"/>
    <dgm:cxn modelId="{9B75FE8B-E35E-4522-A5F0-4DC55B272F8E}" type="presParOf" srcId="{5E300332-DDAD-4E81-B710-87EE7FA3DA26}" destId="{4F853D8E-FF69-4021-8DD2-5A9CC459A572}" srcOrd="22" destOrd="0" presId="urn:microsoft.com/office/officeart/2005/8/layout/cycle8"/>
    <dgm:cxn modelId="{20A802CC-3C43-4D31-9DF9-AA3DB6C15A83}" type="presParOf" srcId="{5E300332-DDAD-4E81-B710-87EE7FA3DA26}" destId="{B992B596-BB8A-4200-AB13-65F017075C2E}" srcOrd="23" destOrd="0" presId="urn:microsoft.com/office/officeart/2005/8/layout/cycle8"/>
    <dgm:cxn modelId="{132B4CEA-CAA4-42A5-8AB9-97C2EBC85E2F}" type="presParOf" srcId="{5E300332-DDAD-4E81-B710-87EE7FA3DA26}" destId="{C030940C-24B6-45B2-9EB0-4B1A15D78837}" srcOrd="24" destOrd="0" presId="urn:microsoft.com/office/officeart/2005/8/layout/cycle8"/>
    <dgm:cxn modelId="{FCB0F35A-32FB-41EB-A9D3-9D9C91658AFF}" type="presParOf" srcId="{5E300332-DDAD-4E81-B710-87EE7FA3DA26}" destId="{56A7AE88-3F9C-4F67-9290-6857F1E0830C}" srcOrd="25" destOrd="0" presId="urn:microsoft.com/office/officeart/2005/8/layout/cycle8"/>
    <dgm:cxn modelId="{7A0F5BB7-025C-4FEF-A64D-56ACB77633A0}" type="presParOf" srcId="{5E300332-DDAD-4E81-B710-87EE7FA3DA26}" destId="{731F90C8-66EB-4BDF-90D3-905FF88EA6A8}" srcOrd="26" destOrd="0" presId="urn:microsoft.com/office/officeart/2005/8/layout/cycle8"/>
    <dgm:cxn modelId="{67628A44-EB9A-40E9-8931-2B20F9C69137}" type="presParOf" srcId="{5E300332-DDAD-4E81-B710-87EE7FA3DA26}" destId="{D4375AB1-53B4-415C-9418-AF98E50CBE70}" srcOrd="27" destOrd="0" presId="urn:microsoft.com/office/officeart/2005/8/layout/cycle8"/>
    <dgm:cxn modelId="{0CDB29C9-6EE4-4BBC-8D3F-85D9248C3D5A}" type="presParOf" srcId="{5E300332-DDAD-4E81-B710-87EE7FA3DA26}" destId="{EE44EB4D-E616-4EC2-8C0D-6B511EFE1C8E}" srcOrd="28" destOrd="0" presId="urn:microsoft.com/office/officeart/2005/8/layout/cycle8"/>
    <dgm:cxn modelId="{4C0D9058-CC98-48E5-B54D-C295B7663A5F}" type="presParOf" srcId="{5E300332-DDAD-4E81-B710-87EE7FA3DA26}" destId="{C78DBAD1-63B3-4EBD-8E68-40382302BDF5}" srcOrd="29" destOrd="0" presId="urn:microsoft.com/office/officeart/2005/8/layout/cycle8"/>
    <dgm:cxn modelId="{1CF03370-4562-47E6-8DD1-C850E55710D4}" type="presParOf" srcId="{5E300332-DDAD-4E81-B710-87EE7FA3DA26}" destId="{11C02B86-E236-4374-9D42-FA972B0656D7}" srcOrd="30" destOrd="0" presId="urn:microsoft.com/office/officeart/2005/8/layout/cycle8"/>
    <dgm:cxn modelId="{081757EE-ECB3-4B71-BD8E-695095F65F4B}" type="presParOf" srcId="{5E300332-DDAD-4E81-B710-87EE7FA3DA26}" destId="{32D2AFA0-0D1F-4BB2-B81D-1FC35DDB6FB3}" srcOrd="31" destOrd="0" presId="urn:microsoft.com/office/officeart/2005/8/layout/cycle8"/>
    <dgm:cxn modelId="{ACAA13BC-41D2-45FA-B5DF-00D3141F70D4}" type="presParOf" srcId="{5E300332-DDAD-4E81-B710-87EE7FA3DA26}" destId="{DA66CF9B-3FE9-4708-BA4B-93881DAA67F3}" srcOrd="32" destOrd="0" presId="urn:microsoft.com/office/officeart/2005/8/layout/cycle8"/>
    <dgm:cxn modelId="{E49F6305-781A-4CF9-833F-197EEED32301}" type="presParOf" srcId="{5E300332-DDAD-4E81-B710-87EE7FA3DA26}" destId="{B735CFB1-F28C-4D59-80D6-247279881C26}" srcOrd="33" destOrd="0" presId="urn:microsoft.com/office/officeart/2005/8/layout/cycle8"/>
    <dgm:cxn modelId="{575EDBBA-A6A8-4FC2-A070-3878D4108F96}" type="presParOf" srcId="{5E300332-DDAD-4E81-B710-87EE7FA3DA26}" destId="{F06E0A59-98FF-45A4-86E4-0542F104FED3}" srcOrd="3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E57603-5A32-4AFF-B077-4E510FAA03B4}" type="doc">
      <dgm:prSet loTypeId="urn:microsoft.com/office/officeart/2005/8/layout/target2" loCatId="relationship" qsTypeId="urn:microsoft.com/office/officeart/2005/8/quickstyle/simple1" qsCatId="simple" csTypeId="urn:microsoft.com/office/officeart/2005/8/colors/colorful5" csCatId="colorful" phldr="1"/>
      <dgm:spPr/>
      <dgm:t>
        <a:bodyPr/>
        <a:lstStyle/>
        <a:p>
          <a:endParaRPr lang="da-DK"/>
        </a:p>
      </dgm:t>
    </dgm:pt>
    <dgm:pt modelId="{46575BE8-13FF-49A4-A795-FE49C7A1F84C}">
      <dgm:prSet phldrT="[Tekst]" custT="1"/>
      <dgm:spPr/>
      <dgm:t>
        <a:bodyPr/>
        <a:lstStyle/>
        <a:p>
          <a:r>
            <a:rPr lang="da-DK" sz="3600" dirty="0"/>
            <a:t>KKR Hovedstaden</a:t>
          </a:r>
        </a:p>
      </dgm:t>
    </dgm:pt>
    <dgm:pt modelId="{4C02CAE5-E417-4D2E-8FDB-89DC6FB3F86E}" type="parTrans" cxnId="{4355E6CC-DD27-4E8E-8DB0-76753FB6CE4F}">
      <dgm:prSet/>
      <dgm:spPr/>
      <dgm:t>
        <a:bodyPr/>
        <a:lstStyle/>
        <a:p>
          <a:endParaRPr lang="da-DK"/>
        </a:p>
      </dgm:t>
    </dgm:pt>
    <dgm:pt modelId="{3EF21048-EA8D-4DF5-A2B7-584DA74893DE}" type="sibTrans" cxnId="{4355E6CC-DD27-4E8E-8DB0-76753FB6CE4F}">
      <dgm:prSet/>
      <dgm:spPr/>
      <dgm:t>
        <a:bodyPr/>
        <a:lstStyle/>
        <a:p>
          <a:endParaRPr lang="da-DK"/>
        </a:p>
      </dgm:t>
    </dgm:pt>
    <dgm:pt modelId="{F2653ADA-F115-4B5A-969E-CEBC295842AA}">
      <dgm:prSet phldrT="[Tekst]"/>
      <dgm:spPr/>
      <dgm:t>
        <a:bodyPr/>
        <a:lstStyle/>
        <a:p>
          <a:r>
            <a:rPr lang="da-DK" dirty="0"/>
            <a:t>Embedsmandsudvalg for Klima og Infrastruktur</a:t>
          </a:r>
        </a:p>
        <a:p>
          <a:r>
            <a:rPr lang="da-DK" dirty="0"/>
            <a:t>[styregruppe]</a:t>
          </a:r>
        </a:p>
      </dgm:t>
    </dgm:pt>
    <dgm:pt modelId="{640C996C-DAA0-4FA0-B3CF-FED8613141CB}" type="parTrans" cxnId="{CC6634D8-1BB9-4725-A534-5EB327A8983B}">
      <dgm:prSet/>
      <dgm:spPr/>
      <dgm:t>
        <a:bodyPr/>
        <a:lstStyle/>
        <a:p>
          <a:endParaRPr lang="da-DK"/>
        </a:p>
      </dgm:t>
    </dgm:pt>
    <dgm:pt modelId="{CBA5E11F-97AE-499E-B726-B1F7F65FF0CC}" type="sibTrans" cxnId="{CC6634D8-1BB9-4725-A534-5EB327A8983B}">
      <dgm:prSet/>
      <dgm:spPr/>
      <dgm:t>
        <a:bodyPr/>
        <a:lstStyle/>
        <a:p>
          <a:endParaRPr lang="da-DK"/>
        </a:p>
      </dgm:t>
    </dgm:pt>
    <dgm:pt modelId="{40808015-4D91-4062-8067-1669ADF78362}">
      <dgm:prSet phldrT="[Tekst]"/>
      <dgm:spPr/>
      <dgm:t>
        <a:bodyPr/>
        <a:lstStyle/>
        <a:p>
          <a:r>
            <a:rPr lang="da-DK" dirty="0"/>
            <a:t>KKR Sekretariatet</a:t>
          </a:r>
        </a:p>
        <a:p>
          <a:r>
            <a:rPr lang="da-DK" dirty="0"/>
            <a:t>[Samlet tovhold]</a:t>
          </a:r>
        </a:p>
      </dgm:t>
    </dgm:pt>
    <dgm:pt modelId="{133A86C7-6029-4DF0-B9B3-DFEBD06C3F0D}" type="parTrans" cxnId="{CE340D85-CDD4-4204-ADA5-6C7625F2CB0A}">
      <dgm:prSet/>
      <dgm:spPr/>
      <dgm:t>
        <a:bodyPr/>
        <a:lstStyle/>
        <a:p>
          <a:endParaRPr lang="da-DK"/>
        </a:p>
      </dgm:t>
    </dgm:pt>
    <dgm:pt modelId="{750B272D-AD1D-4631-9A77-531FAF839276}" type="sibTrans" cxnId="{CE340D85-CDD4-4204-ADA5-6C7625F2CB0A}">
      <dgm:prSet/>
      <dgm:spPr/>
      <dgm:t>
        <a:bodyPr/>
        <a:lstStyle/>
        <a:p>
          <a:endParaRPr lang="da-DK"/>
        </a:p>
      </dgm:t>
    </dgm:pt>
    <dgm:pt modelId="{C9FB8100-3881-421E-ADCD-66E7DC39EB4C}">
      <dgm:prSet phldrT="[Tekst]" custT="1"/>
      <dgm:spPr/>
      <dgm:t>
        <a:bodyPr/>
        <a:lstStyle/>
        <a:p>
          <a:r>
            <a:rPr lang="da-DK" sz="3200" dirty="0"/>
            <a:t>VIP klimaprojekter implementering + fremdrift</a:t>
          </a:r>
        </a:p>
      </dgm:t>
    </dgm:pt>
    <dgm:pt modelId="{4BD73232-3E79-4F58-9081-16316E206D0A}" type="parTrans" cxnId="{5396577E-3D45-4C6E-A1AF-2CF161A6A8D5}">
      <dgm:prSet/>
      <dgm:spPr/>
      <dgm:t>
        <a:bodyPr/>
        <a:lstStyle/>
        <a:p>
          <a:endParaRPr lang="da-DK"/>
        </a:p>
      </dgm:t>
    </dgm:pt>
    <dgm:pt modelId="{E87AE4CA-8685-4C7A-A732-1ED169A2E7C1}" type="sibTrans" cxnId="{5396577E-3D45-4C6E-A1AF-2CF161A6A8D5}">
      <dgm:prSet/>
      <dgm:spPr/>
      <dgm:t>
        <a:bodyPr/>
        <a:lstStyle/>
        <a:p>
          <a:endParaRPr lang="da-DK"/>
        </a:p>
      </dgm:t>
    </dgm:pt>
    <dgm:pt modelId="{691D7640-176F-4BBE-96B6-52AF93100A2D}">
      <dgm:prSet phldrT="[Tekst]"/>
      <dgm:spPr/>
      <dgm:t>
        <a:bodyPr/>
        <a:lstStyle/>
        <a:p>
          <a:r>
            <a:rPr lang="da-DK" dirty="0"/>
            <a:t>Tovholderkommuner</a:t>
          </a:r>
        </a:p>
        <a:p>
          <a:r>
            <a:rPr lang="da-DK" dirty="0"/>
            <a:t>Gate 21</a:t>
          </a:r>
        </a:p>
        <a:p>
          <a:r>
            <a:rPr lang="da-DK" dirty="0"/>
            <a:t>Region Hovedstaden</a:t>
          </a:r>
        </a:p>
        <a:p>
          <a:r>
            <a:rPr lang="da-DK" dirty="0"/>
            <a:t>Copenhagen EU Office</a:t>
          </a:r>
        </a:p>
        <a:p>
          <a:r>
            <a:rPr lang="da-DK" dirty="0"/>
            <a:t>KKR Sekretariatet</a:t>
          </a:r>
        </a:p>
      </dgm:t>
    </dgm:pt>
    <dgm:pt modelId="{9E1C5BE2-6319-4D60-80B6-224E97E4093E}" type="parTrans" cxnId="{195B9BFC-DACC-4A31-A163-83952EAF4209}">
      <dgm:prSet/>
      <dgm:spPr/>
      <dgm:t>
        <a:bodyPr/>
        <a:lstStyle/>
        <a:p>
          <a:endParaRPr lang="da-DK"/>
        </a:p>
      </dgm:t>
    </dgm:pt>
    <dgm:pt modelId="{0079CEE0-CDD7-428D-B61F-71FC7C3C9D65}" type="sibTrans" cxnId="{195B9BFC-DACC-4A31-A163-83952EAF4209}">
      <dgm:prSet/>
      <dgm:spPr/>
      <dgm:t>
        <a:bodyPr/>
        <a:lstStyle/>
        <a:p>
          <a:endParaRPr lang="da-DK"/>
        </a:p>
      </dgm:t>
    </dgm:pt>
    <dgm:pt modelId="{2AB0C4F0-B6DB-431A-A2C8-A934307D356B}">
      <dgm:prSet phldrT="[Tekst]"/>
      <dgm:spPr/>
      <dgm:t>
        <a:bodyPr/>
        <a:lstStyle/>
        <a:p>
          <a:r>
            <a:rPr lang="da-DK" dirty="0"/>
            <a:t>Tekniske Direktører</a:t>
          </a:r>
        </a:p>
        <a:p>
          <a:r>
            <a:rPr lang="da-DK" dirty="0"/>
            <a:t>[samles årligt]</a:t>
          </a:r>
        </a:p>
      </dgm:t>
    </dgm:pt>
    <dgm:pt modelId="{89E4A04A-71EE-4FBD-9772-9C16701CE99D}" type="parTrans" cxnId="{A76FB3B8-A8AB-4DC5-B2A7-29ED16A66C04}">
      <dgm:prSet/>
      <dgm:spPr/>
      <dgm:t>
        <a:bodyPr/>
        <a:lstStyle/>
        <a:p>
          <a:endParaRPr lang="da-DK"/>
        </a:p>
      </dgm:t>
    </dgm:pt>
    <dgm:pt modelId="{5810FE1A-4093-4585-8603-0F8D6C15CEBE}" type="sibTrans" cxnId="{A76FB3B8-A8AB-4DC5-B2A7-29ED16A66C04}">
      <dgm:prSet/>
      <dgm:spPr/>
      <dgm:t>
        <a:bodyPr/>
        <a:lstStyle/>
        <a:p>
          <a:endParaRPr lang="da-DK"/>
        </a:p>
      </dgm:t>
    </dgm:pt>
    <dgm:pt modelId="{D5B0CB6A-BD38-4D21-BDCA-3C94889D4BEF}">
      <dgm:prSet phldrT="[Tekst]" custT="1"/>
      <dgm:spPr/>
      <dgm:t>
        <a:bodyPr/>
        <a:lstStyle/>
        <a:p>
          <a:r>
            <a:rPr lang="da-DK" sz="2800" dirty="0"/>
            <a:t>De enkelte projekter</a:t>
          </a:r>
        </a:p>
      </dgm:t>
    </dgm:pt>
    <dgm:pt modelId="{220E5E6C-7B2A-4D80-B928-14A7DA61BC29}" type="parTrans" cxnId="{0B712E40-55B2-416F-B403-1657F05054E2}">
      <dgm:prSet/>
      <dgm:spPr/>
      <dgm:t>
        <a:bodyPr/>
        <a:lstStyle/>
        <a:p>
          <a:endParaRPr lang="da-DK"/>
        </a:p>
      </dgm:t>
    </dgm:pt>
    <dgm:pt modelId="{D84AE3ED-F7AB-49B0-8BD8-FD4949BF6B7B}" type="sibTrans" cxnId="{0B712E40-55B2-416F-B403-1657F05054E2}">
      <dgm:prSet/>
      <dgm:spPr/>
      <dgm:t>
        <a:bodyPr/>
        <a:lstStyle/>
        <a:p>
          <a:endParaRPr lang="da-DK"/>
        </a:p>
      </dgm:t>
    </dgm:pt>
    <dgm:pt modelId="{C079E417-3137-445F-8DED-D744F7A5A5DD}">
      <dgm:prSet phldrT="[Tekst]"/>
      <dgm:spPr/>
      <dgm:t>
        <a:bodyPr/>
        <a:lstStyle/>
        <a:p>
          <a:r>
            <a:rPr lang="da-DK" dirty="0"/>
            <a:t>Gate 21</a:t>
          </a:r>
        </a:p>
        <a:p>
          <a:r>
            <a:rPr lang="da-DK" dirty="0"/>
            <a:t>Tovholderkommune</a:t>
          </a:r>
        </a:p>
      </dgm:t>
    </dgm:pt>
    <dgm:pt modelId="{A5C3B350-A80A-4247-8CA4-143E2FF47176}" type="parTrans" cxnId="{8FB34BEA-5720-4016-A445-A27DDD217EDF}">
      <dgm:prSet/>
      <dgm:spPr/>
      <dgm:t>
        <a:bodyPr/>
        <a:lstStyle/>
        <a:p>
          <a:endParaRPr lang="da-DK"/>
        </a:p>
      </dgm:t>
    </dgm:pt>
    <dgm:pt modelId="{9E5A3E34-5440-48D1-8E87-724A87CAC313}" type="sibTrans" cxnId="{8FB34BEA-5720-4016-A445-A27DDD217EDF}">
      <dgm:prSet/>
      <dgm:spPr/>
      <dgm:t>
        <a:bodyPr/>
        <a:lstStyle/>
        <a:p>
          <a:endParaRPr lang="da-DK"/>
        </a:p>
      </dgm:t>
    </dgm:pt>
    <dgm:pt modelId="{0B5DF915-06AC-4EFD-B690-AB60BD05E3E3}">
      <dgm:prSet phldrT="[Tekst]"/>
      <dgm:spPr/>
      <dgm:t>
        <a:bodyPr/>
        <a:lstStyle/>
        <a:p>
          <a:r>
            <a:rPr lang="da-DK" dirty="0"/>
            <a:t>Aktive Kommuner</a:t>
          </a:r>
        </a:p>
        <a:p>
          <a:r>
            <a:rPr lang="da-DK" dirty="0"/>
            <a:t>+ åben for flere kommuner under vejs </a:t>
          </a:r>
        </a:p>
      </dgm:t>
    </dgm:pt>
    <dgm:pt modelId="{4CE0D3EE-2B53-4F38-9797-205437028E83}" type="parTrans" cxnId="{B5C0063E-DFA0-4451-8603-50C16A410268}">
      <dgm:prSet/>
      <dgm:spPr/>
      <dgm:t>
        <a:bodyPr/>
        <a:lstStyle/>
        <a:p>
          <a:endParaRPr lang="da-DK"/>
        </a:p>
      </dgm:t>
    </dgm:pt>
    <dgm:pt modelId="{14DE9701-46A0-45A4-8CE0-5EC129555684}" type="sibTrans" cxnId="{B5C0063E-DFA0-4451-8603-50C16A410268}">
      <dgm:prSet/>
      <dgm:spPr/>
      <dgm:t>
        <a:bodyPr/>
        <a:lstStyle/>
        <a:p>
          <a:endParaRPr lang="da-DK"/>
        </a:p>
      </dgm:t>
    </dgm:pt>
    <dgm:pt modelId="{E7CE0C38-D477-43CF-9AEF-C5BC1B6C9008}" type="pres">
      <dgm:prSet presAssocID="{BBE57603-5A32-4AFF-B077-4E510FAA03B4}" presName="Name0" presStyleCnt="0">
        <dgm:presLayoutVars>
          <dgm:chMax val="3"/>
          <dgm:chPref val="1"/>
          <dgm:dir/>
          <dgm:animLvl val="lvl"/>
          <dgm:resizeHandles/>
        </dgm:presLayoutVars>
      </dgm:prSet>
      <dgm:spPr/>
    </dgm:pt>
    <dgm:pt modelId="{09B0A7B6-72BC-4625-9032-41E15E059644}" type="pres">
      <dgm:prSet presAssocID="{BBE57603-5A32-4AFF-B077-4E510FAA03B4}" presName="outerBox" presStyleCnt="0"/>
      <dgm:spPr/>
    </dgm:pt>
    <dgm:pt modelId="{93E29679-116F-41EC-AEC9-BBDEBD6AF984}" type="pres">
      <dgm:prSet presAssocID="{BBE57603-5A32-4AFF-B077-4E510FAA03B4}" presName="outerBoxParent" presStyleLbl="node1" presStyleIdx="0" presStyleCnt="3" custLinFactNeighborX="-4633" custLinFactNeighborY="-1646"/>
      <dgm:spPr/>
    </dgm:pt>
    <dgm:pt modelId="{17408CDA-F074-4C42-9710-F4F4E4783586}" type="pres">
      <dgm:prSet presAssocID="{BBE57603-5A32-4AFF-B077-4E510FAA03B4}" presName="outerBoxChildren" presStyleCnt="0"/>
      <dgm:spPr/>
    </dgm:pt>
    <dgm:pt modelId="{2E41E8E6-7D66-4AE8-A1F6-2299A78531FC}" type="pres">
      <dgm:prSet presAssocID="{F2653ADA-F115-4B5A-969E-CEBC295842AA}" presName="oChild" presStyleLbl="fgAcc1" presStyleIdx="0" presStyleCnt="6">
        <dgm:presLayoutVars>
          <dgm:bulletEnabled val="1"/>
        </dgm:presLayoutVars>
      </dgm:prSet>
      <dgm:spPr/>
    </dgm:pt>
    <dgm:pt modelId="{D1CFC548-AD2D-444F-822C-5EF87A61ECF6}" type="pres">
      <dgm:prSet presAssocID="{CBA5E11F-97AE-499E-B726-B1F7F65FF0CC}" presName="outerSibTrans" presStyleCnt="0"/>
      <dgm:spPr/>
    </dgm:pt>
    <dgm:pt modelId="{361CA8DB-A82F-4C8F-BC88-950C1D229F0B}" type="pres">
      <dgm:prSet presAssocID="{40808015-4D91-4062-8067-1669ADF78362}" presName="oChild" presStyleLbl="fgAcc1" presStyleIdx="1" presStyleCnt="6">
        <dgm:presLayoutVars>
          <dgm:bulletEnabled val="1"/>
        </dgm:presLayoutVars>
      </dgm:prSet>
      <dgm:spPr/>
    </dgm:pt>
    <dgm:pt modelId="{8EF4945E-6385-421D-8A4A-BF8F63E07B98}" type="pres">
      <dgm:prSet presAssocID="{BBE57603-5A32-4AFF-B077-4E510FAA03B4}" presName="middleBox" presStyleCnt="0"/>
      <dgm:spPr/>
    </dgm:pt>
    <dgm:pt modelId="{5D27B014-4EFB-406A-B1FE-7B807CE0C039}" type="pres">
      <dgm:prSet presAssocID="{BBE57603-5A32-4AFF-B077-4E510FAA03B4}" presName="middleBoxParent" presStyleLbl="node1" presStyleIdx="1" presStyleCnt="3" custLinFactNeighborX="128" custLinFactNeighborY="1636"/>
      <dgm:spPr/>
    </dgm:pt>
    <dgm:pt modelId="{B6A78685-26FE-4B29-BD30-A44654FF2E93}" type="pres">
      <dgm:prSet presAssocID="{BBE57603-5A32-4AFF-B077-4E510FAA03B4}" presName="middleBoxChildren" presStyleCnt="0"/>
      <dgm:spPr/>
    </dgm:pt>
    <dgm:pt modelId="{00DF541A-657F-4206-9C27-42D9AF11ED26}" type="pres">
      <dgm:prSet presAssocID="{691D7640-176F-4BBE-96B6-52AF93100A2D}" presName="mChild" presStyleLbl="fgAcc1" presStyleIdx="2" presStyleCnt="6">
        <dgm:presLayoutVars>
          <dgm:bulletEnabled val="1"/>
        </dgm:presLayoutVars>
      </dgm:prSet>
      <dgm:spPr/>
    </dgm:pt>
    <dgm:pt modelId="{42F5E122-40C8-45A7-AA76-575181F563A2}" type="pres">
      <dgm:prSet presAssocID="{0079CEE0-CDD7-428D-B61F-71FC7C3C9D65}" presName="middleSibTrans" presStyleCnt="0"/>
      <dgm:spPr/>
    </dgm:pt>
    <dgm:pt modelId="{DF47788A-0E6B-4D7B-BED2-E3F34990F698}" type="pres">
      <dgm:prSet presAssocID="{2AB0C4F0-B6DB-431A-A2C8-A934307D356B}" presName="mChild" presStyleLbl="fgAcc1" presStyleIdx="3" presStyleCnt="6">
        <dgm:presLayoutVars>
          <dgm:bulletEnabled val="1"/>
        </dgm:presLayoutVars>
      </dgm:prSet>
      <dgm:spPr/>
    </dgm:pt>
    <dgm:pt modelId="{C0A90A5C-A762-461B-829E-3446DD443278}" type="pres">
      <dgm:prSet presAssocID="{BBE57603-5A32-4AFF-B077-4E510FAA03B4}" presName="centerBox" presStyleCnt="0"/>
      <dgm:spPr/>
    </dgm:pt>
    <dgm:pt modelId="{31920A53-11A2-4D73-8DF5-0615506422B7}" type="pres">
      <dgm:prSet presAssocID="{BBE57603-5A32-4AFF-B077-4E510FAA03B4}" presName="centerBoxParent" presStyleLbl="node1" presStyleIdx="2" presStyleCnt="3"/>
      <dgm:spPr/>
    </dgm:pt>
    <dgm:pt modelId="{29190402-9293-4C44-AFDB-EFC302AB0D99}" type="pres">
      <dgm:prSet presAssocID="{BBE57603-5A32-4AFF-B077-4E510FAA03B4}" presName="centerBoxChildren" presStyleCnt="0"/>
      <dgm:spPr/>
    </dgm:pt>
    <dgm:pt modelId="{B225B35F-7C2A-49B3-B3C8-11016EF7E1B3}" type="pres">
      <dgm:prSet presAssocID="{C079E417-3137-445F-8DED-D744F7A5A5DD}" presName="cChild" presStyleLbl="fgAcc1" presStyleIdx="4" presStyleCnt="6">
        <dgm:presLayoutVars>
          <dgm:bulletEnabled val="1"/>
        </dgm:presLayoutVars>
      </dgm:prSet>
      <dgm:spPr/>
    </dgm:pt>
    <dgm:pt modelId="{80C956BC-8D1B-4209-817F-166BF90E223D}" type="pres">
      <dgm:prSet presAssocID="{9E5A3E34-5440-48D1-8E87-724A87CAC313}" presName="centerSibTrans" presStyleCnt="0"/>
      <dgm:spPr/>
    </dgm:pt>
    <dgm:pt modelId="{54BEDAC4-9A8C-498E-8B06-F10728B66B55}" type="pres">
      <dgm:prSet presAssocID="{0B5DF915-06AC-4EFD-B690-AB60BD05E3E3}" presName="cChild" presStyleLbl="fgAcc1" presStyleIdx="5" presStyleCnt="6">
        <dgm:presLayoutVars>
          <dgm:bulletEnabled val="1"/>
        </dgm:presLayoutVars>
      </dgm:prSet>
      <dgm:spPr/>
    </dgm:pt>
  </dgm:ptLst>
  <dgm:cxnLst>
    <dgm:cxn modelId="{A9ABEF00-760D-42A1-9D23-91247B291E8D}" type="presOf" srcId="{D5B0CB6A-BD38-4D21-BDCA-3C94889D4BEF}" destId="{31920A53-11A2-4D73-8DF5-0615506422B7}" srcOrd="0" destOrd="0" presId="urn:microsoft.com/office/officeart/2005/8/layout/target2"/>
    <dgm:cxn modelId="{4705C92E-17E0-4C53-87E2-0EACF903BE91}" type="presOf" srcId="{691D7640-176F-4BBE-96B6-52AF93100A2D}" destId="{00DF541A-657F-4206-9C27-42D9AF11ED26}" srcOrd="0" destOrd="0" presId="urn:microsoft.com/office/officeart/2005/8/layout/target2"/>
    <dgm:cxn modelId="{B5C0063E-DFA0-4451-8603-50C16A410268}" srcId="{D5B0CB6A-BD38-4D21-BDCA-3C94889D4BEF}" destId="{0B5DF915-06AC-4EFD-B690-AB60BD05E3E3}" srcOrd="1" destOrd="0" parTransId="{4CE0D3EE-2B53-4F38-9797-205437028E83}" sibTransId="{14DE9701-46A0-45A4-8CE0-5EC129555684}"/>
    <dgm:cxn modelId="{0B712E40-55B2-416F-B403-1657F05054E2}" srcId="{BBE57603-5A32-4AFF-B077-4E510FAA03B4}" destId="{D5B0CB6A-BD38-4D21-BDCA-3C94889D4BEF}" srcOrd="2" destOrd="0" parTransId="{220E5E6C-7B2A-4D80-B928-14A7DA61BC29}" sibTransId="{D84AE3ED-F7AB-49B0-8BD8-FD4949BF6B7B}"/>
    <dgm:cxn modelId="{130B084C-FC23-419A-AAF4-BB3DB0308530}" type="presOf" srcId="{BBE57603-5A32-4AFF-B077-4E510FAA03B4}" destId="{E7CE0C38-D477-43CF-9AEF-C5BC1B6C9008}" srcOrd="0" destOrd="0" presId="urn:microsoft.com/office/officeart/2005/8/layout/target2"/>
    <dgm:cxn modelId="{0087E355-BD45-4ADF-B413-0D88BF590BDD}" type="presOf" srcId="{2AB0C4F0-B6DB-431A-A2C8-A934307D356B}" destId="{DF47788A-0E6B-4D7B-BED2-E3F34990F698}" srcOrd="0" destOrd="0" presId="urn:microsoft.com/office/officeart/2005/8/layout/target2"/>
    <dgm:cxn modelId="{5396577E-3D45-4C6E-A1AF-2CF161A6A8D5}" srcId="{BBE57603-5A32-4AFF-B077-4E510FAA03B4}" destId="{C9FB8100-3881-421E-ADCD-66E7DC39EB4C}" srcOrd="1" destOrd="0" parTransId="{4BD73232-3E79-4F58-9081-16316E206D0A}" sibTransId="{E87AE4CA-8685-4C7A-A732-1ED169A2E7C1}"/>
    <dgm:cxn modelId="{CE340D85-CDD4-4204-ADA5-6C7625F2CB0A}" srcId="{46575BE8-13FF-49A4-A795-FE49C7A1F84C}" destId="{40808015-4D91-4062-8067-1669ADF78362}" srcOrd="1" destOrd="0" parTransId="{133A86C7-6029-4DF0-B9B3-DFEBD06C3F0D}" sibTransId="{750B272D-AD1D-4631-9A77-531FAF839276}"/>
    <dgm:cxn modelId="{F6DE7A8F-317E-465C-96EB-E1E82929468D}" type="presOf" srcId="{F2653ADA-F115-4B5A-969E-CEBC295842AA}" destId="{2E41E8E6-7D66-4AE8-A1F6-2299A78531FC}" srcOrd="0" destOrd="0" presId="urn:microsoft.com/office/officeart/2005/8/layout/target2"/>
    <dgm:cxn modelId="{3CFA1A90-C468-420B-9418-B0507AA5CB98}" type="presOf" srcId="{46575BE8-13FF-49A4-A795-FE49C7A1F84C}" destId="{93E29679-116F-41EC-AEC9-BBDEBD6AF984}" srcOrd="0" destOrd="0" presId="urn:microsoft.com/office/officeart/2005/8/layout/target2"/>
    <dgm:cxn modelId="{A76FB3B8-A8AB-4DC5-B2A7-29ED16A66C04}" srcId="{C9FB8100-3881-421E-ADCD-66E7DC39EB4C}" destId="{2AB0C4F0-B6DB-431A-A2C8-A934307D356B}" srcOrd="1" destOrd="0" parTransId="{89E4A04A-71EE-4FBD-9772-9C16701CE99D}" sibTransId="{5810FE1A-4093-4585-8603-0F8D6C15CEBE}"/>
    <dgm:cxn modelId="{4858E0C3-607A-489D-A530-A7EFB9E3A20B}" type="presOf" srcId="{C9FB8100-3881-421E-ADCD-66E7DC39EB4C}" destId="{5D27B014-4EFB-406A-B1FE-7B807CE0C039}" srcOrd="0" destOrd="0" presId="urn:microsoft.com/office/officeart/2005/8/layout/target2"/>
    <dgm:cxn modelId="{4E9935C4-801C-4A1D-BDE6-A915CC637E68}" type="presOf" srcId="{C079E417-3137-445F-8DED-D744F7A5A5DD}" destId="{B225B35F-7C2A-49B3-B3C8-11016EF7E1B3}" srcOrd="0" destOrd="0" presId="urn:microsoft.com/office/officeart/2005/8/layout/target2"/>
    <dgm:cxn modelId="{4355E6CC-DD27-4E8E-8DB0-76753FB6CE4F}" srcId="{BBE57603-5A32-4AFF-B077-4E510FAA03B4}" destId="{46575BE8-13FF-49A4-A795-FE49C7A1F84C}" srcOrd="0" destOrd="0" parTransId="{4C02CAE5-E417-4D2E-8FDB-89DC6FB3F86E}" sibTransId="{3EF21048-EA8D-4DF5-A2B7-584DA74893DE}"/>
    <dgm:cxn modelId="{CC6634D8-1BB9-4725-A534-5EB327A8983B}" srcId="{46575BE8-13FF-49A4-A795-FE49C7A1F84C}" destId="{F2653ADA-F115-4B5A-969E-CEBC295842AA}" srcOrd="0" destOrd="0" parTransId="{640C996C-DAA0-4FA0-B3CF-FED8613141CB}" sibTransId="{CBA5E11F-97AE-499E-B726-B1F7F65FF0CC}"/>
    <dgm:cxn modelId="{8FB34BEA-5720-4016-A445-A27DDD217EDF}" srcId="{D5B0CB6A-BD38-4D21-BDCA-3C94889D4BEF}" destId="{C079E417-3137-445F-8DED-D744F7A5A5DD}" srcOrd="0" destOrd="0" parTransId="{A5C3B350-A80A-4247-8CA4-143E2FF47176}" sibTransId="{9E5A3E34-5440-48D1-8E87-724A87CAC313}"/>
    <dgm:cxn modelId="{F47893F6-4D49-433A-ABD9-72EAE500E0C1}" type="presOf" srcId="{40808015-4D91-4062-8067-1669ADF78362}" destId="{361CA8DB-A82F-4C8F-BC88-950C1D229F0B}" srcOrd="0" destOrd="0" presId="urn:microsoft.com/office/officeart/2005/8/layout/target2"/>
    <dgm:cxn modelId="{195B9BFC-DACC-4A31-A163-83952EAF4209}" srcId="{C9FB8100-3881-421E-ADCD-66E7DC39EB4C}" destId="{691D7640-176F-4BBE-96B6-52AF93100A2D}" srcOrd="0" destOrd="0" parTransId="{9E1C5BE2-6319-4D60-80B6-224E97E4093E}" sibTransId="{0079CEE0-CDD7-428D-B61F-71FC7C3C9D65}"/>
    <dgm:cxn modelId="{9B1AF1FD-39E0-4E05-95A2-2BA29FB625E6}" type="presOf" srcId="{0B5DF915-06AC-4EFD-B690-AB60BD05E3E3}" destId="{54BEDAC4-9A8C-498E-8B06-F10728B66B55}" srcOrd="0" destOrd="0" presId="urn:microsoft.com/office/officeart/2005/8/layout/target2"/>
    <dgm:cxn modelId="{6F860802-B31D-4F37-8D74-5640051DFBC6}" type="presParOf" srcId="{E7CE0C38-D477-43CF-9AEF-C5BC1B6C9008}" destId="{09B0A7B6-72BC-4625-9032-41E15E059644}" srcOrd="0" destOrd="0" presId="urn:microsoft.com/office/officeart/2005/8/layout/target2"/>
    <dgm:cxn modelId="{1F4E58E0-8336-4350-B532-9D575C93430A}" type="presParOf" srcId="{09B0A7B6-72BC-4625-9032-41E15E059644}" destId="{93E29679-116F-41EC-AEC9-BBDEBD6AF984}" srcOrd="0" destOrd="0" presId="urn:microsoft.com/office/officeart/2005/8/layout/target2"/>
    <dgm:cxn modelId="{EFCFBD80-B4FB-40C6-9AC2-778D260C90C8}" type="presParOf" srcId="{09B0A7B6-72BC-4625-9032-41E15E059644}" destId="{17408CDA-F074-4C42-9710-F4F4E4783586}" srcOrd="1" destOrd="0" presId="urn:microsoft.com/office/officeart/2005/8/layout/target2"/>
    <dgm:cxn modelId="{48538C75-874A-449D-B6CC-F9F17FC038E2}" type="presParOf" srcId="{17408CDA-F074-4C42-9710-F4F4E4783586}" destId="{2E41E8E6-7D66-4AE8-A1F6-2299A78531FC}" srcOrd="0" destOrd="0" presId="urn:microsoft.com/office/officeart/2005/8/layout/target2"/>
    <dgm:cxn modelId="{92EC4992-42C8-4CD7-AEF8-529762C6333D}" type="presParOf" srcId="{17408CDA-F074-4C42-9710-F4F4E4783586}" destId="{D1CFC548-AD2D-444F-822C-5EF87A61ECF6}" srcOrd="1" destOrd="0" presId="urn:microsoft.com/office/officeart/2005/8/layout/target2"/>
    <dgm:cxn modelId="{162C171B-B0F2-42E3-863E-E6E43F07CB0B}" type="presParOf" srcId="{17408CDA-F074-4C42-9710-F4F4E4783586}" destId="{361CA8DB-A82F-4C8F-BC88-950C1D229F0B}" srcOrd="2" destOrd="0" presId="urn:microsoft.com/office/officeart/2005/8/layout/target2"/>
    <dgm:cxn modelId="{840E1200-03D4-4AA9-A724-76AD9F86A818}" type="presParOf" srcId="{E7CE0C38-D477-43CF-9AEF-C5BC1B6C9008}" destId="{8EF4945E-6385-421D-8A4A-BF8F63E07B98}" srcOrd="1" destOrd="0" presId="urn:microsoft.com/office/officeart/2005/8/layout/target2"/>
    <dgm:cxn modelId="{39F7D1B4-E36D-43AC-86F3-02BF494680B3}" type="presParOf" srcId="{8EF4945E-6385-421D-8A4A-BF8F63E07B98}" destId="{5D27B014-4EFB-406A-B1FE-7B807CE0C039}" srcOrd="0" destOrd="0" presId="urn:microsoft.com/office/officeart/2005/8/layout/target2"/>
    <dgm:cxn modelId="{C1CB73DD-8941-4BD9-B471-1AE132E19466}" type="presParOf" srcId="{8EF4945E-6385-421D-8A4A-BF8F63E07B98}" destId="{B6A78685-26FE-4B29-BD30-A44654FF2E93}" srcOrd="1" destOrd="0" presId="urn:microsoft.com/office/officeart/2005/8/layout/target2"/>
    <dgm:cxn modelId="{70607F52-AE5C-4373-86C5-DD224E8EA90D}" type="presParOf" srcId="{B6A78685-26FE-4B29-BD30-A44654FF2E93}" destId="{00DF541A-657F-4206-9C27-42D9AF11ED26}" srcOrd="0" destOrd="0" presId="urn:microsoft.com/office/officeart/2005/8/layout/target2"/>
    <dgm:cxn modelId="{42E9DABB-B6F1-429D-9045-CDBA89578BAD}" type="presParOf" srcId="{B6A78685-26FE-4B29-BD30-A44654FF2E93}" destId="{42F5E122-40C8-45A7-AA76-575181F563A2}" srcOrd="1" destOrd="0" presId="urn:microsoft.com/office/officeart/2005/8/layout/target2"/>
    <dgm:cxn modelId="{083F1588-5149-4851-931F-46B8C1755083}" type="presParOf" srcId="{B6A78685-26FE-4B29-BD30-A44654FF2E93}" destId="{DF47788A-0E6B-4D7B-BED2-E3F34990F698}" srcOrd="2" destOrd="0" presId="urn:microsoft.com/office/officeart/2005/8/layout/target2"/>
    <dgm:cxn modelId="{DF00327C-30B3-441A-8684-C0E05A6410E9}" type="presParOf" srcId="{E7CE0C38-D477-43CF-9AEF-C5BC1B6C9008}" destId="{C0A90A5C-A762-461B-829E-3446DD443278}" srcOrd="2" destOrd="0" presId="urn:microsoft.com/office/officeart/2005/8/layout/target2"/>
    <dgm:cxn modelId="{9FC7FDD4-84E3-41C6-8385-FE6EED723F92}" type="presParOf" srcId="{C0A90A5C-A762-461B-829E-3446DD443278}" destId="{31920A53-11A2-4D73-8DF5-0615506422B7}" srcOrd="0" destOrd="0" presId="urn:microsoft.com/office/officeart/2005/8/layout/target2"/>
    <dgm:cxn modelId="{A6B1EFA4-1FA0-4D00-92ED-EAAA239E38A3}" type="presParOf" srcId="{C0A90A5C-A762-461B-829E-3446DD443278}" destId="{29190402-9293-4C44-AFDB-EFC302AB0D99}" srcOrd="1" destOrd="0" presId="urn:microsoft.com/office/officeart/2005/8/layout/target2"/>
    <dgm:cxn modelId="{2E530C02-1A33-4729-9CBB-D181C01F7874}" type="presParOf" srcId="{29190402-9293-4C44-AFDB-EFC302AB0D99}" destId="{B225B35F-7C2A-49B3-B3C8-11016EF7E1B3}" srcOrd="0" destOrd="0" presId="urn:microsoft.com/office/officeart/2005/8/layout/target2"/>
    <dgm:cxn modelId="{0E307147-2D3B-4589-88FF-9642F8708638}" type="presParOf" srcId="{29190402-9293-4C44-AFDB-EFC302AB0D99}" destId="{80C956BC-8D1B-4209-817F-166BF90E223D}" srcOrd="1" destOrd="0" presId="urn:microsoft.com/office/officeart/2005/8/layout/target2"/>
    <dgm:cxn modelId="{06941559-6485-4A2E-B1D7-096D0ED5FD88}" type="presParOf" srcId="{29190402-9293-4C44-AFDB-EFC302AB0D99}" destId="{54BEDAC4-9A8C-498E-8B06-F10728B66B55}" srcOrd="2" destOrd="0" presId="urn:microsoft.com/office/officeart/2005/8/layout/targe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CE3D7D-94BD-4FD3-B4C2-FF2107AF53E9}"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F68D025A-FB0D-493A-9F0F-84973E872CFE}">
      <dgm:prSet/>
      <dgm:spPr/>
      <dgm:t>
        <a:bodyPr/>
        <a:lstStyle/>
        <a:p>
          <a:r>
            <a:rPr lang="da-DK"/>
            <a:t>Klima- og energiplaner</a:t>
          </a:r>
          <a:endParaRPr lang="en-US"/>
        </a:p>
      </dgm:t>
    </dgm:pt>
    <dgm:pt modelId="{770C703E-ABA1-4D04-81FB-E2BD5FDF1CCD}" type="parTrans" cxnId="{17303845-36FB-4444-89FF-93DC5F113B02}">
      <dgm:prSet/>
      <dgm:spPr/>
      <dgm:t>
        <a:bodyPr/>
        <a:lstStyle/>
        <a:p>
          <a:endParaRPr lang="en-US"/>
        </a:p>
      </dgm:t>
    </dgm:pt>
    <dgm:pt modelId="{A549A60D-3CC3-4316-808C-237356D0E882}" type="sibTrans" cxnId="{17303845-36FB-4444-89FF-93DC5F113B02}">
      <dgm:prSet/>
      <dgm:spPr/>
      <dgm:t>
        <a:bodyPr/>
        <a:lstStyle/>
        <a:p>
          <a:endParaRPr lang="en-US"/>
        </a:p>
      </dgm:t>
    </dgm:pt>
    <dgm:pt modelId="{339B00E8-696F-4880-8BDB-055D4F73E487}">
      <dgm:prSet/>
      <dgm:spPr/>
      <dgm:t>
        <a:bodyPr/>
        <a:lstStyle/>
        <a:p>
          <a:pPr>
            <a:buNone/>
          </a:pPr>
          <a:r>
            <a:rPr lang="da-DK" dirty="0"/>
            <a:t>Høje Taastrup, Helsingør</a:t>
          </a:r>
          <a:endParaRPr lang="en-US" dirty="0"/>
        </a:p>
      </dgm:t>
    </dgm:pt>
    <dgm:pt modelId="{9623E733-CFB5-4B95-9587-6C9F936BE67D}" type="parTrans" cxnId="{7C8DAB83-245E-43DE-AD05-0B2A163D4C55}">
      <dgm:prSet/>
      <dgm:spPr/>
      <dgm:t>
        <a:bodyPr/>
        <a:lstStyle/>
        <a:p>
          <a:endParaRPr lang="en-US"/>
        </a:p>
      </dgm:t>
    </dgm:pt>
    <dgm:pt modelId="{89932529-322B-4A39-AF0D-E7272E4A7E79}" type="sibTrans" cxnId="{7C8DAB83-245E-43DE-AD05-0B2A163D4C55}">
      <dgm:prSet/>
      <dgm:spPr/>
      <dgm:t>
        <a:bodyPr/>
        <a:lstStyle/>
        <a:p>
          <a:endParaRPr lang="en-US"/>
        </a:p>
      </dgm:t>
    </dgm:pt>
    <dgm:pt modelId="{F0A1E888-D4E5-45C4-994B-09AA30496CEA}">
      <dgm:prSet/>
      <dgm:spPr/>
      <dgm:t>
        <a:bodyPr/>
        <a:lstStyle/>
        <a:p>
          <a:r>
            <a:rPr lang="da-DK"/>
            <a:t>Madspild og bioaffald</a:t>
          </a:r>
          <a:endParaRPr lang="en-US"/>
        </a:p>
      </dgm:t>
    </dgm:pt>
    <dgm:pt modelId="{EBB51BED-B952-4A7A-B5A4-7F21A7D40D05}" type="parTrans" cxnId="{16EB57ED-2629-466F-908C-A4A03EAE1BD6}">
      <dgm:prSet/>
      <dgm:spPr/>
      <dgm:t>
        <a:bodyPr/>
        <a:lstStyle/>
        <a:p>
          <a:endParaRPr lang="en-US"/>
        </a:p>
      </dgm:t>
    </dgm:pt>
    <dgm:pt modelId="{B741E67B-F52C-4133-8130-5C68441E050B}" type="sibTrans" cxnId="{16EB57ED-2629-466F-908C-A4A03EAE1BD6}">
      <dgm:prSet/>
      <dgm:spPr/>
      <dgm:t>
        <a:bodyPr/>
        <a:lstStyle/>
        <a:p>
          <a:endParaRPr lang="en-US"/>
        </a:p>
      </dgm:t>
    </dgm:pt>
    <dgm:pt modelId="{BB62D769-F24D-4BD3-8B70-336DED21A3BE}">
      <dgm:prSet/>
      <dgm:spPr/>
      <dgm:t>
        <a:bodyPr/>
        <a:lstStyle/>
        <a:p>
          <a:pPr>
            <a:buNone/>
          </a:pPr>
          <a:r>
            <a:rPr lang="da-DK" dirty="0"/>
            <a:t>?</a:t>
          </a:r>
          <a:endParaRPr lang="en-US" dirty="0"/>
        </a:p>
      </dgm:t>
    </dgm:pt>
    <dgm:pt modelId="{4ED78F56-52E5-4990-89BF-01AE7E078165}" type="parTrans" cxnId="{96A99154-7A01-4969-9751-D3DE2A4D483D}">
      <dgm:prSet/>
      <dgm:spPr/>
      <dgm:t>
        <a:bodyPr/>
        <a:lstStyle/>
        <a:p>
          <a:endParaRPr lang="en-US"/>
        </a:p>
      </dgm:t>
    </dgm:pt>
    <dgm:pt modelId="{F1B895F9-6F13-49AF-8FBC-7FD35E5510B9}" type="sibTrans" cxnId="{96A99154-7A01-4969-9751-D3DE2A4D483D}">
      <dgm:prSet/>
      <dgm:spPr/>
      <dgm:t>
        <a:bodyPr/>
        <a:lstStyle/>
        <a:p>
          <a:endParaRPr lang="en-US"/>
        </a:p>
      </dgm:t>
    </dgm:pt>
    <dgm:pt modelId="{6E7648F2-27DE-4B22-B2BC-48132635EFD1}">
      <dgm:prSet/>
      <dgm:spPr/>
      <dgm:t>
        <a:bodyPr/>
        <a:lstStyle/>
        <a:p>
          <a:r>
            <a:rPr lang="da-DK"/>
            <a:t>100% Grønne drivmidler</a:t>
          </a:r>
          <a:endParaRPr lang="en-US"/>
        </a:p>
      </dgm:t>
    </dgm:pt>
    <dgm:pt modelId="{F6B5840C-8DFD-46A6-ADD2-077411837BF1}" type="parTrans" cxnId="{F0D1ECF2-B415-43BA-8D8A-AC0624538BCB}">
      <dgm:prSet/>
      <dgm:spPr/>
      <dgm:t>
        <a:bodyPr/>
        <a:lstStyle/>
        <a:p>
          <a:endParaRPr lang="en-US"/>
        </a:p>
      </dgm:t>
    </dgm:pt>
    <dgm:pt modelId="{5932985A-E701-4071-BB6D-B06032BD8569}" type="sibTrans" cxnId="{F0D1ECF2-B415-43BA-8D8A-AC0624538BCB}">
      <dgm:prSet/>
      <dgm:spPr/>
      <dgm:t>
        <a:bodyPr/>
        <a:lstStyle/>
        <a:p>
          <a:endParaRPr lang="en-US"/>
        </a:p>
      </dgm:t>
    </dgm:pt>
    <dgm:pt modelId="{7845CE01-7C0E-4321-922C-34D70321629D}">
      <dgm:prSet/>
      <dgm:spPr/>
      <dgm:t>
        <a:bodyPr/>
        <a:lstStyle/>
        <a:p>
          <a:pPr>
            <a:buNone/>
          </a:pPr>
          <a:r>
            <a:rPr lang="da-DK" dirty="0"/>
            <a:t>Frederiksberg, Region H.</a:t>
          </a:r>
          <a:endParaRPr lang="en-US" dirty="0"/>
        </a:p>
      </dgm:t>
    </dgm:pt>
    <dgm:pt modelId="{EBDB2CC7-0A2A-42D0-BD35-B5544F549DA2}" type="parTrans" cxnId="{D05745FA-28FF-439D-A49E-F13C7D526ED5}">
      <dgm:prSet/>
      <dgm:spPr/>
      <dgm:t>
        <a:bodyPr/>
        <a:lstStyle/>
        <a:p>
          <a:endParaRPr lang="en-US"/>
        </a:p>
      </dgm:t>
    </dgm:pt>
    <dgm:pt modelId="{14B58DC9-427D-4600-97DD-16221CCA9A18}" type="sibTrans" cxnId="{D05745FA-28FF-439D-A49E-F13C7D526ED5}">
      <dgm:prSet/>
      <dgm:spPr/>
      <dgm:t>
        <a:bodyPr/>
        <a:lstStyle/>
        <a:p>
          <a:endParaRPr lang="en-US"/>
        </a:p>
      </dgm:t>
    </dgm:pt>
    <dgm:pt modelId="{04E33593-CFD8-4831-85F3-6705BB607DCB}">
      <dgm:prSet/>
      <dgm:spPr/>
      <dgm:t>
        <a:bodyPr/>
        <a:lstStyle/>
        <a:p>
          <a:r>
            <a:rPr lang="da-DK"/>
            <a:t>Cirkulære indkøb</a:t>
          </a:r>
          <a:endParaRPr lang="en-US"/>
        </a:p>
      </dgm:t>
    </dgm:pt>
    <dgm:pt modelId="{2A70DE93-B5BB-4F5D-B1F2-FACD695662F2}" type="parTrans" cxnId="{A03B307F-7AF1-467F-8F7D-57651019D16E}">
      <dgm:prSet/>
      <dgm:spPr/>
      <dgm:t>
        <a:bodyPr/>
        <a:lstStyle/>
        <a:p>
          <a:endParaRPr lang="en-US"/>
        </a:p>
      </dgm:t>
    </dgm:pt>
    <dgm:pt modelId="{054F6C3C-A3FC-4CD9-8F0D-854CF2B6A91B}" type="sibTrans" cxnId="{A03B307F-7AF1-467F-8F7D-57651019D16E}">
      <dgm:prSet/>
      <dgm:spPr/>
      <dgm:t>
        <a:bodyPr/>
        <a:lstStyle/>
        <a:p>
          <a:endParaRPr lang="en-US"/>
        </a:p>
      </dgm:t>
    </dgm:pt>
    <dgm:pt modelId="{E017D47F-BEEA-40BC-8B5C-AAD55744D6C1}">
      <dgm:prSet/>
      <dgm:spPr/>
      <dgm:t>
        <a:bodyPr/>
        <a:lstStyle/>
        <a:p>
          <a:pPr>
            <a:buNone/>
          </a:pPr>
          <a:r>
            <a:rPr lang="da-DK" dirty="0"/>
            <a:t>Gladsaxe</a:t>
          </a:r>
          <a:endParaRPr lang="en-US" dirty="0"/>
        </a:p>
      </dgm:t>
    </dgm:pt>
    <dgm:pt modelId="{8D21F91B-94A5-4C24-92DC-D9B3E7B42C58}" type="parTrans" cxnId="{5ABE4A3E-DF93-4E43-9EBC-4AE1B2BE040F}">
      <dgm:prSet/>
      <dgm:spPr/>
      <dgm:t>
        <a:bodyPr/>
        <a:lstStyle/>
        <a:p>
          <a:endParaRPr lang="en-US"/>
        </a:p>
      </dgm:t>
    </dgm:pt>
    <dgm:pt modelId="{1FC425C4-E1B3-4BE9-A479-146711C0A93D}" type="sibTrans" cxnId="{5ABE4A3E-DF93-4E43-9EBC-4AE1B2BE040F}">
      <dgm:prSet/>
      <dgm:spPr/>
      <dgm:t>
        <a:bodyPr/>
        <a:lstStyle/>
        <a:p>
          <a:endParaRPr lang="en-US"/>
        </a:p>
      </dgm:t>
    </dgm:pt>
    <dgm:pt modelId="{4478FAB0-9E60-49F0-8117-2F9B534A8F73}">
      <dgm:prSet/>
      <dgm:spPr/>
      <dgm:t>
        <a:bodyPr/>
        <a:lstStyle/>
        <a:p>
          <a:r>
            <a:rPr lang="da-DK"/>
            <a:t>Grønne pendlervaner</a:t>
          </a:r>
          <a:endParaRPr lang="en-US"/>
        </a:p>
      </dgm:t>
    </dgm:pt>
    <dgm:pt modelId="{63C22756-40EC-4259-9AD0-3A7DB90D4B68}" type="parTrans" cxnId="{E8AEC741-337A-484D-9926-68F20AC7DA40}">
      <dgm:prSet/>
      <dgm:spPr/>
      <dgm:t>
        <a:bodyPr/>
        <a:lstStyle/>
        <a:p>
          <a:endParaRPr lang="en-US"/>
        </a:p>
      </dgm:t>
    </dgm:pt>
    <dgm:pt modelId="{B7474A94-1DA0-4DAF-B09C-8258540E4172}" type="sibTrans" cxnId="{E8AEC741-337A-484D-9926-68F20AC7DA40}">
      <dgm:prSet/>
      <dgm:spPr/>
      <dgm:t>
        <a:bodyPr/>
        <a:lstStyle/>
        <a:p>
          <a:endParaRPr lang="en-US"/>
        </a:p>
      </dgm:t>
    </dgm:pt>
    <dgm:pt modelId="{1AAC5F90-672D-4AFB-97DF-5239B902DD75}">
      <dgm:prSet/>
      <dgm:spPr/>
      <dgm:t>
        <a:bodyPr/>
        <a:lstStyle/>
        <a:p>
          <a:pPr>
            <a:buNone/>
          </a:pPr>
          <a:r>
            <a:rPr lang="da-DK" dirty="0"/>
            <a:t>Ballerup, Region H.</a:t>
          </a:r>
          <a:endParaRPr lang="en-US" dirty="0"/>
        </a:p>
      </dgm:t>
    </dgm:pt>
    <dgm:pt modelId="{6F1211D6-D097-4876-B356-8B6A73AFBE6F}" type="parTrans" cxnId="{CCC3E2A4-FEE4-48CF-9038-F0AFEF6BBF44}">
      <dgm:prSet/>
      <dgm:spPr/>
      <dgm:t>
        <a:bodyPr/>
        <a:lstStyle/>
        <a:p>
          <a:endParaRPr lang="en-US"/>
        </a:p>
      </dgm:t>
    </dgm:pt>
    <dgm:pt modelId="{895BB024-1F2C-4613-BC45-C959068B34F0}" type="sibTrans" cxnId="{CCC3E2A4-FEE4-48CF-9038-F0AFEF6BBF44}">
      <dgm:prSet/>
      <dgm:spPr/>
      <dgm:t>
        <a:bodyPr/>
        <a:lstStyle/>
        <a:p>
          <a:endParaRPr lang="en-US"/>
        </a:p>
      </dgm:t>
    </dgm:pt>
    <dgm:pt modelId="{736E2A30-F7D2-4BC2-BDBD-6BE5BA6D4B30}">
      <dgm:prSet/>
      <dgm:spPr/>
      <dgm:t>
        <a:bodyPr/>
        <a:lstStyle/>
        <a:p>
          <a:r>
            <a:rPr lang="da-DK"/>
            <a:t>Energibesparelser i boliger</a:t>
          </a:r>
          <a:endParaRPr lang="en-US"/>
        </a:p>
      </dgm:t>
    </dgm:pt>
    <dgm:pt modelId="{1BD75A9E-C4C6-4670-8263-EC97D3A1715E}" type="parTrans" cxnId="{83649AA5-3905-4ED8-A358-0CF779F8B0A7}">
      <dgm:prSet/>
      <dgm:spPr/>
      <dgm:t>
        <a:bodyPr/>
        <a:lstStyle/>
        <a:p>
          <a:endParaRPr lang="en-US"/>
        </a:p>
      </dgm:t>
    </dgm:pt>
    <dgm:pt modelId="{9A71B2C6-B9A8-4A53-AC06-E421B6A42961}" type="sibTrans" cxnId="{83649AA5-3905-4ED8-A358-0CF779F8B0A7}">
      <dgm:prSet/>
      <dgm:spPr/>
      <dgm:t>
        <a:bodyPr/>
        <a:lstStyle/>
        <a:p>
          <a:endParaRPr lang="en-US"/>
        </a:p>
      </dgm:t>
    </dgm:pt>
    <dgm:pt modelId="{0BF17BEB-A64B-4B16-A8F8-6710435E6440}">
      <dgm:prSet/>
      <dgm:spPr/>
      <dgm:t>
        <a:bodyPr/>
        <a:lstStyle/>
        <a:p>
          <a:pPr>
            <a:buNone/>
          </a:pPr>
          <a:r>
            <a:rPr lang="da-DK" dirty="0"/>
            <a:t>Fredensborg, Hvidovre</a:t>
          </a:r>
          <a:endParaRPr lang="en-US" dirty="0"/>
        </a:p>
      </dgm:t>
    </dgm:pt>
    <dgm:pt modelId="{1E893192-09F2-4454-A99C-AF20F8CB6D63}" type="parTrans" cxnId="{991AC2CA-CCBA-4D6A-A572-1E39F2F1505E}">
      <dgm:prSet/>
      <dgm:spPr/>
      <dgm:t>
        <a:bodyPr/>
        <a:lstStyle/>
        <a:p>
          <a:endParaRPr lang="en-US"/>
        </a:p>
      </dgm:t>
    </dgm:pt>
    <dgm:pt modelId="{EA5E6B0C-99CC-448C-942B-45C63C991BAC}" type="sibTrans" cxnId="{991AC2CA-CCBA-4D6A-A572-1E39F2F1505E}">
      <dgm:prSet/>
      <dgm:spPr/>
      <dgm:t>
        <a:bodyPr/>
        <a:lstStyle/>
        <a:p>
          <a:endParaRPr lang="en-US"/>
        </a:p>
      </dgm:t>
    </dgm:pt>
    <dgm:pt modelId="{E9229C65-F32A-48DA-82B2-20B750F92044}">
      <dgm:prSet/>
      <dgm:spPr/>
      <dgm:t>
        <a:bodyPr/>
        <a:lstStyle/>
        <a:p>
          <a:r>
            <a:rPr lang="da-DK"/>
            <a:t>Fælles plan for plastaffald</a:t>
          </a:r>
          <a:endParaRPr lang="en-US"/>
        </a:p>
      </dgm:t>
    </dgm:pt>
    <dgm:pt modelId="{6318D7C0-FD08-432B-930A-33C42A855F98}" type="parTrans" cxnId="{62DCDC3D-B474-4F47-A27F-8454479D65B2}">
      <dgm:prSet/>
      <dgm:spPr/>
      <dgm:t>
        <a:bodyPr/>
        <a:lstStyle/>
        <a:p>
          <a:endParaRPr lang="en-US"/>
        </a:p>
      </dgm:t>
    </dgm:pt>
    <dgm:pt modelId="{179472D5-36C5-479B-A192-ED387167DB83}" type="sibTrans" cxnId="{62DCDC3D-B474-4F47-A27F-8454479D65B2}">
      <dgm:prSet/>
      <dgm:spPr/>
      <dgm:t>
        <a:bodyPr/>
        <a:lstStyle/>
        <a:p>
          <a:endParaRPr lang="en-US"/>
        </a:p>
      </dgm:t>
    </dgm:pt>
    <dgm:pt modelId="{702EB897-142D-46F0-8DE5-DAD5764F76E3}">
      <dgm:prSet/>
      <dgm:spPr/>
      <dgm:t>
        <a:bodyPr/>
        <a:lstStyle/>
        <a:p>
          <a:pPr>
            <a:buNone/>
          </a:pPr>
          <a:r>
            <a:rPr lang="da-DK" dirty="0"/>
            <a:t>København</a:t>
          </a:r>
          <a:endParaRPr lang="en-US" dirty="0"/>
        </a:p>
      </dgm:t>
    </dgm:pt>
    <dgm:pt modelId="{EF059945-8B37-4DA1-8CC1-2EE6EF6742B2}" type="parTrans" cxnId="{6C8A263A-739E-4DA1-ADB6-5D39ABBDE410}">
      <dgm:prSet/>
      <dgm:spPr/>
      <dgm:t>
        <a:bodyPr/>
        <a:lstStyle/>
        <a:p>
          <a:endParaRPr lang="en-US"/>
        </a:p>
      </dgm:t>
    </dgm:pt>
    <dgm:pt modelId="{CAAE9549-CF84-478D-95C7-B0F286479EB1}" type="sibTrans" cxnId="{6C8A263A-739E-4DA1-ADB6-5D39ABBDE410}">
      <dgm:prSet/>
      <dgm:spPr/>
      <dgm:t>
        <a:bodyPr/>
        <a:lstStyle/>
        <a:p>
          <a:endParaRPr lang="en-US"/>
        </a:p>
      </dgm:t>
    </dgm:pt>
    <dgm:pt modelId="{DCB00CC7-6C21-4364-AA67-C5D3925EBE9A}" type="pres">
      <dgm:prSet presAssocID="{80CE3D7D-94BD-4FD3-B4C2-FF2107AF53E9}" presName="Name0" presStyleCnt="0">
        <dgm:presLayoutVars>
          <dgm:dir/>
          <dgm:animLvl val="lvl"/>
          <dgm:resizeHandles val="exact"/>
        </dgm:presLayoutVars>
      </dgm:prSet>
      <dgm:spPr/>
    </dgm:pt>
    <dgm:pt modelId="{29B70F30-346E-4AC0-91A5-841E98C8D053}" type="pres">
      <dgm:prSet presAssocID="{F68D025A-FB0D-493A-9F0F-84973E872CFE}" presName="linNode" presStyleCnt="0"/>
      <dgm:spPr/>
    </dgm:pt>
    <dgm:pt modelId="{4FCBE9EF-6574-470A-8AE8-AC8598661FF7}" type="pres">
      <dgm:prSet presAssocID="{F68D025A-FB0D-493A-9F0F-84973E872CFE}" presName="parentText" presStyleLbl="node1" presStyleIdx="0" presStyleCnt="7">
        <dgm:presLayoutVars>
          <dgm:chMax val="1"/>
          <dgm:bulletEnabled val="1"/>
        </dgm:presLayoutVars>
      </dgm:prSet>
      <dgm:spPr/>
    </dgm:pt>
    <dgm:pt modelId="{8CEC8FE4-E2B5-4D0B-93F9-26B8267D581F}" type="pres">
      <dgm:prSet presAssocID="{F68D025A-FB0D-493A-9F0F-84973E872CFE}" presName="descendantText" presStyleLbl="alignAccFollowNode1" presStyleIdx="0" presStyleCnt="7">
        <dgm:presLayoutVars>
          <dgm:bulletEnabled val="1"/>
        </dgm:presLayoutVars>
      </dgm:prSet>
      <dgm:spPr/>
    </dgm:pt>
    <dgm:pt modelId="{F5E03725-73BA-4925-8359-C899B18C4FD8}" type="pres">
      <dgm:prSet presAssocID="{A549A60D-3CC3-4316-808C-237356D0E882}" presName="sp" presStyleCnt="0"/>
      <dgm:spPr/>
    </dgm:pt>
    <dgm:pt modelId="{CABA4F60-C334-485D-9408-4A8BCB2481CB}" type="pres">
      <dgm:prSet presAssocID="{F0A1E888-D4E5-45C4-994B-09AA30496CEA}" presName="linNode" presStyleCnt="0"/>
      <dgm:spPr/>
    </dgm:pt>
    <dgm:pt modelId="{23ABA107-DFBB-4D22-ADA4-8836667E23AE}" type="pres">
      <dgm:prSet presAssocID="{F0A1E888-D4E5-45C4-994B-09AA30496CEA}" presName="parentText" presStyleLbl="node1" presStyleIdx="1" presStyleCnt="7">
        <dgm:presLayoutVars>
          <dgm:chMax val="1"/>
          <dgm:bulletEnabled val="1"/>
        </dgm:presLayoutVars>
      </dgm:prSet>
      <dgm:spPr/>
    </dgm:pt>
    <dgm:pt modelId="{B8E547DF-731E-47AC-BF34-F2BFF17FC1EE}" type="pres">
      <dgm:prSet presAssocID="{F0A1E888-D4E5-45C4-994B-09AA30496CEA}" presName="descendantText" presStyleLbl="alignAccFollowNode1" presStyleIdx="1" presStyleCnt="7" custLinFactNeighborX="-257" custLinFactNeighborY="-1658">
        <dgm:presLayoutVars>
          <dgm:bulletEnabled val="1"/>
        </dgm:presLayoutVars>
      </dgm:prSet>
      <dgm:spPr/>
    </dgm:pt>
    <dgm:pt modelId="{E64D79A8-8971-43A6-8918-1500E1D02503}" type="pres">
      <dgm:prSet presAssocID="{B741E67B-F52C-4133-8130-5C68441E050B}" presName="sp" presStyleCnt="0"/>
      <dgm:spPr/>
    </dgm:pt>
    <dgm:pt modelId="{E8C428CE-6C70-4EA9-8F06-0098272E0E0C}" type="pres">
      <dgm:prSet presAssocID="{6E7648F2-27DE-4B22-B2BC-48132635EFD1}" presName="linNode" presStyleCnt="0"/>
      <dgm:spPr/>
    </dgm:pt>
    <dgm:pt modelId="{11864886-8366-4235-A7A8-E1F08E859A4A}" type="pres">
      <dgm:prSet presAssocID="{6E7648F2-27DE-4B22-B2BC-48132635EFD1}" presName="parentText" presStyleLbl="node1" presStyleIdx="2" presStyleCnt="7">
        <dgm:presLayoutVars>
          <dgm:chMax val="1"/>
          <dgm:bulletEnabled val="1"/>
        </dgm:presLayoutVars>
      </dgm:prSet>
      <dgm:spPr/>
    </dgm:pt>
    <dgm:pt modelId="{653AA857-2121-4495-9C70-49C69CAC15B1}" type="pres">
      <dgm:prSet presAssocID="{6E7648F2-27DE-4B22-B2BC-48132635EFD1}" presName="descendantText" presStyleLbl="alignAccFollowNode1" presStyleIdx="2" presStyleCnt="7">
        <dgm:presLayoutVars>
          <dgm:bulletEnabled val="1"/>
        </dgm:presLayoutVars>
      </dgm:prSet>
      <dgm:spPr/>
    </dgm:pt>
    <dgm:pt modelId="{7C7B992D-9C3F-465D-8C31-7280AA8EA9C4}" type="pres">
      <dgm:prSet presAssocID="{5932985A-E701-4071-BB6D-B06032BD8569}" presName="sp" presStyleCnt="0"/>
      <dgm:spPr/>
    </dgm:pt>
    <dgm:pt modelId="{2543C75C-26F1-4BED-927E-200C485B4ADE}" type="pres">
      <dgm:prSet presAssocID="{04E33593-CFD8-4831-85F3-6705BB607DCB}" presName="linNode" presStyleCnt="0"/>
      <dgm:spPr/>
    </dgm:pt>
    <dgm:pt modelId="{33915CEE-EF7F-4AA8-BFCA-5C6167504585}" type="pres">
      <dgm:prSet presAssocID="{04E33593-CFD8-4831-85F3-6705BB607DCB}" presName="parentText" presStyleLbl="node1" presStyleIdx="3" presStyleCnt="7">
        <dgm:presLayoutVars>
          <dgm:chMax val="1"/>
          <dgm:bulletEnabled val="1"/>
        </dgm:presLayoutVars>
      </dgm:prSet>
      <dgm:spPr/>
    </dgm:pt>
    <dgm:pt modelId="{67433782-82A6-4751-95DA-540C53A8829D}" type="pres">
      <dgm:prSet presAssocID="{04E33593-CFD8-4831-85F3-6705BB607DCB}" presName="descendantText" presStyleLbl="alignAccFollowNode1" presStyleIdx="3" presStyleCnt="7">
        <dgm:presLayoutVars>
          <dgm:bulletEnabled val="1"/>
        </dgm:presLayoutVars>
      </dgm:prSet>
      <dgm:spPr/>
    </dgm:pt>
    <dgm:pt modelId="{4A3949DC-A7F4-4878-B103-5873FA02DB5D}" type="pres">
      <dgm:prSet presAssocID="{054F6C3C-A3FC-4CD9-8F0D-854CF2B6A91B}" presName="sp" presStyleCnt="0"/>
      <dgm:spPr/>
    </dgm:pt>
    <dgm:pt modelId="{4498965B-1FEC-4654-BA56-5DE3B66055E0}" type="pres">
      <dgm:prSet presAssocID="{4478FAB0-9E60-49F0-8117-2F9B534A8F73}" presName="linNode" presStyleCnt="0"/>
      <dgm:spPr/>
    </dgm:pt>
    <dgm:pt modelId="{413E02F8-ED13-4758-BEDC-25AFBEFDB69F}" type="pres">
      <dgm:prSet presAssocID="{4478FAB0-9E60-49F0-8117-2F9B534A8F73}" presName="parentText" presStyleLbl="node1" presStyleIdx="4" presStyleCnt="7">
        <dgm:presLayoutVars>
          <dgm:chMax val="1"/>
          <dgm:bulletEnabled val="1"/>
        </dgm:presLayoutVars>
      </dgm:prSet>
      <dgm:spPr/>
    </dgm:pt>
    <dgm:pt modelId="{B0B53D06-BAE1-44B4-BD1A-28F217CCAC14}" type="pres">
      <dgm:prSet presAssocID="{4478FAB0-9E60-49F0-8117-2F9B534A8F73}" presName="descendantText" presStyleLbl="alignAccFollowNode1" presStyleIdx="4" presStyleCnt="7">
        <dgm:presLayoutVars>
          <dgm:bulletEnabled val="1"/>
        </dgm:presLayoutVars>
      </dgm:prSet>
      <dgm:spPr/>
    </dgm:pt>
    <dgm:pt modelId="{67379115-6BED-4E89-8982-989C33F653EB}" type="pres">
      <dgm:prSet presAssocID="{B7474A94-1DA0-4DAF-B09C-8258540E4172}" presName="sp" presStyleCnt="0"/>
      <dgm:spPr/>
    </dgm:pt>
    <dgm:pt modelId="{CA555E8F-F5C6-4AEC-AC32-1794ACFDEC0F}" type="pres">
      <dgm:prSet presAssocID="{736E2A30-F7D2-4BC2-BDBD-6BE5BA6D4B30}" presName="linNode" presStyleCnt="0"/>
      <dgm:spPr/>
    </dgm:pt>
    <dgm:pt modelId="{6F90D28D-BD08-4A5E-83A6-3D3A7793FCC9}" type="pres">
      <dgm:prSet presAssocID="{736E2A30-F7D2-4BC2-BDBD-6BE5BA6D4B30}" presName="parentText" presStyleLbl="node1" presStyleIdx="5" presStyleCnt="7">
        <dgm:presLayoutVars>
          <dgm:chMax val="1"/>
          <dgm:bulletEnabled val="1"/>
        </dgm:presLayoutVars>
      </dgm:prSet>
      <dgm:spPr/>
    </dgm:pt>
    <dgm:pt modelId="{C253F0CA-8EBB-4C67-B4E6-CE53AE1E7756}" type="pres">
      <dgm:prSet presAssocID="{736E2A30-F7D2-4BC2-BDBD-6BE5BA6D4B30}" presName="descendantText" presStyleLbl="alignAccFollowNode1" presStyleIdx="5" presStyleCnt="7">
        <dgm:presLayoutVars>
          <dgm:bulletEnabled val="1"/>
        </dgm:presLayoutVars>
      </dgm:prSet>
      <dgm:spPr/>
    </dgm:pt>
    <dgm:pt modelId="{A3C560F3-3F37-4795-86F1-6310278BC966}" type="pres">
      <dgm:prSet presAssocID="{9A71B2C6-B9A8-4A53-AC06-E421B6A42961}" presName="sp" presStyleCnt="0"/>
      <dgm:spPr/>
    </dgm:pt>
    <dgm:pt modelId="{480089B1-AE92-4D3B-A0BC-AA9F62CE93CA}" type="pres">
      <dgm:prSet presAssocID="{E9229C65-F32A-48DA-82B2-20B750F92044}" presName="linNode" presStyleCnt="0"/>
      <dgm:spPr/>
    </dgm:pt>
    <dgm:pt modelId="{81AA9D23-5B20-47C0-A004-90A8A925FCA7}" type="pres">
      <dgm:prSet presAssocID="{E9229C65-F32A-48DA-82B2-20B750F92044}" presName="parentText" presStyleLbl="node1" presStyleIdx="6" presStyleCnt="7">
        <dgm:presLayoutVars>
          <dgm:chMax val="1"/>
          <dgm:bulletEnabled val="1"/>
        </dgm:presLayoutVars>
      </dgm:prSet>
      <dgm:spPr/>
    </dgm:pt>
    <dgm:pt modelId="{DA84BFEA-B861-49C1-BA22-00EF0408F1E5}" type="pres">
      <dgm:prSet presAssocID="{E9229C65-F32A-48DA-82B2-20B750F92044}" presName="descendantText" presStyleLbl="alignAccFollowNode1" presStyleIdx="6" presStyleCnt="7">
        <dgm:presLayoutVars>
          <dgm:bulletEnabled val="1"/>
        </dgm:presLayoutVars>
      </dgm:prSet>
      <dgm:spPr/>
    </dgm:pt>
  </dgm:ptLst>
  <dgm:cxnLst>
    <dgm:cxn modelId="{A0A52B07-E2ED-4FB2-BADC-C95866CCF955}" type="presOf" srcId="{04E33593-CFD8-4831-85F3-6705BB607DCB}" destId="{33915CEE-EF7F-4AA8-BFCA-5C6167504585}" srcOrd="0" destOrd="0" presId="urn:microsoft.com/office/officeart/2005/8/layout/vList5"/>
    <dgm:cxn modelId="{7302FB28-FD28-4B23-BEA0-C9B0F4649908}" type="presOf" srcId="{F0A1E888-D4E5-45C4-994B-09AA30496CEA}" destId="{23ABA107-DFBB-4D22-ADA4-8836667E23AE}" srcOrd="0" destOrd="0" presId="urn:microsoft.com/office/officeart/2005/8/layout/vList5"/>
    <dgm:cxn modelId="{6C8A263A-739E-4DA1-ADB6-5D39ABBDE410}" srcId="{E9229C65-F32A-48DA-82B2-20B750F92044}" destId="{702EB897-142D-46F0-8DE5-DAD5764F76E3}" srcOrd="0" destOrd="0" parTransId="{EF059945-8B37-4DA1-8CC1-2EE6EF6742B2}" sibTransId="{CAAE9549-CF84-478D-95C7-B0F286479EB1}"/>
    <dgm:cxn modelId="{62DCDC3D-B474-4F47-A27F-8454479D65B2}" srcId="{80CE3D7D-94BD-4FD3-B4C2-FF2107AF53E9}" destId="{E9229C65-F32A-48DA-82B2-20B750F92044}" srcOrd="6" destOrd="0" parTransId="{6318D7C0-FD08-432B-930A-33C42A855F98}" sibTransId="{179472D5-36C5-479B-A192-ED387167DB83}"/>
    <dgm:cxn modelId="{5ABE4A3E-DF93-4E43-9EBC-4AE1B2BE040F}" srcId="{04E33593-CFD8-4831-85F3-6705BB607DCB}" destId="{E017D47F-BEEA-40BC-8B5C-AAD55744D6C1}" srcOrd="0" destOrd="0" parTransId="{8D21F91B-94A5-4C24-92DC-D9B3E7B42C58}" sibTransId="{1FC425C4-E1B3-4BE9-A479-146711C0A93D}"/>
    <dgm:cxn modelId="{789E3B3F-6242-42CF-A63C-BF407B7266C2}" type="presOf" srcId="{E9229C65-F32A-48DA-82B2-20B750F92044}" destId="{81AA9D23-5B20-47C0-A004-90A8A925FCA7}" srcOrd="0" destOrd="0" presId="urn:microsoft.com/office/officeart/2005/8/layout/vList5"/>
    <dgm:cxn modelId="{4B871F40-55A7-4547-A445-D6DB646CECD6}" type="presOf" srcId="{339B00E8-696F-4880-8BDB-055D4F73E487}" destId="{8CEC8FE4-E2B5-4D0B-93F9-26B8267D581F}" srcOrd="0" destOrd="0" presId="urn:microsoft.com/office/officeart/2005/8/layout/vList5"/>
    <dgm:cxn modelId="{E8AEC741-337A-484D-9926-68F20AC7DA40}" srcId="{80CE3D7D-94BD-4FD3-B4C2-FF2107AF53E9}" destId="{4478FAB0-9E60-49F0-8117-2F9B534A8F73}" srcOrd="4" destOrd="0" parTransId="{63C22756-40EC-4259-9AD0-3A7DB90D4B68}" sibTransId="{B7474A94-1DA0-4DAF-B09C-8258540E4172}"/>
    <dgm:cxn modelId="{17303845-36FB-4444-89FF-93DC5F113B02}" srcId="{80CE3D7D-94BD-4FD3-B4C2-FF2107AF53E9}" destId="{F68D025A-FB0D-493A-9F0F-84973E872CFE}" srcOrd="0" destOrd="0" parTransId="{770C703E-ABA1-4D04-81FB-E2BD5FDF1CCD}" sibTransId="{A549A60D-3CC3-4316-808C-237356D0E882}"/>
    <dgm:cxn modelId="{E4BDA746-4FD7-491A-ADCC-D79C11BD34C9}" type="presOf" srcId="{702EB897-142D-46F0-8DE5-DAD5764F76E3}" destId="{DA84BFEA-B861-49C1-BA22-00EF0408F1E5}" srcOrd="0" destOrd="0" presId="urn:microsoft.com/office/officeart/2005/8/layout/vList5"/>
    <dgm:cxn modelId="{A2EF0C47-2F50-4910-9A0A-F3E1E87DAE59}" type="presOf" srcId="{1AAC5F90-672D-4AFB-97DF-5239B902DD75}" destId="{B0B53D06-BAE1-44B4-BD1A-28F217CCAC14}" srcOrd="0" destOrd="0" presId="urn:microsoft.com/office/officeart/2005/8/layout/vList5"/>
    <dgm:cxn modelId="{9F77E14D-38A9-47A9-9AC8-906CC8D212CB}" type="presOf" srcId="{0BF17BEB-A64B-4B16-A8F8-6710435E6440}" destId="{C253F0CA-8EBB-4C67-B4E6-CE53AE1E7756}" srcOrd="0" destOrd="0" presId="urn:microsoft.com/office/officeart/2005/8/layout/vList5"/>
    <dgm:cxn modelId="{0D586D70-7FAC-4A1B-9C5F-D849C640CBBA}" type="presOf" srcId="{736E2A30-F7D2-4BC2-BDBD-6BE5BA6D4B30}" destId="{6F90D28D-BD08-4A5E-83A6-3D3A7793FCC9}" srcOrd="0" destOrd="0" presId="urn:microsoft.com/office/officeart/2005/8/layout/vList5"/>
    <dgm:cxn modelId="{CECCBD71-4C15-455E-8A7E-CB93388C0148}" type="presOf" srcId="{BB62D769-F24D-4BD3-8B70-336DED21A3BE}" destId="{B8E547DF-731E-47AC-BF34-F2BFF17FC1EE}" srcOrd="0" destOrd="0" presId="urn:microsoft.com/office/officeart/2005/8/layout/vList5"/>
    <dgm:cxn modelId="{96A99154-7A01-4969-9751-D3DE2A4D483D}" srcId="{F0A1E888-D4E5-45C4-994B-09AA30496CEA}" destId="{BB62D769-F24D-4BD3-8B70-336DED21A3BE}" srcOrd="0" destOrd="0" parTransId="{4ED78F56-52E5-4990-89BF-01AE7E078165}" sibTransId="{F1B895F9-6F13-49AF-8FBC-7FD35E5510B9}"/>
    <dgm:cxn modelId="{A03B307F-7AF1-467F-8F7D-57651019D16E}" srcId="{80CE3D7D-94BD-4FD3-B4C2-FF2107AF53E9}" destId="{04E33593-CFD8-4831-85F3-6705BB607DCB}" srcOrd="3" destOrd="0" parTransId="{2A70DE93-B5BB-4F5D-B1F2-FACD695662F2}" sibTransId="{054F6C3C-A3FC-4CD9-8F0D-854CF2B6A91B}"/>
    <dgm:cxn modelId="{7C8DAB83-245E-43DE-AD05-0B2A163D4C55}" srcId="{F68D025A-FB0D-493A-9F0F-84973E872CFE}" destId="{339B00E8-696F-4880-8BDB-055D4F73E487}" srcOrd="0" destOrd="0" parTransId="{9623E733-CFB5-4B95-9587-6C9F936BE67D}" sibTransId="{89932529-322B-4A39-AF0D-E7272E4A7E79}"/>
    <dgm:cxn modelId="{E6F9A18E-9CF3-49F2-B455-72FDFB5890A3}" type="presOf" srcId="{4478FAB0-9E60-49F0-8117-2F9B534A8F73}" destId="{413E02F8-ED13-4758-BEDC-25AFBEFDB69F}" srcOrd="0" destOrd="0" presId="urn:microsoft.com/office/officeart/2005/8/layout/vList5"/>
    <dgm:cxn modelId="{CCC3E2A4-FEE4-48CF-9038-F0AFEF6BBF44}" srcId="{4478FAB0-9E60-49F0-8117-2F9B534A8F73}" destId="{1AAC5F90-672D-4AFB-97DF-5239B902DD75}" srcOrd="0" destOrd="0" parTransId="{6F1211D6-D097-4876-B356-8B6A73AFBE6F}" sibTransId="{895BB024-1F2C-4613-BC45-C959068B34F0}"/>
    <dgm:cxn modelId="{83649AA5-3905-4ED8-A358-0CF779F8B0A7}" srcId="{80CE3D7D-94BD-4FD3-B4C2-FF2107AF53E9}" destId="{736E2A30-F7D2-4BC2-BDBD-6BE5BA6D4B30}" srcOrd="5" destOrd="0" parTransId="{1BD75A9E-C4C6-4670-8263-EC97D3A1715E}" sibTransId="{9A71B2C6-B9A8-4A53-AC06-E421B6A42961}"/>
    <dgm:cxn modelId="{42081CA6-C10D-45C8-BF37-DE2EF9354D2C}" type="presOf" srcId="{7845CE01-7C0E-4321-922C-34D70321629D}" destId="{653AA857-2121-4495-9C70-49C69CAC15B1}" srcOrd="0" destOrd="0" presId="urn:microsoft.com/office/officeart/2005/8/layout/vList5"/>
    <dgm:cxn modelId="{E91379BA-8286-465C-87F7-EC02121312DE}" type="presOf" srcId="{E017D47F-BEEA-40BC-8B5C-AAD55744D6C1}" destId="{67433782-82A6-4751-95DA-540C53A8829D}" srcOrd="0" destOrd="0" presId="urn:microsoft.com/office/officeart/2005/8/layout/vList5"/>
    <dgm:cxn modelId="{991AC2CA-CCBA-4D6A-A572-1E39F2F1505E}" srcId="{736E2A30-F7D2-4BC2-BDBD-6BE5BA6D4B30}" destId="{0BF17BEB-A64B-4B16-A8F8-6710435E6440}" srcOrd="0" destOrd="0" parTransId="{1E893192-09F2-4454-A99C-AF20F8CB6D63}" sibTransId="{EA5E6B0C-99CC-448C-942B-45C63C991BAC}"/>
    <dgm:cxn modelId="{14BF96CF-D128-408D-B55C-2A3DF1A0BBBE}" type="presOf" srcId="{F68D025A-FB0D-493A-9F0F-84973E872CFE}" destId="{4FCBE9EF-6574-470A-8AE8-AC8598661FF7}" srcOrd="0" destOrd="0" presId="urn:microsoft.com/office/officeart/2005/8/layout/vList5"/>
    <dgm:cxn modelId="{835AE2D6-9FA7-48AF-9274-6BF59DB44144}" type="presOf" srcId="{6E7648F2-27DE-4B22-B2BC-48132635EFD1}" destId="{11864886-8366-4235-A7A8-E1F08E859A4A}" srcOrd="0" destOrd="0" presId="urn:microsoft.com/office/officeart/2005/8/layout/vList5"/>
    <dgm:cxn modelId="{16EB57ED-2629-466F-908C-A4A03EAE1BD6}" srcId="{80CE3D7D-94BD-4FD3-B4C2-FF2107AF53E9}" destId="{F0A1E888-D4E5-45C4-994B-09AA30496CEA}" srcOrd="1" destOrd="0" parTransId="{EBB51BED-B952-4A7A-B5A4-7F21A7D40D05}" sibTransId="{B741E67B-F52C-4133-8130-5C68441E050B}"/>
    <dgm:cxn modelId="{F0D1ECF2-B415-43BA-8D8A-AC0624538BCB}" srcId="{80CE3D7D-94BD-4FD3-B4C2-FF2107AF53E9}" destId="{6E7648F2-27DE-4B22-B2BC-48132635EFD1}" srcOrd="2" destOrd="0" parTransId="{F6B5840C-8DFD-46A6-ADD2-077411837BF1}" sibTransId="{5932985A-E701-4071-BB6D-B06032BD8569}"/>
    <dgm:cxn modelId="{D05745FA-28FF-439D-A49E-F13C7D526ED5}" srcId="{6E7648F2-27DE-4B22-B2BC-48132635EFD1}" destId="{7845CE01-7C0E-4321-922C-34D70321629D}" srcOrd="0" destOrd="0" parTransId="{EBDB2CC7-0A2A-42D0-BD35-B5544F549DA2}" sibTransId="{14B58DC9-427D-4600-97DD-16221CCA9A18}"/>
    <dgm:cxn modelId="{C03642FB-EAF5-4A57-8A7E-03216336060A}" type="presOf" srcId="{80CE3D7D-94BD-4FD3-B4C2-FF2107AF53E9}" destId="{DCB00CC7-6C21-4364-AA67-C5D3925EBE9A}" srcOrd="0" destOrd="0" presId="urn:microsoft.com/office/officeart/2005/8/layout/vList5"/>
    <dgm:cxn modelId="{37B409D3-C91A-4E4D-99EE-24CC33E6A26C}" type="presParOf" srcId="{DCB00CC7-6C21-4364-AA67-C5D3925EBE9A}" destId="{29B70F30-346E-4AC0-91A5-841E98C8D053}" srcOrd="0" destOrd="0" presId="urn:microsoft.com/office/officeart/2005/8/layout/vList5"/>
    <dgm:cxn modelId="{965BCAD4-5BD6-4379-A11C-2D0B1503535F}" type="presParOf" srcId="{29B70F30-346E-4AC0-91A5-841E98C8D053}" destId="{4FCBE9EF-6574-470A-8AE8-AC8598661FF7}" srcOrd="0" destOrd="0" presId="urn:microsoft.com/office/officeart/2005/8/layout/vList5"/>
    <dgm:cxn modelId="{B729D6A8-833D-4CC2-A492-9EBB73E8972E}" type="presParOf" srcId="{29B70F30-346E-4AC0-91A5-841E98C8D053}" destId="{8CEC8FE4-E2B5-4D0B-93F9-26B8267D581F}" srcOrd="1" destOrd="0" presId="urn:microsoft.com/office/officeart/2005/8/layout/vList5"/>
    <dgm:cxn modelId="{4E019CBA-9F4B-49F7-9150-121817AF6189}" type="presParOf" srcId="{DCB00CC7-6C21-4364-AA67-C5D3925EBE9A}" destId="{F5E03725-73BA-4925-8359-C899B18C4FD8}" srcOrd="1" destOrd="0" presId="urn:microsoft.com/office/officeart/2005/8/layout/vList5"/>
    <dgm:cxn modelId="{D8E136C2-3D0C-4071-9B9C-18A28B9A08EF}" type="presParOf" srcId="{DCB00CC7-6C21-4364-AA67-C5D3925EBE9A}" destId="{CABA4F60-C334-485D-9408-4A8BCB2481CB}" srcOrd="2" destOrd="0" presId="urn:microsoft.com/office/officeart/2005/8/layout/vList5"/>
    <dgm:cxn modelId="{98B5ADE1-9667-467C-9FB7-110BB23ECF67}" type="presParOf" srcId="{CABA4F60-C334-485D-9408-4A8BCB2481CB}" destId="{23ABA107-DFBB-4D22-ADA4-8836667E23AE}" srcOrd="0" destOrd="0" presId="urn:microsoft.com/office/officeart/2005/8/layout/vList5"/>
    <dgm:cxn modelId="{A3A23072-3131-4E94-95F4-46025DF13489}" type="presParOf" srcId="{CABA4F60-C334-485D-9408-4A8BCB2481CB}" destId="{B8E547DF-731E-47AC-BF34-F2BFF17FC1EE}" srcOrd="1" destOrd="0" presId="urn:microsoft.com/office/officeart/2005/8/layout/vList5"/>
    <dgm:cxn modelId="{2D7F67FA-5589-43F8-956E-87642884EA1E}" type="presParOf" srcId="{DCB00CC7-6C21-4364-AA67-C5D3925EBE9A}" destId="{E64D79A8-8971-43A6-8918-1500E1D02503}" srcOrd="3" destOrd="0" presId="urn:microsoft.com/office/officeart/2005/8/layout/vList5"/>
    <dgm:cxn modelId="{59ACDB6B-E721-4FF9-8326-B86D14FFD949}" type="presParOf" srcId="{DCB00CC7-6C21-4364-AA67-C5D3925EBE9A}" destId="{E8C428CE-6C70-4EA9-8F06-0098272E0E0C}" srcOrd="4" destOrd="0" presId="urn:microsoft.com/office/officeart/2005/8/layout/vList5"/>
    <dgm:cxn modelId="{9028FAA6-8FF0-462C-ACC1-46625A4B82A0}" type="presParOf" srcId="{E8C428CE-6C70-4EA9-8F06-0098272E0E0C}" destId="{11864886-8366-4235-A7A8-E1F08E859A4A}" srcOrd="0" destOrd="0" presId="urn:microsoft.com/office/officeart/2005/8/layout/vList5"/>
    <dgm:cxn modelId="{5D225409-E09B-4D0A-89AC-1959A29FBE49}" type="presParOf" srcId="{E8C428CE-6C70-4EA9-8F06-0098272E0E0C}" destId="{653AA857-2121-4495-9C70-49C69CAC15B1}" srcOrd="1" destOrd="0" presId="urn:microsoft.com/office/officeart/2005/8/layout/vList5"/>
    <dgm:cxn modelId="{EE5CDC02-0F9E-4A6D-ABC2-E01FB407BD84}" type="presParOf" srcId="{DCB00CC7-6C21-4364-AA67-C5D3925EBE9A}" destId="{7C7B992D-9C3F-465D-8C31-7280AA8EA9C4}" srcOrd="5" destOrd="0" presId="urn:microsoft.com/office/officeart/2005/8/layout/vList5"/>
    <dgm:cxn modelId="{7CB53424-2437-4204-900F-2F68C6079E84}" type="presParOf" srcId="{DCB00CC7-6C21-4364-AA67-C5D3925EBE9A}" destId="{2543C75C-26F1-4BED-927E-200C485B4ADE}" srcOrd="6" destOrd="0" presId="urn:microsoft.com/office/officeart/2005/8/layout/vList5"/>
    <dgm:cxn modelId="{4A8E6581-096F-4A0A-A5C1-2AA34416B979}" type="presParOf" srcId="{2543C75C-26F1-4BED-927E-200C485B4ADE}" destId="{33915CEE-EF7F-4AA8-BFCA-5C6167504585}" srcOrd="0" destOrd="0" presId="urn:microsoft.com/office/officeart/2005/8/layout/vList5"/>
    <dgm:cxn modelId="{069FEC57-56A9-426B-8183-733A7E61C70D}" type="presParOf" srcId="{2543C75C-26F1-4BED-927E-200C485B4ADE}" destId="{67433782-82A6-4751-95DA-540C53A8829D}" srcOrd="1" destOrd="0" presId="urn:microsoft.com/office/officeart/2005/8/layout/vList5"/>
    <dgm:cxn modelId="{E5F7302D-FF0F-4426-AD9E-5C786B2A6229}" type="presParOf" srcId="{DCB00CC7-6C21-4364-AA67-C5D3925EBE9A}" destId="{4A3949DC-A7F4-4878-B103-5873FA02DB5D}" srcOrd="7" destOrd="0" presId="urn:microsoft.com/office/officeart/2005/8/layout/vList5"/>
    <dgm:cxn modelId="{1DF25E97-353C-4178-A498-D9A4F703B57A}" type="presParOf" srcId="{DCB00CC7-6C21-4364-AA67-C5D3925EBE9A}" destId="{4498965B-1FEC-4654-BA56-5DE3B66055E0}" srcOrd="8" destOrd="0" presId="urn:microsoft.com/office/officeart/2005/8/layout/vList5"/>
    <dgm:cxn modelId="{96E34580-A9AE-473A-839F-BD7F664879C1}" type="presParOf" srcId="{4498965B-1FEC-4654-BA56-5DE3B66055E0}" destId="{413E02F8-ED13-4758-BEDC-25AFBEFDB69F}" srcOrd="0" destOrd="0" presId="urn:microsoft.com/office/officeart/2005/8/layout/vList5"/>
    <dgm:cxn modelId="{79CEEF55-DCAC-44C7-8B50-BA7D2AFE5AA7}" type="presParOf" srcId="{4498965B-1FEC-4654-BA56-5DE3B66055E0}" destId="{B0B53D06-BAE1-44B4-BD1A-28F217CCAC14}" srcOrd="1" destOrd="0" presId="urn:microsoft.com/office/officeart/2005/8/layout/vList5"/>
    <dgm:cxn modelId="{2EB51F9D-D3F1-46D8-9135-0F1C1F839843}" type="presParOf" srcId="{DCB00CC7-6C21-4364-AA67-C5D3925EBE9A}" destId="{67379115-6BED-4E89-8982-989C33F653EB}" srcOrd="9" destOrd="0" presId="urn:microsoft.com/office/officeart/2005/8/layout/vList5"/>
    <dgm:cxn modelId="{F83FA333-9B90-443C-B405-CDDA3121B7C1}" type="presParOf" srcId="{DCB00CC7-6C21-4364-AA67-C5D3925EBE9A}" destId="{CA555E8F-F5C6-4AEC-AC32-1794ACFDEC0F}" srcOrd="10" destOrd="0" presId="urn:microsoft.com/office/officeart/2005/8/layout/vList5"/>
    <dgm:cxn modelId="{329D5389-88C4-4D03-AEBD-17B53F8FCADB}" type="presParOf" srcId="{CA555E8F-F5C6-4AEC-AC32-1794ACFDEC0F}" destId="{6F90D28D-BD08-4A5E-83A6-3D3A7793FCC9}" srcOrd="0" destOrd="0" presId="urn:microsoft.com/office/officeart/2005/8/layout/vList5"/>
    <dgm:cxn modelId="{77FE1993-F8B8-4C19-809C-2B857D4B6859}" type="presParOf" srcId="{CA555E8F-F5C6-4AEC-AC32-1794ACFDEC0F}" destId="{C253F0CA-8EBB-4C67-B4E6-CE53AE1E7756}" srcOrd="1" destOrd="0" presId="urn:microsoft.com/office/officeart/2005/8/layout/vList5"/>
    <dgm:cxn modelId="{8AE32FC4-182A-4418-B114-DF58C371350F}" type="presParOf" srcId="{DCB00CC7-6C21-4364-AA67-C5D3925EBE9A}" destId="{A3C560F3-3F37-4795-86F1-6310278BC966}" srcOrd="11" destOrd="0" presId="urn:microsoft.com/office/officeart/2005/8/layout/vList5"/>
    <dgm:cxn modelId="{0352BA7F-B6F3-4CDD-BD01-0493FC0CD259}" type="presParOf" srcId="{DCB00CC7-6C21-4364-AA67-C5D3925EBE9A}" destId="{480089B1-AE92-4D3B-A0BC-AA9F62CE93CA}" srcOrd="12" destOrd="0" presId="urn:microsoft.com/office/officeart/2005/8/layout/vList5"/>
    <dgm:cxn modelId="{8C5809D7-4F11-4CCD-9D47-3107E4852A05}" type="presParOf" srcId="{480089B1-AE92-4D3B-A0BC-AA9F62CE93CA}" destId="{81AA9D23-5B20-47C0-A004-90A8A925FCA7}" srcOrd="0" destOrd="0" presId="urn:microsoft.com/office/officeart/2005/8/layout/vList5"/>
    <dgm:cxn modelId="{D238F27D-A995-491D-9063-2809166C253F}" type="presParOf" srcId="{480089B1-AE92-4D3B-A0BC-AA9F62CE93CA}" destId="{DA84BFEA-B861-49C1-BA22-00EF0408F1E5}"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1E28C8-4DAD-4453-8DFA-8DE3F11D19B7}">
      <dsp:nvSpPr>
        <dsp:cNvPr id="0" name=""/>
        <dsp:cNvSpPr/>
      </dsp:nvSpPr>
      <dsp:spPr>
        <a:xfrm>
          <a:off x="466366" y="444169"/>
          <a:ext cx="4416552" cy="4416552"/>
        </a:xfrm>
        <a:prstGeom prst="pie">
          <a:avLst>
            <a:gd name="adj1" fmla="val 16200000"/>
            <a:gd name="adj2" fmla="val 19285716"/>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da-DK" sz="1300" kern="1200" dirty="0"/>
            <a:t>Energi- og klimaplaner (DK2020)</a:t>
          </a:r>
          <a:endParaRPr lang="en-US" sz="1300" kern="1200" dirty="0"/>
        </a:p>
      </dsp:txBody>
      <dsp:txXfrm>
        <a:off x="2786633" y="854278"/>
        <a:ext cx="1051560" cy="841248"/>
      </dsp:txXfrm>
    </dsp:sp>
    <dsp:sp modelId="{0FE93AAB-F2C4-4B27-B9DC-0930AFDD386A}">
      <dsp:nvSpPr>
        <dsp:cNvPr id="0" name=""/>
        <dsp:cNvSpPr/>
      </dsp:nvSpPr>
      <dsp:spPr>
        <a:xfrm>
          <a:off x="523151" y="515150"/>
          <a:ext cx="4416552" cy="4416552"/>
        </a:xfrm>
        <a:prstGeom prst="pie">
          <a:avLst>
            <a:gd name="adj1" fmla="val 19285716"/>
            <a:gd name="adj2" fmla="val 771428"/>
          </a:avLst>
        </a:prstGeom>
        <a:solidFill>
          <a:schemeClr val="accent5">
            <a:hueOff val="-1126424"/>
            <a:satOff val="-2903"/>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da-DK" sz="1300" kern="1200"/>
            <a:t>Håndtering af madspild og bioaffald</a:t>
          </a:r>
          <a:endParaRPr lang="en-US" sz="1300" kern="1200"/>
        </a:p>
      </dsp:txBody>
      <dsp:txXfrm>
        <a:off x="3522726" y="2116150"/>
        <a:ext cx="1209294" cy="736092"/>
      </dsp:txXfrm>
    </dsp:sp>
    <dsp:sp modelId="{6F8116CC-EF94-4101-B747-659FB786E299}">
      <dsp:nvSpPr>
        <dsp:cNvPr id="0" name=""/>
        <dsp:cNvSpPr/>
      </dsp:nvSpPr>
      <dsp:spPr>
        <a:xfrm>
          <a:off x="502645" y="604532"/>
          <a:ext cx="4416552" cy="4416552"/>
        </a:xfrm>
        <a:prstGeom prst="pie">
          <a:avLst>
            <a:gd name="adj1" fmla="val 771428"/>
            <a:gd name="adj2" fmla="val 3857143"/>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da-DK" sz="1300" kern="1200"/>
            <a:t>100% grønne drivmidler</a:t>
          </a:r>
          <a:endParaRPr lang="en-US" sz="1300" kern="1200"/>
        </a:p>
      </dsp:txBody>
      <dsp:txXfrm>
        <a:off x="3338703" y="3220288"/>
        <a:ext cx="1051560" cy="814959"/>
      </dsp:txXfrm>
    </dsp:sp>
    <dsp:sp modelId="{3A75460B-9935-499F-ADB1-4039B9B134EF}">
      <dsp:nvSpPr>
        <dsp:cNvPr id="0" name=""/>
        <dsp:cNvSpPr/>
      </dsp:nvSpPr>
      <dsp:spPr>
        <a:xfrm>
          <a:off x="420623" y="643966"/>
          <a:ext cx="4416552" cy="4416552"/>
        </a:xfrm>
        <a:prstGeom prst="pie">
          <a:avLst>
            <a:gd name="adj1" fmla="val 3857226"/>
            <a:gd name="adj2" fmla="val 6942858"/>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da-DK" sz="1300" kern="1200"/>
            <a:t>Cirkulære indkøb</a:t>
          </a:r>
          <a:endParaRPr lang="en-US" sz="1300" kern="1200"/>
        </a:p>
      </dsp:txBody>
      <dsp:txXfrm>
        <a:off x="2116264" y="4114114"/>
        <a:ext cx="1025271" cy="736092"/>
      </dsp:txXfrm>
    </dsp:sp>
    <dsp:sp modelId="{F5E977B5-283F-4B64-B38E-5A30ABA04ED7}">
      <dsp:nvSpPr>
        <dsp:cNvPr id="0" name=""/>
        <dsp:cNvSpPr/>
      </dsp:nvSpPr>
      <dsp:spPr>
        <a:xfrm>
          <a:off x="338602" y="604532"/>
          <a:ext cx="4416552" cy="4416552"/>
        </a:xfrm>
        <a:prstGeom prst="pie">
          <a:avLst>
            <a:gd name="adj1" fmla="val 6942858"/>
            <a:gd name="adj2" fmla="val 10028574"/>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da-DK" sz="1300" kern="1200"/>
            <a:t>Grønne pendlervaner</a:t>
          </a:r>
          <a:endParaRPr lang="en-US" sz="1300" kern="1200"/>
        </a:p>
      </dsp:txBody>
      <dsp:txXfrm>
        <a:off x="867536" y="3220288"/>
        <a:ext cx="1051560" cy="814959"/>
      </dsp:txXfrm>
    </dsp:sp>
    <dsp:sp modelId="{B81400B0-3AD0-4212-8A66-0518268863A6}">
      <dsp:nvSpPr>
        <dsp:cNvPr id="0" name=""/>
        <dsp:cNvSpPr/>
      </dsp:nvSpPr>
      <dsp:spPr>
        <a:xfrm>
          <a:off x="318096" y="515150"/>
          <a:ext cx="4416552" cy="4416552"/>
        </a:xfrm>
        <a:prstGeom prst="pie">
          <a:avLst>
            <a:gd name="adj1" fmla="val 10028574"/>
            <a:gd name="adj2" fmla="val 13114284"/>
          </a:avLst>
        </a:prstGeom>
        <a:solidFill>
          <a:schemeClr val="accent5">
            <a:hueOff val="-5632119"/>
            <a:satOff val="-14516"/>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da-DK" sz="1300" kern="1200"/>
            <a:t>Energibesparelse i boliger</a:t>
          </a:r>
          <a:endParaRPr lang="en-US" sz="1300" kern="1200"/>
        </a:p>
      </dsp:txBody>
      <dsp:txXfrm>
        <a:off x="525780" y="2116150"/>
        <a:ext cx="1209294" cy="736092"/>
      </dsp:txXfrm>
    </dsp:sp>
    <dsp:sp modelId="{C030940C-24B6-45B2-9EB0-4B1A15D78837}">
      <dsp:nvSpPr>
        <dsp:cNvPr id="0" name=""/>
        <dsp:cNvSpPr/>
      </dsp:nvSpPr>
      <dsp:spPr>
        <a:xfrm>
          <a:off x="374881" y="444169"/>
          <a:ext cx="4416552" cy="4416552"/>
        </a:xfrm>
        <a:prstGeom prst="pie">
          <a:avLst>
            <a:gd name="adj1" fmla="val 13114284"/>
            <a:gd name="adj2" fmla="val 1620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da-DK" sz="1300" kern="1200" dirty="0"/>
            <a:t>Fælles plan for plastaffald</a:t>
          </a:r>
          <a:endParaRPr lang="en-US" sz="1300" kern="1200" dirty="0"/>
        </a:p>
      </dsp:txBody>
      <dsp:txXfrm>
        <a:off x="1419605" y="854278"/>
        <a:ext cx="1051560" cy="841248"/>
      </dsp:txXfrm>
    </dsp:sp>
    <dsp:sp modelId="{EE44EB4D-E616-4EC2-8C0D-6B511EFE1C8E}">
      <dsp:nvSpPr>
        <dsp:cNvPr id="0" name=""/>
        <dsp:cNvSpPr/>
      </dsp:nvSpPr>
      <dsp:spPr>
        <a:xfrm>
          <a:off x="192741" y="170764"/>
          <a:ext cx="4963363" cy="4963363"/>
        </a:xfrm>
        <a:prstGeom prst="circularArrow">
          <a:avLst>
            <a:gd name="adj1" fmla="val 5085"/>
            <a:gd name="adj2" fmla="val 327528"/>
            <a:gd name="adj3" fmla="val 18957827"/>
            <a:gd name="adj4" fmla="val 16200343"/>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78DBAD1-63B3-4EBD-8E68-40382302BDF5}">
      <dsp:nvSpPr>
        <dsp:cNvPr id="0" name=""/>
        <dsp:cNvSpPr/>
      </dsp:nvSpPr>
      <dsp:spPr>
        <a:xfrm>
          <a:off x="249882" y="242058"/>
          <a:ext cx="4963363" cy="4963363"/>
        </a:xfrm>
        <a:prstGeom prst="circularArrow">
          <a:avLst>
            <a:gd name="adj1" fmla="val 5085"/>
            <a:gd name="adj2" fmla="val 327528"/>
            <a:gd name="adj3" fmla="val 443744"/>
            <a:gd name="adj4" fmla="val 19285776"/>
            <a:gd name="adj5" fmla="val 5932"/>
          </a:avLst>
        </a:prstGeom>
        <a:solidFill>
          <a:schemeClr val="accent5">
            <a:hueOff val="-1126424"/>
            <a:satOff val="-2903"/>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1C02B86-E236-4374-9D42-FA972B0656D7}">
      <dsp:nvSpPr>
        <dsp:cNvPr id="0" name=""/>
        <dsp:cNvSpPr/>
      </dsp:nvSpPr>
      <dsp:spPr>
        <a:xfrm>
          <a:off x="229304" y="331234"/>
          <a:ext cx="4963363" cy="4963363"/>
        </a:xfrm>
        <a:prstGeom prst="circularArrow">
          <a:avLst>
            <a:gd name="adj1" fmla="val 5085"/>
            <a:gd name="adj2" fmla="val 327528"/>
            <a:gd name="adj3" fmla="val 3529100"/>
            <a:gd name="adj4" fmla="val 770764"/>
            <a:gd name="adj5" fmla="val 5932"/>
          </a:avLst>
        </a:prstGeom>
        <a:solidFill>
          <a:schemeClr val="accent5">
            <a:hueOff val="-2252848"/>
            <a:satOff val="-5806"/>
            <a:lumOff val="-392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D2AFA0-0D1F-4BB2-B81D-1FC35DDB6FB3}">
      <dsp:nvSpPr>
        <dsp:cNvPr id="0" name=""/>
        <dsp:cNvSpPr/>
      </dsp:nvSpPr>
      <dsp:spPr>
        <a:xfrm>
          <a:off x="147218" y="370445"/>
          <a:ext cx="4963363" cy="4963363"/>
        </a:xfrm>
        <a:prstGeom prst="circularArrow">
          <a:avLst>
            <a:gd name="adj1" fmla="val 5085"/>
            <a:gd name="adj2" fmla="val 327528"/>
            <a:gd name="adj3" fmla="val 6615046"/>
            <a:gd name="adj4" fmla="val 3857426"/>
            <a:gd name="adj5" fmla="val 5932"/>
          </a:avLst>
        </a:prstGeom>
        <a:solidFill>
          <a:schemeClr val="accent5">
            <a:hueOff val="-3379271"/>
            <a:satOff val="-8710"/>
            <a:lumOff val="-588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66CF9B-3FE9-4708-BA4B-93881DAA67F3}">
      <dsp:nvSpPr>
        <dsp:cNvPr id="0" name=""/>
        <dsp:cNvSpPr/>
      </dsp:nvSpPr>
      <dsp:spPr>
        <a:xfrm>
          <a:off x="65132" y="331234"/>
          <a:ext cx="4963363" cy="4963363"/>
        </a:xfrm>
        <a:prstGeom prst="circularArrow">
          <a:avLst>
            <a:gd name="adj1" fmla="val 5085"/>
            <a:gd name="adj2" fmla="val 327528"/>
            <a:gd name="adj3" fmla="val 9701707"/>
            <a:gd name="adj4" fmla="val 6943371"/>
            <a:gd name="adj5" fmla="val 5932"/>
          </a:avLst>
        </a:prstGeom>
        <a:solidFill>
          <a:schemeClr val="accent5">
            <a:hueOff val="-4505695"/>
            <a:satOff val="-11613"/>
            <a:lumOff val="-784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735CFB1-F28C-4D59-80D6-247279881C26}">
      <dsp:nvSpPr>
        <dsp:cNvPr id="0" name=""/>
        <dsp:cNvSpPr/>
      </dsp:nvSpPr>
      <dsp:spPr>
        <a:xfrm>
          <a:off x="44554" y="242058"/>
          <a:ext cx="4963363" cy="4963363"/>
        </a:xfrm>
        <a:prstGeom prst="circularArrow">
          <a:avLst>
            <a:gd name="adj1" fmla="val 5085"/>
            <a:gd name="adj2" fmla="val 327528"/>
            <a:gd name="adj3" fmla="val 12786695"/>
            <a:gd name="adj4" fmla="val 10028727"/>
            <a:gd name="adj5" fmla="val 5932"/>
          </a:avLst>
        </a:prstGeom>
        <a:solidFill>
          <a:schemeClr val="accent5">
            <a:hueOff val="-5632119"/>
            <a:satOff val="-14516"/>
            <a:lumOff val="-980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06E0A59-98FF-45A4-86E4-0542F104FED3}">
      <dsp:nvSpPr>
        <dsp:cNvPr id="0" name=""/>
        <dsp:cNvSpPr/>
      </dsp:nvSpPr>
      <dsp:spPr>
        <a:xfrm>
          <a:off x="101695" y="170764"/>
          <a:ext cx="4963363" cy="4963363"/>
        </a:xfrm>
        <a:prstGeom prst="circularArrow">
          <a:avLst>
            <a:gd name="adj1" fmla="val 5085"/>
            <a:gd name="adj2" fmla="val 327528"/>
            <a:gd name="adj3" fmla="val 15872129"/>
            <a:gd name="adj4" fmla="val 13114645"/>
            <a:gd name="adj5" fmla="val 5932"/>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29679-116F-41EC-AEC9-BBDEBD6AF984}">
      <dsp:nvSpPr>
        <dsp:cNvPr id="0" name=""/>
        <dsp:cNvSpPr/>
      </dsp:nvSpPr>
      <dsp:spPr>
        <a:xfrm>
          <a:off x="0" y="0"/>
          <a:ext cx="6692764" cy="4916080"/>
        </a:xfrm>
        <a:prstGeom prst="roundRect">
          <a:avLst>
            <a:gd name="adj" fmla="val 85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3815424" numCol="1" spcCol="1270" anchor="t" anchorCtr="0">
          <a:noAutofit/>
        </a:bodyPr>
        <a:lstStyle/>
        <a:p>
          <a:pPr marL="0" lvl="0" indent="0" algn="l" defTabSz="1600200">
            <a:lnSpc>
              <a:spcPct val="90000"/>
            </a:lnSpc>
            <a:spcBef>
              <a:spcPct val="0"/>
            </a:spcBef>
            <a:spcAft>
              <a:spcPct val="35000"/>
            </a:spcAft>
            <a:buNone/>
          </a:pPr>
          <a:r>
            <a:rPr lang="da-DK" sz="3600" kern="1200" dirty="0"/>
            <a:t>KKR Hovedstaden</a:t>
          </a:r>
        </a:p>
      </dsp:txBody>
      <dsp:txXfrm>
        <a:off x="122389" y="122389"/>
        <a:ext cx="6447986" cy="4671302"/>
      </dsp:txXfrm>
    </dsp:sp>
    <dsp:sp modelId="{2E41E8E6-7D66-4AE8-A1F6-2299A78531FC}">
      <dsp:nvSpPr>
        <dsp:cNvPr id="0" name=""/>
        <dsp:cNvSpPr/>
      </dsp:nvSpPr>
      <dsp:spPr>
        <a:xfrm>
          <a:off x="167319" y="1229020"/>
          <a:ext cx="1003914" cy="1695423"/>
        </a:xfrm>
        <a:prstGeom prst="roundRect">
          <a:avLst>
            <a:gd name="adj" fmla="val 105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da-DK" sz="800" kern="1200" dirty="0"/>
            <a:t>Embedsmandsudvalg for Klima og Infrastruktur</a:t>
          </a:r>
        </a:p>
        <a:p>
          <a:pPr marL="0" lvl="0" indent="0" algn="ctr" defTabSz="355600">
            <a:lnSpc>
              <a:spcPct val="90000"/>
            </a:lnSpc>
            <a:spcBef>
              <a:spcPct val="0"/>
            </a:spcBef>
            <a:spcAft>
              <a:spcPct val="35000"/>
            </a:spcAft>
            <a:buNone/>
          </a:pPr>
          <a:r>
            <a:rPr lang="da-DK" sz="800" kern="1200" dirty="0"/>
            <a:t>[styregruppe]</a:t>
          </a:r>
        </a:p>
      </dsp:txBody>
      <dsp:txXfrm>
        <a:off x="198193" y="1259894"/>
        <a:ext cx="942166" cy="1633675"/>
      </dsp:txXfrm>
    </dsp:sp>
    <dsp:sp modelId="{361CA8DB-A82F-4C8F-BC88-950C1D229F0B}">
      <dsp:nvSpPr>
        <dsp:cNvPr id="0" name=""/>
        <dsp:cNvSpPr/>
      </dsp:nvSpPr>
      <dsp:spPr>
        <a:xfrm>
          <a:off x="167319" y="2973903"/>
          <a:ext cx="1003914" cy="1695423"/>
        </a:xfrm>
        <a:prstGeom prst="roundRect">
          <a:avLst>
            <a:gd name="adj" fmla="val 10500"/>
          </a:avLst>
        </a:prstGeom>
        <a:solidFill>
          <a:schemeClr val="lt1">
            <a:alpha val="90000"/>
            <a:hueOff val="0"/>
            <a:satOff val="0"/>
            <a:lumOff val="0"/>
            <a:alphaOff val="0"/>
          </a:schemeClr>
        </a:solidFill>
        <a:ln w="12700" cap="flat" cmpd="sng" algn="ctr">
          <a:solidFill>
            <a:schemeClr val="accent5">
              <a:hueOff val="-1351709"/>
              <a:satOff val="-3484"/>
              <a:lumOff val="-235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da-DK" sz="800" kern="1200" dirty="0"/>
            <a:t>KKR Sekretariatet</a:t>
          </a:r>
        </a:p>
        <a:p>
          <a:pPr marL="0" lvl="0" indent="0" algn="ctr" defTabSz="355600">
            <a:lnSpc>
              <a:spcPct val="90000"/>
            </a:lnSpc>
            <a:spcBef>
              <a:spcPct val="0"/>
            </a:spcBef>
            <a:spcAft>
              <a:spcPct val="35000"/>
            </a:spcAft>
            <a:buNone/>
          </a:pPr>
          <a:r>
            <a:rPr lang="da-DK" sz="800" kern="1200" dirty="0"/>
            <a:t>[Samlet tovhold]</a:t>
          </a:r>
        </a:p>
      </dsp:txBody>
      <dsp:txXfrm>
        <a:off x="198193" y="3004777"/>
        <a:ext cx="942166" cy="1633675"/>
      </dsp:txXfrm>
    </dsp:sp>
    <dsp:sp modelId="{5D27B014-4EFB-406A-B1FE-7B807CE0C039}">
      <dsp:nvSpPr>
        <dsp:cNvPr id="0" name=""/>
        <dsp:cNvSpPr/>
      </dsp:nvSpPr>
      <dsp:spPr>
        <a:xfrm>
          <a:off x="1345192" y="1285318"/>
          <a:ext cx="5186892" cy="3441256"/>
        </a:xfrm>
        <a:prstGeom prst="roundRect">
          <a:avLst>
            <a:gd name="adj" fmla="val 105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2185198" numCol="1" spcCol="1270" anchor="t" anchorCtr="0">
          <a:noAutofit/>
        </a:bodyPr>
        <a:lstStyle/>
        <a:p>
          <a:pPr marL="0" lvl="0" indent="0" algn="l" defTabSz="1422400">
            <a:lnSpc>
              <a:spcPct val="90000"/>
            </a:lnSpc>
            <a:spcBef>
              <a:spcPct val="0"/>
            </a:spcBef>
            <a:spcAft>
              <a:spcPct val="35000"/>
            </a:spcAft>
            <a:buNone/>
          </a:pPr>
          <a:r>
            <a:rPr lang="da-DK" sz="3200" kern="1200" dirty="0"/>
            <a:t>VIP klimaprojekter implementering + fremdrift</a:t>
          </a:r>
        </a:p>
      </dsp:txBody>
      <dsp:txXfrm>
        <a:off x="1451022" y="1391148"/>
        <a:ext cx="4975232" cy="3229596"/>
      </dsp:txXfrm>
    </dsp:sp>
    <dsp:sp modelId="{00DF541A-657F-4206-9C27-42D9AF11ED26}">
      <dsp:nvSpPr>
        <dsp:cNvPr id="0" name=""/>
        <dsp:cNvSpPr/>
      </dsp:nvSpPr>
      <dsp:spPr>
        <a:xfrm>
          <a:off x="1468225" y="2433459"/>
          <a:ext cx="1037378" cy="964240"/>
        </a:xfrm>
        <a:prstGeom prst="roundRect">
          <a:avLst>
            <a:gd name="adj" fmla="val 10500"/>
          </a:avLst>
        </a:prstGeom>
        <a:solidFill>
          <a:schemeClr val="lt1">
            <a:alpha val="90000"/>
            <a:hueOff val="0"/>
            <a:satOff val="0"/>
            <a:lumOff val="0"/>
            <a:alphaOff val="0"/>
          </a:schemeClr>
        </a:solidFill>
        <a:ln w="12700" cap="flat" cmpd="sng" algn="ctr">
          <a:solidFill>
            <a:schemeClr val="accent5">
              <a:hueOff val="-2703417"/>
              <a:satOff val="-6968"/>
              <a:lumOff val="-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da-DK" sz="800" kern="1200" dirty="0"/>
            <a:t>Tovholderkommuner</a:t>
          </a:r>
        </a:p>
        <a:p>
          <a:pPr marL="0" lvl="0" indent="0" algn="ctr" defTabSz="355600">
            <a:lnSpc>
              <a:spcPct val="90000"/>
            </a:lnSpc>
            <a:spcBef>
              <a:spcPct val="0"/>
            </a:spcBef>
            <a:spcAft>
              <a:spcPct val="35000"/>
            </a:spcAft>
            <a:buNone/>
          </a:pPr>
          <a:r>
            <a:rPr lang="da-DK" sz="800" kern="1200" dirty="0"/>
            <a:t>Gate 21</a:t>
          </a:r>
        </a:p>
        <a:p>
          <a:pPr marL="0" lvl="0" indent="0" algn="ctr" defTabSz="355600">
            <a:lnSpc>
              <a:spcPct val="90000"/>
            </a:lnSpc>
            <a:spcBef>
              <a:spcPct val="0"/>
            </a:spcBef>
            <a:spcAft>
              <a:spcPct val="35000"/>
            </a:spcAft>
            <a:buNone/>
          </a:pPr>
          <a:r>
            <a:rPr lang="da-DK" sz="800" kern="1200" dirty="0"/>
            <a:t>Region Hovedstaden</a:t>
          </a:r>
        </a:p>
        <a:p>
          <a:pPr marL="0" lvl="0" indent="0" algn="ctr" defTabSz="355600">
            <a:lnSpc>
              <a:spcPct val="90000"/>
            </a:lnSpc>
            <a:spcBef>
              <a:spcPct val="0"/>
            </a:spcBef>
            <a:spcAft>
              <a:spcPct val="35000"/>
            </a:spcAft>
            <a:buNone/>
          </a:pPr>
          <a:r>
            <a:rPr lang="da-DK" sz="800" kern="1200" dirty="0"/>
            <a:t>Copenhagen EU Office</a:t>
          </a:r>
        </a:p>
        <a:p>
          <a:pPr marL="0" lvl="0" indent="0" algn="ctr" defTabSz="355600">
            <a:lnSpc>
              <a:spcPct val="90000"/>
            </a:lnSpc>
            <a:spcBef>
              <a:spcPct val="0"/>
            </a:spcBef>
            <a:spcAft>
              <a:spcPct val="35000"/>
            </a:spcAft>
            <a:buNone/>
          </a:pPr>
          <a:r>
            <a:rPr lang="da-DK" sz="800" kern="1200" dirty="0"/>
            <a:t>KKR Sekretariatet</a:t>
          </a:r>
        </a:p>
      </dsp:txBody>
      <dsp:txXfrm>
        <a:off x="1497879" y="2463113"/>
        <a:ext cx="978070" cy="904932"/>
      </dsp:txXfrm>
    </dsp:sp>
    <dsp:sp modelId="{DF47788A-0E6B-4D7B-BED2-E3F34990F698}">
      <dsp:nvSpPr>
        <dsp:cNvPr id="0" name=""/>
        <dsp:cNvSpPr/>
      </dsp:nvSpPr>
      <dsp:spPr>
        <a:xfrm>
          <a:off x="1468225" y="3446621"/>
          <a:ext cx="1037378" cy="964240"/>
        </a:xfrm>
        <a:prstGeom prst="roundRect">
          <a:avLst>
            <a:gd name="adj" fmla="val 10500"/>
          </a:avLst>
        </a:prstGeom>
        <a:solidFill>
          <a:schemeClr val="lt1">
            <a:alpha val="90000"/>
            <a:hueOff val="0"/>
            <a:satOff val="0"/>
            <a:lumOff val="0"/>
            <a:alphaOff val="0"/>
          </a:schemeClr>
        </a:solidFill>
        <a:ln w="12700" cap="flat" cmpd="sng" algn="ctr">
          <a:solidFill>
            <a:schemeClr val="accent5">
              <a:hueOff val="-4055126"/>
              <a:satOff val="-10451"/>
              <a:lumOff val="-705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da-DK" sz="800" kern="1200" dirty="0"/>
            <a:t>Tekniske Direktører</a:t>
          </a:r>
        </a:p>
        <a:p>
          <a:pPr marL="0" lvl="0" indent="0" algn="ctr" defTabSz="355600">
            <a:lnSpc>
              <a:spcPct val="90000"/>
            </a:lnSpc>
            <a:spcBef>
              <a:spcPct val="0"/>
            </a:spcBef>
            <a:spcAft>
              <a:spcPct val="35000"/>
            </a:spcAft>
            <a:buNone/>
          </a:pPr>
          <a:r>
            <a:rPr lang="da-DK" sz="800" kern="1200" dirty="0"/>
            <a:t>[samles årligt]</a:t>
          </a:r>
        </a:p>
      </dsp:txBody>
      <dsp:txXfrm>
        <a:off x="1497879" y="3476275"/>
        <a:ext cx="978070" cy="904932"/>
      </dsp:txXfrm>
    </dsp:sp>
    <dsp:sp modelId="{31920A53-11A2-4D73-8DF5-0615506422B7}">
      <dsp:nvSpPr>
        <dsp:cNvPr id="0" name=""/>
        <dsp:cNvSpPr/>
      </dsp:nvSpPr>
      <dsp:spPr>
        <a:xfrm>
          <a:off x="2643641" y="2458040"/>
          <a:ext cx="3714484" cy="1966432"/>
        </a:xfrm>
        <a:prstGeom prst="roundRect">
          <a:avLst>
            <a:gd name="adj" fmla="val 105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109942" numCol="1" spcCol="1270" anchor="t" anchorCtr="0">
          <a:noAutofit/>
        </a:bodyPr>
        <a:lstStyle/>
        <a:p>
          <a:pPr marL="0" lvl="0" indent="0" algn="l" defTabSz="1244600">
            <a:lnSpc>
              <a:spcPct val="90000"/>
            </a:lnSpc>
            <a:spcBef>
              <a:spcPct val="0"/>
            </a:spcBef>
            <a:spcAft>
              <a:spcPct val="35000"/>
            </a:spcAft>
            <a:buNone/>
          </a:pPr>
          <a:r>
            <a:rPr lang="da-DK" sz="2800" kern="1200" dirty="0"/>
            <a:t>De enkelte projekter</a:t>
          </a:r>
        </a:p>
      </dsp:txBody>
      <dsp:txXfrm>
        <a:off x="2704116" y="2518515"/>
        <a:ext cx="3593534" cy="1845482"/>
      </dsp:txXfrm>
    </dsp:sp>
    <dsp:sp modelId="{B225B35F-7C2A-49B3-B3C8-11016EF7E1B3}">
      <dsp:nvSpPr>
        <dsp:cNvPr id="0" name=""/>
        <dsp:cNvSpPr/>
      </dsp:nvSpPr>
      <dsp:spPr>
        <a:xfrm>
          <a:off x="2736503" y="3342934"/>
          <a:ext cx="1738534" cy="884894"/>
        </a:xfrm>
        <a:prstGeom prst="roundRect">
          <a:avLst>
            <a:gd name="adj" fmla="val 10500"/>
          </a:avLst>
        </a:prstGeom>
        <a:solidFill>
          <a:schemeClr val="lt1">
            <a:alpha val="90000"/>
            <a:hueOff val="0"/>
            <a:satOff val="0"/>
            <a:lumOff val="0"/>
            <a:alphaOff val="0"/>
          </a:schemeClr>
        </a:solidFill>
        <a:ln w="12700" cap="flat" cmpd="sng" algn="ctr">
          <a:solidFill>
            <a:schemeClr val="accent5">
              <a:hueOff val="-5406834"/>
              <a:satOff val="-13935"/>
              <a:lumOff val="-941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da-DK" sz="800" kern="1200" dirty="0"/>
            <a:t>Gate 21</a:t>
          </a:r>
        </a:p>
        <a:p>
          <a:pPr marL="0" lvl="0" indent="0" algn="ctr" defTabSz="355600">
            <a:lnSpc>
              <a:spcPct val="90000"/>
            </a:lnSpc>
            <a:spcBef>
              <a:spcPct val="0"/>
            </a:spcBef>
            <a:spcAft>
              <a:spcPct val="35000"/>
            </a:spcAft>
            <a:buNone/>
          </a:pPr>
          <a:r>
            <a:rPr lang="da-DK" sz="800" kern="1200" dirty="0"/>
            <a:t>Tovholderkommune</a:t>
          </a:r>
        </a:p>
      </dsp:txBody>
      <dsp:txXfrm>
        <a:off x="2763717" y="3370148"/>
        <a:ext cx="1684106" cy="830466"/>
      </dsp:txXfrm>
    </dsp:sp>
    <dsp:sp modelId="{54BEDAC4-9A8C-498E-8B06-F10728B66B55}">
      <dsp:nvSpPr>
        <dsp:cNvPr id="0" name=""/>
        <dsp:cNvSpPr/>
      </dsp:nvSpPr>
      <dsp:spPr>
        <a:xfrm>
          <a:off x="4524498" y="3342934"/>
          <a:ext cx="1738534" cy="884894"/>
        </a:xfrm>
        <a:prstGeom prst="roundRect">
          <a:avLst>
            <a:gd name="adj" fmla="val 10500"/>
          </a:avLst>
        </a:prstGeom>
        <a:solidFill>
          <a:schemeClr val="lt1">
            <a:alpha val="90000"/>
            <a:hueOff val="0"/>
            <a:satOff val="0"/>
            <a:lumOff val="0"/>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da-DK" sz="800" kern="1200" dirty="0"/>
            <a:t>Aktive Kommuner</a:t>
          </a:r>
        </a:p>
        <a:p>
          <a:pPr marL="0" lvl="0" indent="0" algn="ctr" defTabSz="355600">
            <a:lnSpc>
              <a:spcPct val="90000"/>
            </a:lnSpc>
            <a:spcBef>
              <a:spcPct val="0"/>
            </a:spcBef>
            <a:spcAft>
              <a:spcPct val="35000"/>
            </a:spcAft>
            <a:buNone/>
          </a:pPr>
          <a:r>
            <a:rPr lang="da-DK" sz="800" kern="1200" dirty="0"/>
            <a:t>+ åben for flere kommuner under vejs </a:t>
          </a:r>
        </a:p>
      </dsp:txBody>
      <dsp:txXfrm>
        <a:off x="4551712" y="3370148"/>
        <a:ext cx="1684106" cy="8304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C8FE4-E2B5-4D0B-93F9-26B8267D581F}">
      <dsp:nvSpPr>
        <dsp:cNvPr id="0" name=""/>
        <dsp:cNvSpPr/>
      </dsp:nvSpPr>
      <dsp:spPr>
        <a:xfrm rot="5400000">
          <a:off x="4755852" y="-2006438"/>
          <a:ext cx="593131" cy="4755216"/>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None/>
          </a:pPr>
          <a:r>
            <a:rPr lang="da-DK" sz="3000" kern="1200" dirty="0"/>
            <a:t>Høje Taastrup, Helsingør</a:t>
          </a:r>
          <a:endParaRPr lang="en-US" sz="3000" kern="1200" dirty="0"/>
        </a:p>
      </dsp:txBody>
      <dsp:txXfrm rot="-5400000">
        <a:off x="2674810" y="103558"/>
        <a:ext cx="4726262" cy="535223"/>
      </dsp:txXfrm>
    </dsp:sp>
    <dsp:sp modelId="{4FCBE9EF-6574-470A-8AE8-AC8598661FF7}">
      <dsp:nvSpPr>
        <dsp:cNvPr id="0" name=""/>
        <dsp:cNvSpPr/>
      </dsp:nvSpPr>
      <dsp:spPr>
        <a:xfrm>
          <a:off x="0" y="462"/>
          <a:ext cx="2674809" cy="74141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da-DK" sz="2100" kern="1200"/>
            <a:t>Klima- og energiplaner</a:t>
          </a:r>
          <a:endParaRPr lang="en-US" sz="2100" kern="1200"/>
        </a:p>
      </dsp:txBody>
      <dsp:txXfrm>
        <a:off x="36193" y="36655"/>
        <a:ext cx="2602423" cy="669028"/>
      </dsp:txXfrm>
    </dsp:sp>
    <dsp:sp modelId="{B8E547DF-731E-47AC-BF34-F2BFF17FC1EE}">
      <dsp:nvSpPr>
        <dsp:cNvPr id="0" name=""/>
        <dsp:cNvSpPr/>
      </dsp:nvSpPr>
      <dsp:spPr>
        <a:xfrm rot="5400000">
          <a:off x="4748977" y="-1237788"/>
          <a:ext cx="593131" cy="4755216"/>
        </a:xfrm>
        <a:prstGeom prst="round2SameRect">
          <a:avLst/>
        </a:prstGeom>
        <a:solidFill>
          <a:schemeClr val="accent5">
            <a:tint val="40000"/>
            <a:alpha val="90000"/>
            <a:hueOff val="-1123294"/>
            <a:satOff val="-3805"/>
            <a:lumOff val="-488"/>
            <a:alphaOff val="0"/>
          </a:schemeClr>
        </a:solidFill>
        <a:ln w="12700" cap="flat" cmpd="sng" algn="ctr">
          <a:solidFill>
            <a:schemeClr val="accent5">
              <a:tint val="40000"/>
              <a:alpha val="90000"/>
              <a:hueOff val="-1123294"/>
              <a:satOff val="-3805"/>
              <a:lumOff val="-48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None/>
          </a:pPr>
          <a:r>
            <a:rPr lang="da-DK" sz="3000" kern="1200" dirty="0"/>
            <a:t>?</a:t>
          </a:r>
          <a:endParaRPr lang="en-US" sz="3000" kern="1200" dirty="0"/>
        </a:p>
      </dsp:txBody>
      <dsp:txXfrm rot="-5400000">
        <a:off x="2667935" y="872208"/>
        <a:ext cx="4726262" cy="535223"/>
      </dsp:txXfrm>
    </dsp:sp>
    <dsp:sp modelId="{23ABA107-DFBB-4D22-ADA4-8836667E23AE}">
      <dsp:nvSpPr>
        <dsp:cNvPr id="0" name=""/>
        <dsp:cNvSpPr/>
      </dsp:nvSpPr>
      <dsp:spPr>
        <a:xfrm>
          <a:off x="0" y="778947"/>
          <a:ext cx="2674809" cy="741414"/>
        </a:xfrm>
        <a:prstGeom prst="roundRect">
          <a:avLst/>
        </a:prstGeom>
        <a:solidFill>
          <a:schemeClr val="accent5">
            <a:hueOff val="-1126424"/>
            <a:satOff val="-2903"/>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da-DK" sz="2100" kern="1200"/>
            <a:t>Madspild og bioaffald</a:t>
          </a:r>
          <a:endParaRPr lang="en-US" sz="2100" kern="1200"/>
        </a:p>
      </dsp:txBody>
      <dsp:txXfrm>
        <a:off x="36193" y="815140"/>
        <a:ext cx="2602423" cy="669028"/>
      </dsp:txXfrm>
    </dsp:sp>
    <dsp:sp modelId="{653AA857-2121-4495-9C70-49C69CAC15B1}">
      <dsp:nvSpPr>
        <dsp:cNvPr id="0" name=""/>
        <dsp:cNvSpPr/>
      </dsp:nvSpPr>
      <dsp:spPr>
        <a:xfrm rot="5400000">
          <a:off x="4755852" y="-449469"/>
          <a:ext cx="593131" cy="4755216"/>
        </a:xfrm>
        <a:prstGeom prst="round2SameRect">
          <a:avLst/>
        </a:prstGeom>
        <a:solidFill>
          <a:schemeClr val="accent5">
            <a:tint val="40000"/>
            <a:alpha val="90000"/>
            <a:hueOff val="-2246587"/>
            <a:satOff val="-7611"/>
            <a:lumOff val="-976"/>
            <a:alphaOff val="0"/>
          </a:schemeClr>
        </a:solidFill>
        <a:ln w="12700" cap="flat" cmpd="sng" algn="ctr">
          <a:solidFill>
            <a:schemeClr val="accent5">
              <a:tint val="40000"/>
              <a:alpha val="90000"/>
              <a:hueOff val="-2246587"/>
              <a:satOff val="-7611"/>
              <a:lumOff val="-9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None/>
          </a:pPr>
          <a:r>
            <a:rPr lang="da-DK" sz="3000" kern="1200" dirty="0"/>
            <a:t>Frederiksberg, Region H.</a:t>
          </a:r>
          <a:endParaRPr lang="en-US" sz="3000" kern="1200" dirty="0"/>
        </a:p>
      </dsp:txBody>
      <dsp:txXfrm rot="-5400000">
        <a:off x="2674810" y="1660527"/>
        <a:ext cx="4726262" cy="535223"/>
      </dsp:txXfrm>
    </dsp:sp>
    <dsp:sp modelId="{11864886-8366-4235-A7A8-E1F08E859A4A}">
      <dsp:nvSpPr>
        <dsp:cNvPr id="0" name=""/>
        <dsp:cNvSpPr/>
      </dsp:nvSpPr>
      <dsp:spPr>
        <a:xfrm>
          <a:off x="0" y="1557432"/>
          <a:ext cx="2674809" cy="741414"/>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da-DK" sz="2100" kern="1200"/>
            <a:t>100% Grønne drivmidler</a:t>
          </a:r>
          <a:endParaRPr lang="en-US" sz="2100" kern="1200"/>
        </a:p>
      </dsp:txBody>
      <dsp:txXfrm>
        <a:off x="36193" y="1593625"/>
        <a:ext cx="2602423" cy="669028"/>
      </dsp:txXfrm>
    </dsp:sp>
    <dsp:sp modelId="{67433782-82A6-4751-95DA-540C53A8829D}">
      <dsp:nvSpPr>
        <dsp:cNvPr id="0" name=""/>
        <dsp:cNvSpPr/>
      </dsp:nvSpPr>
      <dsp:spPr>
        <a:xfrm rot="5400000">
          <a:off x="4755852" y="329015"/>
          <a:ext cx="593131" cy="4755216"/>
        </a:xfrm>
        <a:prstGeom prst="round2SameRect">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None/>
          </a:pPr>
          <a:r>
            <a:rPr lang="da-DK" sz="3000" kern="1200" dirty="0"/>
            <a:t>Gladsaxe</a:t>
          </a:r>
          <a:endParaRPr lang="en-US" sz="3000" kern="1200" dirty="0"/>
        </a:p>
      </dsp:txBody>
      <dsp:txXfrm rot="-5400000">
        <a:off x="2674810" y="2439011"/>
        <a:ext cx="4726262" cy="535223"/>
      </dsp:txXfrm>
    </dsp:sp>
    <dsp:sp modelId="{33915CEE-EF7F-4AA8-BFCA-5C6167504585}">
      <dsp:nvSpPr>
        <dsp:cNvPr id="0" name=""/>
        <dsp:cNvSpPr/>
      </dsp:nvSpPr>
      <dsp:spPr>
        <a:xfrm>
          <a:off x="0" y="2335916"/>
          <a:ext cx="2674809" cy="741414"/>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da-DK" sz="2100" kern="1200"/>
            <a:t>Cirkulære indkøb</a:t>
          </a:r>
          <a:endParaRPr lang="en-US" sz="2100" kern="1200"/>
        </a:p>
      </dsp:txBody>
      <dsp:txXfrm>
        <a:off x="36193" y="2372109"/>
        <a:ext cx="2602423" cy="669028"/>
      </dsp:txXfrm>
    </dsp:sp>
    <dsp:sp modelId="{B0B53D06-BAE1-44B4-BD1A-28F217CCAC14}">
      <dsp:nvSpPr>
        <dsp:cNvPr id="0" name=""/>
        <dsp:cNvSpPr/>
      </dsp:nvSpPr>
      <dsp:spPr>
        <a:xfrm rot="5400000">
          <a:off x="4755852" y="1107500"/>
          <a:ext cx="593131" cy="4755216"/>
        </a:xfrm>
        <a:prstGeom prst="round2SameRect">
          <a:avLst/>
        </a:prstGeom>
        <a:solidFill>
          <a:schemeClr val="accent5">
            <a:tint val="40000"/>
            <a:alpha val="90000"/>
            <a:hueOff val="-4493175"/>
            <a:satOff val="-15221"/>
            <a:lumOff val="-1952"/>
            <a:alphaOff val="0"/>
          </a:schemeClr>
        </a:solidFill>
        <a:ln w="12700" cap="flat" cmpd="sng" algn="ctr">
          <a:solidFill>
            <a:schemeClr val="accent5">
              <a:tint val="40000"/>
              <a:alpha val="90000"/>
              <a:hueOff val="-4493175"/>
              <a:satOff val="-15221"/>
              <a:lumOff val="-19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None/>
          </a:pPr>
          <a:r>
            <a:rPr lang="da-DK" sz="3000" kern="1200" dirty="0"/>
            <a:t>Ballerup, Region H.</a:t>
          </a:r>
          <a:endParaRPr lang="en-US" sz="3000" kern="1200" dirty="0"/>
        </a:p>
      </dsp:txBody>
      <dsp:txXfrm rot="-5400000">
        <a:off x="2674810" y="3217496"/>
        <a:ext cx="4726262" cy="535223"/>
      </dsp:txXfrm>
    </dsp:sp>
    <dsp:sp modelId="{413E02F8-ED13-4758-BEDC-25AFBEFDB69F}">
      <dsp:nvSpPr>
        <dsp:cNvPr id="0" name=""/>
        <dsp:cNvSpPr/>
      </dsp:nvSpPr>
      <dsp:spPr>
        <a:xfrm>
          <a:off x="0" y="3114401"/>
          <a:ext cx="2674809" cy="741414"/>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da-DK" sz="2100" kern="1200"/>
            <a:t>Grønne pendlervaner</a:t>
          </a:r>
          <a:endParaRPr lang="en-US" sz="2100" kern="1200"/>
        </a:p>
      </dsp:txBody>
      <dsp:txXfrm>
        <a:off x="36193" y="3150594"/>
        <a:ext cx="2602423" cy="669028"/>
      </dsp:txXfrm>
    </dsp:sp>
    <dsp:sp modelId="{C253F0CA-8EBB-4C67-B4E6-CE53AE1E7756}">
      <dsp:nvSpPr>
        <dsp:cNvPr id="0" name=""/>
        <dsp:cNvSpPr/>
      </dsp:nvSpPr>
      <dsp:spPr>
        <a:xfrm rot="5400000">
          <a:off x="4755852" y="1885985"/>
          <a:ext cx="593131" cy="4755216"/>
        </a:xfrm>
        <a:prstGeom prst="round2SameRect">
          <a:avLst/>
        </a:prstGeom>
        <a:solidFill>
          <a:schemeClr val="accent5">
            <a:tint val="40000"/>
            <a:alpha val="90000"/>
            <a:hueOff val="-5616468"/>
            <a:satOff val="-19027"/>
            <a:lumOff val="-2440"/>
            <a:alphaOff val="0"/>
          </a:schemeClr>
        </a:solidFill>
        <a:ln w="12700" cap="flat" cmpd="sng" algn="ctr">
          <a:solidFill>
            <a:schemeClr val="accent5">
              <a:tint val="40000"/>
              <a:alpha val="90000"/>
              <a:hueOff val="-5616468"/>
              <a:satOff val="-19027"/>
              <a:lumOff val="-244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None/>
          </a:pPr>
          <a:r>
            <a:rPr lang="da-DK" sz="3000" kern="1200" dirty="0"/>
            <a:t>Fredensborg, Hvidovre</a:t>
          </a:r>
          <a:endParaRPr lang="en-US" sz="3000" kern="1200" dirty="0"/>
        </a:p>
      </dsp:txBody>
      <dsp:txXfrm rot="-5400000">
        <a:off x="2674810" y="3995981"/>
        <a:ext cx="4726262" cy="535223"/>
      </dsp:txXfrm>
    </dsp:sp>
    <dsp:sp modelId="{6F90D28D-BD08-4A5E-83A6-3D3A7793FCC9}">
      <dsp:nvSpPr>
        <dsp:cNvPr id="0" name=""/>
        <dsp:cNvSpPr/>
      </dsp:nvSpPr>
      <dsp:spPr>
        <a:xfrm>
          <a:off x="0" y="3892886"/>
          <a:ext cx="2674809" cy="741414"/>
        </a:xfrm>
        <a:prstGeom prst="roundRect">
          <a:avLst/>
        </a:prstGeom>
        <a:solidFill>
          <a:schemeClr val="accent5">
            <a:hueOff val="-5632119"/>
            <a:satOff val="-14516"/>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da-DK" sz="2100" kern="1200"/>
            <a:t>Energibesparelser i boliger</a:t>
          </a:r>
          <a:endParaRPr lang="en-US" sz="2100" kern="1200"/>
        </a:p>
      </dsp:txBody>
      <dsp:txXfrm>
        <a:off x="36193" y="3929079"/>
        <a:ext cx="2602423" cy="669028"/>
      </dsp:txXfrm>
    </dsp:sp>
    <dsp:sp modelId="{DA84BFEA-B861-49C1-BA22-00EF0408F1E5}">
      <dsp:nvSpPr>
        <dsp:cNvPr id="0" name=""/>
        <dsp:cNvSpPr/>
      </dsp:nvSpPr>
      <dsp:spPr>
        <a:xfrm rot="5400000">
          <a:off x="4755852" y="2664470"/>
          <a:ext cx="593131" cy="4755216"/>
        </a:xfrm>
        <a:prstGeom prst="round2Same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None/>
          </a:pPr>
          <a:r>
            <a:rPr lang="da-DK" sz="3000" kern="1200" dirty="0"/>
            <a:t>København</a:t>
          </a:r>
          <a:endParaRPr lang="en-US" sz="3000" kern="1200" dirty="0"/>
        </a:p>
      </dsp:txBody>
      <dsp:txXfrm rot="-5400000">
        <a:off x="2674810" y="4774466"/>
        <a:ext cx="4726262" cy="535223"/>
      </dsp:txXfrm>
    </dsp:sp>
    <dsp:sp modelId="{81AA9D23-5B20-47C0-A004-90A8A925FCA7}">
      <dsp:nvSpPr>
        <dsp:cNvPr id="0" name=""/>
        <dsp:cNvSpPr/>
      </dsp:nvSpPr>
      <dsp:spPr>
        <a:xfrm>
          <a:off x="0" y="4671371"/>
          <a:ext cx="2674809" cy="741414"/>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da-DK" sz="2100" kern="1200"/>
            <a:t>Fælles plan for plastaffald</a:t>
          </a:r>
          <a:endParaRPr lang="en-US" sz="2100" kern="1200"/>
        </a:p>
      </dsp:txBody>
      <dsp:txXfrm>
        <a:off x="36193" y="4707564"/>
        <a:ext cx="2602423" cy="669028"/>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13A402-C11F-4C09-943D-5D87C30269E4}" type="datetimeFigureOut">
              <a:rPr lang="da-DK" smtClean="0"/>
              <a:t>11-11-2020</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1392DD-DE17-470B-9943-3B12C137002A}" type="slidenum">
              <a:rPr lang="da-DK" smtClean="0"/>
              <a:t>‹nr.›</a:t>
            </a:fld>
            <a:endParaRPr lang="da-DK"/>
          </a:p>
        </p:txBody>
      </p:sp>
    </p:spTree>
    <p:extLst>
      <p:ext uri="{BB962C8B-B14F-4D97-AF65-F5344CB8AC3E}">
        <p14:creationId xmlns:p14="http://schemas.microsoft.com/office/powerpoint/2010/main" val="160514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kern="1200" dirty="0">
                <a:solidFill>
                  <a:schemeClr val="tx1"/>
                </a:solidFill>
                <a:effectLst/>
                <a:latin typeface="+mn-lt"/>
                <a:ea typeface="+mn-ea"/>
                <a:cs typeface="+mn-cs"/>
              </a:rPr>
              <a:t>Der er brug for at investere massivt i infrastruktur i hovedstadsområdet, hvis vi skal indhente det efterslæb, der er i hovedstadsområdet. Og hvis vi skal undgå, at trængselsproblemerne i hovedstaden ikke vokser helt ud af vores hænder.</a:t>
            </a:r>
          </a:p>
          <a:p>
            <a:r>
              <a:rPr lang="da-DK" sz="1200" b="1" kern="1200" dirty="0">
                <a:solidFill>
                  <a:schemeClr val="tx1"/>
                </a:solidFill>
                <a:effectLst/>
                <a:latin typeface="+mn-lt"/>
                <a:ea typeface="+mn-ea"/>
                <a:cs typeface="+mn-cs"/>
              </a:rPr>
              <a:t> </a:t>
            </a:r>
            <a:endParaRPr lang="da-DK" sz="1200" kern="1200" dirty="0">
              <a:solidFill>
                <a:schemeClr val="tx1"/>
              </a:solidFill>
              <a:effectLst/>
              <a:latin typeface="+mn-lt"/>
              <a:ea typeface="+mn-ea"/>
              <a:cs typeface="+mn-cs"/>
            </a:endParaRPr>
          </a:p>
          <a:p>
            <a:pPr lvl="0"/>
            <a:r>
              <a:rPr lang="da-DK" sz="1200" kern="1200" dirty="0">
                <a:solidFill>
                  <a:schemeClr val="tx1"/>
                </a:solidFill>
                <a:effectLst/>
                <a:latin typeface="+mn-lt"/>
                <a:ea typeface="+mn-ea"/>
                <a:cs typeface="+mn-cs"/>
              </a:rPr>
              <a:t>Det er en kamp at få de statslige investeringsmidler til infrastruktur. Og der er mange lokale behov, men alt i alt er der større chance for at få investeringer, hvis vi står sammen om et begrænset antal projekter.</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Derfor har KKR Hovedstaden sammen med Region Hovedstaden vedtaget en række fælles infrastrukturprioriteringer – vores såkaldte VIP-projekter. VIP-projekterne udgør et samlet bud på, hvilke infrastrukturprojekter der bør prioriteres i hovedstadsområdet i de kommende år.</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Der er 7 VIP projekter og derudover er der 3 yderligere projekter, som der også skal ses nærmere på. Det blev vi enige om at stå sammen om i KKR Hovedstaden i 2017.</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Siden da har tovholderne hver især fokuseret på de enkelte projekter, imens der samtidig har været et samlet fokus på alle 7+3 VIP-projekter i KKR-arbejdet. </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Og status lige før regeringsskiftet var faktisk, at vi havde opnået meget på mange af projekterne. </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Den nye regering har aflyst den tidligere regerings infrastrukturaftale. Og en ny, der ønskes udarbejdes med et bredt flertal er udsat til efteråret 2020. Men en ting er sikkert, at særligt den grønne omstilling kommer til at fylde. Hvilket vi selvfølgelig tager højde for i det videre arbejde med projekterne. </a:t>
            </a:r>
          </a:p>
          <a:p>
            <a:endParaRPr lang="da-DK" dirty="0"/>
          </a:p>
        </p:txBody>
      </p:sp>
      <p:sp>
        <p:nvSpPr>
          <p:cNvPr id="4" name="Pladsholder til slidenummer 3"/>
          <p:cNvSpPr>
            <a:spLocks noGrp="1"/>
          </p:cNvSpPr>
          <p:nvPr>
            <p:ph type="sldNum" sz="quarter" idx="5"/>
          </p:nvPr>
        </p:nvSpPr>
        <p:spPr/>
        <p:txBody>
          <a:bodyPr/>
          <a:lstStyle/>
          <a:p>
            <a:fld id="{4C7ADBAA-5921-4A5E-ABB6-EF5BA6A6A8E2}" type="slidenum">
              <a:rPr lang="da-DK" smtClean="0"/>
              <a:t>3</a:t>
            </a:fld>
            <a:endParaRPr lang="da-DK"/>
          </a:p>
        </p:txBody>
      </p:sp>
    </p:spTree>
    <p:extLst>
      <p:ext uri="{BB962C8B-B14F-4D97-AF65-F5344CB8AC3E}">
        <p14:creationId xmlns:p14="http://schemas.microsoft.com/office/powerpoint/2010/main" val="1918254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kern="1200" dirty="0">
                <a:solidFill>
                  <a:schemeClr val="tx1"/>
                </a:solidFill>
                <a:effectLst/>
                <a:latin typeface="+mn-lt"/>
                <a:ea typeface="+mn-ea"/>
                <a:cs typeface="+mn-cs"/>
              </a:rPr>
              <a:t>Der er brug for at investere massivt i infrastruktur i hovedstadsområdet, hvis vi skal indhente det efterslæb, der er i hovedstadsområdet. Og hvis vi skal undgå, at trængselsproblemerne i hovedstaden ikke vokser helt ud af vores hænder.</a:t>
            </a:r>
          </a:p>
          <a:p>
            <a:r>
              <a:rPr lang="da-DK" sz="1200" b="1" kern="1200" dirty="0">
                <a:solidFill>
                  <a:schemeClr val="tx1"/>
                </a:solidFill>
                <a:effectLst/>
                <a:latin typeface="+mn-lt"/>
                <a:ea typeface="+mn-ea"/>
                <a:cs typeface="+mn-cs"/>
              </a:rPr>
              <a:t> </a:t>
            </a:r>
            <a:endParaRPr lang="da-DK" sz="1200" kern="1200" dirty="0">
              <a:solidFill>
                <a:schemeClr val="tx1"/>
              </a:solidFill>
              <a:effectLst/>
              <a:latin typeface="+mn-lt"/>
              <a:ea typeface="+mn-ea"/>
              <a:cs typeface="+mn-cs"/>
            </a:endParaRPr>
          </a:p>
          <a:p>
            <a:pPr lvl="0"/>
            <a:r>
              <a:rPr lang="da-DK" sz="1200" kern="1200" dirty="0">
                <a:solidFill>
                  <a:schemeClr val="tx1"/>
                </a:solidFill>
                <a:effectLst/>
                <a:latin typeface="+mn-lt"/>
                <a:ea typeface="+mn-ea"/>
                <a:cs typeface="+mn-cs"/>
              </a:rPr>
              <a:t>Det er en kamp at få de statslige investeringsmidler til infrastruktur. Og der er mange lokale behov, men alt i alt er der større chance for at få investeringer, hvis vi står sammen om et begrænset antal projekter.</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Derfor har KKR Hovedstaden sammen med Region Hovedstaden vedtaget en række fælles infrastrukturprioriteringer – vores såkaldte VIP-projekter. VIP-projekterne udgør et samlet bud på, hvilke infrastrukturprojekter der bør prioriteres i hovedstadsområdet i de kommende år.</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Der er 7 VIP projekter og derudover er der 3 yderligere projekter, som der også skal ses nærmere på. Det blev vi enige om at stå sammen om i KKR Hovedstaden i 2017.</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Siden da har tovholderne hver især fokuseret på de enkelte projekter, imens der samtidig har været et samlet fokus på alle 7+3 VIP-projekter i KKR-arbejdet. </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Og status lige før regeringsskiftet var faktisk, at vi havde opnået meget på mange af projekterne. </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Den nye regering har aflyst den tidligere regerings infrastrukturaftale. Og en ny, der ønskes udarbejdes med et bredt flertal er udsat til efteråret 2020. Men en ting er sikkert, at særligt den grønne omstilling kommer til at fylde. Hvilket vi selvfølgelig tager højde for i det videre arbejde med projekterne. </a:t>
            </a:r>
          </a:p>
          <a:p>
            <a:endParaRPr lang="da-DK" dirty="0"/>
          </a:p>
        </p:txBody>
      </p:sp>
      <p:sp>
        <p:nvSpPr>
          <p:cNvPr id="4" name="Pladsholder til slidenummer 3"/>
          <p:cNvSpPr>
            <a:spLocks noGrp="1"/>
          </p:cNvSpPr>
          <p:nvPr>
            <p:ph type="sldNum" sz="quarter" idx="5"/>
          </p:nvPr>
        </p:nvSpPr>
        <p:spPr/>
        <p:txBody>
          <a:bodyPr/>
          <a:lstStyle/>
          <a:p>
            <a:fld id="{4C7ADBAA-5921-4A5E-ABB6-EF5BA6A6A8E2}" type="slidenum">
              <a:rPr lang="da-DK" smtClean="0"/>
              <a:t>4</a:t>
            </a:fld>
            <a:endParaRPr lang="da-DK"/>
          </a:p>
        </p:txBody>
      </p:sp>
    </p:spTree>
    <p:extLst>
      <p:ext uri="{BB962C8B-B14F-4D97-AF65-F5344CB8AC3E}">
        <p14:creationId xmlns:p14="http://schemas.microsoft.com/office/powerpoint/2010/main" val="592156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kern="1200" dirty="0">
                <a:solidFill>
                  <a:schemeClr val="tx1"/>
                </a:solidFill>
                <a:effectLst/>
                <a:latin typeface="+mn-lt"/>
                <a:ea typeface="+mn-ea"/>
                <a:cs typeface="+mn-cs"/>
              </a:rPr>
              <a:t>Der er brug for at investere massivt i infrastruktur i hovedstadsområdet, hvis vi skal indhente det efterslæb, der er i hovedstadsområdet. Og hvis vi skal undgå, at trængselsproblemerne i hovedstaden ikke vokser helt ud af vores hænder.</a:t>
            </a:r>
          </a:p>
          <a:p>
            <a:r>
              <a:rPr lang="da-DK" sz="1200" b="1" kern="1200" dirty="0">
                <a:solidFill>
                  <a:schemeClr val="tx1"/>
                </a:solidFill>
                <a:effectLst/>
                <a:latin typeface="+mn-lt"/>
                <a:ea typeface="+mn-ea"/>
                <a:cs typeface="+mn-cs"/>
              </a:rPr>
              <a:t> </a:t>
            </a:r>
            <a:endParaRPr lang="da-DK" sz="1200" kern="1200" dirty="0">
              <a:solidFill>
                <a:schemeClr val="tx1"/>
              </a:solidFill>
              <a:effectLst/>
              <a:latin typeface="+mn-lt"/>
              <a:ea typeface="+mn-ea"/>
              <a:cs typeface="+mn-cs"/>
            </a:endParaRPr>
          </a:p>
          <a:p>
            <a:pPr lvl="0"/>
            <a:r>
              <a:rPr lang="da-DK" sz="1200" kern="1200" dirty="0">
                <a:solidFill>
                  <a:schemeClr val="tx1"/>
                </a:solidFill>
                <a:effectLst/>
                <a:latin typeface="+mn-lt"/>
                <a:ea typeface="+mn-ea"/>
                <a:cs typeface="+mn-cs"/>
              </a:rPr>
              <a:t>Det er en kamp at få de statslige investeringsmidler til infrastruktur. Og der er mange lokale behov, men alt i alt er der større chance for at få investeringer, hvis vi står sammen om et begrænset antal projekter.</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Derfor har KKR Hovedstaden sammen med Region Hovedstaden vedtaget en række fælles infrastrukturprioriteringer – vores såkaldte VIP-projekter. VIP-projekterne udgør et samlet bud på, hvilke infrastrukturprojekter der bør prioriteres i hovedstadsområdet i de kommende år.</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Der er 7 VIP projekter og derudover er der 3 yderligere projekter, som der også skal ses nærmere på. Det blev vi enige om at stå sammen om i KKR Hovedstaden i 2017.</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Siden da har tovholderne hver især fokuseret på de enkelte projekter, imens der samtidig har været et samlet fokus på alle 7+3 VIP-projekter i KKR-arbejdet. </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Og status lige før regeringsskiftet var faktisk, at vi havde opnået meget på mange af projekterne. </a:t>
            </a:r>
          </a:p>
          <a:p>
            <a:r>
              <a:rPr lang="da-DK" sz="1200" kern="1200" dirty="0">
                <a:solidFill>
                  <a:schemeClr val="tx1"/>
                </a:solidFill>
                <a:effectLst/>
                <a:latin typeface="+mn-lt"/>
                <a:ea typeface="+mn-ea"/>
                <a:cs typeface="+mn-cs"/>
              </a:rPr>
              <a:t> </a:t>
            </a:r>
          </a:p>
          <a:p>
            <a:pPr lvl="0"/>
            <a:r>
              <a:rPr lang="da-DK" sz="1200" kern="1200" dirty="0">
                <a:solidFill>
                  <a:schemeClr val="tx1"/>
                </a:solidFill>
                <a:effectLst/>
                <a:latin typeface="+mn-lt"/>
                <a:ea typeface="+mn-ea"/>
                <a:cs typeface="+mn-cs"/>
              </a:rPr>
              <a:t>Den nye regering har aflyst den tidligere regerings infrastrukturaftale. Og en ny, der ønskes udarbejdes med et bredt flertal er udsat til efteråret 2020. Men en ting er sikkert, at særligt den grønne omstilling kommer til at fylde. Hvilket vi selvfølgelig tager højde for i det videre arbejde med projekterne. </a:t>
            </a:r>
          </a:p>
          <a:p>
            <a:endParaRPr lang="da-DK" dirty="0"/>
          </a:p>
        </p:txBody>
      </p:sp>
      <p:sp>
        <p:nvSpPr>
          <p:cNvPr id="4" name="Pladsholder til slidenummer 3"/>
          <p:cNvSpPr>
            <a:spLocks noGrp="1"/>
          </p:cNvSpPr>
          <p:nvPr>
            <p:ph type="sldNum" sz="quarter" idx="5"/>
          </p:nvPr>
        </p:nvSpPr>
        <p:spPr/>
        <p:txBody>
          <a:bodyPr/>
          <a:lstStyle/>
          <a:p>
            <a:fld id="{4C7ADBAA-5921-4A5E-ABB6-EF5BA6A6A8E2}" type="slidenum">
              <a:rPr lang="da-DK" smtClean="0"/>
              <a:t>5</a:t>
            </a:fld>
            <a:endParaRPr lang="da-DK"/>
          </a:p>
        </p:txBody>
      </p:sp>
    </p:spTree>
    <p:extLst>
      <p:ext uri="{BB962C8B-B14F-4D97-AF65-F5344CB8AC3E}">
        <p14:creationId xmlns:p14="http://schemas.microsoft.com/office/powerpoint/2010/main" val="368934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548118-4416-4C01-915E-395693FE355B}"/>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02DE4087-DF19-4B58-9B5C-66441A6E50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15023CA-C761-4415-BAC7-9EE34CC80668}"/>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5" name="Pladsholder til sidefod 4">
            <a:extLst>
              <a:ext uri="{FF2B5EF4-FFF2-40B4-BE49-F238E27FC236}">
                <a16:creationId xmlns:a16="http://schemas.microsoft.com/office/drawing/2014/main" id="{77FDF9E7-3F4F-44B6-9681-B665216BEAE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2FF2CE9-46C3-4F5E-9039-ECC4B3960D6F}"/>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1827392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E764F0-CE74-4A20-9388-16D8B5289F13}"/>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533CEE8F-5EE9-4E66-AABE-20839C13F1DB}"/>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5D8F604-1B86-438E-945A-62EA3889F669}"/>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5" name="Pladsholder til sidefod 4">
            <a:extLst>
              <a:ext uri="{FF2B5EF4-FFF2-40B4-BE49-F238E27FC236}">
                <a16:creationId xmlns:a16="http://schemas.microsoft.com/office/drawing/2014/main" id="{61CB990D-09D0-4080-BDEB-2AECB32C46D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5123E86-A5D8-479F-9F25-E24432B54B1E}"/>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4294598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E83E1EC-4E7B-4DD0-B582-906356BE8AEB}"/>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7B45644A-A3F4-4DDD-8003-7DA2959A46DF}"/>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9A52D3C-EEB2-4D2F-B794-4A678EFA9555}"/>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5" name="Pladsholder til sidefod 4">
            <a:extLst>
              <a:ext uri="{FF2B5EF4-FFF2-40B4-BE49-F238E27FC236}">
                <a16:creationId xmlns:a16="http://schemas.microsoft.com/office/drawing/2014/main" id="{0ED9981B-CA2E-4657-8DDF-CA6F1775E1F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1C851B8-7EEC-42DD-9E10-1CE0336FAE93}"/>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137804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F6D882-E000-4E39-A009-433C52B994CC}"/>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CF0D6D83-EDC8-4F53-80A9-49BB536BA2EC}"/>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11EFFCD-5C3A-409D-9D7B-0D7BFC613621}"/>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5" name="Pladsholder til sidefod 4">
            <a:extLst>
              <a:ext uri="{FF2B5EF4-FFF2-40B4-BE49-F238E27FC236}">
                <a16:creationId xmlns:a16="http://schemas.microsoft.com/office/drawing/2014/main" id="{6C7B92F3-FEDB-483F-BC27-338F1BCECA6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586199D-21F1-4668-86D8-A7571EA71CED}"/>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1471858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CB0395-D81B-44F9-8BB5-3408489087CC}"/>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EE3CE8EE-3404-4735-9BA7-99C15273AE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620F8A20-1408-4751-AD4F-D630CFD1B391}"/>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5" name="Pladsholder til sidefod 4">
            <a:extLst>
              <a:ext uri="{FF2B5EF4-FFF2-40B4-BE49-F238E27FC236}">
                <a16:creationId xmlns:a16="http://schemas.microsoft.com/office/drawing/2014/main" id="{4D43FC91-EDA2-40DA-88AB-ABF3B3A0EB1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0F6C7D0-96AE-4DB4-9410-62414BF4308A}"/>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1200546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009F3F-B149-4D67-A03B-6871B8C3A5A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CE0D71C-825C-40B2-888B-02D937EBCD9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F3F53211-8FA0-406B-AAA5-51C1CE33609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3652F87E-910F-4E95-8D35-0E6AA83D9583}"/>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6" name="Pladsholder til sidefod 5">
            <a:extLst>
              <a:ext uri="{FF2B5EF4-FFF2-40B4-BE49-F238E27FC236}">
                <a16:creationId xmlns:a16="http://schemas.microsoft.com/office/drawing/2014/main" id="{425E78D6-BB24-4028-A84E-14D56414E1DF}"/>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08105A9-EE30-4C0C-BF0F-55ED305AB1BB}"/>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384618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112A1D-E203-417E-9D87-ADE61B13C5E6}"/>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1666E503-8A6B-403A-9831-3342D18777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F0C1094-0CC3-43A9-A642-FBCF5B7F6709}"/>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68F4F8CC-FD05-42B7-97D0-F1DBCF5480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99CA59B1-A88F-4DE1-AE8F-5E8FE9001185}"/>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94B2DDAF-0B78-4085-B4AA-BF322DCFADF3}"/>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8" name="Pladsholder til sidefod 7">
            <a:extLst>
              <a:ext uri="{FF2B5EF4-FFF2-40B4-BE49-F238E27FC236}">
                <a16:creationId xmlns:a16="http://schemas.microsoft.com/office/drawing/2014/main" id="{E18D3C87-D2EB-4FB5-89F0-4258836751F5}"/>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9D5C38D-BC17-49F3-9FB8-28F536C0FAEB}"/>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2936113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B5B6BD-7042-4B53-8B7B-ADC38880B65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9F6FA0BA-ECC2-46DB-86DA-C49200EF56FF}"/>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4" name="Pladsholder til sidefod 3">
            <a:extLst>
              <a:ext uri="{FF2B5EF4-FFF2-40B4-BE49-F238E27FC236}">
                <a16:creationId xmlns:a16="http://schemas.microsoft.com/office/drawing/2014/main" id="{F3090947-7244-45E8-9C7D-4D30F74C519C}"/>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E7AD2474-4413-4C40-8B0C-233B97946FD1}"/>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566062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03FE9BC6-A88B-4E34-9A87-5F0D5F0025D8}"/>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3" name="Pladsholder til sidefod 2">
            <a:extLst>
              <a:ext uri="{FF2B5EF4-FFF2-40B4-BE49-F238E27FC236}">
                <a16:creationId xmlns:a16="http://schemas.microsoft.com/office/drawing/2014/main" id="{C99F077E-9A56-428B-8E80-02B3B8B7D59D}"/>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A0490EE1-A4CB-4537-8C8D-C28E64446911}"/>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3497560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1F590E-5009-4CE7-BA89-EBD047346F9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4DE02DA2-4E83-43C4-AC1C-7519B98138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71EE38EF-33A9-4D67-9EBF-997C98E581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3BED3F0-243E-4271-BED9-F635D7D1565C}"/>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6" name="Pladsholder til sidefod 5">
            <a:extLst>
              <a:ext uri="{FF2B5EF4-FFF2-40B4-BE49-F238E27FC236}">
                <a16:creationId xmlns:a16="http://schemas.microsoft.com/office/drawing/2014/main" id="{E6EA61CB-984D-4627-965F-3F62F47A281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C0E1EEF9-D4C5-41D5-A87B-F847AE286BFC}"/>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1991741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7673E4-BADC-48E1-A5D3-A20F25B84477}"/>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2222DF01-96D7-4548-A977-B0896BE7B3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88670D40-5BDB-4BE9-8865-32F1EA2F0C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011E2DDC-BF3C-4AC1-AAC6-28158D74C34C}"/>
              </a:ext>
            </a:extLst>
          </p:cNvPr>
          <p:cNvSpPr>
            <a:spLocks noGrp="1"/>
          </p:cNvSpPr>
          <p:nvPr>
            <p:ph type="dt" sz="half" idx="10"/>
          </p:nvPr>
        </p:nvSpPr>
        <p:spPr/>
        <p:txBody>
          <a:bodyPr/>
          <a:lstStyle/>
          <a:p>
            <a:fld id="{6C7636C3-9CA4-459E-9FA8-78390D125193}" type="datetimeFigureOut">
              <a:rPr lang="da-DK" smtClean="0"/>
              <a:t>11-11-2020</a:t>
            </a:fld>
            <a:endParaRPr lang="da-DK"/>
          </a:p>
        </p:txBody>
      </p:sp>
      <p:sp>
        <p:nvSpPr>
          <p:cNvPr id="6" name="Pladsholder til sidefod 5">
            <a:extLst>
              <a:ext uri="{FF2B5EF4-FFF2-40B4-BE49-F238E27FC236}">
                <a16:creationId xmlns:a16="http://schemas.microsoft.com/office/drawing/2014/main" id="{24221959-87DE-488B-A8DA-AA5CE63F5F6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F6D9419-C981-471F-90D0-D0F9F9F807E5}"/>
              </a:ext>
            </a:extLst>
          </p:cNvPr>
          <p:cNvSpPr>
            <a:spLocks noGrp="1"/>
          </p:cNvSpPr>
          <p:nvPr>
            <p:ph type="sldNum" sz="quarter" idx="12"/>
          </p:nvPr>
        </p:nvSpPr>
        <p:spPr/>
        <p:txBody>
          <a:bodyPr/>
          <a:lstStyle/>
          <a:p>
            <a:fld id="{B8928C71-036F-45E3-A279-B380E5CF5AFE}" type="slidenum">
              <a:rPr lang="da-DK" smtClean="0"/>
              <a:t>‹nr.›</a:t>
            </a:fld>
            <a:endParaRPr lang="da-DK"/>
          </a:p>
        </p:txBody>
      </p:sp>
    </p:spTree>
    <p:extLst>
      <p:ext uri="{BB962C8B-B14F-4D97-AF65-F5344CB8AC3E}">
        <p14:creationId xmlns:p14="http://schemas.microsoft.com/office/powerpoint/2010/main" val="1230566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04252F5F-579A-48C3-BE1F-44DFB70B5E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C332BBF-6375-4EE5-BE90-EB8C736625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D6643E5-BF1E-485B-8240-529E20EB4B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7636C3-9CA4-459E-9FA8-78390D125193}" type="datetimeFigureOut">
              <a:rPr lang="da-DK" smtClean="0"/>
              <a:t>11-11-2020</a:t>
            </a:fld>
            <a:endParaRPr lang="da-DK"/>
          </a:p>
        </p:txBody>
      </p:sp>
      <p:sp>
        <p:nvSpPr>
          <p:cNvPr id="5" name="Pladsholder til sidefod 4">
            <a:extLst>
              <a:ext uri="{FF2B5EF4-FFF2-40B4-BE49-F238E27FC236}">
                <a16:creationId xmlns:a16="http://schemas.microsoft.com/office/drawing/2014/main" id="{754EA75E-012B-40F6-928B-99C8534D74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7166A59B-CA8D-4354-8AF2-8BADDFA0C4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28C71-036F-45E3-A279-B380E5CF5AFE}" type="slidenum">
              <a:rPr lang="da-DK" smtClean="0"/>
              <a:t>‹nr.›</a:t>
            </a:fld>
            <a:endParaRPr lang="da-DK"/>
          </a:p>
        </p:txBody>
      </p:sp>
    </p:spTree>
    <p:extLst>
      <p:ext uri="{BB962C8B-B14F-4D97-AF65-F5344CB8AC3E}">
        <p14:creationId xmlns:p14="http://schemas.microsoft.com/office/powerpoint/2010/main" val="2336327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png"/><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5.png"/><Relationship Id="rId7" Type="http://schemas.openxmlformats.org/officeDocument/2006/relationships/diagramColors" Target="../diagrams/colors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628E5CB-913B-4378-97CE-18C9F6410C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el 5">
            <a:extLst>
              <a:ext uri="{FF2B5EF4-FFF2-40B4-BE49-F238E27FC236}">
                <a16:creationId xmlns:a16="http://schemas.microsoft.com/office/drawing/2014/main" id="{A2B78DBD-1C04-4F46-83D4-6242F781A115}"/>
              </a:ext>
            </a:extLst>
          </p:cNvPr>
          <p:cNvSpPr>
            <a:spLocks noGrp="1"/>
          </p:cNvSpPr>
          <p:nvPr>
            <p:ph type="title"/>
          </p:nvPr>
        </p:nvSpPr>
        <p:spPr>
          <a:xfrm>
            <a:off x="1081786" y="567740"/>
            <a:ext cx="4862848" cy="5569291"/>
          </a:xfrm>
        </p:spPr>
        <p:txBody>
          <a:bodyPr>
            <a:normAutofit/>
          </a:bodyPr>
          <a:lstStyle/>
          <a:p>
            <a:r>
              <a:rPr lang="da-DK" sz="5200" dirty="0"/>
              <a:t>DE 7 VIP klimaprojekter</a:t>
            </a:r>
            <a:br>
              <a:rPr lang="da-DK" sz="5200" dirty="0"/>
            </a:br>
            <a:br>
              <a:rPr lang="da-DK" sz="5200" dirty="0"/>
            </a:br>
            <a:br>
              <a:rPr lang="da-DK" sz="5200" dirty="0"/>
            </a:br>
            <a:r>
              <a:rPr lang="da-DK" sz="5600" dirty="0" err="1"/>
              <a:t>Ready</a:t>
            </a:r>
            <a:r>
              <a:rPr lang="da-DK" sz="5600" dirty="0"/>
              <a:t> for </a:t>
            </a:r>
            <a:r>
              <a:rPr lang="da-DK" sz="5600" dirty="0" err="1"/>
              <a:t>take</a:t>
            </a:r>
            <a:r>
              <a:rPr lang="da-DK" sz="5600" dirty="0"/>
              <a:t> </a:t>
            </a:r>
            <a:r>
              <a:rPr lang="da-DK" sz="5600" dirty="0" err="1"/>
              <a:t>off</a:t>
            </a:r>
            <a:r>
              <a:rPr lang="da-DK" sz="5600" dirty="0"/>
              <a:t>….. </a:t>
            </a:r>
            <a:br>
              <a:rPr lang="da-DK" sz="5600" dirty="0"/>
            </a:br>
            <a:endParaRPr lang="da-DK" sz="5600" dirty="0"/>
          </a:p>
        </p:txBody>
      </p:sp>
      <p:pic>
        <p:nvPicPr>
          <p:cNvPr id="8" name="KL_LOGO1">
            <a:extLst>
              <a:ext uri="{FF2B5EF4-FFF2-40B4-BE49-F238E27FC236}">
                <a16:creationId xmlns:a16="http://schemas.microsoft.com/office/drawing/2014/main" id="{69896326-A2D9-40C4-9980-AA2A8707FE4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988612" y="6105811"/>
            <a:ext cx="1075689" cy="665835"/>
          </a:xfrm>
          <a:prstGeom prst="rect">
            <a:avLst/>
          </a:prstGeom>
        </p:spPr>
      </p:pic>
      <p:graphicFrame>
        <p:nvGraphicFramePr>
          <p:cNvPr id="10" name="Pladsholder til tekst 6">
            <a:extLst>
              <a:ext uri="{FF2B5EF4-FFF2-40B4-BE49-F238E27FC236}">
                <a16:creationId xmlns:a16="http://schemas.microsoft.com/office/drawing/2014/main" id="{F4764CF6-897D-4336-A620-45FEA422B8EA}"/>
              </a:ext>
            </a:extLst>
          </p:cNvPr>
          <p:cNvGraphicFramePr>
            <a:graphicFrameLocks noGrp="1"/>
          </p:cNvGraphicFramePr>
          <p:nvPr>
            <p:ph idx="1"/>
            <p:extLst>
              <p:ext uri="{D42A27DB-BD31-4B8C-83A1-F6EECF244321}">
                <p14:modId xmlns:p14="http://schemas.microsoft.com/office/powerpoint/2010/main" val="3957436990"/>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1" name="Billede 10">
            <a:extLst>
              <a:ext uri="{FF2B5EF4-FFF2-40B4-BE49-F238E27FC236}">
                <a16:creationId xmlns:a16="http://schemas.microsoft.com/office/drawing/2014/main" id="{36BF86E0-FAC3-4369-B480-007277D4C37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7699" y="5829977"/>
            <a:ext cx="826387" cy="941669"/>
          </a:xfrm>
          <a:prstGeom prst="rect">
            <a:avLst/>
          </a:prstGeom>
        </p:spPr>
      </p:pic>
      <p:pic>
        <p:nvPicPr>
          <p:cNvPr id="1036" name="Picture 12" descr="Gratis billeder : mand, person, vinge, fly, køretøj, flyselskab, luftfart,  flyvningen, overliggende, passagerfly, Afgang, luftvåben, jetfly, Airbus  A330, Boeing 777, militærfly, Boeing 767, atmosfære af jord, wide-body  3534x5303 - - 1230825 - Gratis ...">
            <a:extLst>
              <a:ext uri="{FF2B5EF4-FFF2-40B4-BE49-F238E27FC236}">
                <a16:creationId xmlns:a16="http://schemas.microsoft.com/office/drawing/2014/main" id="{46F48D9F-2FAB-4F0D-8B31-B9DF5A6D53E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89638" y="5294729"/>
            <a:ext cx="973212" cy="801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748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0B018C-817F-457D-BD41-88235D79EC90}"/>
              </a:ext>
            </a:extLst>
          </p:cNvPr>
          <p:cNvSpPr>
            <a:spLocks noGrp="1"/>
          </p:cNvSpPr>
          <p:nvPr>
            <p:ph type="title"/>
          </p:nvPr>
        </p:nvSpPr>
        <p:spPr>
          <a:xfrm>
            <a:off x="0" y="-229748"/>
            <a:ext cx="9949158" cy="1031187"/>
          </a:xfrm>
        </p:spPr>
        <p:txBody>
          <a:bodyPr>
            <a:normAutofit/>
          </a:bodyPr>
          <a:lstStyle/>
          <a:p>
            <a:r>
              <a:rPr lang="da-DK" sz="2400" dirty="0"/>
              <a:t>Rigtig god tilslutning fra kommunerne</a:t>
            </a:r>
          </a:p>
        </p:txBody>
      </p:sp>
      <p:pic>
        <p:nvPicPr>
          <p:cNvPr id="11" name="Pladsholder til indhold 10">
            <a:extLst>
              <a:ext uri="{FF2B5EF4-FFF2-40B4-BE49-F238E27FC236}">
                <a16:creationId xmlns:a16="http://schemas.microsoft.com/office/drawing/2014/main" id="{F97E747C-2BD8-4D8F-9F27-2F277F2D36F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1590560" y="823698"/>
            <a:ext cx="8253948" cy="5709772"/>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23" name="Billede 22" descr="Et billede, der indeholder ur, tegning, trafik&#10;&#10;Automatisk genereret beskrivelse">
            <a:extLst>
              <a:ext uri="{FF2B5EF4-FFF2-40B4-BE49-F238E27FC236}">
                <a16:creationId xmlns:a16="http://schemas.microsoft.com/office/drawing/2014/main" id="{816CB3D7-3623-4395-89F7-19D579962368}"/>
              </a:ext>
            </a:extLst>
          </p:cNvPr>
          <p:cNvPicPr>
            <a:picLocks noChangeAspect="1"/>
          </p:cNvPicPr>
          <p:nvPr/>
        </p:nvPicPr>
        <p:blipFill>
          <a:blip r:embed="rId3"/>
          <a:stretch>
            <a:fillRect/>
          </a:stretch>
        </p:blipFill>
        <p:spPr>
          <a:xfrm>
            <a:off x="11024266" y="6131565"/>
            <a:ext cx="1072989" cy="664522"/>
          </a:xfrm>
          <a:prstGeom prst="rect">
            <a:avLst/>
          </a:prstGeom>
        </p:spPr>
      </p:pic>
    </p:spTree>
    <p:extLst>
      <p:ext uri="{BB962C8B-B14F-4D97-AF65-F5344CB8AC3E}">
        <p14:creationId xmlns:p14="http://schemas.microsoft.com/office/powerpoint/2010/main" val="1915714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el 2">
            <a:extLst>
              <a:ext uri="{FF2B5EF4-FFF2-40B4-BE49-F238E27FC236}">
                <a16:creationId xmlns:a16="http://schemas.microsoft.com/office/drawing/2014/main" id="{D7123C5A-AB56-49EA-BB8C-8975A90AEEDA}"/>
              </a:ext>
            </a:extLst>
          </p:cNvPr>
          <p:cNvSpPr>
            <a:spLocks noGrp="1"/>
          </p:cNvSpPr>
          <p:nvPr>
            <p:ph type="title"/>
          </p:nvPr>
        </p:nvSpPr>
        <p:spPr>
          <a:xfrm>
            <a:off x="477981" y="1122363"/>
            <a:ext cx="4023360" cy="3204134"/>
          </a:xfrm>
        </p:spPr>
        <p:txBody>
          <a:bodyPr vert="horz" lIns="91440" tIns="45720" rIns="91440" bIns="45720" rtlCol="0" anchor="b">
            <a:normAutofit fontScale="90000"/>
          </a:bodyPr>
          <a:lstStyle/>
          <a:p>
            <a:r>
              <a:rPr lang="en-US" sz="4800" b="1" dirty="0"/>
              <a:t>Governance-</a:t>
            </a:r>
            <a:r>
              <a:rPr lang="en-US" sz="4800" b="1" dirty="0" err="1"/>
              <a:t>oversigt</a:t>
            </a:r>
            <a:r>
              <a:rPr lang="en-US" sz="4800" b="1" dirty="0"/>
              <a:t>: </a:t>
            </a:r>
            <a:br>
              <a:rPr lang="en-US" sz="4800" b="1" dirty="0"/>
            </a:br>
            <a:r>
              <a:rPr lang="da-DK" dirty="0"/>
              <a:t>KKR Hovedstadens VIP klimaprojekter</a:t>
            </a:r>
            <a:endParaRPr lang="en-US" sz="4800" dirty="0"/>
          </a:p>
        </p:txBody>
      </p:sp>
      <p:sp>
        <p:nvSpPr>
          <p:cNvPr id="38" name="Rectangle 3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0" name="Rectangle 3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Billede 19" descr="Et billede, der indeholder ur, tegning, trafik&#10;&#10;Automatisk genereret beskrivelse">
            <a:extLst>
              <a:ext uri="{FF2B5EF4-FFF2-40B4-BE49-F238E27FC236}">
                <a16:creationId xmlns:a16="http://schemas.microsoft.com/office/drawing/2014/main" id="{9336678E-1175-47D3-942F-9B1FC9462ECB}"/>
              </a:ext>
            </a:extLst>
          </p:cNvPr>
          <p:cNvPicPr>
            <a:picLocks noChangeAspect="1"/>
          </p:cNvPicPr>
          <p:nvPr/>
        </p:nvPicPr>
        <p:blipFill>
          <a:blip r:embed="rId3"/>
          <a:stretch>
            <a:fillRect/>
          </a:stretch>
        </p:blipFill>
        <p:spPr>
          <a:xfrm>
            <a:off x="11024266" y="6131565"/>
            <a:ext cx="1072989" cy="664522"/>
          </a:xfrm>
          <a:prstGeom prst="rect">
            <a:avLst/>
          </a:prstGeom>
        </p:spPr>
      </p:pic>
      <p:graphicFrame>
        <p:nvGraphicFramePr>
          <p:cNvPr id="4" name="Diagram 3">
            <a:extLst>
              <a:ext uri="{FF2B5EF4-FFF2-40B4-BE49-F238E27FC236}">
                <a16:creationId xmlns:a16="http://schemas.microsoft.com/office/drawing/2014/main" id="{0D3B42A5-1220-4274-AC1A-2B692B06230A}"/>
              </a:ext>
            </a:extLst>
          </p:cNvPr>
          <p:cNvGraphicFramePr/>
          <p:nvPr>
            <p:extLst>
              <p:ext uri="{D42A27DB-BD31-4B8C-83A1-F6EECF244321}">
                <p14:modId xmlns:p14="http://schemas.microsoft.com/office/powerpoint/2010/main" val="2186945357"/>
              </p:ext>
            </p:extLst>
          </p:nvPr>
        </p:nvGraphicFramePr>
        <p:xfrm>
          <a:off x="4641599" y="1153572"/>
          <a:ext cx="6692764" cy="491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Pil: venstre-højre 6">
            <a:extLst>
              <a:ext uri="{FF2B5EF4-FFF2-40B4-BE49-F238E27FC236}">
                <a16:creationId xmlns:a16="http://schemas.microsoft.com/office/drawing/2014/main" id="{C5B23DDF-2AAB-4C0F-BD82-960DA931E63F}"/>
              </a:ext>
            </a:extLst>
          </p:cNvPr>
          <p:cNvSpPr/>
          <p:nvPr/>
        </p:nvSpPr>
        <p:spPr>
          <a:xfrm>
            <a:off x="5801032" y="4053221"/>
            <a:ext cx="294968" cy="11798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6" name="Pil: venstre-højre 15">
            <a:extLst>
              <a:ext uri="{FF2B5EF4-FFF2-40B4-BE49-F238E27FC236}">
                <a16:creationId xmlns:a16="http://schemas.microsoft.com/office/drawing/2014/main" id="{2D5583D3-D1D3-4E99-8814-D5AF7E192FE3}"/>
              </a:ext>
            </a:extLst>
          </p:cNvPr>
          <p:cNvSpPr/>
          <p:nvPr/>
        </p:nvSpPr>
        <p:spPr>
          <a:xfrm>
            <a:off x="7094409" y="4506214"/>
            <a:ext cx="294968" cy="11798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7" name="Pil: venstre-højre 16">
            <a:extLst>
              <a:ext uri="{FF2B5EF4-FFF2-40B4-BE49-F238E27FC236}">
                <a16:creationId xmlns:a16="http://schemas.microsoft.com/office/drawing/2014/main" id="{4A350E4F-A0DD-40AB-9DE9-A069A6EED736}"/>
              </a:ext>
            </a:extLst>
          </p:cNvPr>
          <p:cNvSpPr/>
          <p:nvPr/>
        </p:nvSpPr>
        <p:spPr>
          <a:xfrm rot="5400000">
            <a:off x="6518464" y="4508564"/>
            <a:ext cx="234010" cy="11328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8" name="Pil: venstre-højre 17">
            <a:extLst>
              <a:ext uri="{FF2B5EF4-FFF2-40B4-BE49-F238E27FC236}">
                <a16:creationId xmlns:a16="http://schemas.microsoft.com/office/drawing/2014/main" id="{6ABD34A1-7B70-4AE4-A5C9-7559C3E2FE58}"/>
              </a:ext>
            </a:extLst>
          </p:cNvPr>
          <p:cNvSpPr/>
          <p:nvPr/>
        </p:nvSpPr>
        <p:spPr>
          <a:xfrm>
            <a:off x="8987945" y="4828708"/>
            <a:ext cx="294968" cy="11798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2939056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D7123C5A-AB56-49EA-BB8C-8975A90AEEDA}"/>
              </a:ext>
            </a:extLst>
          </p:cNvPr>
          <p:cNvSpPr>
            <a:spLocks noGrp="1"/>
          </p:cNvSpPr>
          <p:nvPr>
            <p:ph type="title"/>
          </p:nvPr>
        </p:nvSpPr>
        <p:spPr>
          <a:xfrm>
            <a:off x="451807" y="625207"/>
            <a:ext cx="3667039" cy="5506358"/>
          </a:xfrm>
        </p:spPr>
        <p:txBody>
          <a:bodyPr>
            <a:normAutofit/>
          </a:bodyPr>
          <a:lstStyle/>
          <a:p>
            <a:r>
              <a:rPr lang="da-DK" sz="4000"/>
              <a:t>Tovholdere</a:t>
            </a:r>
            <a:br>
              <a:rPr lang="da-DK" sz="4000"/>
            </a:br>
            <a:br>
              <a:rPr lang="da-DK" sz="4000"/>
            </a:br>
            <a:endParaRPr lang="da-DK" sz="4000"/>
          </a:p>
        </p:txBody>
      </p:sp>
      <p:pic>
        <p:nvPicPr>
          <p:cNvPr id="20" name="Billede 19" descr="Et billede, der indeholder ur, tegning, trafik&#10;&#10;Automatisk genereret beskrivelse">
            <a:extLst>
              <a:ext uri="{FF2B5EF4-FFF2-40B4-BE49-F238E27FC236}">
                <a16:creationId xmlns:a16="http://schemas.microsoft.com/office/drawing/2014/main" id="{9336678E-1175-47D3-942F-9B1FC9462ECB}"/>
              </a:ext>
            </a:extLst>
          </p:cNvPr>
          <p:cNvPicPr>
            <a:picLocks noChangeAspect="1"/>
          </p:cNvPicPr>
          <p:nvPr/>
        </p:nvPicPr>
        <p:blipFill>
          <a:blip r:embed="rId3"/>
          <a:stretch>
            <a:fillRect/>
          </a:stretch>
        </p:blipFill>
        <p:spPr>
          <a:xfrm>
            <a:off x="11024266" y="6131565"/>
            <a:ext cx="1072989" cy="664522"/>
          </a:xfrm>
          <a:prstGeom prst="rect">
            <a:avLst/>
          </a:prstGeom>
        </p:spPr>
      </p:pic>
      <p:graphicFrame>
        <p:nvGraphicFramePr>
          <p:cNvPr id="40" name="Pladsholder til indhold 1">
            <a:extLst>
              <a:ext uri="{FF2B5EF4-FFF2-40B4-BE49-F238E27FC236}">
                <a16:creationId xmlns:a16="http://schemas.microsoft.com/office/drawing/2014/main" id="{CD4D44CB-4C40-4979-A2E8-A9FD74573499}"/>
              </a:ext>
            </a:extLst>
          </p:cNvPr>
          <p:cNvGraphicFramePr>
            <a:graphicFrameLocks noGrp="1"/>
          </p:cNvGraphicFramePr>
          <p:nvPr>
            <p:ph idx="1"/>
            <p:extLst>
              <p:ext uri="{D42A27DB-BD31-4B8C-83A1-F6EECF244321}">
                <p14:modId xmlns:p14="http://schemas.microsoft.com/office/powerpoint/2010/main" val="2378701989"/>
              </p:ext>
            </p:extLst>
          </p:nvPr>
        </p:nvGraphicFramePr>
        <p:xfrm>
          <a:off x="3856543" y="718317"/>
          <a:ext cx="7430026" cy="5413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55094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el 2">
            <a:extLst>
              <a:ext uri="{FF2B5EF4-FFF2-40B4-BE49-F238E27FC236}">
                <a16:creationId xmlns:a16="http://schemas.microsoft.com/office/drawing/2014/main" id="{D7123C5A-AB56-49EA-BB8C-8975A90AEEDA}"/>
              </a:ext>
            </a:extLst>
          </p:cNvPr>
          <p:cNvSpPr>
            <a:spLocks noGrp="1"/>
          </p:cNvSpPr>
          <p:nvPr>
            <p:ph type="title"/>
          </p:nvPr>
        </p:nvSpPr>
        <p:spPr>
          <a:xfrm>
            <a:off x="686834" y="591344"/>
            <a:ext cx="3200400" cy="5585619"/>
          </a:xfrm>
        </p:spPr>
        <p:txBody>
          <a:bodyPr>
            <a:normAutofit/>
          </a:bodyPr>
          <a:lstStyle/>
          <a:p>
            <a:r>
              <a:rPr lang="da-DK" sz="3700" dirty="0">
                <a:solidFill>
                  <a:srgbClr val="FFFFFF"/>
                </a:solidFill>
              </a:rPr>
              <a:t>Næste skridt</a:t>
            </a:r>
            <a:br>
              <a:rPr lang="da-DK" sz="3700" dirty="0">
                <a:solidFill>
                  <a:srgbClr val="FFFFFF"/>
                </a:solidFill>
              </a:rPr>
            </a:br>
            <a:endParaRPr lang="da-DK" sz="3700" dirty="0">
              <a:solidFill>
                <a:srgbClr val="FFFFFF"/>
              </a:solidFill>
            </a:endParaRPr>
          </a:p>
        </p:txBody>
      </p:sp>
      <p:sp>
        <p:nvSpPr>
          <p:cNvPr id="38" name="Arc 37">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Pladsholder til indhold 1">
            <a:extLst>
              <a:ext uri="{FF2B5EF4-FFF2-40B4-BE49-F238E27FC236}">
                <a16:creationId xmlns:a16="http://schemas.microsoft.com/office/drawing/2014/main" id="{1AA1EA2F-5D91-4938-AE36-76A4B790531A}"/>
              </a:ext>
            </a:extLst>
          </p:cNvPr>
          <p:cNvSpPr>
            <a:spLocks noGrp="1"/>
          </p:cNvSpPr>
          <p:nvPr>
            <p:ph idx="1"/>
          </p:nvPr>
        </p:nvSpPr>
        <p:spPr>
          <a:xfrm>
            <a:off x="4447308" y="591344"/>
            <a:ext cx="6906491" cy="5585619"/>
          </a:xfrm>
        </p:spPr>
        <p:txBody>
          <a:bodyPr anchor="ctr">
            <a:normAutofit/>
          </a:bodyPr>
          <a:lstStyle/>
          <a:p>
            <a:pPr marL="0" lvl="0" indent="0">
              <a:buNone/>
            </a:pPr>
            <a:r>
              <a:rPr lang="da-DK" dirty="0"/>
              <a:t>Stadig mulighed for at give melding om, hvilke af VIP-projekterne, kommunen særligt ønsker at engagere sig i. </a:t>
            </a:r>
          </a:p>
          <a:p>
            <a:pPr lvl="1"/>
            <a:r>
              <a:rPr lang="da-DK" sz="2000" dirty="0"/>
              <a:t>Besked til KKR-sekretariatet (Maria Cecilie og Niels) </a:t>
            </a:r>
          </a:p>
          <a:p>
            <a:pPr marL="457200" lvl="1" indent="0">
              <a:buNone/>
            </a:pPr>
            <a:endParaRPr lang="da-DK" dirty="0"/>
          </a:p>
          <a:p>
            <a:pPr marL="0" lvl="0" indent="0">
              <a:buNone/>
            </a:pPr>
            <a:r>
              <a:rPr lang="da-DK" dirty="0"/>
              <a:t>Tovholderkommunerne og Gate 21 indkalder for hvert af VIP-projekterne de tilmeldte kommuner til drøftelse af:</a:t>
            </a:r>
          </a:p>
          <a:p>
            <a:pPr lvl="1"/>
            <a:r>
              <a:rPr lang="da-DK" sz="2000" dirty="0"/>
              <a:t>Med støtte fra KKR-sekretariatet, EU-kontoret (hvor relevant)</a:t>
            </a:r>
          </a:p>
          <a:p>
            <a:pPr lvl="1"/>
            <a:r>
              <a:rPr lang="da-DK" sz="2000" dirty="0"/>
              <a:t>Aktiviteter – hvad skal iværksættes? Hvad er allerede i gang? Hvad skal udvikles videre? Hvad skal ske i den enkelte kommune, hvad kan laves i fællesskab?</a:t>
            </a:r>
          </a:p>
          <a:p>
            <a:pPr lvl="1"/>
            <a:r>
              <a:rPr lang="da-DK" sz="2000" dirty="0"/>
              <a:t>Funding – Hvilke initiativer skal tages (Udgangspunkt i fundingstrategi)</a:t>
            </a:r>
          </a:p>
          <a:p>
            <a:pPr lvl="1"/>
            <a:endParaRPr lang="da-DK" dirty="0"/>
          </a:p>
        </p:txBody>
      </p:sp>
      <p:pic>
        <p:nvPicPr>
          <p:cNvPr id="20" name="Billede 19" descr="Et billede, der indeholder ur, tegning, trafik&#10;&#10;Automatisk genereret beskrivelse">
            <a:extLst>
              <a:ext uri="{FF2B5EF4-FFF2-40B4-BE49-F238E27FC236}">
                <a16:creationId xmlns:a16="http://schemas.microsoft.com/office/drawing/2014/main" id="{9336678E-1175-47D3-942F-9B1FC9462ECB}"/>
              </a:ext>
            </a:extLst>
          </p:cNvPr>
          <p:cNvPicPr>
            <a:picLocks noChangeAspect="1"/>
          </p:cNvPicPr>
          <p:nvPr/>
        </p:nvPicPr>
        <p:blipFill>
          <a:blip r:embed="rId3"/>
          <a:stretch>
            <a:fillRect/>
          </a:stretch>
        </p:blipFill>
        <p:spPr>
          <a:xfrm>
            <a:off x="11024266" y="6131565"/>
            <a:ext cx="1072989" cy="664522"/>
          </a:xfrm>
          <a:prstGeom prst="rect">
            <a:avLst/>
          </a:prstGeom>
        </p:spPr>
      </p:pic>
    </p:spTree>
    <p:extLst>
      <p:ext uri="{BB962C8B-B14F-4D97-AF65-F5344CB8AC3E}">
        <p14:creationId xmlns:p14="http://schemas.microsoft.com/office/powerpoint/2010/main" val="4227444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73A25D70-4A55-4F72-B9C5-A69CDBF4D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54957100-6D8B-4161-9F2F-C0A949EC8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0BD8B065-EE51-4AE2-A94C-86249998F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el 5">
            <a:extLst>
              <a:ext uri="{FF2B5EF4-FFF2-40B4-BE49-F238E27FC236}">
                <a16:creationId xmlns:a16="http://schemas.microsoft.com/office/drawing/2014/main" id="{A2B78DBD-1C04-4F46-83D4-6242F781A115}"/>
              </a:ext>
            </a:extLst>
          </p:cNvPr>
          <p:cNvSpPr>
            <a:spLocks noGrp="1"/>
          </p:cNvSpPr>
          <p:nvPr>
            <p:ph type="ctrTitle"/>
          </p:nvPr>
        </p:nvSpPr>
        <p:spPr>
          <a:xfrm>
            <a:off x="3371787" y="1741337"/>
            <a:ext cx="5448730" cy="2387918"/>
          </a:xfrm>
        </p:spPr>
        <p:txBody>
          <a:bodyPr anchor="b">
            <a:normAutofit/>
          </a:bodyPr>
          <a:lstStyle/>
          <a:p>
            <a:r>
              <a:rPr lang="da-DK" sz="4400" dirty="0">
                <a:solidFill>
                  <a:schemeClr val="tx2"/>
                </a:solidFill>
              </a:rPr>
              <a:t>Nøglecitater fra opstartsmøde den 6. november</a:t>
            </a:r>
          </a:p>
        </p:txBody>
      </p:sp>
      <p:sp>
        <p:nvSpPr>
          <p:cNvPr id="7" name="Pladsholder til tekst 6">
            <a:extLst>
              <a:ext uri="{FF2B5EF4-FFF2-40B4-BE49-F238E27FC236}">
                <a16:creationId xmlns:a16="http://schemas.microsoft.com/office/drawing/2014/main" id="{6BA01237-D792-4595-AD55-18D3CCE84618}"/>
              </a:ext>
            </a:extLst>
          </p:cNvPr>
          <p:cNvSpPr>
            <a:spLocks noGrp="1"/>
          </p:cNvSpPr>
          <p:nvPr>
            <p:ph type="subTitle" idx="1"/>
          </p:nvPr>
        </p:nvSpPr>
        <p:spPr>
          <a:xfrm>
            <a:off x="3371161" y="4200522"/>
            <a:ext cx="5449982" cy="682079"/>
          </a:xfrm>
        </p:spPr>
        <p:txBody>
          <a:bodyPr>
            <a:normAutofit/>
          </a:bodyPr>
          <a:lstStyle/>
          <a:p>
            <a:pPr>
              <a:spcAft>
                <a:spcPts val="400"/>
              </a:spcAft>
            </a:pPr>
            <a:endParaRPr lang="da-DK">
              <a:solidFill>
                <a:schemeClr val="tx2"/>
              </a:solidFill>
            </a:endParaRPr>
          </a:p>
          <a:p>
            <a:endParaRPr lang="da-DK">
              <a:solidFill>
                <a:schemeClr val="tx2"/>
              </a:solidFill>
            </a:endParaRPr>
          </a:p>
        </p:txBody>
      </p:sp>
      <p:grpSp>
        <p:nvGrpSpPr>
          <p:cNvPr id="19" name="Group 18">
            <a:extLst>
              <a:ext uri="{FF2B5EF4-FFF2-40B4-BE49-F238E27FC236}">
                <a16:creationId xmlns:a16="http://schemas.microsoft.com/office/drawing/2014/main" id="{18999293-B054-4B57-A26F-D04C2BB113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20" name="Freeform: Shape 19">
              <a:extLst>
                <a:ext uri="{FF2B5EF4-FFF2-40B4-BE49-F238E27FC236}">
                  <a16:creationId xmlns:a16="http://schemas.microsoft.com/office/drawing/2014/main" id="{5E505D8A-F41A-450D-A648-E77DF6B8D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E2BD6DCE-6A81-4F34-9958-67B578EA16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5C462BE8-CD72-48CF-8A7B-C716D2B99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1C2CDB70-40F1-4D00-8F17-A532E732E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5" name="Group 24">
            <a:extLst>
              <a:ext uri="{FF2B5EF4-FFF2-40B4-BE49-F238E27FC236}">
                <a16:creationId xmlns:a16="http://schemas.microsoft.com/office/drawing/2014/main" id="{761945C4-D997-42F3-B59A-984CF00667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6" name="Freeform: Shape 25">
              <a:extLst>
                <a:ext uri="{FF2B5EF4-FFF2-40B4-BE49-F238E27FC236}">
                  <a16:creationId xmlns:a16="http://schemas.microsoft.com/office/drawing/2014/main" id="{4651FE4A-9487-43BE-A388-13453574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F44B0EF3-9992-4B95-8A43-6206B3FC3F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041B1C1F-C2FE-4C47-9D74-ADB9B53F4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1048177B-A49E-4E24-9007-07A0EDD6A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8" name="KL_LOGO1">
            <a:extLst>
              <a:ext uri="{FF2B5EF4-FFF2-40B4-BE49-F238E27FC236}">
                <a16:creationId xmlns:a16="http://schemas.microsoft.com/office/drawing/2014/main" id="{69896326-A2D9-40C4-9980-AA2A8707FE4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1116311" y="6192165"/>
            <a:ext cx="1075689" cy="665835"/>
          </a:xfrm>
          <a:prstGeom prst="rect">
            <a:avLst/>
          </a:prstGeom>
        </p:spPr>
      </p:pic>
    </p:spTree>
    <p:extLst>
      <p:ext uri="{BB962C8B-B14F-4D97-AF65-F5344CB8AC3E}">
        <p14:creationId xmlns:p14="http://schemas.microsoft.com/office/powerpoint/2010/main" val="271669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ight Triangle 35">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el 5">
            <a:extLst>
              <a:ext uri="{FF2B5EF4-FFF2-40B4-BE49-F238E27FC236}">
                <a16:creationId xmlns:a16="http://schemas.microsoft.com/office/drawing/2014/main" id="{A2B78DBD-1C04-4F46-83D4-6242F781A115}"/>
              </a:ext>
            </a:extLst>
          </p:cNvPr>
          <p:cNvSpPr>
            <a:spLocks noGrp="1"/>
          </p:cNvSpPr>
          <p:nvPr>
            <p:ph type="ctrTitle"/>
          </p:nvPr>
        </p:nvSpPr>
        <p:spPr>
          <a:xfrm>
            <a:off x="1285241" y="1008993"/>
            <a:ext cx="9231410" cy="3542045"/>
          </a:xfrm>
        </p:spPr>
        <p:txBody>
          <a:bodyPr anchor="b">
            <a:normAutofit fontScale="90000"/>
          </a:bodyPr>
          <a:lstStyle/>
          <a:p>
            <a:pPr algn="l"/>
            <a:br>
              <a:rPr lang="da-DK" sz="2900" dirty="0"/>
            </a:br>
            <a:br>
              <a:rPr lang="da-DK" sz="2900" dirty="0"/>
            </a:br>
            <a:r>
              <a:rPr lang="da-DK" sz="2900" dirty="0"/>
              <a:t>”Vi skal sørge for, at projekterne lever på andet end papir”</a:t>
            </a:r>
            <a:br>
              <a:rPr lang="da-DK" sz="2900" dirty="0"/>
            </a:br>
            <a:br>
              <a:rPr lang="da-DK" sz="2900" dirty="0"/>
            </a:br>
            <a:br>
              <a:rPr lang="da-DK" sz="2900" dirty="0"/>
            </a:br>
            <a:r>
              <a:rPr lang="da-DK" sz="2900" dirty="0"/>
              <a:t>”Hellere små skridt og så gå hele tiden” </a:t>
            </a:r>
            <a:br>
              <a:rPr lang="da-DK" sz="2900" dirty="0"/>
            </a:br>
            <a:br>
              <a:rPr lang="da-DK" sz="2900" dirty="0"/>
            </a:br>
            <a:br>
              <a:rPr lang="da-DK" sz="2900" dirty="0"/>
            </a:br>
            <a:r>
              <a:rPr lang="da-DK" sz="2900" dirty="0"/>
              <a:t>”Vi skal screene de kendte virkemidler og aktiviteter – og hvis de giver mening at lave sammen – så gør vi det”</a:t>
            </a:r>
            <a:endParaRPr lang="da-DK" sz="2900" b="1" dirty="0"/>
          </a:p>
        </p:txBody>
      </p:sp>
      <p:sp>
        <p:nvSpPr>
          <p:cNvPr id="7" name="Pladsholder til tekst 6">
            <a:extLst>
              <a:ext uri="{FF2B5EF4-FFF2-40B4-BE49-F238E27FC236}">
                <a16:creationId xmlns:a16="http://schemas.microsoft.com/office/drawing/2014/main" id="{6BA01237-D792-4595-AD55-18D3CCE84618}"/>
              </a:ext>
            </a:extLst>
          </p:cNvPr>
          <p:cNvSpPr>
            <a:spLocks noGrp="1"/>
          </p:cNvSpPr>
          <p:nvPr>
            <p:ph type="subTitle" idx="1"/>
          </p:nvPr>
        </p:nvSpPr>
        <p:spPr>
          <a:xfrm>
            <a:off x="1285241" y="4582814"/>
            <a:ext cx="7132335" cy="1312657"/>
          </a:xfrm>
        </p:spPr>
        <p:txBody>
          <a:bodyPr anchor="t">
            <a:normAutofit/>
          </a:bodyPr>
          <a:lstStyle/>
          <a:p>
            <a:pPr algn="l">
              <a:spcAft>
                <a:spcPts val="400"/>
              </a:spcAft>
            </a:pPr>
            <a:endParaRPr lang="da-DK" dirty="0"/>
          </a:p>
          <a:p>
            <a:pPr algn="l"/>
            <a:endParaRPr lang="da-DK" dirty="0"/>
          </a:p>
        </p:txBody>
      </p:sp>
      <p:pic>
        <p:nvPicPr>
          <p:cNvPr id="8" name="KL_LOGO1">
            <a:extLst>
              <a:ext uri="{FF2B5EF4-FFF2-40B4-BE49-F238E27FC236}">
                <a16:creationId xmlns:a16="http://schemas.microsoft.com/office/drawing/2014/main" id="{69896326-A2D9-40C4-9980-AA2A8707FE4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1116311" y="6192165"/>
            <a:ext cx="1075689" cy="665835"/>
          </a:xfrm>
          <a:prstGeom prst="rect">
            <a:avLst/>
          </a:prstGeom>
        </p:spPr>
      </p:pic>
    </p:spTree>
    <p:extLst>
      <p:ext uri="{BB962C8B-B14F-4D97-AF65-F5344CB8AC3E}">
        <p14:creationId xmlns:p14="http://schemas.microsoft.com/office/powerpoint/2010/main" val="271905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ight Triangle 35">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el 5">
            <a:extLst>
              <a:ext uri="{FF2B5EF4-FFF2-40B4-BE49-F238E27FC236}">
                <a16:creationId xmlns:a16="http://schemas.microsoft.com/office/drawing/2014/main" id="{A2B78DBD-1C04-4F46-83D4-6242F781A115}"/>
              </a:ext>
            </a:extLst>
          </p:cNvPr>
          <p:cNvSpPr>
            <a:spLocks noGrp="1"/>
          </p:cNvSpPr>
          <p:nvPr>
            <p:ph type="ctrTitle"/>
          </p:nvPr>
        </p:nvSpPr>
        <p:spPr>
          <a:xfrm>
            <a:off x="1285241" y="1008993"/>
            <a:ext cx="9231410" cy="3542045"/>
          </a:xfrm>
        </p:spPr>
        <p:txBody>
          <a:bodyPr anchor="b">
            <a:normAutofit fontScale="90000"/>
          </a:bodyPr>
          <a:lstStyle/>
          <a:p>
            <a:pPr marL="571500" indent="-571500" algn="l">
              <a:buFont typeface="Wingdings" panose="05000000000000000000" pitchFamily="2" charset="2"/>
              <a:buChar char="§"/>
            </a:pPr>
            <a:r>
              <a:rPr lang="da-DK" sz="2900" dirty="0"/>
              <a:t>Nøglecitater fra opstartsmøde den 6. november 2020:</a:t>
            </a:r>
            <a:br>
              <a:rPr lang="da-DK" sz="2900" dirty="0"/>
            </a:br>
            <a:br>
              <a:rPr lang="da-DK" sz="2900" dirty="0"/>
            </a:br>
            <a:r>
              <a:rPr lang="da-DK" sz="2900" dirty="0"/>
              <a:t>Vi skal sørge for, at projekterne lever på andet end papir</a:t>
            </a:r>
            <a:br>
              <a:rPr lang="da-DK" sz="2900" dirty="0"/>
            </a:br>
            <a:br>
              <a:rPr lang="da-DK" sz="2900" dirty="0"/>
            </a:br>
            <a:br>
              <a:rPr lang="da-DK" sz="2900" dirty="0"/>
            </a:br>
            <a:br>
              <a:rPr lang="da-DK" sz="2900" dirty="0"/>
            </a:br>
            <a:br>
              <a:rPr lang="da-DK" sz="2900" dirty="0"/>
            </a:br>
            <a:br>
              <a:rPr lang="da-DK" sz="2900" dirty="0"/>
            </a:br>
            <a:br>
              <a:rPr lang="da-DK" sz="2900" dirty="0"/>
            </a:br>
            <a:br>
              <a:rPr lang="da-DK" sz="2900" dirty="0"/>
            </a:br>
            <a:br>
              <a:rPr lang="da-DK" sz="2900" dirty="0"/>
            </a:br>
            <a:br>
              <a:rPr lang="da-DK" sz="2900" dirty="0"/>
            </a:br>
            <a:r>
              <a:rPr lang="da-DK" sz="2900" dirty="0"/>
              <a:t>”Huske at projekterne er født politisk – og skal føde tilbage til det politiske niveau”</a:t>
            </a:r>
            <a:br>
              <a:rPr lang="da-DK" sz="2900" dirty="0"/>
            </a:br>
            <a:br>
              <a:rPr lang="da-DK" sz="2900" dirty="0"/>
            </a:br>
            <a:br>
              <a:rPr lang="da-DK" sz="2900" dirty="0"/>
            </a:br>
            <a:r>
              <a:rPr lang="da-DK" sz="2900" dirty="0"/>
              <a:t>”Vi skal bruge vores fælles styrke til at skabe indflydelse ind mod Christiansborg”</a:t>
            </a:r>
            <a:br>
              <a:rPr lang="da-DK" sz="2900" dirty="0"/>
            </a:br>
            <a:br>
              <a:rPr lang="da-DK" sz="2900" dirty="0"/>
            </a:br>
            <a:br>
              <a:rPr lang="da-DK" sz="2900" dirty="0"/>
            </a:br>
            <a:r>
              <a:rPr lang="da-DK" sz="2900" dirty="0"/>
              <a:t>”Det er alvorligt stof, så der skal skabes begejstring – med tvist af humor og godt humør”</a:t>
            </a:r>
            <a:endParaRPr lang="da-DK" sz="2900" b="1" dirty="0"/>
          </a:p>
        </p:txBody>
      </p:sp>
      <p:sp>
        <p:nvSpPr>
          <p:cNvPr id="7" name="Pladsholder til tekst 6">
            <a:extLst>
              <a:ext uri="{FF2B5EF4-FFF2-40B4-BE49-F238E27FC236}">
                <a16:creationId xmlns:a16="http://schemas.microsoft.com/office/drawing/2014/main" id="{6BA01237-D792-4595-AD55-18D3CCE84618}"/>
              </a:ext>
            </a:extLst>
          </p:cNvPr>
          <p:cNvSpPr>
            <a:spLocks noGrp="1"/>
          </p:cNvSpPr>
          <p:nvPr>
            <p:ph type="subTitle" idx="1"/>
          </p:nvPr>
        </p:nvSpPr>
        <p:spPr>
          <a:xfrm>
            <a:off x="1285241" y="4582814"/>
            <a:ext cx="7132335" cy="1312657"/>
          </a:xfrm>
        </p:spPr>
        <p:txBody>
          <a:bodyPr anchor="t">
            <a:normAutofit/>
          </a:bodyPr>
          <a:lstStyle/>
          <a:p>
            <a:pPr algn="l">
              <a:spcAft>
                <a:spcPts val="400"/>
              </a:spcAft>
            </a:pPr>
            <a:endParaRPr lang="da-DK" dirty="0"/>
          </a:p>
          <a:p>
            <a:pPr algn="l"/>
            <a:endParaRPr lang="da-DK" dirty="0"/>
          </a:p>
        </p:txBody>
      </p:sp>
      <p:pic>
        <p:nvPicPr>
          <p:cNvPr id="8" name="KL_LOGO1">
            <a:extLst>
              <a:ext uri="{FF2B5EF4-FFF2-40B4-BE49-F238E27FC236}">
                <a16:creationId xmlns:a16="http://schemas.microsoft.com/office/drawing/2014/main" id="{69896326-A2D9-40C4-9980-AA2A8707FE4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1116311" y="6192165"/>
            <a:ext cx="1075689" cy="665835"/>
          </a:xfrm>
          <a:prstGeom prst="rect">
            <a:avLst/>
          </a:prstGeom>
        </p:spPr>
      </p:pic>
    </p:spTree>
    <p:extLst>
      <p:ext uri="{BB962C8B-B14F-4D97-AF65-F5344CB8AC3E}">
        <p14:creationId xmlns:p14="http://schemas.microsoft.com/office/powerpoint/2010/main" val="384431738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375</Words>
  <Application>Microsoft Office PowerPoint</Application>
  <PresentationFormat>Widescreen</PresentationFormat>
  <Paragraphs>96</Paragraphs>
  <Slides>8</Slides>
  <Notes>3</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8</vt:i4>
      </vt:variant>
    </vt:vector>
  </HeadingPairs>
  <TitlesOfParts>
    <vt:vector size="13" baseType="lpstr">
      <vt:lpstr>Arial</vt:lpstr>
      <vt:lpstr>Calibri</vt:lpstr>
      <vt:lpstr>Calibri Light</vt:lpstr>
      <vt:lpstr>Wingdings</vt:lpstr>
      <vt:lpstr>Office-tema</vt:lpstr>
      <vt:lpstr>DE 7 VIP klimaprojekter   Ready for take off…..  </vt:lpstr>
      <vt:lpstr>Rigtig god tilslutning fra kommunerne</vt:lpstr>
      <vt:lpstr>Governance-oversigt:  KKR Hovedstadens VIP klimaprojekter</vt:lpstr>
      <vt:lpstr>Tovholdere  </vt:lpstr>
      <vt:lpstr>Næste skridt </vt:lpstr>
      <vt:lpstr>Nøglecitater fra opstartsmøde den 6. november</vt:lpstr>
      <vt:lpstr>  ”Vi skal sørge for, at projekterne lever på andet end papir”   ”Hellere små skridt og så gå hele tiden”    ”Vi skal screene de kendte virkemidler og aktiviteter – og hvis de giver mening at lave sammen – så gør vi det”</vt:lpstr>
      <vt:lpstr>Nøglecitater fra opstartsmøde den 6. november 2020:  Vi skal sørge for, at projekterne lever på andet end papir          ”Huske at projekterne er født politisk – og skal føde tilbage til det politiske niveau”   ”Vi skal bruge vores fælles styrke til at skabe indflydelse ind mod Christiansborg”   ”Det er alvorligt stof, så der skal skabes begejstring – med tvist af humor og godt humør”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HOVEDSTADENS VIP KLIMAPROJEKTER</dc:title>
  <dc:creator>KKR - Maria Cecilie Pautsch Weischer</dc:creator>
  <cp:lastModifiedBy>Narmer Fogh</cp:lastModifiedBy>
  <cp:revision>25</cp:revision>
  <dcterms:created xsi:type="dcterms:W3CDTF">2020-11-05T15:31:39Z</dcterms:created>
  <dcterms:modified xsi:type="dcterms:W3CDTF">2020-11-11T11:37:35Z</dcterms:modified>
</cp:coreProperties>
</file>