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36"/>
  </p:notesMasterIdLst>
  <p:handoutMasterIdLst>
    <p:handoutMasterId r:id="rId37"/>
  </p:handoutMasterIdLst>
  <p:sldIdLst>
    <p:sldId id="1755" r:id="rId5"/>
    <p:sldId id="1737" r:id="rId6"/>
    <p:sldId id="1825" r:id="rId7"/>
    <p:sldId id="1738" r:id="rId8"/>
    <p:sldId id="1758" r:id="rId9"/>
    <p:sldId id="1666" r:id="rId10"/>
    <p:sldId id="1759" r:id="rId11"/>
    <p:sldId id="1812" r:id="rId12"/>
    <p:sldId id="1822" r:id="rId13"/>
    <p:sldId id="1789" r:id="rId14"/>
    <p:sldId id="1790" r:id="rId15"/>
    <p:sldId id="1826" r:id="rId16"/>
    <p:sldId id="1807" r:id="rId17"/>
    <p:sldId id="1772" r:id="rId18"/>
    <p:sldId id="1823" r:id="rId19"/>
    <p:sldId id="1792" r:id="rId20"/>
    <p:sldId id="1793" r:id="rId21"/>
    <p:sldId id="1827" r:id="rId22"/>
    <p:sldId id="1828" r:id="rId23"/>
    <p:sldId id="1796" r:id="rId24"/>
    <p:sldId id="1797" r:id="rId25"/>
    <p:sldId id="1781" r:id="rId26"/>
    <p:sldId id="1799" r:id="rId27"/>
    <p:sldId id="1800" r:id="rId28"/>
    <p:sldId id="1801" r:id="rId29"/>
    <p:sldId id="1802" r:id="rId30"/>
    <p:sldId id="1803" r:id="rId31"/>
    <p:sldId id="1805" r:id="rId32"/>
    <p:sldId id="1806" r:id="rId33"/>
    <p:sldId id="1824" r:id="rId34"/>
    <p:sldId id="1808" r:id="rId35"/>
  </p:sldIdLst>
  <p:sldSz cx="10879138" cy="6119813"/>
  <p:notesSz cx="9931400" cy="6794500"/>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tte Larsson" initials="JL" lastIdx="27" clrIdx="6">
    <p:extLst>
      <p:ext uri="{19B8F6BF-5375-455C-9EA6-DF929625EA0E}">
        <p15:presenceInfo xmlns:p15="http://schemas.microsoft.com/office/powerpoint/2012/main" userId="S-1-5-21-11469200-209135752-285429281-32507" providerId="AD"/>
      </p:ext>
    </p:extLst>
  </p:cmAuthor>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 id="5" name="Michael Hald" initials="MH" lastIdx="8" clrIdx="4">
    <p:extLst>
      <p:ext uri="{19B8F6BF-5375-455C-9EA6-DF929625EA0E}">
        <p15:presenceInfo xmlns:p15="http://schemas.microsoft.com/office/powerpoint/2012/main" userId="Michael Hald" providerId="None"/>
      </p:ext>
    </p:extLst>
  </p:cmAuthor>
  <p:cmAuthor id="6" name="Flemming Engstrøm" initials="FE [2]" lastIdx="46" clrIdx="5">
    <p:extLst>
      <p:ext uri="{19B8F6BF-5375-455C-9EA6-DF929625EA0E}">
        <p15:presenceInfo xmlns:p15="http://schemas.microsoft.com/office/powerpoint/2012/main" userId="S::flemming@engstroem.dk::beb2f7b5-244d-49f6-8c01-637916c32d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A"/>
    <a:srgbClr val="2CBFE7"/>
    <a:srgbClr val="222F9A"/>
    <a:srgbClr val="F6CCB8"/>
    <a:srgbClr val="C6682F"/>
    <a:srgbClr val="835030"/>
    <a:srgbClr val="3D2516"/>
    <a:srgbClr val="CEA78A"/>
    <a:srgbClr val="FFD285"/>
    <a:srgbClr val="FFC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9" autoAdjust="0"/>
    <p:restoredTop sz="90054" autoAdjust="0"/>
  </p:normalViewPr>
  <p:slideViewPr>
    <p:cSldViewPr snapToGrid="0" snapToObjects="1">
      <p:cViewPr varScale="1">
        <p:scale>
          <a:sx n="114" d="100"/>
          <a:sy n="114" d="100"/>
        </p:scale>
        <p:origin x="1002"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3607" cy="340905"/>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5506" y="2"/>
            <a:ext cx="4303607" cy="340905"/>
          </a:xfrm>
          <a:prstGeom prst="rect">
            <a:avLst/>
          </a:prstGeom>
        </p:spPr>
        <p:txBody>
          <a:bodyPr vert="horz" lIns="92427" tIns="46213" rIns="92427" bIns="46213" rtlCol="0"/>
          <a:lstStyle>
            <a:lvl1pPr algn="r">
              <a:defRPr sz="1200"/>
            </a:lvl1pPr>
          </a:lstStyle>
          <a:p>
            <a:fld id="{2DD88BEE-7884-42D5-A164-905D672B3861}" type="datetimeFigureOut">
              <a:rPr lang="da-DK" smtClean="0"/>
              <a:t>05-12-2023</a:t>
            </a:fld>
            <a:endParaRPr lang="da-DK"/>
          </a:p>
        </p:txBody>
      </p:sp>
      <p:sp>
        <p:nvSpPr>
          <p:cNvPr id="4" name="Pladsholder til sidefod 3"/>
          <p:cNvSpPr>
            <a:spLocks noGrp="1"/>
          </p:cNvSpPr>
          <p:nvPr>
            <p:ph type="ftr" sz="quarter" idx="2"/>
          </p:nvPr>
        </p:nvSpPr>
        <p:spPr>
          <a:xfrm>
            <a:off x="10" y="6453600"/>
            <a:ext cx="4303607" cy="340904"/>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5506" y="6453600"/>
            <a:ext cx="4303607" cy="340904"/>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 y="3"/>
            <a:ext cx="4304689" cy="341138"/>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4396" y="3"/>
            <a:ext cx="4304689" cy="341138"/>
          </a:xfrm>
          <a:prstGeom prst="rect">
            <a:avLst/>
          </a:prstGeom>
        </p:spPr>
        <p:txBody>
          <a:bodyPr vert="horz" lIns="92427" tIns="46213" rIns="92427" bIns="46213" rtlCol="0"/>
          <a:lstStyle>
            <a:lvl1pPr algn="r">
              <a:defRPr sz="1200"/>
            </a:lvl1pPr>
          </a:lstStyle>
          <a:p>
            <a:fld id="{EB3AF25F-8E34-4050-81DA-8209144BB9EF}" type="datetimeFigureOut">
              <a:rPr lang="da-DK" smtClean="0"/>
              <a:t>05-12-2023</a:t>
            </a:fld>
            <a:endParaRPr lang="da-DK"/>
          </a:p>
        </p:txBody>
      </p:sp>
      <p:sp>
        <p:nvSpPr>
          <p:cNvPr id="4" name="Pladsholder til slidebillede 3"/>
          <p:cNvSpPr>
            <a:spLocks noGrp="1" noRot="1" noChangeAspect="1"/>
          </p:cNvSpPr>
          <p:nvPr>
            <p:ph type="sldImg" idx="2"/>
          </p:nvPr>
        </p:nvSpPr>
        <p:spPr>
          <a:xfrm>
            <a:off x="2927350" y="849313"/>
            <a:ext cx="4076700" cy="2293937"/>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683" y="3270142"/>
            <a:ext cx="7946047" cy="267477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6" y="6453367"/>
            <a:ext cx="4304689" cy="341138"/>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4396" y="6453367"/>
            <a:ext cx="4304689" cy="341138"/>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a:p>
        </p:txBody>
      </p:sp>
    </p:spTree>
    <p:extLst>
      <p:ext uri="{BB962C8B-B14F-4D97-AF65-F5344CB8AC3E}">
        <p14:creationId xmlns:p14="http://schemas.microsoft.com/office/powerpoint/2010/main" val="8838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slide giver en introduktion de metodikken i de efterfølgende sider.</a:t>
            </a:r>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246004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31544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472600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opmærksom på, at perspektivet i GDPR’s risikovurderinger handler om de registreredes rettigheder, mens det i ISO 27001 ofte handler om virksomhedens perspektiv.</a:t>
            </a:r>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116622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243031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15</a:t>
            </a:fld>
            <a:endParaRPr lang="da-DK"/>
          </a:p>
        </p:txBody>
      </p:sp>
    </p:spTree>
    <p:extLst>
      <p:ext uri="{BB962C8B-B14F-4D97-AF65-F5344CB8AC3E}">
        <p14:creationId xmlns:p14="http://schemas.microsoft.com/office/powerpoint/2010/main" val="265423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16</a:t>
            </a:fld>
            <a:endParaRPr lang="da-DK"/>
          </a:p>
        </p:txBody>
      </p:sp>
    </p:spTree>
    <p:extLst>
      <p:ext uri="{BB962C8B-B14F-4D97-AF65-F5344CB8AC3E}">
        <p14:creationId xmlns:p14="http://schemas.microsoft.com/office/powerpoint/2010/main" val="27449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17</a:t>
            </a:fld>
            <a:endParaRPr lang="da-DK"/>
          </a:p>
        </p:txBody>
      </p:sp>
    </p:spTree>
    <p:extLst>
      <p:ext uri="{BB962C8B-B14F-4D97-AF65-F5344CB8AC3E}">
        <p14:creationId xmlns:p14="http://schemas.microsoft.com/office/powerpoint/2010/main" val="41637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18</a:t>
            </a:fld>
            <a:endParaRPr lang="da-DK"/>
          </a:p>
        </p:txBody>
      </p:sp>
    </p:spTree>
    <p:extLst>
      <p:ext uri="{BB962C8B-B14F-4D97-AF65-F5344CB8AC3E}">
        <p14:creationId xmlns:p14="http://schemas.microsoft.com/office/powerpoint/2010/main" val="318132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19</a:t>
            </a:fld>
            <a:endParaRPr lang="da-DK"/>
          </a:p>
        </p:txBody>
      </p:sp>
    </p:spTree>
    <p:extLst>
      <p:ext uri="{BB962C8B-B14F-4D97-AF65-F5344CB8AC3E}">
        <p14:creationId xmlns:p14="http://schemas.microsoft.com/office/powerpoint/2010/main" val="7397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a:t>
            </a:fld>
            <a:endParaRPr lang="da-DK"/>
          </a:p>
        </p:txBody>
      </p:sp>
    </p:spTree>
    <p:extLst>
      <p:ext uri="{BB962C8B-B14F-4D97-AF65-F5344CB8AC3E}">
        <p14:creationId xmlns:p14="http://schemas.microsoft.com/office/powerpoint/2010/main" val="294977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20</a:t>
            </a:fld>
            <a:endParaRPr lang="da-DK"/>
          </a:p>
        </p:txBody>
      </p:sp>
    </p:spTree>
    <p:extLst>
      <p:ext uri="{BB962C8B-B14F-4D97-AF65-F5344CB8AC3E}">
        <p14:creationId xmlns:p14="http://schemas.microsoft.com/office/powerpoint/2010/main" val="3730655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21</a:t>
            </a:fld>
            <a:endParaRPr lang="da-DK"/>
          </a:p>
        </p:txBody>
      </p:sp>
    </p:spTree>
    <p:extLst>
      <p:ext uri="{BB962C8B-B14F-4D97-AF65-F5344CB8AC3E}">
        <p14:creationId xmlns:p14="http://schemas.microsoft.com/office/powerpoint/2010/main" val="277218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22</a:t>
            </a:fld>
            <a:endParaRPr lang="da-DK"/>
          </a:p>
        </p:txBody>
      </p:sp>
    </p:spTree>
    <p:extLst>
      <p:ext uri="{BB962C8B-B14F-4D97-AF65-F5344CB8AC3E}">
        <p14:creationId xmlns:p14="http://schemas.microsoft.com/office/powerpoint/2010/main" val="232915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171378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24</a:t>
            </a:fld>
            <a:endParaRPr lang="da-DK"/>
          </a:p>
        </p:txBody>
      </p:sp>
    </p:spTree>
    <p:extLst>
      <p:ext uri="{BB962C8B-B14F-4D97-AF65-F5344CB8AC3E}">
        <p14:creationId xmlns:p14="http://schemas.microsoft.com/office/powerpoint/2010/main" val="363931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25</a:t>
            </a:fld>
            <a:endParaRPr lang="da-DK"/>
          </a:p>
        </p:txBody>
      </p:sp>
    </p:spTree>
    <p:extLst>
      <p:ext uri="{BB962C8B-B14F-4D97-AF65-F5344CB8AC3E}">
        <p14:creationId xmlns:p14="http://schemas.microsoft.com/office/powerpoint/2010/main" val="1632212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26</a:t>
            </a:fld>
            <a:endParaRPr lang="da-DK"/>
          </a:p>
        </p:txBody>
      </p:sp>
    </p:spTree>
    <p:extLst>
      <p:ext uri="{BB962C8B-B14F-4D97-AF65-F5344CB8AC3E}">
        <p14:creationId xmlns:p14="http://schemas.microsoft.com/office/powerpoint/2010/main" val="2330586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27</a:t>
            </a:fld>
            <a:endParaRPr lang="da-DK"/>
          </a:p>
        </p:txBody>
      </p:sp>
    </p:spTree>
    <p:extLst>
      <p:ext uri="{BB962C8B-B14F-4D97-AF65-F5344CB8AC3E}">
        <p14:creationId xmlns:p14="http://schemas.microsoft.com/office/powerpoint/2010/main" val="2597762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krav er kun relevant hvis I har egentlig udvikling i systemet. </a:t>
            </a:r>
          </a:p>
        </p:txBody>
      </p:sp>
      <p:sp>
        <p:nvSpPr>
          <p:cNvPr id="4" name="Pladsholder til slidenummer 3"/>
          <p:cNvSpPr>
            <a:spLocks noGrp="1"/>
          </p:cNvSpPr>
          <p:nvPr>
            <p:ph type="sldNum" sz="quarter" idx="5"/>
          </p:nvPr>
        </p:nvSpPr>
        <p:spPr/>
        <p:txBody>
          <a:bodyPr/>
          <a:lstStyle/>
          <a:p>
            <a:fld id="{12E19CD3-F52E-40B0-B58E-2129459FB501}" type="slidenum">
              <a:rPr lang="da-DK" smtClean="0"/>
              <a:t>28</a:t>
            </a:fld>
            <a:endParaRPr lang="da-DK"/>
          </a:p>
        </p:txBody>
      </p:sp>
    </p:spTree>
    <p:extLst>
      <p:ext uri="{BB962C8B-B14F-4D97-AF65-F5344CB8AC3E}">
        <p14:creationId xmlns:p14="http://schemas.microsoft.com/office/powerpoint/2010/main" val="2684172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I mange organisationer ligger denne opgave ikke hos data- og systemejeren. Så husk af fjerne </a:t>
            </a:r>
            <a:r>
              <a:rPr lang="da-DK" dirty="0" err="1"/>
              <a:t>sliden</a:t>
            </a:r>
            <a:r>
              <a:rPr lang="da-DK" dirty="0"/>
              <a:t> hvis den ikke gælder hos jer.</a:t>
            </a:r>
          </a:p>
        </p:txBody>
      </p:sp>
      <p:sp>
        <p:nvSpPr>
          <p:cNvPr id="4" name="Pladsholder til slidenummer 3"/>
          <p:cNvSpPr>
            <a:spLocks noGrp="1"/>
          </p:cNvSpPr>
          <p:nvPr>
            <p:ph type="sldNum" sz="quarter" idx="5"/>
          </p:nvPr>
        </p:nvSpPr>
        <p:spPr/>
        <p:txBody>
          <a:bodyPr/>
          <a:lstStyle/>
          <a:p>
            <a:fld id="{12E19CD3-F52E-40B0-B58E-2129459FB501}" type="slidenum">
              <a:rPr lang="da-DK" smtClean="0"/>
              <a:t>29</a:t>
            </a:fld>
            <a:endParaRPr lang="da-DK"/>
          </a:p>
        </p:txBody>
      </p:sp>
    </p:spTree>
    <p:extLst>
      <p:ext uri="{BB962C8B-B14F-4D97-AF65-F5344CB8AC3E}">
        <p14:creationId xmlns:p14="http://schemas.microsoft.com/office/powerpoint/2010/main" val="330793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1197118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30</a:t>
            </a:fld>
            <a:endParaRPr lang="da-DK"/>
          </a:p>
        </p:txBody>
      </p:sp>
    </p:spTree>
    <p:extLst>
      <p:ext uri="{BB962C8B-B14F-4D97-AF65-F5344CB8AC3E}">
        <p14:creationId xmlns:p14="http://schemas.microsoft.com/office/powerpoint/2010/main" val="3991196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31</a:t>
            </a:fld>
            <a:endParaRPr lang="da-DK"/>
          </a:p>
        </p:txBody>
      </p:sp>
    </p:spTree>
    <p:extLst>
      <p:ext uri="{BB962C8B-B14F-4D97-AF65-F5344CB8AC3E}">
        <p14:creationId xmlns:p14="http://schemas.microsoft.com/office/powerpoint/2010/main" val="369639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a:p>
        </p:txBody>
      </p:sp>
    </p:spTree>
    <p:extLst>
      <p:ext uri="{BB962C8B-B14F-4D97-AF65-F5344CB8AC3E}">
        <p14:creationId xmlns:p14="http://schemas.microsoft.com/office/powerpoint/2010/main" val="87887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Som data- og systemejer kan du sagtens have flere roller. F.eks. er du jo også medarbejder, og du kan f.eks. også være mellemleder.</a:t>
            </a:r>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a:p>
        </p:txBody>
      </p:sp>
    </p:spTree>
    <p:extLst>
      <p:ext uri="{BB962C8B-B14F-4D97-AF65-F5344CB8AC3E}">
        <p14:creationId xmlns:p14="http://schemas.microsoft.com/office/powerpoint/2010/main" val="423847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84175" y="685800"/>
            <a:ext cx="6092825" cy="3427413"/>
          </a:xfrm>
        </p:spPr>
      </p:sp>
      <p:sp>
        <p:nvSpPr>
          <p:cNvPr id="3" name="Pladsholder til noter 2"/>
          <p:cNvSpPr>
            <a:spLocks noGrp="1"/>
          </p:cNvSpPr>
          <p:nvPr>
            <p:ph type="body" idx="1"/>
          </p:nvPr>
        </p:nvSpPr>
        <p:spPr/>
        <p:txBody>
          <a:bodyPr/>
          <a:lstStyle/>
          <a:p>
            <a:r>
              <a:rPr lang="da-DK" sz="700" kern="1200" dirty="0">
                <a:solidFill>
                  <a:schemeClr val="tx1"/>
                </a:solidFill>
                <a:effectLst/>
                <a:latin typeface="+mn-lt"/>
                <a:ea typeface="+mn-ea"/>
                <a:cs typeface="+mn-cs"/>
              </a:rPr>
              <a:t>Systemejerskabet omhandler de opgaver der retter sig mod et givent </a:t>
            </a:r>
            <a:r>
              <a:rPr lang="da-DK" sz="700" b="1" kern="1200" dirty="0">
                <a:solidFill>
                  <a:schemeClr val="tx1"/>
                </a:solidFill>
                <a:effectLst/>
                <a:latin typeface="+mn-lt"/>
                <a:ea typeface="+mn-ea"/>
                <a:cs typeface="+mn-cs"/>
              </a:rPr>
              <a:t>IT-system</a:t>
            </a:r>
            <a:r>
              <a:rPr lang="da-DK" sz="700" kern="1200" dirty="0">
                <a:solidFill>
                  <a:schemeClr val="tx1"/>
                </a:solidFill>
                <a:effectLst/>
                <a:latin typeface="+mn-lt"/>
                <a:ea typeface="+mn-ea"/>
                <a:cs typeface="+mn-cs"/>
              </a:rPr>
              <a:t>, f.eks. Indkøb, drift, vedligehold, arkivering m.v.</a:t>
            </a:r>
          </a:p>
          <a:p>
            <a:r>
              <a:rPr lang="da-DK" sz="700" kern="1200" dirty="0">
                <a:solidFill>
                  <a:schemeClr val="tx1"/>
                </a:solidFill>
                <a:effectLst/>
                <a:latin typeface="+mn-lt"/>
                <a:ea typeface="+mn-ea"/>
                <a:cs typeface="+mn-cs"/>
              </a:rPr>
              <a:t>Dataejer varetager opgaver der omhandler </a:t>
            </a:r>
            <a:r>
              <a:rPr lang="da-DK" sz="700" b="1" kern="1200" dirty="0">
                <a:solidFill>
                  <a:schemeClr val="tx1"/>
                </a:solidFill>
                <a:effectLst/>
                <a:latin typeface="+mn-lt"/>
                <a:ea typeface="+mn-ea"/>
                <a:cs typeface="+mn-cs"/>
              </a:rPr>
              <a:t>data</a:t>
            </a:r>
            <a:r>
              <a:rPr lang="da-DK" sz="700" kern="1200" dirty="0">
                <a:solidFill>
                  <a:schemeClr val="tx1"/>
                </a:solidFill>
                <a:effectLst/>
                <a:latin typeface="+mn-lt"/>
                <a:ea typeface="+mn-ea"/>
                <a:cs typeface="+mn-cs"/>
              </a:rPr>
              <a:t>, </a:t>
            </a:r>
            <a:r>
              <a:rPr lang="da-DK" sz="700" b="1" kern="1200" dirty="0">
                <a:solidFill>
                  <a:schemeClr val="tx1"/>
                </a:solidFill>
                <a:effectLst/>
                <a:latin typeface="+mn-lt"/>
                <a:ea typeface="+mn-ea"/>
                <a:cs typeface="+mn-cs"/>
              </a:rPr>
              <a:t>arbejdsprocesser</a:t>
            </a:r>
            <a:r>
              <a:rPr lang="da-DK" sz="700" kern="1200" dirty="0">
                <a:solidFill>
                  <a:schemeClr val="tx1"/>
                </a:solidFill>
                <a:effectLst/>
                <a:latin typeface="+mn-lt"/>
                <a:ea typeface="+mn-ea"/>
                <a:cs typeface="+mn-cs"/>
              </a:rPr>
              <a:t> og f.eks. nødprocedurer</a:t>
            </a:r>
          </a:p>
          <a:p>
            <a:r>
              <a:rPr lang="da-DK" sz="700" kern="1200" dirty="0">
                <a:solidFill>
                  <a:schemeClr val="tx1"/>
                </a:solidFill>
                <a:effectLst/>
                <a:latin typeface="+mn-lt"/>
                <a:ea typeface="+mn-ea"/>
                <a:cs typeface="+mn-cs"/>
              </a:rPr>
              <a:t>Opgaverne kan enten være placeret hos én person som varetager begge typer opgaver, eller fordelt til én der tager sig af opgaver i forhold til systemet og én der tager sig af opgaver i forhold til data. </a:t>
            </a:r>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6</a:t>
            </a:fld>
            <a:endParaRPr lang="da-DK"/>
          </a:p>
        </p:txBody>
      </p:sp>
    </p:spTree>
    <p:extLst>
      <p:ext uri="{BB962C8B-B14F-4D97-AF65-F5344CB8AC3E}">
        <p14:creationId xmlns:p14="http://schemas.microsoft.com/office/powerpoint/2010/main" val="250147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opmærksom på lokale forskelle i opgavefordelingen. F.eks. Kan ansvaret for data og system ofte ligge på flere forskellige roller. Der kan derfor godt lokalt være en anden opgave- og ansvarsfordeling. </a:t>
            </a:r>
          </a:p>
          <a:p>
            <a:r>
              <a:rPr lang="da-DK" dirty="0"/>
              <a:t>Materialet bør tilpasses lokalt så det afspejler jeres organisering.</a:t>
            </a:r>
          </a:p>
          <a:p>
            <a:endParaRPr lang="da-DK" sz="700" kern="1200" dirty="0">
              <a:solidFill>
                <a:schemeClr val="tx1"/>
              </a:solidFill>
              <a:effectLst/>
              <a:latin typeface="+mn-lt"/>
              <a:ea typeface="+mn-ea"/>
              <a:cs typeface="+mn-cs"/>
            </a:endParaRPr>
          </a:p>
          <a:p>
            <a:r>
              <a:rPr lang="da-DK" sz="700" kern="1200" dirty="0">
                <a:solidFill>
                  <a:schemeClr val="tx1"/>
                </a:solidFill>
                <a:effectLst/>
                <a:latin typeface="+mn-lt"/>
                <a:ea typeface="+mn-ea"/>
                <a:cs typeface="+mn-cs"/>
              </a:rPr>
              <a:t>Som udgangspunkt omhandler systemejerskabet de opgaver der retter sig mod et givent </a:t>
            </a:r>
            <a:r>
              <a:rPr lang="da-DK" sz="700" b="1" kern="1200" dirty="0">
                <a:solidFill>
                  <a:schemeClr val="tx1"/>
                </a:solidFill>
                <a:effectLst/>
                <a:latin typeface="+mn-lt"/>
                <a:ea typeface="+mn-ea"/>
                <a:cs typeface="+mn-cs"/>
              </a:rPr>
              <a:t>IT-system</a:t>
            </a:r>
            <a:r>
              <a:rPr lang="da-DK" sz="700" kern="1200" dirty="0">
                <a:solidFill>
                  <a:schemeClr val="tx1"/>
                </a:solidFill>
                <a:effectLst/>
                <a:latin typeface="+mn-lt"/>
                <a:ea typeface="+mn-ea"/>
                <a:cs typeface="+mn-cs"/>
              </a:rPr>
              <a:t>, f.eks. Indkøb, drift, vedligehold, arkivering m.v.</a:t>
            </a:r>
          </a:p>
          <a:p>
            <a:r>
              <a:rPr lang="da-DK" sz="700" kern="1200" dirty="0">
                <a:solidFill>
                  <a:schemeClr val="tx1"/>
                </a:solidFill>
                <a:effectLst/>
                <a:latin typeface="+mn-lt"/>
                <a:ea typeface="+mn-ea"/>
                <a:cs typeface="+mn-cs"/>
              </a:rPr>
              <a:t>Mens dataejer varetager opgaver der omhandler </a:t>
            </a:r>
            <a:r>
              <a:rPr lang="da-DK" sz="700" b="1" kern="1200" dirty="0">
                <a:solidFill>
                  <a:schemeClr val="tx1"/>
                </a:solidFill>
                <a:effectLst/>
                <a:latin typeface="+mn-lt"/>
                <a:ea typeface="+mn-ea"/>
                <a:cs typeface="+mn-cs"/>
              </a:rPr>
              <a:t>data</a:t>
            </a:r>
            <a:r>
              <a:rPr lang="da-DK" sz="700" kern="1200" dirty="0">
                <a:solidFill>
                  <a:schemeClr val="tx1"/>
                </a:solidFill>
                <a:effectLst/>
                <a:latin typeface="+mn-lt"/>
                <a:ea typeface="+mn-ea"/>
                <a:cs typeface="+mn-cs"/>
              </a:rPr>
              <a:t>, </a:t>
            </a:r>
            <a:r>
              <a:rPr lang="da-DK" sz="700" b="1" kern="1200" dirty="0">
                <a:solidFill>
                  <a:schemeClr val="tx1"/>
                </a:solidFill>
                <a:effectLst/>
                <a:latin typeface="+mn-lt"/>
                <a:ea typeface="+mn-ea"/>
                <a:cs typeface="+mn-cs"/>
              </a:rPr>
              <a:t>arbejdsprocesser</a:t>
            </a:r>
            <a:r>
              <a:rPr lang="da-DK" sz="700" kern="1200" dirty="0">
                <a:solidFill>
                  <a:schemeClr val="tx1"/>
                </a:solidFill>
                <a:effectLst/>
                <a:latin typeface="+mn-lt"/>
                <a:ea typeface="+mn-ea"/>
                <a:cs typeface="+mn-cs"/>
              </a:rPr>
              <a:t> og f.eks. nødprocedurer</a:t>
            </a:r>
          </a:p>
          <a:p>
            <a:endParaRPr lang="da-DK" sz="700" kern="1200" dirty="0">
              <a:solidFill>
                <a:schemeClr val="tx1"/>
              </a:solidFill>
              <a:effectLst/>
              <a:latin typeface="+mn-lt"/>
              <a:ea typeface="+mn-ea"/>
              <a:cs typeface="+mn-cs"/>
            </a:endParaRPr>
          </a:p>
          <a:p>
            <a:r>
              <a:rPr lang="da-DK" sz="700" kern="1200" dirty="0">
                <a:solidFill>
                  <a:schemeClr val="tx1"/>
                </a:solidFill>
                <a:effectLst/>
                <a:latin typeface="+mn-lt"/>
                <a:ea typeface="+mn-ea"/>
                <a:cs typeface="+mn-cs"/>
              </a:rPr>
              <a:t>Udover systemejere og dataejere, kan der være personer der er udpeget til at varetage ”øvrige aktiver”, f.eks. It-udstyr, adgangsforhold, arkivskabe m.v. – de er ansvarlige for øvrige ”aktiver”</a:t>
            </a:r>
          </a:p>
          <a:p>
            <a:endParaRPr lang="da-DK" sz="700" kern="1200" dirty="0">
              <a:solidFill>
                <a:schemeClr val="tx1"/>
              </a:solidFill>
              <a:effectLst/>
              <a:latin typeface="+mn-lt"/>
              <a:ea typeface="+mn-ea"/>
              <a:cs typeface="+mn-cs"/>
            </a:endParaRPr>
          </a:p>
          <a:p>
            <a:r>
              <a:rPr lang="da-DK" sz="700" kern="1200" dirty="0">
                <a:solidFill>
                  <a:schemeClr val="tx1"/>
                </a:solidFill>
                <a:effectLst/>
                <a:latin typeface="+mn-lt"/>
                <a:ea typeface="+mn-ea"/>
                <a:cs typeface="+mn-cs"/>
              </a:rPr>
              <a:t> </a:t>
            </a:r>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7</a:t>
            </a:fld>
            <a:endParaRPr lang="da-DK"/>
          </a:p>
        </p:txBody>
      </p:sp>
    </p:spTree>
    <p:extLst>
      <p:ext uri="{BB962C8B-B14F-4D97-AF65-F5344CB8AC3E}">
        <p14:creationId xmlns:p14="http://schemas.microsoft.com/office/powerpoint/2010/main" val="194769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8</a:t>
            </a:fld>
            <a:endParaRPr lang="da-DK"/>
          </a:p>
        </p:txBody>
      </p:sp>
    </p:spTree>
    <p:extLst>
      <p:ext uri="{BB962C8B-B14F-4D97-AF65-F5344CB8AC3E}">
        <p14:creationId xmlns:p14="http://schemas.microsoft.com/office/powerpoint/2010/main" val="75126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dirty="0"/>
              <a:t>Husk at tilpasse dette lokalt. Hvilke krav gælder hos jer?</a:t>
            </a:r>
            <a:endParaRPr lang="da-DK" sz="700" kern="1200" dirty="0">
              <a:solidFill>
                <a:schemeClr val="tx1"/>
              </a:solidFill>
              <a:effectLst/>
              <a:latin typeface="+mn-lt"/>
              <a:ea typeface="+mn-ea"/>
              <a:cs typeface="+mn-cs"/>
            </a:endParaRPr>
          </a:p>
          <a:p>
            <a:r>
              <a:rPr lang="da-DK" dirty="0"/>
              <a:t>Husk også at rette sidenumrene.</a:t>
            </a:r>
          </a:p>
        </p:txBody>
      </p:sp>
      <p:sp>
        <p:nvSpPr>
          <p:cNvPr id="4" name="Pladsholder til slidenummer 3"/>
          <p:cNvSpPr>
            <a:spLocks noGrp="1"/>
          </p:cNvSpPr>
          <p:nvPr>
            <p:ph type="sldNum" sz="quarter" idx="5"/>
          </p:nvPr>
        </p:nvSpPr>
        <p:spPr/>
        <p:txBody>
          <a:bodyPr/>
          <a:lstStyle/>
          <a:p>
            <a:fld id="{12E19CD3-F52E-40B0-B58E-2129459FB501}" type="slidenum">
              <a:rPr lang="da-DK" smtClean="0"/>
              <a:t>9</a:t>
            </a:fld>
            <a:endParaRPr lang="da-DK"/>
          </a:p>
        </p:txBody>
      </p:sp>
    </p:spTree>
    <p:extLst>
      <p:ext uri="{BB962C8B-B14F-4D97-AF65-F5344CB8AC3E}">
        <p14:creationId xmlns:p14="http://schemas.microsoft.com/office/powerpoint/2010/main" val="44694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25444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rav slide 3">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4756150" y="0"/>
            <a:ext cx="6122989"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396081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5" y="1619251"/>
            <a:ext cx="396081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5598734" y="761318"/>
            <a:ext cx="3350795"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3960815"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3960817"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5312568" y="2879949"/>
            <a:ext cx="5023645" cy="2448129"/>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5312568"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5598735" y="2109284"/>
            <a:ext cx="3350796" cy="616312"/>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5312568"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5350898"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6599445"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5312792"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5312792"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5312792"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5312792"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5312792"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652803" y="978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1826053228"/>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derkrav 1">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2972859"/>
            <a:ext cx="4787900" cy="3167592"/>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619248"/>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715590" y="34468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715590" y="3723334"/>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728992" y="3160493"/>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77809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derkrav 2">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548313" y="2979946"/>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548313" y="4333825"/>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548313" y="1611890"/>
            <a:ext cx="5323938" cy="1186392"/>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36575" y="1611890"/>
            <a:ext cx="4787900" cy="4528561"/>
          </a:xfrm>
          <a:solidFill>
            <a:schemeClr val="bg1"/>
          </a:solidFill>
        </p:spPr>
        <p:txBody>
          <a:bodyPr lIns="360000" tIns="360000" rIns="360000" bIns="360000"/>
          <a:lstStyle>
            <a:lvl1pPr marL="0" marR="0" indent="0" algn="l" defTabSz="387472" rtl="0" eaLnBrk="1" fontAlgn="auto" latinLnBrk="0" hangingPunct="1">
              <a:lnSpc>
                <a:spcPct val="100000"/>
              </a:lnSpc>
              <a:spcBef>
                <a:spcPts val="0"/>
              </a:spcBef>
              <a:spcAft>
                <a:spcPts val="600"/>
              </a:spcAft>
              <a:buClrTx/>
              <a:buSzTx/>
              <a:buFontTx/>
              <a:buNone/>
              <a:tabLst/>
              <a:defRPr sz="1400" b="1">
                <a:solidFill>
                  <a:schemeClr val="tx1"/>
                </a:solidFill>
              </a:defRPr>
            </a:lvl1pPr>
          </a:lstStyle>
          <a:p>
            <a:pPr lvl="0"/>
            <a:endParaRPr lang="da-DK" dirty="0"/>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5676265" y="1719557"/>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5676265" y="3080525"/>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5676265" y="44485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50132685-42DE-2340-ADE1-FA233A320F93}"/>
              </a:ext>
            </a:extLst>
          </p:cNvPr>
          <p:cNvSpPr>
            <a:spLocks noGrp="1"/>
          </p:cNvSpPr>
          <p:nvPr>
            <p:ph type="body" sz="quarter" idx="47" hasCustomPrompt="1"/>
          </p:nvPr>
        </p:nvSpPr>
        <p:spPr>
          <a:xfrm>
            <a:off x="1119188" y="4448175"/>
            <a:ext cx="3384550" cy="479425"/>
          </a:xfrm>
        </p:spPr>
        <p:txBody>
          <a:bodyPr/>
          <a:lstStyle>
            <a:lvl1pPr>
              <a:defRPr sz="1000" u="sng">
                <a:solidFill>
                  <a:schemeClr val="tx2"/>
                </a:solidFill>
              </a:defRPr>
            </a:lvl1pPr>
          </a:lstStyle>
          <a:p>
            <a:pPr lvl="0"/>
            <a:r>
              <a:rPr lang="da-DK" dirty="0"/>
              <a:t>Indsæt kilde.</a:t>
            </a:r>
          </a:p>
        </p:txBody>
      </p:sp>
      <p:sp>
        <p:nvSpPr>
          <p:cNvPr id="31" name="Pladsholder til tekst 2">
            <a:extLst>
              <a:ext uri="{FF2B5EF4-FFF2-40B4-BE49-F238E27FC236}">
                <a16:creationId xmlns:a16="http://schemas.microsoft.com/office/drawing/2014/main" id="{16BBA084-3772-8243-8498-4BCA31D67228}"/>
              </a:ext>
            </a:extLst>
          </p:cNvPr>
          <p:cNvSpPr>
            <a:spLocks noGrp="1" noChangeAspect="1"/>
          </p:cNvSpPr>
          <p:nvPr>
            <p:ph type="body" sz="quarter" idx="48" hasCustomPrompt="1"/>
          </p:nvPr>
        </p:nvSpPr>
        <p:spPr>
          <a:xfrm>
            <a:off x="886822" y="4441087"/>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32" name="Pladsholder til tekst 2">
            <a:extLst>
              <a:ext uri="{FF2B5EF4-FFF2-40B4-BE49-F238E27FC236}">
                <a16:creationId xmlns:a16="http://schemas.microsoft.com/office/drawing/2014/main" id="{8145E7AD-7BFD-AE45-9DF6-625B6DBDBE21}"/>
              </a:ext>
            </a:extLst>
          </p:cNvPr>
          <p:cNvSpPr>
            <a:spLocks noGrp="1" noChangeAspect="1"/>
          </p:cNvSpPr>
          <p:nvPr>
            <p:ph type="body" sz="quarter" idx="49"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222833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derkrav 3">
    <p:bg>
      <p:bgPr>
        <a:solidFill>
          <a:schemeClr val="bg2"/>
        </a:solidFill>
        <a:effectLst/>
      </p:bgPr>
    </p:bg>
    <p:spTree>
      <p:nvGrpSpPr>
        <p:cNvPr id="1" name=""/>
        <p:cNvGrpSpPr/>
        <p:nvPr/>
      </p:nvGrpSpPr>
      <p:grpSpPr>
        <a:xfrm>
          <a:off x="0" y="0"/>
          <a:ext cx="0" cy="0"/>
          <a:chOff x="0" y="0"/>
          <a:chExt cx="0" cy="0"/>
        </a:xfrm>
      </p:grpSpPr>
      <p:sp>
        <p:nvSpPr>
          <p:cNvPr id="55" name="Pladsholder til tekst 11">
            <a:extLst>
              <a:ext uri="{FF2B5EF4-FFF2-40B4-BE49-F238E27FC236}">
                <a16:creationId xmlns:a16="http://schemas.microsoft.com/office/drawing/2014/main" id="{D332CC25-31C8-C34A-9739-515A35B5ABF3}"/>
              </a:ext>
            </a:extLst>
          </p:cNvPr>
          <p:cNvSpPr>
            <a:spLocks noGrp="1"/>
          </p:cNvSpPr>
          <p:nvPr>
            <p:ph type="body" sz="quarter" idx="45"/>
          </p:nvPr>
        </p:nvSpPr>
        <p:spPr>
          <a:xfrm>
            <a:off x="542925" y="3723334"/>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56" name="Pladsholder til tekst 11">
            <a:extLst>
              <a:ext uri="{FF2B5EF4-FFF2-40B4-BE49-F238E27FC236}">
                <a16:creationId xmlns:a16="http://schemas.microsoft.com/office/drawing/2014/main" id="{D8AAF3B4-0789-F948-8F34-3F9491BF19CB}"/>
              </a:ext>
            </a:extLst>
          </p:cNvPr>
          <p:cNvSpPr>
            <a:spLocks noGrp="1"/>
          </p:cNvSpPr>
          <p:nvPr>
            <p:ph type="body" sz="quarter" idx="46"/>
          </p:nvPr>
        </p:nvSpPr>
        <p:spPr>
          <a:xfrm>
            <a:off x="542925" y="4680625"/>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12" name="Pladsholder til tekst 11">
            <a:extLst>
              <a:ext uri="{FF2B5EF4-FFF2-40B4-BE49-F238E27FC236}">
                <a16:creationId xmlns:a16="http://schemas.microsoft.com/office/drawing/2014/main" id="{EB3573D3-1B72-2948-A722-3BA132DACBF1}"/>
              </a:ext>
            </a:extLst>
          </p:cNvPr>
          <p:cNvSpPr>
            <a:spLocks noGrp="1"/>
          </p:cNvSpPr>
          <p:nvPr>
            <p:ph type="body" sz="quarter" idx="44"/>
          </p:nvPr>
        </p:nvSpPr>
        <p:spPr>
          <a:xfrm>
            <a:off x="542925" y="2753667"/>
            <a:ext cx="4781016" cy="828000"/>
          </a:xfrm>
          <a:solidFill>
            <a:schemeClr val="tx1"/>
          </a:solidFill>
        </p:spPr>
        <p:txBody>
          <a:bodyPr lIns="540000" tIns="180000" rIns="360000" bIns="180000"/>
          <a:lstStyle>
            <a:lvl1pPr>
              <a:defRPr sz="1200" b="1">
                <a:solidFill>
                  <a:schemeClr val="bg1"/>
                </a:solidFill>
              </a:defRPr>
            </a:lvl1pPr>
            <a:lvl2pPr marL="193736" indent="0">
              <a:buNone/>
              <a:defRPr/>
            </a:lvl2pPr>
          </a:lstStyle>
          <a:p>
            <a:pPr lvl="0"/>
            <a:r>
              <a:rPr lang="da-DK" dirty="0"/>
              <a:t>Klik for at redigere teksttypografierne i masteren</a:t>
            </a:r>
          </a:p>
        </p:txBody>
      </p:sp>
      <p:sp>
        <p:nvSpPr>
          <p:cNvPr id="9" name="Pladsholder til tekst 8">
            <a:extLst>
              <a:ext uri="{FF2B5EF4-FFF2-40B4-BE49-F238E27FC236}">
                <a16:creationId xmlns:a16="http://schemas.microsoft.com/office/drawing/2014/main" id="{D53EDCEF-B09C-944C-86E1-1CDF12F82498}"/>
              </a:ext>
            </a:extLst>
          </p:cNvPr>
          <p:cNvSpPr>
            <a:spLocks noGrp="1"/>
          </p:cNvSpPr>
          <p:nvPr>
            <p:ph type="body" sz="quarter" idx="43"/>
          </p:nvPr>
        </p:nvSpPr>
        <p:spPr>
          <a:xfrm>
            <a:off x="5555199" y="1315451"/>
            <a:ext cx="4241264" cy="4193173"/>
          </a:xfrm>
          <a:solidFill>
            <a:schemeClr val="bg1"/>
          </a:solidFill>
        </p:spPr>
        <p:txBody>
          <a:bodyPr lIns="180000" tIns="450000" rIns="180000" bIns="180000"/>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2"/>
                </a:solidFill>
              </a:defRPr>
            </a:lvl1pPr>
          </a:lstStyle>
          <a:p>
            <a:pPr lvl="0"/>
            <a:r>
              <a:rPr lang="da-DK" dirty="0"/>
              <a:t>Klik for at redigere teksttypografierne i masteren</a:t>
            </a:r>
          </a:p>
          <a:p>
            <a:pPr marL="285750" marR="0" lvl="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dirty="0"/>
              <a:t>Klik for at redigere teksttypografierne i masteren</a:t>
            </a:r>
          </a:p>
          <a:p>
            <a:pPr lvl="0"/>
            <a:endParaRPr lang="da-DK" dirty="0"/>
          </a:p>
        </p:txBody>
      </p:sp>
      <p:sp>
        <p:nvSpPr>
          <p:cNvPr id="7" name="Pladsholder til sidefod 5"/>
          <p:cNvSpPr txBox="1">
            <a:spLocks/>
          </p:cNvSpPr>
          <p:nvPr userDrawn="1"/>
        </p:nvSpPr>
        <p:spPr>
          <a:xfrm>
            <a:off x="-1549006" y="6750627"/>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1346548" y="503238"/>
            <a:ext cx="8989664" cy="783968"/>
          </a:xfrm>
          <a:prstGeom prst="rect">
            <a:avLst/>
          </a:prstGeom>
        </p:spPr>
        <p:txBody>
          <a:bodyPr vert="horz" lIns="0" tIns="0" rIns="0" bIns="0" rtlCol="0" anchor="t" anchorCtr="0">
            <a:noAutofit/>
          </a:bodyPr>
          <a:lstStyle>
            <a:lvl1pPr>
              <a:defRPr sz="3200">
                <a:latin typeface="Arial" panose="020B0604020202020204" pitchFamily="34" charset="0"/>
                <a:cs typeface="Arial" panose="020B0604020202020204" pitchFamily="34" charset="0"/>
              </a:defRPr>
            </a:lvl1pPr>
          </a:lstStyle>
          <a:p>
            <a:r>
              <a:rPr lang="da-DK" noProof="0" dirty="0"/>
              <a:t>Overskrift</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5" name="Pladsholder til tekst 4">
            <a:extLst>
              <a:ext uri="{FF2B5EF4-FFF2-40B4-BE49-F238E27FC236}">
                <a16:creationId xmlns:a16="http://schemas.microsoft.com/office/drawing/2014/main" id="{6D98663E-34BC-B847-A415-09D935782C46}"/>
              </a:ext>
            </a:extLst>
          </p:cNvPr>
          <p:cNvSpPr>
            <a:spLocks noGrp="1"/>
          </p:cNvSpPr>
          <p:nvPr>
            <p:ph type="body" sz="quarter" idx="14"/>
          </p:nvPr>
        </p:nvSpPr>
        <p:spPr>
          <a:xfrm>
            <a:off x="538163" y="1305981"/>
            <a:ext cx="4785778" cy="1168547"/>
          </a:xfrm>
          <a:ln w="25400">
            <a:solidFill>
              <a:schemeClr val="tx1"/>
            </a:solidFill>
            <a:prstDash val="dash"/>
          </a:ln>
        </p:spPr>
        <p:txBody>
          <a:bodyPr lIns="144000" tIns="144000" rIns="144000" bIns="144000" anchor="ctr" anchorCtr="0">
            <a:noAutofit/>
          </a:bodyPr>
          <a:lstStyle>
            <a:lvl1pPr>
              <a:defRPr sz="1400" b="1">
                <a:solidFill>
                  <a:schemeClr val="tx1"/>
                </a:solidFill>
              </a:defRPr>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490FC183-1601-2E4A-9AFD-677506FC916C}"/>
              </a:ext>
            </a:extLst>
          </p:cNvPr>
          <p:cNvSpPr>
            <a:spLocks noGrp="1"/>
          </p:cNvSpPr>
          <p:nvPr>
            <p:ph type="body" sz="quarter" idx="32" hasCustomPrompt="1"/>
          </p:nvPr>
        </p:nvSpPr>
        <p:spPr>
          <a:xfrm>
            <a:off x="670877" y="2861334"/>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6518E009-9965-9941-B581-D7F59417F8C0}"/>
              </a:ext>
            </a:extLst>
          </p:cNvPr>
          <p:cNvSpPr>
            <a:spLocks noGrp="1"/>
          </p:cNvSpPr>
          <p:nvPr>
            <p:ph type="body" sz="quarter" idx="33" hasCustomPrompt="1"/>
          </p:nvPr>
        </p:nvSpPr>
        <p:spPr>
          <a:xfrm>
            <a:off x="670877" y="3823913"/>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75FC3316-E01E-314B-9B2E-05F9DD7684DC}"/>
              </a:ext>
            </a:extLst>
          </p:cNvPr>
          <p:cNvSpPr>
            <a:spLocks noGrp="1"/>
          </p:cNvSpPr>
          <p:nvPr>
            <p:ph type="body" sz="quarter" idx="34" hasCustomPrompt="1"/>
          </p:nvPr>
        </p:nvSpPr>
        <p:spPr>
          <a:xfrm>
            <a:off x="670877" y="4795381"/>
            <a:ext cx="288000" cy="288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F4964170-DE6F-CA40-85E5-E6B443B7BA24}"/>
              </a:ext>
            </a:extLst>
          </p:cNvPr>
          <p:cNvSpPr>
            <a:spLocks noGrp="1" noChangeAspect="1"/>
          </p:cNvSpPr>
          <p:nvPr>
            <p:ph type="body" sz="quarter" idx="35" hasCustomPrompt="1"/>
          </p:nvPr>
        </p:nvSpPr>
        <p:spPr>
          <a:xfrm>
            <a:off x="542926" y="467798"/>
            <a:ext cx="612000" cy="612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52" name="Pladsholder til tekst 2">
            <a:extLst>
              <a:ext uri="{FF2B5EF4-FFF2-40B4-BE49-F238E27FC236}">
                <a16:creationId xmlns:a16="http://schemas.microsoft.com/office/drawing/2014/main" id="{07ECAA60-A929-BD48-9B63-C0A47AD7988C}"/>
              </a:ext>
            </a:extLst>
          </p:cNvPr>
          <p:cNvSpPr>
            <a:spLocks noGrp="1" noChangeAspect="1"/>
          </p:cNvSpPr>
          <p:nvPr>
            <p:ph type="body" sz="quarter" idx="40" hasCustomPrompt="1"/>
          </p:nvPr>
        </p:nvSpPr>
        <p:spPr>
          <a:xfrm>
            <a:off x="5734214" y="1789480"/>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3" name="Pladsholder til tekst 2">
            <a:extLst>
              <a:ext uri="{FF2B5EF4-FFF2-40B4-BE49-F238E27FC236}">
                <a16:creationId xmlns:a16="http://schemas.microsoft.com/office/drawing/2014/main" id="{EC8FF697-4C22-6842-93F2-047F79213B2F}"/>
              </a:ext>
            </a:extLst>
          </p:cNvPr>
          <p:cNvSpPr>
            <a:spLocks noGrp="1" noChangeAspect="1"/>
          </p:cNvSpPr>
          <p:nvPr>
            <p:ph type="body" sz="quarter" idx="41" hasCustomPrompt="1"/>
          </p:nvPr>
        </p:nvSpPr>
        <p:spPr>
          <a:xfrm>
            <a:off x="5734214" y="2294528"/>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57" name="Pladsholder til tekst 13">
            <a:extLst>
              <a:ext uri="{FF2B5EF4-FFF2-40B4-BE49-F238E27FC236}">
                <a16:creationId xmlns:a16="http://schemas.microsoft.com/office/drawing/2014/main" id="{9573EFB2-B5BB-2B4C-9667-45014E4E601F}"/>
              </a:ext>
            </a:extLst>
          </p:cNvPr>
          <p:cNvSpPr>
            <a:spLocks noGrp="1"/>
          </p:cNvSpPr>
          <p:nvPr>
            <p:ph type="body" sz="quarter" idx="47"/>
          </p:nvPr>
        </p:nvSpPr>
        <p:spPr>
          <a:xfrm>
            <a:off x="5747616" y="1503086"/>
            <a:ext cx="4027158" cy="279782"/>
          </a:xfrm>
        </p:spPr>
        <p:txBody>
          <a:bodyPr/>
          <a:lstStyle>
            <a:lvl1pPr>
              <a:defRPr b="1">
                <a:solidFill>
                  <a:schemeClr val="tx1"/>
                </a:solidFill>
              </a:defRPr>
            </a:lvl1pPr>
          </a:lstStyle>
          <a:p>
            <a:pPr lvl="0"/>
            <a:endParaRPr lang="da-DK" dirty="0"/>
          </a:p>
        </p:txBody>
      </p:sp>
    </p:spTree>
    <p:extLst>
      <p:ext uri="{BB962C8B-B14F-4D97-AF65-F5344CB8AC3E}">
        <p14:creationId xmlns:p14="http://schemas.microsoft.com/office/powerpoint/2010/main" val="391972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rugerdefineret layout">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8" name="Pladsholder til tekst 5">
            <a:extLst>
              <a:ext uri="{FF2B5EF4-FFF2-40B4-BE49-F238E27FC236}">
                <a16:creationId xmlns:a16="http://schemas.microsoft.com/office/drawing/2014/main" id="{3E82BE85-E462-2E45-92AC-2243A7894C18}"/>
              </a:ext>
            </a:extLst>
          </p:cNvPr>
          <p:cNvSpPr>
            <a:spLocks noGrp="1"/>
          </p:cNvSpPr>
          <p:nvPr>
            <p:ph type="body" sz="quarter" idx="11" hasCustomPrompt="1"/>
          </p:nvPr>
        </p:nvSpPr>
        <p:spPr>
          <a:xfrm>
            <a:off x="542925" y="3995351"/>
            <a:ext cx="5832475" cy="1513274"/>
          </a:xfrm>
          <a:solidFill>
            <a:schemeClr val="bg1"/>
          </a:solidFill>
        </p:spPr>
        <p:txBody>
          <a:bodyPr lIns="180000" tIns="180000" rIns="180000" bIns="180000" anchor="ctr" anchorCtr="0">
            <a:noAutofit/>
          </a:bodyPr>
          <a:lstStyle>
            <a:lvl1pPr>
              <a:defRPr sz="3000" b="1"/>
            </a:lvl1pPr>
          </a:lstStyle>
          <a:p>
            <a:pPr lvl="0"/>
            <a:r>
              <a:rPr lang="da-DK" dirty="0"/>
              <a:t>Spørgsmål?</a:t>
            </a:r>
          </a:p>
        </p:txBody>
      </p:sp>
      <p:sp>
        <p:nvSpPr>
          <p:cNvPr id="9" name="Pladsholder til tekst 2">
            <a:extLst>
              <a:ext uri="{FF2B5EF4-FFF2-40B4-BE49-F238E27FC236}">
                <a16:creationId xmlns:a16="http://schemas.microsoft.com/office/drawing/2014/main" id="{E588BF7F-A21B-1C42-A714-CADDDD9795BB}"/>
              </a:ext>
            </a:extLst>
          </p:cNvPr>
          <p:cNvSpPr>
            <a:spLocks noGrp="1"/>
          </p:cNvSpPr>
          <p:nvPr>
            <p:ph type="body" sz="quarter" idx="12" hasCustomPrompt="1"/>
          </p:nvPr>
        </p:nvSpPr>
        <p:spPr>
          <a:xfrm>
            <a:off x="542925" y="3946121"/>
            <a:ext cx="5832475" cy="72000"/>
          </a:xfrm>
          <a:solidFill>
            <a:schemeClr val="accent3"/>
          </a:solidFill>
        </p:spPr>
        <p:txBody>
          <a:bodyPr/>
          <a:lstStyle/>
          <a:p>
            <a:pPr lvl="0"/>
            <a:r>
              <a:rPr lang="da-DK" dirty="0"/>
              <a:t> </a:t>
            </a: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29755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sz="3200">
                <a:solidFill>
                  <a:schemeClr val="tx2"/>
                </a:solidFill>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er i medierne">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774026"/>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1013985"/>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59195"/>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68276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rav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accent2">
                <a:lumMod val="50000"/>
                <a:lumOff val="50000"/>
              </a:schemeClr>
            </a:solidFill>
            <a:prstDash val="dash"/>
          </a:ln>
        </p:spPr>
        <p:txBody>
          <a:bodyPr lIns="90000" tIns="90000" rIns="90000" bIns="90000"/>
          <a:lstStyle>
            <a:lvl1pPr>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1"/>
          </a:solidFill>
        </p:spPr>
        <p:txBody>
          <a:bodyPr anchor="ctr" anchorCtr="0"/>
          <a:lstStyle>
            <a:lvl1pPr algn="ctr">
              <a:defRPr sz="800" b="1">
                <a:solidFill>
                  <a:schemeClr val="bg1"/>
                </a:solidFill>
              </a:defRPr>
            </a:lvl1pPr>
          </a:lstStyle>
          <a:p>
            <a:pPr lvl="0"/>
            <a:endParaRPr lang="da-DK" dirty="0"/>
          </a:p>
        </p:txBody>
      </p:sp>
    </p:spTree>
    <p:extLst>
      <p:ext uri="{BB962C8B-B14F-4D97-AF65-F5344CB8AC3E}">
        <p14:creationId xmlns:p14="http://schemas.microsoft.com/office/powerpoint/2010/main" val="1133453732"/>
      </p:ext>
    </p:extLst>
  </p:cSld>
  <p:clrMapOvr>
    <a:masterClrMapping/>
  </p:clrMapOvr>
  <p:extLst>
    <p:ext uri="{DCECCB84-F9BA-43D5-87BE-67443E8EF086}">
      <p15:sldGuideLst xmlns:p15="http://schemas.microsoft.com/office/powerpoint/2012/main">
        <p15:guide id="1" pos="4220" userDrawn="1">
          <p15:clr>
            <a:srgbClr val="FBAE40"/>
          </p15:clr>
        </p15:guide>
        <p15:guide id="2" pos="59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rav slide 1">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3421063"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3"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1"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27733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9796463" y="153504"/>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3782352537"/>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rav slide 2">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3B4F49E-CBB9-7044-BDC4-FDCF1772AE4F}"/>
              </a:ext>
            </a:extLst>
          </p:cNvPr>
          <p:cNvSpPr/>
          <p:nvPr userDrawn="1"/>
        </p:nvSpPr>
        <p:spPr>
          <a:xfrm>
            <a:off x="6375400" y="0"/>
            <a:ext cx="4503738"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2" name="Rectangle 11">
            <a:extLst>
              <a:ext uri="{FF2B5EF4-FFF2-40B4-BE49-F238E27FC236}">
                <a16:creationId xmlns:a16="http://schemas.microsoft.com/office/drawing/2014/main" id="{69681F95-2F7C-824A-9045-B676A8A60CDC}"/>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8"/>
            <a:ext cx="5580062" cy="792162"/>
          </a:xfrm>
          <a:prstGeom prst="rect">
            <a:avLst/>
          </a:prstGeom>
        </p:spPr>
        <p:txBody>
          <a:bodyPr vert="horz" lIns="0" tIns="0" rIns="0" bIns="0" rtlCol="0" anchor="t" anchorCtr="0">
            <a:noAutofit/>
          </a:bodyPr>
          <a:lstStyle>
            <a:lvl1pPr>
              <a:defRPr sz="3200">
                <a:solidFill>
                  <a:schemeClr val="tx2"/>
                </a:solidFill>
                <a:latin typeface="Arial" panose="020B0604020202020204" pitchFamily="34" charset="0"/>
                <a:cs typeface="Arial" panose="020B0604020202020204" pitchFamily="34" charset="0"/>
              </a:defRPr>
            </a:lvl1pPr>
          </a:lstStyle>
          <a:p>
            <a:r>
              <a:rPr lang="da-DK" noProof="0" dirty="0"/>
              <a:t>Indsæt overordnet krav</a:t>
            </a:r>
          </a:p>
        </p:txBody>
      </p:sp>
      <p:sp>
        <p:nvSpPr>
          <p:cNvPr id="11" name="Pladsholder til tekst 19">
            <a:extLst>
              <a:ext uri="{FF2B5EF4-FFF2-40B4-BE49-F238E27FC236}">
                <a16:creationId xmlns:a16="http://schemas.microsoft.com/office/drawing/2014/main" id="{A4C2163E-E188-6B4C-8FC7-16F3DCFAD4AC}"/>
              </a:ext>
            </a:extLst>
          </p:cNvPr>
          <p:cNvSpPr>
            <a:spLocks noGrp="1"/>
          </p:cNvSpPr>
          <p:nvPr>
            <p:ph type="body" sz="quarter" idx="14" hasCustomPrompt="1"/>
          </p:nvPr>
        </p:nvSpPr>
        <p:spPr>
          <a:xfrm>
            <a:off x="542924" y="1619251"/>
            <a:ext cx="5580064" cy="1439862"/>
          </a:xfrm>
          <a:solidFill>
            <a:schemeClr val="tx1"/>
          </a:solidFill>
          <a:ln w="38100">
            <a:noFill/>
            <a:prstDash val="dash"/>
          </a:ln>
        </p:spPr>
        <p:txBody>
          <a:bodyPr lIns="180000" tIns="180000" rIns="180000" bIns="288000" anchor="ctr" anchorCtr="0"/>
          <a:lstStyle>
            <a:lvl1pP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Indsæt </a:t>
            </a:r>
            <a:r>
              <a:rPr lang="da-DK" dirty="0" err="1"/>
              <a:t>uddydning</a:t>
            </a:r>
            <a:r>
              <a:rPr lang="da-DK" dirty="0"/>
              <a:t> af kravet</a:t>
            </a:r>
          </a:p>
        </p:txBody>
      </p:sp>
      <p:sp>
        <p:nvSpPr>
          <p:cNvPr id="33" name="Pladsholder til tekst 32">
            <a:extLst>
              <a:ext uri="{FF2B5EF4-FFF2-40B4-BE49-F238E27FC236}">
                <a16:creationId xmlns:a16="http://schemas.microsoft.com/office/drawing/2014/main" id="{CF9A7CC9-2A8B-9F46-9E22-4BD2AEDCA1C1}"/>
              </a:ext>
            </a:extLst>
          </p:cNvPr>
          <p:cNvSpPr>
            <a:spLocks noGrp="1"/>
          </p:cNvSpPr>
          <p:nvPr>
            <p:ph type="body" sz="quarter" idx="15" hasCustomPrompt="1"/>
          </p:nvPr>
        </p:nvSpPr>
        <p:spPr>
          <a:xfrm>
            <a:off x="6985417" y="761318"/>
            <a:ext cx="2487196" cy="857933"/>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a:t>
            </a:r>
          </a:p>
          <a:p>
            <a:pPr lvl="0"/>
            <a:r>
              <a:rPr lang="da-DK" dirty="0"/>
              <a:t>Indsæt link til…</a:t>
            </a:r>
          </a:p>
          <a:p>
            <a:pPr lvl="0"/>
            <a:r>
              <a:rPr lang="da-DK" dirty="0"/>
              <a:t>Indsæt link til…</a:t>
            </a:r>
          </a:p>
        </p:txBody>
      </p:sp>
      <p:sp>
        <p:nvSpPr>
          <p:cNvPr id="35" name="Pladsholder til tekst 34">
            <a:extLst>
              <a:ext uri="{FF2B5EF4-FFF2-40B4-BE49-F238E27FC236}">
                <a16:creationId xmlns:a16="http://schemas.microsoft.com/office/drawing/2014/main" id="{BA55E7C1-084A-0847-A668-AFCD451817A8}"/>
              </a:ext>
            </a:extLst>
          </p:cNvPr>
          <p:cNvSpPr>
            <a:spLocks noGrp="1"/>
          </p:cNvSpPr>
          <p:nvPr>
            <p:ph type="body" sz="quarter" idx="16" hasCustomPrompt="1"/>
          </p:nvPr>
        </p:nvSpPr>
        <p:spPr>
          <a:xfrm>
            <a:off x="542923" y="3771636"/>
            <a:ext cx="4213227" cy="285750"/>
          </a:xfrm>
        </p:spPr>
        <p:txBody>
          <a:bodyPr/>
          <a:lstStyle>
            <a:lvl1pPr>
              <a:defRPr b="1">
                <a:solidFill>
                  <a:schemeClr val="tx1"/>
                </a:solidFill>
              </a:defRPr>
            </a:lvl1pPr>
          </a:lstStyle>
          <a:p>
            <a:pPr lvl="0"/>
            <a:r>
              <a:rPr lang="da-DK" dirty="0"/>
              <a:t>Eksempler</a:t>
            </a:r>
          </a:p>
        </p:txBody>
      </p:sp>
      <p:sp>
        <p:nvSpPr>
          <p:cNvPr id="37" name="Pladsholder til tekst 36">
            <a:extLst>
              <a:ext uri="{FF2B5EF4-FFF2-40B4-BE49-F238E27FC236}">
                <a16:creationId xmlns:a16="http://schemas.microsoft.com/office/drawing/2014/main" id="{1E05DF09-1B16-EF47-8E5B-303D35428FE4}"/>
              </a:ext>
            </a:extLst>
          </p:cNvPr>
          <p:cNvSpPr>
            <a:spLocks noGrp="1"/>
          </p:cNvSpPr>
          <p:nvPr>
            <p:ph type="body" sz="quarter" idx="17" hasCustomPrompt="1"/>
          </p:nvPr>
        </p:nvSpPr>
        <p:spPr>
          <a:xfrm>
            <a:off x="542922" y="4068763"/>
            <a:ext cx="5580066" cy="1439862"/>
          </a:xfrm>
        </p:spPr>
        <p:txBody>
          <a:bodyPr/>
          <a:lstStyle>
            <a:lvl1pPr marL="285750" marR="0" indent="-285750" algn="l" defTabSz="387472" rtl="0" eaLnBrk="1" fontAlgn="auto" latinLnBrk="0" hangingPunct="1">
              <a:lnSpc>
                <a:spcPct val="100000"/>
              </a:lnSpc>
              <a:spcBef>
                <a:spcPts val="0"/>
              </a:spcBef>
              <a:spcAft>
                <a:spcPts val="600"/>
              </a:spcAft>
              <a:buClrTx/>
              <a:buSzTx/>
              <a:buFont typeface="Arial" panose="020B0604020202020204" pitchFamily="34" charset="0"/>
              <a:buChar char="•"/>
              <a:tabLst/>
              <a:defRPr>
                <a:solidFill>
                  <a:schemeClr val="tx1"/>
                </a:solidFill>
                <a:latin typeface="+mn-lt"/>
              </a:defRPr>
            </a:lvl1pPr>
          </a:lstStyle>
          <a:p>
            <a:pPr lvl="0"/>
            <a:r>
              <a:rPr lang="da-DK" dirty="0"/>
              <a:t>Indsæt eksempel på hvordan man kan gøre</a:t>
            </a:r>
          </a:p>
          <a:p>
            <a:pPr marL="285750" marR="0" lvl="0" indent="-285750" algn="l" defTabSz="387472" rtl="0" eaLnBrk="1" fontAlgn="auto" latinLnBrk="0" hangingPunct="1">
              <a:lnSpc>
                <a:spcPct val="100000"/>
              </a:lnSpc>
              <a:spcBef>
                <a:spcPts val="0"/>
              </a:spcBef>
              <a:spcAft>
                <a:spcPts val="600"/>
              </a:spcAft>
              <a:buClrTx/>
              <a:buSzTx/>
              <a:tabLst/>
              <a:defRPr/>
            </a:pPr>
            <a:r>
              <a:rPr lang="da-DK" dirty="0"/>
              <a:t>Indsæt eksempel på hvordan man kan gøre</a:t>
            </a:r>
          </a:p>
        </p:txBody>
      </p:sp>
      <p:sp>
        <p:nvSpPr>
          <p:cNvPr id="46" name="Pladsholder til tekst 45">
            <a:extLst>
              <a:ext uri="{FF2B5EF4-FFF2-40B4-BE49-F238E27FC236}">
                <a16:creationId xmlns:a16="http://schemas.microsoft.com/office/drawing/2014/main" id="{F3360F9A-5A6C-0A4F-9116-6C4C38CAC88A}"/>
              </a:ext>
            </a:extLst>
          </p:cNvPr>
          <p:cNvSpPr>
            <a:spLocks noGrp="1"/>
          </p:cNvSpPr>
          <p:nvPr>
            <p:ph type="body" sz="quarter" idx="19" hasCustomPrompt="1"/>
          </p:nvPr>
        </p:nvSpPr>
        <p:spPr>
          <a:xfrm>
            <a:off x="6699250" y="3152588"/>
            <a:ext cx="3636963" cy="2175490"/>
          </a:xfrm>
          <a:ln>
            <a:solidFill>
              <a:schemeClr val="tx1"/>
            </a:solidFill>
            <a:prstDash val="dash"/>
          </a:ln>
        </p:spPr>
        <p:txBody>
          <a:bodyPr lIns="90000" tIns="90000" rIns="90000" bIns="90000" anchor="ctr" anchorCtr="0"/>
          <a:lstStyle>
            <a:lvl1pPr algn="l">
              <a:defRPr sz="1200" i="1"/>
            </a:lvl1pPr>
          </a:lstStyle>
          <a:p>
            <a:pPr lvl="0"/>
            <a:r>
              <a:rPr lang="da-DK" dirty="0"/>
              <a:t>Indsæt </a:t>
            </a:r>
            <a:r>
              <a:rPr lang="da-DK" sz="1200" dirty="0"/>
              <a:t>tekst fra GDPR eller ISO som har afledt kravet</a:t>
            </a:r>
            <a:r>
              <a:rPr lang="da-DK" dirty="0"/>
              <a:t> </a:t>
            </a:r>
          </a:p>
        </p:txBody>
      </p:sp>
      <p:sp>
        <p:nvSpPr>
          <p:cNvPr id="13" name="Pladsholder til tekst 41">
            <a:extLst>
              <a:ext uri="{FF2B5EF4-FFF2-40B4-BE49-F238E27FC236}">
                <a16:creationId xmlns:a16="http://schemas.microsoft.com/office/drawing/2014/main" id="{20C89E70-A687-AA4D-9304-A2DD6AEB6EB3}"/>
              </a:ext>
            </a:extLst>
          </p:cNvPr>
          <p:cNvSpPr>
            <a:spLocks noGrp="1"/>
          </p:cNvSpPr>
          <p:nvPr>
            <p:ph type="body" sz="quarter" idx="20" hasCustomPrompt="1"/>
          </p:nvPr>
        </p:nvSpPr>
        <p:spPr>
          <a:xfrm>
            <a:off x="6699250" y="503238"/>
            <a:ext cx="2773363" cy="241620"/>
          </a:xfrm>
        </p:spPr>
        <p:txBody>
          <a:bodyPr/>
          <a:lstStyle>
            <a:lvl1pPr marL="0" indent="0">
              <a:spcAft>
                <a:spcPts val="0"/>
              </a:spcAft>
              <a:buNone/>
              <a:defRPr sz="1200" b="1">
                <a:solidFill>
                  <a:schemeClr val="tx2"/>
                </a:solidFill>
              </a:defRPr>
            </a:lvl1pPr>
          </a:lstStyle>
          <a:p>
            <a:pPr marL="0" indent="0">
              <a:buNone/>
            </a:pPr>
            <a:r>
              <a:rPr lang="da-DK" sz="1200" dirty="0"/>
              <a:t>Vejledninger og materialer</a:t>
            </a:r>
          </a:p>
        </p:txBody>
      </p:sp>
      <p:sp>
        <p:nvSpPr>
          <p:cNvPr id="14" name="Pladsholder til tekst 32">
            <a:extLst>
              <a:ext uri="{FF2B5EF4-FFF2-40B4-BE49-F238E27FC236}">
                <a16:creationId xmlns:a16="http://schemas.microsoft.com/office/drawing/2014/main" id="{7D9A3EFA-6B2C-A44D-859D-3EC4009DB765}"/>
              </a:ext>
            </a:extLst>
          </p:cNvPr>
          <p:cNvSpPr>
            <a:spLocks noGrp="1"/>
          </p:cNvSpPr>
          <p:nvPr>
            <p:ph type="body" sz="quarter" idx="21" hasCustomPrompt="1"/>
          </p:nvPr>
        </p:nvSpPr>
        <p:spPr>
          <a:xfrm>
            <a:off x="6985417" y="2109283"/>
            <a:ext cx="2487196" cy="821459"/>
          </a:xfrm>
        </p:spPr>
        <p:txBody>
          <a:bodyPr/>
          <a:lstStyle>
            <a:lvl1pPr marL="0" marR="0" indent="0" algn="l" defTabSz="387472" rtl="0" eaLnBrk="1" fontAlgn="auto" latinLnBrk="0" hangingPunct="1">
              <a:lnSpc>
                <a:spcPct val="100000"/>
              </a:lnSpc>
              <a:spcBef>
                <a:spcPts val="0"/>
              </a:spcBef>
              <a:spcAft>
                <a:spcPts val="600"/>
              </a:spcAft>
              <a:buClrTx/>
              <a:buSzTx/>
              <a:buFont typeface="Arial" panose="020B0604020202020204" pitchFamily="34" charset="0"/>
              <a:buNone/>
              <a:tabLst/>
              <a:defRPr sz="1200" b="0" u="sng">
                <a:solidFill>
                  <a:schemeClr val="tx2"/>
                </a:solidFill>
              </a:defRPr>
            </a:lvl1pPr>
          </a:lstStyle>
          <a:p>
            <a:pPr lvl="0"/>
            <a:r>
              <a:rPr lang="da-DK" dirty="0"/>
              <a:t>Indsæt link til lokal vejledning</a:t>
            </a:r>
          </a:p>
          <a:p>
            <a:pPr lvl="0"/>
            <a:r>
              <a:rPr lang="da-DK" dirty="0"/>
              <a:t>Indsæt link til lokal vejledning</a:t>
            </a:r>
          </a:p>
          <a:p>
            <a:pPr lvl="0"/>
            <a:endParaRPr lang="da-DK" dirty="0"/>
          </a:p>
        </p:txBody>
      </p:sp>
      <p:sp>
        <p:nvSpPr>
          <p:cNvPr id="15" name="Pladsholder til tekst 41">
            <a:extLst>
              <a:ext uri="{FF2B5EF4-FFF2-40B4-BE49-F238E27FC236}">
                <a16:creationId xmlns:a16="http://schemas.microsoft.com/office/drawing/2014/main" id="{F2ACD4C1-63B5-EF44-9D33-E7053E0CDB4E}"/>
              </a:ext>
            </a:extLst>
          </p:cNvPr>
          <p:cNvSpPr>
            <a:spLocks noGrp="1"/>
          </p:cNvSpPr>
          <p:nvPr>
            <p:ph type="body" sz="quarter" idx="22" hasCustomPrompt="1"/>
          </p:nvPr>
        </p:nvSpPr>
        <p:spPr>
          <a:xfrm>
            <a:off x="6699250" y="1851202"/>
            <a:ext cx="2773363" cy="241620"/>
          </a:xfrm>
        </p:spPr>
        <p:txBody>
          <a:bodyPr/>
          <a:lstStyle>
            <a:lvl1pPr>
              <a:spcAft>
                <a:spcPts val="0"/>
              </a:spcAft>
              <a:defRPr sz="1200" b="1">
                <a:solidFill>
                  <a:schemeClr val="tx2"/>
                </a:solidFill>
              </a:defRPr>
            </a:lvl1pPr>
          </a:lstStyle>
          <a:p>
            <a:pPr lvl="0"/>
            <a:r>
              <a:rPr lang="da-DK" dirty="0"/>
              <a:t>Lokale vejledninger</a:t>
            </a:r>
          </a:p>
        </p:txBody>
      </p:sp>
      <p:sp>
        <p:nvSpPr>
          <p:cNvPr id="17" name="Pladsholder til tekst 45">
            <a:extLst>
              <a:ext uri="{FF2B5EF4-FFF2-40B4-BE49-F238E27FC236}">
                <a16:creationId xmlns:a16="http://schemas.microsoft.com/office/drawing/2014/main" id="{6601ECD6-E77C-364D-832C-F3C3062777D7}"/>
              </a:ext>
            </a:extLst>
          </p:cNvPr>
          <p:cNvSpPr>
            <a:spLocks noGrp="1"/>
          </p:cNvSpPr>
          <p:nvPr>
            <p:ph type="body" sz="quarter" idx="23" hasCustomPrompt="1"/>
          </p:nvPr>
        </p:nvSpPr>
        <p:spPr>
          <a:xfrm>
            <a:off x="6699250" y="5510965"/>
            <a:ext cx="2773363" cy="350322"/>
          </a:xfrm>
          <a:ln>
            <a:noFill/>
            <a:prstDash val="dash"/>
          </a:ln>
        </p:spPr>
        <p:txBody>
          <a:bodyPr lIns="0" tIns="0" rIns="0" bIns="0" anchor="ctr" anchorCtr="0"/>
          <a:lstStyle>
            <a:lvl1pPr algn="l">
              <a:defRPr sz="1000" b="1">
                <a:ln>
                  <a:noFill/>
                </a:ln>
              </a:defRPr>
            </a:lvl1pPr>
          </a:lstStyle>
          <a:p>
            <a:pPr lvl="0"/>
            <a:r>
              <a:rPr lang="da-DK" sz="1000" dirty="0"/>
              <a:t>Indsæt GDPR og/eller ISO</a:t>
            </a:r>
            <a:endParaRPr lang="da-DK" dirty="0"/>
          </a:p>
        </p:txBody>
      </p:sp>
      <p:sp>
        <p:nvSpPr>
          <p:cNvPr id="5" name="Tekstfelt 4">
            <a:extLst>
              <a:ext uri="{FF2B5EF4-FFF2-40B4-BE49-F238E27FC236}">
                <a16:creationId xmlns:a16="http://schemas.microsoft.com/office/drawing/2014/main" id="{1D60B2A4-3600-9C46-B913-C1CEDBFDE5F0}"/>
              </a:ext>
            </a:extLst>
          </p:cNvPr>
          <p:cNvSpPr txBox="1"/>
          <p:nvPr userDrawn="1"/>
        </p:nvSpPr>
        <p:spPr>
          <a:xfrm>
            <a:off x="7411453" y="-240632"/>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16" name="Tekstfelt 15">
            <a:extLst>
              <a:ext uri="{FF2B5EF4-FFF2-40B4-BE49-F238E27FC236}">
                <a16:creationId xmlns:a16="http://schemas.microsoft.com/office/drawing/2014/main" id="{8CB28C3A-9B33-DD48-8E4C-4C176A41F9E7}"/>
              </a:ext>
            </a:extLst>
          </p:cNvPr>
          <p:cNvSpPr txBox="1"/>
          <p:nvPr userDrawn="1"/>
        </p:nvSpPr>
        <p:spPr>
          <a:xfrm>
            <a:off x="5390147" y="642830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25" name="Pladsholder til tekst 2">
            <a:extLst>
              <a:ext uri="{FF2B5EF4-FFF2-40B4-BE49-F238E27FC236}">
                <a16:creationId xmlns:a16="http://schemas.microsoft.com/office/drawing/2014/main" id="{A96B8E89-9456-FC4A-9420-39481E3210AE}"/>
              </a:ext>
            </a:extLst>
          </p:cNvPr>
          <p:cNvSpPr>
            <a:spLocks noGrp="1" noChangeAspect="1"/>
          </p:cNvSpPr>
          <p:nvPr>
            <p:ph type="body" sz="quarter" idx="36" hasCustomPrompt="1"/>
          </p:nvPr>
        </p:nvSpPr>
        <p:spPr>
          <a:xfrm>
            <a:off x="6699474" y="757872"/>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6" name="Pladsholder til tekst 2">
            <a:extLst>
              <a:ext uri="{FF2B5EF4-FFF2-40B4-BE49-F238E27FC236}">
                <a16:creationId xmlns:a16="http://schemas.microsoft.com/office/drawing/2014/main" id="{C79670D3-BEC3-2C4A-BA23-849ADF36D541}"/>
              </a:ext>
            </a:extLst>
          </p:cNvPr>
          <p:cNvSpPr>
            <a:spLocks noGrp="1" noChangeAspect="1"/>
          </p:cNvSpPr>
          <p:nvPr>
            <p:ph type="body" sz="quarter" idx="39" hasCustomPrompt="1"/>
          </p:nvPr>
        </p:nvSpPr>
        <p:spPr>
          <a:xfrm>
            <a:off x="542925" y="4090813"/>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27" name="Pladsholder til tekst 2">
            <a:extLst>
              <a:ext uri="{FF2B5EF4-FFF2-40B4-BE49-F238E27FC236}">
                <a16:creationId xmlns:a16="http://schemas.microsoft.com/office/drawing/2014/main" id="{44038722-D583-7E43-AFAB-A1D279DA9AB9}"/>
              </a:ext>
            </a:extLst>
          </p:cNvPr>
          <p:cNvSpPr>
            <a:spLocks noGrp="1" noChangeAspect="1"/>
          </p:cNvSpPr>
          <p:nvPr>
            <p:ph type="body" sz="quarter" idx="40" hasCustomPrompt="1"/>
          </p:nvPr>
        </p:nvSpPr>
        <p:spPr>
          <a:xfrm>
            <a:off x="6699474" y="103431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8" name="Pladsholder til tekst 2">
            <a:extLst>
              <a:ext uri="{FF2B5EF4-FFF2-40B4-BE49-F238E27FC236}">
                <a16:creationId xmlns:a16="http://schemas.microsoft.com/office/drawing/2014/main" id="{527C4891-1AB2-1843-8EA5-9C608ADB9BF8}"/>
              </a:ext>
            </a:extLst>
          </p:cNvPr>
          <p:cNvSpPr>
            <a:spLocks noGrp="1" noChangeAspect="1"/>
          </p:cNvSpPr>
          <p:nvPr>
            <p:ph type="body" sz="quarter" idx="41" hasCustomPrompt="1"/>
          </p:nvPr>
        </p:nvSpPr>
        <p:spPr>
          <a:xfrm>
            <a:off x="6699474" y="1310766"/>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29" name="Pladsholder til tekst 2">
            <a:extLst>
              <a:ext uri="{FF2B5EF4-FFF2-40B4-BE49-F238E27FC236}">
                <a16:creationId xmlns:a16="http://schemas.microsoft.com/office/drawing/2014/main" id="{E12196EB-BCCC-804E-ABAD-1CD5004E9E5F}"/>
              </a:ext>
            </a:extLst>
          </p:cNvPr>
          <p:cNvSpPr>
            <a:spLocks noGrp="1" noChangeAspect="1"/>
          </p:cNvSpPr>
          <p:nvPr>
            <p:ph type="body" sz="quarter" idx="42" hasCustomPrompt="1"/>
          </p:nvPr>
        </p:nvSpPr>
        <p:spPr>
          <a:xfrm>
            <a:off x="6699474" y="2125929"/>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0" name="Pladsholder til tekst 2">
            <a:extLst>
              <a:ext uri="{FF2B5EF4-FFF2-40B4-BE49-F238E27FC236}">
                <a16:creationId xmlns:a16="http://schemas.microsoft.com/office/drawing/2014/main" id="{7757B021-BAC6-5247-8CA0-7D00215C4FB1}"/>
              </a:ext>
            </a:extLst>
          </p:cNvPr>
          <p:cNvSpPr>
            <a:spLocks noGrp="1" noChangeAspect="1"/>
          </p:cNvSpPr>
          <p:nvPr>
            <p:ph type="body" sz="quarter" idx="43" hasCustomPrompt="1"/>
          </p:nvPr>
        </p:nvSpPr>
        <p:spPr>
          <a:xfrm>
            <a:off x="6699474" y="2381110"/>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31" name="Pladsholder til tekst 2">
            <a:extLst>
              <a:ext uri="{FF2B5EF4-FFF2-40B4-BE49-F238E27FC236}">
                <a16:creationId xmlns:a16="http://schemas.microsoft.com/office/drawing/2014/main" id="{D4DDE4F1-2179-7F49-9E56-CC26ADC4F9BB}"/>
              </a:ext>
            </a:extLst>
          </p:cNvPr>
          <p:cNvSpPr>
            <a:spLocks noGrp="1" noChangeAspect="1"/>
          </p:cNvSpPr>
          <p:nvPr>
            <p:ph type="body" sz="quarter" idx="44" hasCustomPrompt="1"/>
          </p:nvPr>
        </p:nvSpPr>
        <p:spPr>
          <a:xfrm>
            <a:off x="542925" y="4367259"/>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a:lstStyle>
            <a:lvl1pPr>
              <a:defRPr sz="800"/>
            </a:lvl1pPr>
          </a:lstStyle>
          <a:p>
            <a:pPr lvl="0"/>
            <a:r>
              <a:rPr lang="da-DK" dirty="0"/>
              <a:t> </a:t>
            </a:r>
          </a:p>
        </p:txBody>
      </p:sp>
      <p:sp>
        <p:nvSpPr>
          <p:cNvPr id="4" name="Pladsholder til tekst 3">
            <a:extLst>
              <a:ext uri="{FF2B5EF4-FFF2-40B4-BE49-F238E27FC236}">
                <a16:creationId xmlns:a16="http://schemas.microsoft.com/office/drawing/2014/main" id="{495D735A-C6CC-6640-8011-D6C7DC3AE6C5}"/>
              </a:ext>
            </a:extLst>
          </p:cNvPr>
          <p:cNvSpPr>
            <a:spLocks noGrp="1"/>
          </p:cNvSpPr>
          <p:nvPr>
            <p:ph type="body" sz="quarter" idx="45"/>
          </p:nvPr>
        </p:nvSpPr>
        <p:spPr>
          <a:xfrm>
            <a:off x="10052778" y="171709"/>
            <a:ext cx="1019748" cy="663057"/>
          </a:xfrm>
          <a:prstGeom prst="wedgeEllipseCallout">
            <a:avLst/>
          </a:prstGeom>
          <a:solidFill>
            <a:schemeClr val="accent4"/>
          </a:solidFill>
        </p:spPr>
        <p:txBody>
          <a:bodyPr anchor="ctr" anchorCtr="0"/>
          <a:lstStyle>
            <a:lvl1pPr algn="ctr">
              <a:defRPr sz="1000" b="1">
                <a:solidFill>
                  <a:schemeClr val="tx1"/>
                </a:solidFill>
              </a:defRPr>
            </a:lvl1pPr>
          </a:lstStyle>
          <a:p>
            <a:pPr lvl="0"/>
            <a:endParaRPr lang="da-DK" dirty="0"/>
          </a:p>
        </p:txBody>
      </p:sp>
    </p:spTree>
    <p:extLst>
      <p:ext uri="{BB962C8B-B14F-4D97-AF65-F5344CB8AC3E}">
        <p14:creationId xmlns:p14="http://schemas.microsoft.com/office/powerpoint/2010/main" val="834173973"/>
      </p:ext>
    </p:extLst>
  </p:cSld>
  <p:clrMapOvr>
    <a:masterClrMapping/>
  </p:clrMapOvr>
  <p:extLst>
    <p:ext uri="{DCECCB84-F9BA-43D5-87BE-67443E8EF086}">
      <p15:sldGuideLst xmlns:p15="http://schemas.microsoft.com/office/powerpoint/2012/main">
        <p15:guide id="1" pos="4220">
          <p15:clr>
            <a:srgbClr val="FBAE40"/>
          </p15:clr>
        </p15:guide>
        <p15:guide id="2" pos="59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1" r:id="rId1"/>
    <p:sldLayoutId id="2147484096" r:id="rId2"/>
    <p:sldLayoutId id="2147484109" r:id="rId3"/>
    <p:sldLayoutId id="2147484085" r:id="rId4"/>
    <p:sldLayoutId id="2147484112" r:id="rId5"/>
    <p:sldLayoutId id="2147484115" r:id="rId6"/>
    <p:sldLayoutId id="2147484114" r:id="rId7"/>
    <p:sldLayoutId id="2147484118" r:id="rId8"/>
    <p:sldLayoutId id="2147484119" r:id="rId9"/>
    <p:sldLayoutId id="2147484120" r:id="rId10"/>
    <p:sldLayoutId id="2147484116" r:id="rId11"/>
    <p:sldLayoutId id="2147484117" r:id="rId12"/>
    <p:sldLayoutId id="2147484121" r:id="rId13"/>
    <p:sldLayoutId id="2147484110" r:id="rId14"/>
  </p:sldLayoutIdLst>
  <p:hf sldNum="0" hdr="0" ftr="0" dt="0"/>
  <p:txStyles>
    <p:titleStyle>
      <a:lvl1pPr algn="l" defTabSz="387472" rtl="0" eaLnBrk="1" latinLnBrk="0" hangingPunct="1">
        <a:lnSpc>
          <a:spcPct val="90000"/>
        </a:lnSpc>
        <a:spcBef>
          <a:spcPct val="0"/>
        </a:spcBef>
        <a:buNone/>
        <a:defRPr sz="30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60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11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kkerdigital.dk/myndighed/ledelsessystem/rejsefortaellingen/"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sikkerdigital.dk/myndighed/ledelsessystem/roller-og-ansva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hyperlink" Target="https://www.datatilsynet.dk/media/6563/konsekvensanalyse.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datatilsynet.dk/media/6865/vejledende-tekst-om-tilsyn-med-databehandlere-og-underdatabehandlere.pd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6ED6E1B-3B53-44E9-AE20-326A97D9834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7833" b="7833"/>
          <a:stretch/>
        </p:blipFill>
        <p:spPr>
          <a:xfrm>
            <a:off x="0" y="0"/>
            <a:ext cx="10879138" cy="6119813"/>
          </a:xfrm>
          <a:prstGeom prst="rect">
            <a:avLst/>
          </a:prstGeo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pPr>
              <a:spcAft>
                <a:spcPts val="0"/>
              </a:spcAft>
            </a:pPr>
            <a:r>
              <a:rPr lang="da-DK" sz="4800" dirty="0"/>
              <a:t>Informationssikkerhed:</a:t>
            </a:r>
          </a:p>
          <a:p>
            <a:r>
              <a:rPr lang="da-DK" sz="3600" b="0" dirty="0">
                <a:solidFill>
                  <a:schemeClr val="tx1"/>
                </a:solidFill>
              </a:rPr>
              <a:t>Din rolle som data- og systemejer</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sz="1800" dirty="0"/>
              <a:t>Tillæg til Rejsefortællingen</a:t>
            </a:r>
          </a:p>
        </p:txBody>
      </p:sp>
      <p:sp>
        <p:nvSpPr>
          <p:cNvPr id="4" name="Pladsholder til tekst 3">
            <a:extLst>
              <a:ext uri="{FF2B5EF4-FFF2-40B4-BE49-F238E27FC236}">
                <a16:creationId xmlns:a16="http://schemas.microsoft.com/office/drawing/2014/main" id="{E080FE2A-0BD6-A540-9104-E174CDF280E5}"/>
              </a:ext>
            </a:extLst>
          </p:cNvPr>
          <p:cNvSpPr>
            <a:spLocks noGrp="1"/>
          </p:cNvSpPr>
          <p:nvPr>
            <p:ph type="body" sz="quarter" idx="14"/>
          </p:nvPr>
        </p:nvSpPr>
        <p:spPr/>
        <p:txBody>
          <a:bodyPr/>
          <a:lstStyle/>
          <a:p>
            <a:r>
              <a:rPr lang="da-DK" dirty="0"/>
              <a:t>December 2019</a:t>
            </a:r>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23085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44A2F-F713-BD4A-98D9-6D4B80469FF1}"/>
              </a:ext>
            </a:extLst>
          </p:cNvPr>
          <p:cNvSpPr>
            <a:spLocks noGrp="1"/>
          </p:cNvSpPr>
          <p:nvPr>
            <p:ph type="title"/>
          </p:nvPr>
        </p:nvSpPr>
        <p:spPr/>
        <p:txBody>
          <a:bodyPr/>
          <a:lstStyle/>
          <a:p>
            <a:r>
              <a:rPr lang="da-DK" dirty="0"/>
              <a:t>Du skal kende din rolle</a:t>
            </a:r>
          </a:p>
        </p:txBody>
      </p:sp>
      <p:sp>
        <p:nvSpPr>
          <p:cNvPr id="13" name="Pladsholder til tekst 12">
            <a:extLst>
              <a:ext uri="{FF2B5EF4-FFF2-40B4-BE49-F238E27FC236}">
                <a16:creationId xmlns:a16="http://schemas.microsoft.com/office/drawing/2014/main" id="{D2434DDF-F8A2-E640-B0A7-18732429D5AF}"/>
              </a:ext>
            </a:extLst>
          </p:cNvPr>
          <p:cNvSpPr>
            <a:spLocks noGrp="1"/>
          </p:cNvSpPr>
          <p:nvPr>
            <p:ph type="body" sz="quarter" idx="14"/>
          </p:nvPr>
        </p:nvSpPr>
        <p:spPr>
          <a:xfrm>
            <a:off x="542924" y="1619250"/>
            <a:ext cx="5580063" cy="1439862"/>
          </a:xfrm>
        </p:spPr>
        <p:txBody>
          <a:bodyPr/>
          <a:lstStyle/>
          <a:p>
            <a:r>
              <a:rPr lang="da-DK" dirty="0"/>
              <a:t>Du skal kende den interne organisering af informationssikkerhed, og forstå din egen rolle i organiseringen.</a:t>
            </a:r>
          </a:p>
        </p:txBody>
      </p:sp>
      <p:sp>
        <p:nvSpPr>
          <p:cNvPr id="14" name="Pladsholder til tekst 13">
            <a:extLst>
              <a:ext uri="{FF2B5EF4-FFF2-40B4-BE49-F238E27FC236}">
                <a16:creationId xmlns:a16="http://schemas.microsoft.com/office/drawing/2014/main" id="{EBE59E5C-3A87-C143-81F2-8C771C24B4F2}"/>
              </a:ext>
            </a:extLst>
          </p:cNvPr>
          <p:cNvSpPr>
            <a:spLocks noGrp="1"/>
          </p:cNvSpPr>
          <p:nvPr>
            <p:ph type="body" sz="quarter" idx="15"/>
          </p:nvPr>
        </p:nvSpPr>
        <p:spPr/>
        <p:txBody>
          <a:bodyPr/>
          <a:lstStyle/>
          <a:p>
            <a:r>
              <a:rPr lang="da-DK" dirty="0">
                <a:hlinkClick r:id="rId3">
                  <a:extLst>
                    <a:ext uri="{A12FA001-AC4F-418D-AE19-62706E023703}">
                      <ahyp:hlinkClr xmlns:ahyp="http://schemas.microsoft.com/office/drawing/2018/hyperlinkcolor" val="tx"/>
                    </a:ext>
                  </a:extLst>
                </a:hlinkClick>
              </a:rPr>
              <a:t>Rejsefortællingen</a:t>
            </a:r>
            <a:endParaRPr lang="da-DK" dirty="0"/>
          </a:p>
          <a:p>
            <a:r>
              <a:rPr lang="da-DK" dirty="0">
                <a:hlinkClick r:id="rId4">
                  <a:extLst>
                    <a:ext uri="{A12FA001-AC4F-418D-AE19-62706E023703}">
                      <ahyp:hlinkClr xmlns:ahyp="http://schemas.microsoft.com/office/drawing/2018/hyperlinkcolor" val="tx"/>
                    </a:ext>
                  </a:extLst>
                </a:hlinkClick>
              </a:rPr>
              <a:t>Roller og ansvar i informationssikkerhed </a:t>
            </a:r>
            <a:endParaRPr lang="da-DK" dirty="0"/>
          </a:p>
          <a:p>
            <a:endParaRPr lang="da-DK" dirty="0"/>
          </a:p>
        </p:txBody>
      </p:sp>
      <p:sp>
        <p:nvSpPr>
          <p:cNvPr id="15" name="Pladsholder til tekst 14">
            <a:extLst>
              <a:ext uri="{FF2B5EF4-FFF2-40B4-BE49-F238E27FC236}">
                <a16:creationId xmlns:a16="http://schemas.microsoft.com/office/drawing/2014/main" id="{75EC9895-ED3D-9A44-9561-AD5E83170C1A}"/>
              </a:ext>
            </a:extLst>
          </p:cNvPr>
          <p:cNvSpPr>
            <a:spLocks noGrp="1"/>
          </p:cNvSpPr>
          <p:nvPr>
            <p:ph type="body" sz="quarter" idx="16"/>
          </p:nvPr>
        </p:nvSpPr>
        <p:spPr>
          <a:xfrm>
            <a:off x="542923" y="3445633"/>
            <a:ext cx="4213227" cy="285750"/>
          </a:xfrm>
        </p:spPr>
        <p:txBody>
          <a:bodyPr/>
          <a:lstStyle/>
          <a:p>
            <a:r>
              <a:rPr lang="da-DK" dirty="0"/>
              <a:t>Eksempler</a:t>
            </a:r>
          </a:p>
        </p:txBody>
      </p:sp>
      <p:sp>
        <p:nvSpPr>
          <p:cNvPr id="16" name="Pladsholder til tekst 15">
            <a:extLst>
              <a:ext uri="{FF2B5EF4-FFF2-40B4-BE49-F238E27FC236}">
                <a16:creationId xmlns:a16="http://schemas.microsoft.com/office/drawing/2014/main" id="{660437F2-A7DB-1A4A-805D-F53A355CDB1F}"/>
              </a:ext>
            </a:extLst>
          </p:cNvPr>
          <p:cNvSpPr>
            <a:spLocks noGrp="1"/>
          </p:cNvSpPr>
          <p:nvPr>
            <p:ph type="body" sz="quarter" idx="17"/>
          </p:nvPr>
        </p:nvSpPr>
        <p:spPr>
          <a:xfrm>
            <a:off x="542922" y="3742760"/>
            <a:ext cx="5580061" cy="1439862"/>
          </a:xfrm>
        </p:spPr>
        <p:txBody>
          <a:bodyPr/>
          <a:lstStyle/>
          <a:p>
            <a:r>
              <a:rPr lang="da-DK" dirty="0"/>
              <a:t>Du orienterer dig i organisationens rollebeskrivelser på intranettet, og efterspørger aktivt de beskrivelser du mangler.</a:t>
            </a:r>
          </a:p>
        </p:txBody>
      </p:sp>
      <p:sp>
        <p:nvSpPr>
          <p:cNvPr id="17" name="Pladsholder til tekst 16">
            <a:extLst>
              <a:ext uri="{FF2B5EF4-FFF2-40B4-BE49-F238E27FC236}">
                <a16:creationId xmlns:a16="http://schemas.microsoft.com/office/drawing/2014/main" id="{CA77533F-524E-DF48-AE05-AF4765BE88CF}"/>
              </a:ext>
            </a:extLst>
          </p:cNvPr>
          <p:cNvSpPr>
            <a:spLocks noGrp="1"/>
          </p:cNvSpPr>
          <p:nvPr>
            <p:ph type="body" sz="quarter" idx="19"/>
          </p:nvPr>
        </p:nvSpPr>
        <p:spPr/>
        <p:txBody>
          <a:bodyPr lIns="90000"/>
          <a:lstStyle/>
          <a:p>
            <a:r>
              <a:rPr lang="da-DK" dirty="0">
                <a:solidFill>
                  <a:schemeClr val="tx2"/>
                </a:solidFill>
              </a:rPr>
              <a:t>Alle ansvarsområder for informationssikkerhed skal defineres og fordeles (ISO A.6.1.1)</a:t>
            </a:r>
          </a:p>
          <a:p>
            <a:r>
              <a:rPr lang="da-DK" dirty="0">
                <a:solidFill>
                  <a:schemeClr val="tx2"/>
                </a:solidFill>
              </a:rPr>
              <a:t>Der skal udpeges en ejer i organisationen for hvert aktiv </a:t>
            </a:r>
            <a:br>
              <a:rPr lang="da-DK" dirty="0">
                <a:solidFill>
                  <a:schemeClr val="tx2"/>
                </a:solidFill>
              </a:rPr>
            </a:br>
            <a:r>
              <a:rPr lang="da-DK" dirty="0">
                <a:solidFill>
                  <a:schemeClr val="tx2"/>
                </a:solidFill>
              </a:rPr>
              <a:t>(ISO A.8.1.2)</a:t>
            </a:r>
          </a:p>
          <a:p>
            <a:pPr algn="ctr"/>
            <a:endParaRPr lang="da-DK" dirty="0">
              <a:solidFill>
                <a:schemeClr val="tx2"/>
              </a:solidFill>
            </a:endParaRPr>
          </a:p>
        </p:txBody>
      </p:sp>
      <p:sp>
        <p:nvSpPr>
          <p:cNvPr id="18" name="Pladsholder til tekst 17">
            <a:extLst>
              <a:ext uri="{FF2B5EF4-FFF2-40B4-BE49-F238E27FC236}">
                <a16:creationId xmlns:a16="http://schemas.microsoft.com/office/drawing/2014/main" id="{57F65FF2-ACAD-2443-A2FD-CA0EBA9AEB95}"/>
              </a:ext>
            </a:extLst>
          </p:cNvPr>
          <p:cNvSpPr>
            <a:spLocks noGrp="1"/>
          </p:cNvSpPr>
          <p:nvPr>
            <p:ph type="body" sz="quarter" idx="20"/>
          </p:nvPr>
        </p:nvSpPr>
        <p:spPr/>
        <p:txBody>
          <a:bodyPr/>
          <a:lstStyle/>
          <a:p>
            <a:r>
              <a:rPr lang="da-DK" dirty="0"/>
              <a:t>Vejledninger og materialer</a:t>
            </a:r>
          </a:p>
        </p:txBody>
      </p:sp>
      <p:sp>
        <p:nvSpPr>
          <p:cNvPr id="3" name="Pladsholder til tekst 2">
            <a:extLst>
              <a:ext uri="{FF2B5EF4-FFF2-40B4-BE49-F238E27FC236}">
                <a16:creationId xmlns:a16="http://schemas.microsoft.com/office/drawing/2014/main" id="{0E8F2CC2-CAD6-5644-9646-BD09388BD8E5}"/>
              </a:ext>
            </a:extLst>
          </p:cNvPr>
          <p:cNvSpPr>
            <a:spLocks noGrp="1"/>
          </p:cNvSpPr>
          <p:nvPr>
            <p:ph type="body" sz="quarter" idx="21"/>
          </p:nvPr>
        </p:nvSpPr>
        <p:spPr/>
        <p:txBody>
          <a:bodyPr/>
          <a:lstStyle/>
          <a:p>
            <a:endParaRPr lang="da-DK" dirty="0"/>
          </a:p>
        </p:txBody>
      </p:sp>
      <p:sp>
        <p:nvSpPr>
          <p:cNvPr id="4" name="Pladsholder til tekst 3">
            <a:extLst>
              <a:ext uri="{FF2B5EF4-FFF2-40B4-BE49-F238E27FC236}">
                <a16:creationId xmlns:a16="http://schemas.microsoft.com/office/drawing/2014/main" id="{89940221-9F25-2C4F-8075-9385A3038B94}"/>
              </a:ext>
            </a:extLst>
          </p:cNvPr>
          <p:cNvSpPr>
            <a:spLocks noGrp="1"/>
          </p:cNvSpPr>
          <p:nvPr>
            <p:ph type="body" sz="quarter" idx="22"/>
          </p:nvPr>
        </p:nvSpPr>
        <p:spPr/>
        <p:txBody>
          <a:bodyPr/>
          <a:lstStyle/>
          <a:p>
            <a:r>
              <a:rPr lang="da-DK" dirty="0"/>
              <a:t>Lokale vejledninger</a:t>
            </a:r>
          </a:p>
        </p:txBody>
      </p:sp>
      <p:sp>
        <p:nvSpPr>
          <p:cNvPr id="21" name="Pladsholder til tekst 20">
            <a:extLst>
              <a:ext uri="{FF2B5EF4-FFF2-40B4-BE49-F238E27FC236}">
                <a16:creationId xmlns:a16="http://schemas.microsoft.com/office/drawing/2014/main" id="{0E6FD2A4-7926-4A4B-81E9-0CB6196FE69D}"/>
              </a:ext>
            </a:extLst>
          </p:cNvPr>
          <p:cNvSpPr>
            <a:spLocks noGrp="1"/>
          </p:cNvSpPr>
          <p:nvPr>
            <p:ph type="body" sz="quarter" idx="23"/>
          </p:nvPr>
        </p:nvSpPr>
        <p:spPr/>
        <p:txBody>
          <a:bodyPr/>
          <a:lstStyle/>
          <a:p>
            <a:r>
              <a:rPr lang="da-DK" dirty="0"/>
              <a:t>Kilde: ISO27001</a:t>
            </a:r>
          </a:p>
        </p:txBody>
      </p:sp>
      <p:sp>
        <p:nvSpPr>
          <p:cNvPr id="5" name="Pladsholder til tekst 4">
            <a:extLst>
              <a:ext uri="{FF2B5EF4-FFF2-40B4-BE49-F238E27FC236}">
                <a16:creationId xmlns:a16="http://schemas.microsoft.com/office/drawing/2014/main" id="{65A31AFC-3496-4143-A983-129B8D5869A8}"/>
              </a:ext>
            </a:extLst>
          </p:cNvPr>
          <p:cNvSpPr>
            <a:spLocks noGrp="1"/>
          </p:cNvSpPr>
          <p:nvPr>
            <p:ph type="body" sz="quarter" idx="36"/>
          </p:nvPr>
        </p:nvSpPr>
        <p:spPr/>
        <p:txBody>
          <a:bodyPr/>
          <a:lstStyle/>
          <a:p>
            <a:endParaRPr lang="da-DK"/>
          </a:p>
        </p:txBody>
      </p:sp>
      <p:sp>
        <p:nvSpPr>
          <p:cNvPr id="6" name="Pladsholder til tekst 5">
            <a:extLst>
              <a:ext uri="{FF2B5EF4-FFF2-40B4-BE49-F238E27FC236}">
                <a16:creationId xmlns:a16="http://schemas.microsoft.com/office/drawing/2014/main" id="{2E69B51C-603B-C04D-B433-6486E3342E1E}"/>
              </a:ext>
            </a:extLst>
          </p:cNvPr>
          <p:cNvSpPr>
            <a:spLocks noGrp="1"/>
          </p:cNvSpPr>
          <p:nvPr>
            <p:ph type="body" sz="quarter" idx="39"/>
          </p:nvPr>
        </p:nvSpPr>
        <p:spPr>
          <a:xfrm>
            <a:off x="542925" y="3764810"/>
            <a:ext cx="180000" cy="180000"/>
          </a:xfrm>
        </p:spPr>
        <p:txBody>
          <a:bodyPr/>
          <a:lstStyle/>
          <a:p>
            <a:endParaRPr lang="da-DK" dirty="0"/>
          </a:p>
        </p:txBody>
      </p:sp>
      <p:sp>
        <p:nvSpPr>
          <p:cNvPr id="7" name="Pladsholder til tekst 6">
            <a:extLst>
              <a:ext uri="{FF2B5EF4-FFF2-40B4-BE49-F238E27FC236}">
                <a16:creationId xmlns:a16="http://schemas.microsoft.com/office/drawing/2014/main" id="{CC89313E-13A6-154D-8F22-FFF41709E24A}"/>
              </a:ext>
            </a:extLst>
          </p:cNvPr>
          <p:cNvSpPr>
            <a:spLocks noGrp="1"/>
          </p:cNvSpPr>
          <p:nvPr>
            <p:ph type="body" sz="quarter" idx="40"/>
          </p:nvPr>
        </p:nvSpPr>
        <p:spPr/>
        <p:txBody>
          <a:bodyPr/>
          <a:lstStyle/>
          <a:p>
            <a:endParaRPr lang="da-DK"/>
          </a:p>
        </p:txBody>
      </p:sp>
      <p:sp>
        <p:nvSpPr>
          <p:cNvPr id="9" name="Pladsholder til tekst 8">
            <a:extLst>
              <a:ext uri="{FF2B5EF4-FFF2-40B4-BE49-F238E27FC236}">
                <a16:creationId xmlns:a16="http://schemas.microsoft.com/office/drawing/2014/main" id="{840A9FC6-0317-744D-9FE5-548B010244A4}"/>
              </a:ext>
            </a:extLst>
          </p:cNvPr>
          <p:cNvSpPr>
            <a:spLocks noGrp="1"/>
          </p:cNvSpPr>
          <p:nvPr>
            <p:ph type="body" sz="quarter" idx="42"/>
          </p:nvPr>
        </p:nvSpPr>
        <p:spPr/>
        <p:txBody>
          <a:bodyPr/>
          <a:lstStyle/>
          <a:p>
            <a:endParaRPr lang="da-DK" dirty="0"/>
          </a:p>
        </p:txBody>
      </p:sp>
      <p:sp>
        <p:nvSpPr>
          <p:cNvPr id="10" name="Pladsholder til tekst 9">
            <a:extLst>
              <a:ext uri="{FF2B5EF4-FFF2-40B4-BE49-F238E27FC236}">
                <a16:creationId xmlns:a16="http://schemas.microsoft.com/office/drawing/2014/main" id="{040851A9-80D1-CC4B-8725-C84D4920B9EB}"/>
              </a:ext>
            </a:extLst>
          </p:cNvPr>
          <p:cNvSpPr>
            <a:spLocks noGrp="1"/>
          </p:cNvSpPr>
          <p:nvPr>
            <p:ph type="body" sz="quarter" idx="43"/>
          </p:nvPr>
        </p:nvSpPr>
        <p:spPr/>
        <p:txBody>
          <a:bodyPr/>
          <a:lstStyle/>
          <a:p>
            <a:endParaRPr lang="da-DK"/>
          </a:p>
        </p:txBody>
      </p:sp>
      <p:sp>
        <p:nvSpPr>
          <p:cNvPr id="19" name="Tekstfelt 18">
            <a:extLst>
              <a:ext uri="{FF2B5EF4-FFF2-40B4-BE49-F238E27FC236}">
                <a16:creationId xmlns:a16="http://schemas.microsoft.com/office/drawing/2014/main" id="{C4F2E0F7-913B-FC43-8B9B-9AE6B184CA67}"/>
              </a:ext>
            </a:extLst>
          </p:cNvPr>
          <p:cNvSpPr txBox="1"/>
          <p:nvPr/>
        </p:nvSpPr>
        <p:spPr>
          <a:xfrm>
            <a:off x="-159488" y="-978195"/>
            <a:ext cx="65" cy="184666"/>
          </a:xfrm>
          <a:prstGeom prst="rect">
            <a:avLst/>
          </a:prstGeom>
          <a:noFill/>
        </p:spPr>
        <p:txBody>
          <a:bodyPr wrap="none" lIns="0" tIns="0" rIns="0" bIns="0" rtlCol="0">
            <a:spAutoFit/>
          </a:bodyPr>
          <a:lstStyle/>
          <a:p>
            <a:pPr algn="l"/>
            <a:endParaRPr lang="da-DK" sz="1200" dirty="0" err="1">
              <a:solidFill>
                <a:srgbClr val="343536"/>
              </a:solidFill>
              <a:ea typeface="Work Sans" charset="0"/>
              <a:cs typeface="Work Sans" charset="0"/>
            </a:endParaRPr>
          </a:p>
        </p:txBody>
      </p:sp>
      <p:sp>
        <p:nvSpPr>
          <p:cNvPr id="20" name="Rektangulær billedforklaring 4">
            <a:extLst>
              <a:ext uri="{FF2B5EF4-FFF2-40B4-BE49-F238E27FC236}">
                <a16:creationId xmlns:a16="http://schemas.microsoft.com/office/drawing/2014/main" id="{2AAFF8AA-348A-4824-8491-78246BEA3EB2}"/>
              </a:ext>
            </a:extLst>
          </p:cNvPr>
          <p:cNvSpPr/>
          <p:nvPr/>
        </p:nvSpPr>
        <p:spPr>
          <a:xfrm>
            <a:off x="4914901" y="976244"/>
            <a:ext cx="1528465" cy="1024072"/>
          </a:xfrm>
          <a:prstGeom prst="wedgeRectCallout">
            <a:avLst>
              <a:gd name="adj1" fmla="val -46472"/>
              <a:gd name="adj2" fmla="val 694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Introduktion til krav</a:t>
            </a:r>
          </a:p>
        </p:txBody>
      </p:sp>
      <p:sp>
        <p:nvSpPr>
          <p:cNvPr id="22" name="Rektangulær billedforklaring 33">
            <a:extLst>
              <a:ext uri="{FF2B5EF4-FFF2-40B4-BE49-F238E27FC236}">
                <a16:creationId xmlns:a16="http://schemas.microsoft.com/office/drawing/2014/main" id="{47511E62-2206-40AE-AA6D-6B60FECC601B}"/>
              </a:ext>
            </a:extLst>
          </p:cNvPr>
          <p:cNvSpPr/>
          <p:nvPr/>
        </p:nvSpPr>
        <p:spPr>
          <a:xfrm>
            <a:off x="4509082" y="4304006"/>
            <a:ext cx="1528465" cy="1024072"/>
          </a:xfrm>
          <a:prstGeom prst="wedgeRectCallout">
            <a:avLst>
              <a:gd name="adj1" fmla="val -75996"/>
              <a:gd name="adj2" fmla="val -499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Handlings-anvisende eksempler</a:t>
            </a:r>
          </a:p>
        </p:txBody>
      </p:sp>
      <p:sp>
        <p:nvSpPr>
          <p:cNvPr id="23" name="Rektangulær billedforklaring 34">
            <a:extLst>
              <a:ext uri="{FF2B5EF4-FFF2-40B4-BE49-F238E27FC236}">
                <a16:creationId xmlns:a16="http://schemas.microsoft.com/office/drawing/2014/main" id="{639E23D5-6B29-4CEC-A88F-F602D06DAD46}"/>
              </a:ext>
            </a:extLst>
          </p:cNvPr>
          <p:cNvSpPr/>
          <p:nvPr/>
        </p:nvSpPr>
        <p:spPr>
          <a:xfrm>
            <a:off x="9032229" y="223651"/>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autoritative materialer</a:t>
            </a:r>
          </a:p>
        </p:txBody>
      </p:sp>
      <p:sp>
        <p:nvSpPr>
          <p:cNvPr id="24" name="Rektangulær billedforklaring 35">
            <a:extLst>
              <a:ext uri="{FF2B5EF4-FFF2-40B4-BE49-F238E27FC236}">
                <a16:creationId xmlns:a16="http://schemas.microsoft.com/office/drawing/2014/main" id="{A67CF497-5927-4915-B0CF-43E8AE5CC796}"/>
              </a:ext>
            </a:extLst>
          </p:cNvPr>
          <p:cNvSpPr/>
          <p:nvPr/>
        </p:nvSpPr>
        <p:spPr>
          <a:xfrm>
            <a:off x="8899225" y="4662054"/>
            <a:ext cx="1528465" cy="1024072"/>
          </a:xfrm>
          <a:prstGeom prst="wedgeRectCallout">
            <a:avLst>
              <a:gd name="adj1" fmla="val -84542"/>
              <a:gd name="adj2" fmla="val -453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henvisning til kilde</a:t>
            </a:r>
          </a:p>
        </p:txBody>
      </p:sp>
      <p:sp>
        <p:nvSpPr>
          <p:cNvPr id="25" name="Rektangulær billedforklaring 34">
            <a:extLst>
              <a:ext uri="{FF2B5EF4-FFF2-40B4-BE49-F238E27FC236}">
                <a16:creationId xmlns:a16="http://schemas.microsoft.com/office/drawing/2014/main" id="{4625D328-157E-4EF0-8801-A8647AD0358F}"/>
              </a:ext>
            </a:extLst>
          </p:cNvPr>
          <p:cNvSpPr/>
          <p:nvPr/>
        </p:nvSpPr>
        <p:spPr>
          <a:xfrm>
            <a:off x="9160480" y="1597247"/>
            <a:ext cx="1528465" cy="1024072"/>
          </a:xfrm>
          <a:prstGeom prst="wedgeRectCallout">
            <a:avLst>
              <a:gd name="adj1" fmla="val -64167"/>
              <a:gd name="adj2" fmla="val -59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400" b="1" dirty="0">
                <a:solidFill>
                  <a:schemeClr val="bg1"/>
                </a:solidFill>
                <a:latin typeface="Work Sans" charset="0"/>
                <a:ea typeface="Work Sans" charset="0"/>
                <a:cs typeface="Work Sans" charset="0"/>
              </a:rPr>
              <a:t>Mulighed for at tilføje egne vejledninger</a:t>
            </a:r>
          </a:p>
        </p:txBody>
      </p:sp>
      <p:sp>
        <p:nvSpPr>
          <p:cNvPr id="12" name="Ellipse 11">
            <a:extLst>
              <a:ext uri="{FF2B5EF4-FFF2-40B4-BE49-F238E27FC236}">
                <a16:creationId xmlns:a16="http://schemas.microsoft.com/office/drawing/2014/main" id="{7D925952-3C4F-2B4B-8014-7F069A7B9868}"/>
              </a:ext>
            </a:extLst>
          </p:cNvPr>
          <p:cNvSpPr/>
          <p:nvPr/>
        </p:nvSpPr>
        <p:spPr>
          <a:xfrm>
            <a:off x="222545" y="381438"/>
            <a:ext cx="3071457" cy="1937861"/>
          </a:xfrm>
          <a:prstGeom prst="ellipse">
            <a:avLst/>
          </a:prstGeom>
          <a:gradFill>
            <a:gsLst>
              <a:gs pos="0">
                <a:schemeClr val="accent4">
                  <a:lumMod val="110000"/>
                  <a:satMod val="105000"/>
                  <a:tint val="67000"/>
                  <a:alpha val="84000"/>
                </a:schemeClr>
              </a:gs>
              <a:gs pos="50000">
                <a:schemeClr val="accent4">
                  <a:lumMod val="105000"/>
                  <a:satMod val="103000"/>
                  <a:tint val="73000"/>
                </a:schemeClr>
              </a:gs>
              <a:gs pos="100000">
                <a:schemeClr val="accent4">
                  <a:lumMod val="105000"/>
                  <a:satMod val="109000"/>
                  <a:tint val="81000"/>
                </a:schemeClr>
              </a:gs>
            </a:gsLst>
          </a:gra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da-DK" sz="2400" b="1" dirty="0">
                <a:ln/>
                <a:solidFill>
                  <a:schemeClr val="accent3"/>
                </a:solidFill>
                <a:latin typeface="Work Sans" charset="0"/>
                <a:ea typeface="Work Sans" charset="0"/>
                <a:cs typeface="Work Sans" charset="0"/>
              </a:rPr>
              <a:t>Sådan læser du kravene</a:t>
            </a:r>
          </a:p>
        </p:txBody>
      </p:sp>
    </p:spTree>
    <p:extLst>
      <p:ext uri="{BB962C8B-B14F-4D97-AF65-F5344CB8AC3E}">
        <p14:creationId xmlns:p14="http://schemas.microsoft.com/office/powerpoint/2010/main" val="48725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B12D-2DED-774F-B27D-DC72F8B0A1BF}"/>
              </a:ext>
            </a:extLst>
          </p:cNvPr>
          <p:cNvSpPr>
            <a:spLocks noGrp="1"/>
          </p:cNvSpPr>
          <p:nvPr>
            <p:ph type="title"/>
          </p:nvPr>
        </p:nvSpPr>
        <p:spPr/>
        <p:txBody>
          <a:bodyPr/>
          <a:lstStyle/>
          <a:p>
            <a:r>
              <a:rPr lang="da-DK" dirty="0"/>
              <a:t>Du skal kende din rolle</a:t>
            </a:r>
            <a:endParaRPr lang="da-DK" i="1" dirty="0"/>
          </a:p>
        </p:txBody>
      </p:sp>
      <p:sp>
        <p:nvSpPr>
          <p:cNvPr id="3" name="Pladsholder til tekst 2">
            <a:extLst>
              <a:ext uri="{FF2B5EF4-FFF2-40B4-BE49-F238E27FC236}">
                <a16:creationId xmlns:a16="http://schemas.microsoft.com/office/drawing/2014/main" id="{9DA18407-14AB-AF40-B6EF-799B60A73973}"/>
              </a:ext>
            </a:extLst>
          </p:cNvPr>
          <p:cNvSpPr>
            <a:spLocks noGrp="1"/>
          </p:cNvSpPr>
          <p:nvPr>
            <p:ph type="body" sz="quarter" idx="14"/>
          </p:nvPr>
        </p:nvSpPr>
        <p:spPr>
          <a:xfrm>
            <a:off x="542924" y="1619251"/>
            <a:ext cx="5580063" cy="1134582"/>
          </a:xfrm>
        </p:spPr>
        <p:txBody>
          <a:bodyPr/>
          <a:lstStyle/>
          <a:p>
            <a:r>
              <a:rPr lang="da-DK" dirty="0"/>
              <a:t>Du skal kende den interne organisering af informationssikkerhedsarbejdet, og forstå din egen rolle.</a:t>
            </a:r>
          </a:p>
        </p:txBody>
      </p:sp>
      <p:sp>
        <p:nvSpPr>
          <p:cNvPr id="4" name="Pladsholder til tekst 3">
            <a:extLst>
              <a:ext uri="{FF2B5EF4-FFF2-40B4-BE49-F238E27FC236}">
                <a16:creationId xmlns:a16="http://schemas.microsoft.com/office/drawing/2014/main" id="{449850CC-352D-4247-87AD-54D0D50AF198}"/>
              </a:ext>
            </a:extLst>
          </p:cNvPr>
          <p:cNvSpPr>
            <a:spLocks noGrp="1"/>
          </p:cNvSpPr>
          <p:nvPr>
            <p:ph type="body" sz="quarter" idx="15"/>
          </p:nvPr>
        </p:nvSpPr>
        <p:spPr>
          <a:xfrm>
            <a:off x="6699250" y="844531"/>
            <a:ext cx="3074670" cy="1044457"/>
          </a:xfrm>
        </p:spPr>
        <p:txBody>
          <a:bodyPr/>
          <a:lstStyle/>
          <a:p>
            <a:r>
              <a:rPr lang="da-DK" sz="1100" u="none" dirty="0"/>
              <a:t>På videncenter.kl.dk under fanen viden og værktøjer kan du finde vejledning i ”Rejsefortællingen”, som indeholder vejledning om roller og ansvar for informationssikkerhed.</a:t>
            </a:r>
          </a:p>
        </p:txBody>
      </p:sp>
      <p:sp>
        <p:nvSpPr>
          <p:cNvPr id="5" name="Pladsholder til tekst 4">
            <a:extLst>
              <a:ext uri="{FF2B5EF4-FFF2-40B4-BE49-F238E27FC236}">
                <a16:creationId xmlns:a16="http://schemas.microsoft.com/office/drawing/2014/main" id="{C4D5DF2D-B365-B142-BC8C-21F44503931E}"/>
              </a:ext>
            </a:extLst>
          </p:cNvPr>
          <p:cNvSpPr>
            <a:spLocks noGrp="1"/>
          </p:cNvSpPr>
          <p:nvPr>
            <p:ph type="body" sz="quarter" idx="16"/>
          </p:nvPr>
        </p:nvSpPr>
        <p:spPr>
          <a:xfrm>
            <a:off x="542922" y="3001440"/>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C366A34-A41F-F04C-B584-C5E889D74C09}"/>
              </a:ext>
            </a:extLst>
          </p:cNvPr>
          <p:cNvSpPr>
            <a:spLocks noGrp="1"/>
          </p:cNvSpPr>
          <p:nvPr>
            <p:ph type="body" sz="quarter" idx="17"/>
          </p:nvPr>
        </p:nvSpPr>
        <p:spPr>
          <a:xfrm>
            <a:off x="542922" y="3275582"/>
            <a:ext cx="5580061" cy="2585705"/>
          </a:xfrm>
        </p:spPr>
        <p:txBody>
          <a:bodyPr/>
          <a:lstStyle/>
          <a:p>
            <a:r>
              <a:rPr lang="da-DK" dirty="0"/>
              <a:t>Du orienterer dig i organisationens rollebeskrivelser på intranettet, og efterspørger aktivt de beskrivelser, du mangler.</a:t>
            </a:r>
          </a:p>
        </p:txBody>
      </p:sp>
      <p:sp>
        <p:nvSpPr>
          <p:cNvPr id="7" name="Pladsholder til tekst 6">
            <a:extLst>
              <a:ext uri="{FF2B5EF4-FFF2-40B4-BE49-F238E27FC236}">
                <a16:creationId xmlns:a16="http://schemas.microsoft.com/office/drawing/2014/main" id="{E6741340-3AE7-7E46-93F9-EE44748E2CAD}"/>
              </a:ext>
            </a:extLst>
          </p:cNvPr>
          <p:cNvSpPr>
            <a:spLocks noGrp="1"/>
          </p:cNvSpPr>
          <p:nvPr>
            <p:ph type="body" sz="quarter" idx="19"/>
          </p:nvPr>
        </p:nvSpPr>
        <p:spPr>
          <a:xfrm>
            <a:off x="6699250" y="2891867"/>
            <a:ext cx="2773363" cy="2436211"/>
          </a:xfrm>
        </p:spPr>
        <p:txBody>
          <a:bodyPr/>
          <a:lstStyle/>
          <a:p>
            <a:r>
              <a:rPr lang="da-DK" dirty="0">
                <a:solidFill>
                  <a:schemeClr val="tx2"/>
                </a:solidFill>
              </a:rPr>
              <a:t>Alle ansvarsområder for informationssikkerhed skal defineres og fordeles (ISO A.6.1.1)</a:t>
            </a:r>
          </a:p>
          <a:p>
            <a:endParaRPr lang="da-DK" dirty="0">
              <a:solidFill>
                <a:schemeClr val="tx2"/>
              </a:solidFill>
            </a:endParaRPr>
          </a:p>
          <a:p>
            <a:r>
              <a:rPr lang="da-DK" dirty="0">
                <a:solidFill>
                  <a:schemeClr val="tx2"/>
                </a:solidFill>
              </a:rPr>
              <a:t>Der skal udpeges en ejer i organisationen for hvert aktiv (ISO A.8.1.2)</a:t>
            </a:r>
          </a:p>
        </p:txBody>
      </p:sp>
      <p:sp>
        <p:nvSpPr>
          <p:cNvPr id="8" name="Pladsholder til tekst 7">
            <a:extLst>
              <a:ext uri="{FF2B5EF4-FFF2-40B4-BE49-F238E27FC236}">
                <a16:creationId xmlns:a16="http://schemas.microsoft.com/office/drawing/2014/main" id="{AEFCABA6-D760-574E-AA85-9766313038E9}"/>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5ACDAD56-23AC-FE4A-BF4A-E98C46D54FED}"/>
              </a:ext>
            </a:extLst>
          </p:cNvPr>
          <p:cNvSpPr>
            <a:spLocks noGrp="1"/>
          </p:cNvSpPr>
          <p:nvPr>
            <p:ph type="body" sz="quarter" idx="21"/>
          </p:nvPr>
        </p:nvSpPr>
        <p:spPr>
          <a:xfrm>
            <a:off x="6985417" y="2246744"/>
            <a:ext cx="2487196" cy="423298"/>
          </a:xfrm>
        </p:spPr>
        <p:txBody>
          <a:bodyPr/>
          <a:lstStyle/>
          <a:p>
            <a:endParaRPr lang="da-DK" dirty="0"/>
          </a:p>
        </p:txBody>
      </p:sp>
      <p:sp>
        <p:nvSpPr>
          <p:cNvPr id="10" name="Pladsholder til tekst 9">
            <a:extLst>
              <a:ext uri="{FF2B5EF4-FFF2-40B4-BE49-F238E27FC236}">
                <a16:creationId xmlns:a16="http://schemas.microsoft.com/office/drawing/2014/main" id="{BAAB4B6D-19CE-8A49-AAB9-7067A5F33C5B}"/>
              </a:ext>
            </a:extLst>
          </p:cNvPr>
          <p:cNvSpPr>
            <a:spLocks noGrp="1"/>
          </p:cNvSpPr>
          <p:nvPr>
            <p:ph type="body" sz="quarter" idx="22"/>
          </p:nvPr>
        </p:nvSpPr>
        <p:spPr>
          <a:xfrm>
            <a:off x="6699250" y="198866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0F9D4677-CE49-AF4C-946F-E401EECA579E}"/>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6B875A73-16B3-4D48-A405-352133609E92}"/>
              </a:ext>
            </a:extLst>
          </p:cNvPr>
          <p:cNvSpPr>
            <a:spLocks noGrp="1"/>
          </p:cNvSpPr>
          <p:nvPr>
            <p:ph type="body" sz="quarter" idx="39"/>
          </p:nvPr>
        </p:nvSpPr>
        <p:spPr>
          <a:xfrm>
            <a:off x="542922" y="3322867"/>
            <a:ext cx="180000" cy="180000"/>
          </a:xfrm>
        </p:spPr>
        <p:txBody>
          <a:bodyPr/>
          <a:lstStyle/>
          <a:p>
            <a:endParaRPr lang="da-DK" dirty="0"/>
          </a:p>
        </p:txBody>
      </p:sp>
      <p:sp>
        <p:nvSpPr>
          <p:cNvPr id="16" name="Pladsholder til tekst 15">
            <a:extLst>
              <a:ext uri="{FF2B5EF4-FFF2-40B4-BE49-F238E27FC236}">
                <a16:creationId xmlns:a16="http://schemas.microsoft.com/office/drawing/2014/main" id="{5403FCF8-6875-694A-8D53-F2F8C5D4DA5C}"/>
              </a:ext>
            </a:extLst>
          </p:cNvPr>
          <p:cNvSpPr>
            <a:spLocks noGrp="1"/>
          </p:cNvSpPr>
          <p:nvPr>
            <p:ph type="body" sz="quarter" idx="42"/>
          </p:nvPr>
        </p:nvSpPr>
        <p:spPr>
          <a:xfrm>
            <a:off x="6699474" y="2263389"/>
            <a:ext cx="180000" cy="180000"/>
          </a:xfrm>
        </p:spPr>
        <p:txBody>
          <a:bodyPr/>
          <a:lstStyle/>
          <a:p>
            <a:endParaRPr lang="da-DK" dirty="0"/>
          </a:p>
        </p:txBody>
      </p:sp>
      <p:sp>
        <p:nvSpPr>
          <p:cNvPr id="12" name="Tekstfelt 11">
            <a:extLst>
              <a:ext uri="{FF2B5EF4-FFF2-40B4-BE49-F238E27FC236}">
                <a16:creationId xmlns:a16="http://schemas.microsoft.com/office/drawing/2014/main" id="{1AA4580F-4E9C-1F43-B607-CD503F87F523}"/>
              </a:ext>
            </a:extLst>
          </p:cNvPr>
          <p:cNvSpPr txBox="1"/>
          <p:nvPr/>
        </p:nvSpPr>
        <p:spPr>
          <a:xfrm>
            <a:off x="7883236" y="5680364"/>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290961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B12D-2DED-774F-B27D-DC72F8B0A1BF}"/>
              </a:ext>
            </a:extLst>
          </p:cNvPr>
          <p:cNvSpPr>
            <a:spLocks noGrp="1"/>
          </p:cNvSpPr>
          <p:nvPr>
            <p:ph type="title"/>
          </p:nvPr>
        </p:nvSpPr>
        <p:spPr/>
        <p:txBody>
          <a:bodyPr/>
          <a:lstStyle/>
          <a:p>
            <a:r>
              <a:rPr lang="da-DK" dirty="0"/>
              <a:t>Du skal kende politikker og regler</a:t>
            </a:r>
            <a:endParaRPr lang="da-DK" i="1" dirty="0"/>
          </a:p>
        </p:txBody>
      </p:sp>
      <p:sp>
        <p:nvSpPr>
          <p:cNvPr id="3" name="Pladsholder til tekst 2">
            <a:extLst>
              <a:ext uri="{FF2B5EF4-FFF2-40B4-BE49-F238E27FC236}">
                <a16:creationId xmlns:a16="http://schemas.microsoft.com/office/drawing/2014/main" id="{9DA18407-14AB-AF40-B6EF-799B60A73973}"/>
              </a:ext>
            </a:extLst>
          </p:cNvPr>
          <p:cNvSpPr>
            <a:spLocks noGrp="1"/>
          </p:cNvSpPr>
          <p:nvPr>
            <p:ph type="body" sz="quarter" idx="14"/>
          </p:nvPr>
        </p:nvSpPr>
        <p:spPr>
          <a:xfrm>
            <a:off x="542924" y="1619251"/>
            <a:ext cx="5580063" cy="1134582"/>
          </a:xfrm>
        </p:spPr>
        <p:txBody>
          <a:bodyPr/>
          <a:lstStyle/>
          <a:p>
            <a:r>
              <a:rPr lang="da-DK" dirty="0"/>
              <a:t>Du skal orientere dig i interne politikker/procedurer for informationssikkerhed, og du skal kende kravene i Databeskyttelsesforordningen.</a:t>
            </a:r>
          </a:p>
        </p:txBody>
      </p:sp>
      <p:sp>
        <p:nvSpPr>
          <p:cNvPr id="4" name="Pladsholder til tekst 3">
            <a:extLst>
              <a:ext uri="{FF2B5EF4-FFF2-40B4-BE49-F238E27FC236}">
                <a16:creationId xmlns:a16="http://schemas.microsoft.com/office/drawing/2014/main" id="{449850CC-352D-4247-87AD-54D0D50AF198}"/>
              </a:ext>
            </a:extLst>
          </p:cNvPr>
          <p:cNvSpPr>
            <a:spLocks noGrp="1"/>
          </p:cNvSpPr>
          <p:nvPr>
            <p:ph type="body" sz="quarter" idx="15"/>
          </p:nvPr>
        </p:nvSpPr>
        <p:spPr>
          <a:xfrm>
            <a:off x="6699250" y="844531"/>
            <a:ext cx="3074670" cy="1044457"/>
          </a:xfrm>
        </p:spPr>
        <p:txBody>
          <a:bodyPr/>
          <a:lstStyle/>
          <a:p>
            <a:r>
              <a:rPr lang="da-DK" sz="1100" u="none" dirty="0"/>
              <a:t>På videncenter.kl.dk under fanen viden og værktøjer kan du finde ”Rejsefortællingen”, som kan give dig et overblik. </a:t>
            </a:r>
            <a:br>
              <a:rPr lang="da-DK" sz="1100" u="none" dirty="0"/>
            </a:br>
            <a:r>
              <a:rPr lang="da-DK" sz="1100" u="none" dirty="0"/>
              <a:t>På sikkerdigital.dk finder du generel information om roller og ansvar i informationssikkerhed. </a:t>
            </a:r>
          </a:p>
        </p:txBody>
      </p:sp>
      <p:sp>
        <p:nvSpPr>
          <p:cNvPr id="5" name="Pladsholder til tekst 4">
            <a:extLst>
              <a:ext uri="{FF2B5EF4-FFF2-40B4-BE49-F238E27FC236}">
                <a16:creationId xmlns:a16="http://schemas.microsoft.com/office/drawing/2014/main" id="{C4D5DF2D-B365-B142-BC8C-21F44503931E}"/>
              </a:ext>
            </a:extLst>
          </p:cNvPr>
          <p:cNvSpPr>
            <a:spLocks noGrp="1"/>
          </p:cNvSpPr>
          <p:nvPr>
            <p:ph type="body" sz="quarter" idx="16"/>
          </p:nvPr>
        </p:nvSpPr>
        <p:spPr>
          <a:xfrm>
            <a:off x="542922" y="3001440"/>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C366A34-A41F-F04C-B584-C5E889D74C09}"/>
              </a:ext>
            </a:extLst>
          </p:cNvPr>
          <p:cNvSpPr>
            <a:spLocks noGrp="1"/>
          </p:cNvSpPr>
          <p:nvPr>
            <p:ph type="body" sz="quarter" idx="17"/>
          </p:nvPr>
        </p:nvSpPr>
        <p:spPr>
          <a:xfrm>
            <a:off x="542922" y="3275582"/>
            <a:ext cx="5580061" cy="2585705"/>
          </a:xfrm>
        </p:spPr>
        <p:txBody>
          <a:bodyPr/>
          <a:lstStyle/>
          <a:p>
            <a:r>
              <a:rPr lang="da-DK" dirty="0"/>
              <a:t>Du orienterer dig i organisationens politikker/procedurer på intranettet, og efterspørger aktivt de politikker/procedurer du mangler. F.eks. en oversigt over hvad du som data- og systemejer skal vide.</a:t>
            </a:r>
          </a:p>
          <a:p>
            <a:r>
              <a:rPr lang="da-DK" dirty="0"/>
              <a:t>Du orienterer dig i forhold til Databeskyttelsesforordningen, så du kender dens krav og principper. Hvis du er i tvivl, drøfter du det med jeres DPO eller informationssikkerhedskoordinator.</a:t>
            </a:r>
          </a:p>
          <a:p>
            <a:r>
              <a:rPr lang="da-DK" dirty="0"/>
              <a:t>Du holder dig orienteret om lovgivningskrav, der er relevante for de fagområder som dit system dækker i forhold til informationssikkerhed. F.eks. på sundhedsområdet.</a:t>
            </a:r>
          </a:p>
          <a:p>
            <a:endParaRPr lang="da-DK" dirty="0"/>
          </a:p>
        </p:txBody>
      </p:sp>
      <p:sp>
        <p:nvSpPr>
          <p:cNvPr id="7" name="Pladsholder til tekst 6">
            <a:extLst>
              <a:ext uri="{FF2B5EF4-FFF2-40B4-BE49-F238E27FC236}">
                <a16:creationId xmlns:a16="http://schemas.microsoft.com/office/drawing/2014/main" id="{E6741340-3AE7-7E46-93F9-EE44748E2CAD}"/>
              </a:ext>
            </a:extLst>
          </p:cNvPr>
          <p:cNvSpPr>
            <a:spLocks noGrp="1"/>
          </p:cNvSpPr>
          <p:nvPr>
            <p:ph type="body" sz="quarter" idx="19"/>
          </p:nvPr>
        </p:nvSpPr>
        <p:spPr>
          <a:xfrm>
            <a:off x="6699250" y="2891867"/>
            <a:ext cx="2773363" cy="2436211"/>
          </a:xfrm>
        </p:spPr>
        <p:txBody>
          <a:bodyPr/>
          <a:lstStyle/>
          <a:p>
            <a:r>
              <a:rPr lang="da-DK" dirty="0">
                <a:solidFill>
                  <a:schemeClr val="tx2"/>
                </a:solidFill>
              </a:rPr>
              <a:t>Ledelsen skal fastlægge og godkende et sæt politikker for informationssikkerhed, som skal offentliggøres og kommunikeres til medarbejdere og relevante eksterne parter (ISO A.5.1.1)</a:t>
            </a:r>
          </a:p>
          <a:p>
            <a:r>
              <a:rPr lang="da-DK" dirty="0">
                <a:solidFill>
                  <a:schemeClr val="tx2"/>
                </a:solidFill>
              </a:rPr>
              <a:t>Regler for accepteret brug af information og aktiver i relation til information og informationsbehandlingsfaciliteter skal identificeres, dokumenteres og implementeres (ISO A.8.1.3)</a:t>
            </a:r>
          </a:p>
        </p:txBody>
      </p:sp>
      <p:sp>
        <p:nvSpPr>
          <p:cNvPr id="8" name="Pladsholder til tekst 7">
            <a:extLst>
              <a:ext uri="{FF2B5EF4-FFF2-40B4-BE49-F238E27FC236}">
                <a16:creationId xmlns:a16="http://schemas.microsoft.com/office/drawing/2014/main" id="{AEFCABA6-D760-574E-AA85-9766313038E9}"/>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5ACDAD56-23AC-FE4A-BF4A-E98C46D54FED}"/>
              </a:ext>
            </a:extLst>
          </p:cNvPr>
          <p:cNvSpPr>
            <a:spLocks noGrp="1"/>
          </p:cNvSpPr>
          <p:nvPr>
            <p:ph type="body" sz="quarter" idx="21"/>
          </p:nvPr>
        </p:nvSpPr>
        <p:spPr>
          <a:xfrm>
            <a:off x="6985417" y="2246744"/>
            <a:ext cx="2487196" cy="423298"/>
          </a:xfrm>
        </p:spPr>
        <p:txBody>
          <a:bodyPr/>
          <a:lstStyle/>
          <a:p>
            <a:endParaRPr lang="da-DK" dirty="0"/>
          </a:p>
        </p:txBody>
      </p:sp>
      <p:sp>
        <p:nvSpPr>
          <p:cNvPr id="10" name="Pladsholder til tekst 9">
            <a:extLst>
              <a:ext uri="{FF2B5EF4-FFF2-40B4-BE49-F238E27FC236}">
                <a16:creationId xmlns:a16="http://schemas.microsoft.com/office/drawing/2014/main" id="{BAAB4B6D-19CE-8A49-AAB9-7067A5F33C5B}"/>
              </a:ext>
            </a:extLst>
          </p:cNvPr>
          <p:cNvSpPr>
            <a:spLocks noGrp="1"/>
          </p:cNvSpPr>
          <p:nvPr>
            <p:ph type="body" sz="quarter" idx="22"/>
          </p:nvPr>
        </p:nvSpPr>
        <p:spPr>
          <a:xfrm>
            <a:off x="6699250" y="1988662"/>
            <a:ext cx="2773363" cy="241620"/>
          </a:xfrm>
        </p:spPr>
        <p:txBody>
          <a:bodyPr/>
          <a:lstStyle/>
          <a:p>
            <a:r>
              <a:rPr lang="da-DK" dirty="0"/>
              <a:t>Lokale vejledninger</a:t>
            </a:r>
          </a:p>
        </p:txBody>
      </p:sp>
      <p:sp>
        <p:nvSpPr>
          <p:cNvPr id="11" name="Pladsholder til tekst 10">
            <a:extLst>
              <a:ext uri="{FF2B5EF4-FFF2-40B4-BE49-F238E27FC236}">
                <a16:creationId xmlns:a16="http://schemas.microsoft.com/office/drawing/2014/main" id="{0F9D4677-CE49-AF4C-946F-E401EECA579E}"/>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6B875A73-16B3-4D48-A405-352133609E92}"/>
              </a:ext>
            </a:extLst>
          </p:cNvPr>
          <p:cNvSpPr>
            <a:spLocks noGrp="1"/>
          </p:cNvSpPr>
          <p:nvPr>
            <p:ph type="body" sz="quarter" idx="39"/>
          </p:nvPr>
        </p:nvSpPr>
        <p:spPr>
          <a:xfrm>
            <a:off x="542922" y="3322867"/>
            <a:ext cx="180000" cy="180000"/>
          </a:xfrm>
        </p:spPr>
        <p:txBody>
          <a:bodyPr/>
          <a:lstStyle/>
          <a:p>
            <a:endParaRPr lang="da-DK" dirty="0"/>
          </a:p>
        </p:txBody>
      </p:sp>
      <p:sp>
        <p:nvSpPr>
          <p:cNvPr id="16" name="Pladsholder til tekst 15">
            <a:extLst>
              <a:ext uri="{FF2B5EF4-FFF2-40B4-BE49-F238E27FC236}">
                <a16:creationId xmlns:a16="http://schemas.microsoft.com/office/drawing/2014/main" id="{5403FCF8-6875-694A-8D53-F2F8C5D4DA5C}"/>
              </a:ext>
            </a:extLst>
          </p:cNvPr>
          <p:cNvSpPr>
            <a:spLocks noGrp="1"/>
          </p:cNvSpPr>
          <p:nvPr>
            <p:ph type="body" sz="quarter" idx="42"/>
          </p:nvPr>
        </p:nvSpPr>
        <p:spPr>
          <a:xfrm>
            <a:off x="6699474" y="2263389"/>
            <a:ext cx="180000" cy="180000"/>
          </a:xfrm>
        </p:spPr>
        <p:txBody>
          <a:bodyPr/>
          <a:lstStyle/>
          <a:p>
            <a:endParaRPr lang="da-DK" dirty="0"/>
          </a:p>
        </p:txBody>
      </p:sp>
      <p:sp>
        <p:nvSpPr>
          <p:cNvPr id="18" name="Pladsholder til tekst 17">
            <a:extLst>
              <a:ext uri="{FF2B5EF4-FFF2-40B4-BE49-F238E27FC236}">
                <a16:creationId xmlns:a16="http://schemas.microsoft.com/office/drawing/2014/main" id="{C4F95CB3-6DC9-DA4A-BB76-F6F8F1960700}"/>
              </a:ext>
            </a:extLst>
          </p:cNvPr>
          <p:cNvSpPr>
            <a:spLocks noGrp="1"/>
          </p:cNvSpPr>
          <p:nvPr>
            <p:ph type="body" sz="quarter" idx="44"/>
          </p:nvPr>
        </p:nvSpPr>
        <p:spPr>
          <a:xfrm>
            <a:off x="542925" y="4935290"/>
            <a:ext cx="180000" cy="180000"/>
          </a:xfrm>
        </p:spPr>
        <p:txBody>
          <a:bodyPr/>
          <a:lstStyle/>
          <a:p>
            <a:endParaRPr lang="da-DK" dirty="0"/>
          </a:p>
        </p:txBody>
      </p:sp>
      <p:sp>
        <p:nvSpPr>
          <p:cNvPr id="20" name="Pladsholder til tekst 17">
            <a:extLst>
              <a:ext uri="{FF2B5EF4-FFF2-40B4-BE49-F238E27FC236}">
                <a16:creationId xmlns:a16="http://schemas.microsoft.com/office/drawing/2014/main" id="{5FFCE041-B32C-4B4D-A563-7E0F7DCDDA07}"/>
              </a:ext>
            </a:extLst>
          </p:cNvPr>
          <p:cNvSpPr txBox="1">
            <a:spLocks/>
          </p:cNvSpPr>
          <p:nvPr/>
        </p:nvSpPr>
        <p:spPr>
          <a:xfrm>
            <a:off x="542925" y="4233541"/>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2258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09087-5B28-2646-96D8-C9B195388D1F}"/>
              </a:ext>
            </a:extLst>
          </p:cNvPr>
          <p:cNvSpPr>
            <a:spLocks noGrp="1"/>
          </p:cNvSpPr>
          <p:nvPr>
            <p:ph type="title"/>
          </p:nvPr>
        </p:nvSpPr>
        <p:spPr/>
        <p:txBody>
          <a:bodyPr/>
          <a:lstStyle/>
          <a:p>
            <a:r>
              <a:rPr lang="da-DK" dirty="0"/>
              <a:t>Du skal sikre, at der laves risikovurderinger</a:t>
            </a:r>
          </a:p>
        </p:txBody>
      </p:sp>
      <p:sp>
        <p:nvSpPr>
          <p:cNvPr id="3" name="Pladsholder til tekst 2">
            <a:extLst>
              <a:ext uri="{FF2B5EF4-FFF2-40B4-BE49-F238E27FC236}">
                <a16:creationId xmlns:a16="http://schemas.microsoft.com/office/drawing/2014/main" id="{121A708A-D576-6740-8184-D90368E47372}"/>
              </a:ext>
            </a:extLst>
          </p:cNvPr>
          <p:cNvSpPr>
            <a:spLocks noGrp="1"/>
          </p:cNvSpPr>
          <p:nvPr>
            <p:ph type="body" sz="quarter" idx="14"/>
          </p:nvPr>
        </p:nvSpPr>
        <p:spPr>
          <a:xfrm>
            <a:off x="542924" y="1619251"/>
            <a:ext cx="5580064" cy="1439862"/>
          </a:xfrm>
        </p:spPr>
        <p:txBody>
          <a:bodyPr/>
          <a:lstStyle/>
          <a:p>
            <a:r>
              <a:rPr lang="da-DK" dirty="0"/>
              <a:t>Du skal sikre, at der gennemføres risikovurderinger, ud fra den risikomodel og tidsplan, som din organisation har fastlagt.</a:t>
            </a:r>
          </a:p>
        </p:txBody>
      </p:sp>
      <p:sp>
        <p:nvSpPr>
          <p:cNvPr id="4" name="Pladsholder til tekst 3">
            <a:extLst>
              <a:ext uri="{FF2B5EF4-FFF2-40B4-BE49-F238E27FC236}">
                <a16:creationId xmlns:a16="http://schemas.microsoft.com/office/drawing/2014/main" id="{0E328BF9-8F7B-434E-8029-671860A436FE}"/>
              </a:ext>
            </a:extLst>
          </p:cNvPr>
          <p:cNvSpPr>
            <a:spLocks noGrp="1"/>
          </p:cNvSpPr>
          <p:nvPr>
            <p:ph type="body" sz="quarter" idx="15"/>
          </p:nvPr>
        </p:nvSpPr>
        <p:spPr>
          <a:xfrm>
            <a:off x="6699250" y="801439"/>
            <a:ext cx="3636962" cy="857933"/>
          </a:xfrm>
        </p:spPr>
        <p:txBody>
          <a:bodyPr/>
          <a:lstStyle/>
          <a:p>
            <a:r>
              <a:rPr lang="da-DK" sz="1100" u="none" dirty="0"/>
              <a:t>På videncenter.kl.dk under fanen viden og værktøjer kan du finde materialer til brug for Risikostyring.</a:t>
            </a:r>
            <a:br>
              <a:rPr lang="da-DK" sz="1100" u="none" dirty="0"/>
            </a:br>
            <a:r>
              <a:rPr lang="da-DK" sz="1100" u="none" dirty="0"/>
              <a:t>På datatilsynet.dk kan du finde vejledning i, hvordan I laver en risikovurdering.</a:t>
            </a:r>
            <a:br>
              <a:rPr lang="da-DK" sz="1100" u="none" dirty="0"/>
            </a:br>
            <a:endParaRPr lang="da-DK" sz="1100" u="none" dirty="0"/>
          </a:p>
        </p:txBody>
      </p:sp>
      <p:sp>
        <p:nvSpPr>
          <p:cNvPr id="5" name="Pladsholder til tekst 4">
            <a:extLst>
              <a:ext uri="{FF2B5EF4-FFF2-40B4-BE49-F238E27FC236}">
                <a16:creationId xmlns:a16="http://schemas.microsoft.com/office/drawing/2014/main" id="{79019F1F-35BA-B24D-BF85-D8AA696D8362}"/>
              </a:ext>
            </a:extLst>
          </p:cNvPr>
          <p:cNvSpPr>
            <a:spLocks noGrp="1"/>
          </p:cNvSpPr>
          <p:nvPr>
            <p:ph type="body" sz="quarter" idx="16"/>
          </p:nvPr>
        </p:nvSpPr>
        <p:spPr>
          <a:xfrm>
            <a:off x="542925" y="3330072"/>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5F9FC9B-E8C0-F34F-865A-8492DA6D7436}"/>
              </a:ext>
            </a:extLst>
          </p:cNvPr>
          <p:cNvSpPr>
            <a:spLocks noGrp="1"/>
          </p:cNvSpPr>
          <p:nvPr>
            <p:ph type="body" sz="quarter" idx="17"/>
          </p:nvPr>
        </p:nvSpPr>
        <p:spPr>
          <a:xfrm>
            <a:off x="542922" y="3592216"/>
            <a:ext cx="5580066" cy="1439862"/>
          </a:xfrm>
        </p:spPr>
        <p:txBody>
          <a:bodyPr/>
          <a:lstStyle/>
          <a:p>
            <a:r>
              <a:rPr lang="da-DK" dirty="0"/>
              <a:t>Du sikrer, med udgangspunkt i organisationens retningslinjer, at nye systemer bliver risikovurderet, inden de bliver taget i brug.    </a:t>
            </a:r>
          </a:p>
          <a:p>
            <a:r>
              <a:rPr lang="da-DK" dirty="0"/>
              <a:t>Ved ændringer (f.eks. i systemet eller i en leverandørs forhold) sikrer du, med udgangspunkt i organisationens retningslinjer, at der laves en revideret risikovurdering, hvis der er behov for det.</a:t>
            </a:r>
          </a:p>
          <a:p>
            <a:r>
              <a:rPr lang="da-DK" dirty="0"/>
              <a:t>Du sikrer, at der bliver stillet sikkerhedsmæssige krav til systemet og til eventuelle leverandører heraf med udgangspunkt i risikovurderingen.</a:t>
            </a:r>
          </a:p>
          <a:p>
            <a:endParaRPr lang="da-DK" dirty="0"/>
          </a:p>
          <a:p>
            <a:endParaRPr lang="da-DK" dirty="0"/>
          </a:p>
        </p:txBody>
      </p:sp>
      <p:sp>
        <p:nvSpPr>
          <p:cNvPr id="7" name="Pladsholder til tekst 6">
            <a:extLst>
              <a:ext uri="{FF2B5EF4-FFF2-40B4-BE49-F238E27FC236}">
                <a16:creationId xmlns:a16="http://schemas.microsoft.com/office/drawing/2014/main" id="{0B577C3B-0FE5-B044-83E5-440CD4A8BFA8}"/>
              </a:ext>
            </a:extLst>
          </p:cNvPr>
          <p:cNvSpPr>
            <a:spLocks noGrp="1"/>
          </p:cNvSpPr>
          <p:nvPr>
            <p:ph type="body" sz="quarter" idx="19"/>
          </p:nvPr>
        </p:nvSpPr>
        <p:spPr>
          <a:xfrm>
            <a:off x="6699250" y="2313500"/>
            <a:ext cx="3636963" cy="3195125"/>
          </a:xfrm>
        </p:spPr>
        <p:txBody>
          <a:bodyPr/>
          <a:lstStyle/>
          <a:p>
            <a:r>
              <a:rPr lang="da-DK" dirty="0">
                <a:solidFill>
                  <a:schemeClr val="tx2"/>
                </a:solidFill>
              </a:rPr>
              <a:t>Organisationen skal definere og anvende en proces til vurdering af informationssikkerhedsrisiciene, som fastlægger og fastholder informationssikkerhedsrelaterede risikokriterier (ISO A.6.1.2)</a:t>
            </a:r>
          </a:p>
          <a:p>
            <a:r>
              <a:rPr lang="da-DK" dirty="0">
                <a:solidFill>
                  <a:schemeClr val="tx2"/>
                </a:solidFill>
              </a:rPr>
              <a:t>Under hensyntagen til det aktuelle tekniske niveau, implementeringsomkostningerne og den pågældende behandlings karakter, omfang, sammenhæng og formål samt risiciene af varierende sandsynlighed og alvor for fysiske personers rettigheder og frihedsrettigheder gennemfører den dataansvarlige og databehandleren passende tekniske og organisatoriske foranstaltninger for at sikre et sikkerhedsniveau, der passer til disse risici. </a:t>
            </a:r>
          </a:p>
          <a:p>
            <a:r>
              <a:rPr lang="da-DK" dirty="0">
                <a:solidFill>
                  <a:schemeClr val="tx2"/>
                </a:solidFill>
              </a:rPr>
              <a:t>(GDPR art 32)</a:t>
            </a:r>
          </a:p>
        </p:txBody>
      </p:sp>
      <p:sp>
        <p:nvSpPr>
          <p:cNvPr id="8" name="Pladsholder til tekst 7">
            <a:extLst>
              <a:ext uri="{FF2B5EF4-FFF2-40B4-BE49-F238E27FC236}">
                <a16:creationId xmlns:a16="http://schemas.microsoft.com/office/drawing/2014/main" id="{CED7CAC3-7B60-E842-ADFD-13E7E367ECC1}"/>
              </a:ext>
            </a:extLst>
          </p:cNvPr>
          <p:cNvSpPr>
            <a:spLocks noGrp="1"/>
          </p:cNvSpPr>
          <p:nvPr>
            <p:ph type="body" sz="quarter" idx="20"/>
          </p:nvPr>
        </p:nvSpPr>
        <p:spPr/>
        <p:txBody>
          <a:bodyPr/>
          <a:lstStyle/>
          <a:p>
            <a:r>
              <a:rPr lang="da-DK" dirty="0"/>
              <a:t>Vejledninger og materialer</a:t>
            </a:r>
            <a:endParaRPr lang="da-DK" dirty="0">
              <a:hlinkClick r:id="rId3"/>
            </a:endParaRPr>
          </a:p>
          <a:p>
            <a:endParaRPr lang="da-DK" dirty="0"/>
          </a:p>
        </p:txBody>
      </p:sp>
      <p:sp>
        <p:nvSpPr>
          <p:cNvPr id="11" name="Pladsholder til tekst 10">
            <a:extLst>
              <a:ext uri="{FF2B5EF4-FFF2-40B4-BE49-F238E27FC236}">
                <a16:creationId xmlns:a16="http://schemas.microsoft.com/office/drawing/2014/main" id="{DFFB9A6A-6D0F-CA42-9303-4B2022511F3F}"/>
              </a:ext>
            </a:extLst>
          </p:cNvPr>
          <p:cNvSpPr>
            <a:spLocks noGrp="1"/>
          </p:cNvSpPr>
          <p:nvPr>
            <p:ph type="body" sz="quarter" idx="21"/>
          </p:nvPr>
        </p:nvSpPr>
        <p:spPr>
          <a:xfrm>
            <a:off x="6985417" y="1800279"/>
            <a:ext cx="2487196" cy="423298"/>
          </a:xfrm>
        </p:spPr>
        <p:txBody>
          <a:bodyPr/>
          <a:lstStyle/>
          <a:p>
            <a:endParaRPr lang="da-DK" dirty="0"/>
          </a:p>
        </p:txBody>
      </p:sp>
      <p:sp>
        <p:nvSpPr>
          <p:cNvPr id="30" name="Pladsholder til tekst 29">
            <a:extLst>
              <a:ext uri="{FF2B5EF4-FFF2-40B4-BE49-F238E27FC236}">
                <a16:creationId xmlns:a16="http://schemas.microsoft.com/office/drawing/2014/main" id="{4EED4D3B-BFD8-1948-9FB5-B27A8CA977F3}"/>
              </a:ext>
            </a:extLst>
          </p:cNvPr>
          <p:cNvSpPr>
            <a:spLocks noGrp="1"/>
          </p:cNvSpPr>
          <p:nvPr>
            <p:ph type="body" sz="quarter" idx="22"/>
          </p:nvPr>
        </p:nvSpPr>
        <p:spPr>
          <a:xfrm>
            <a:off x="6699250" y="1558659"/>
            <a:ext cx="2773363" cy="241620"/>
          </a:xfrm>
        </p:spPr>
        <p:txBody>
          <a:bodyPr/>
          <a:lstStyle/>
          <a:p>
            <a:r>
              <a:rPr lang="da-DK" dirty="0"/>
              <a:t>Lokale vejledninger</a:t>
            </a:r>
          </a:p>
        </p:txBody>
      </p:sp>
      <p:sp>
        <p:nvSpPr>
          <p:cNvPr id="31" name="Pladsholder til tekst 30">
            <a:extLst>
              <a:ext uri="{FF2B5EF4-FFF2-40B4-BE49-F238E27FC236}">
                <a16:creationId xmlns:a16="http://schemas.microsoft.com/office/drawing/2014/main" id="{B8E91054-1CBA-C248-BF05-90E3E8179D46}"/>
              </a:ext>
            </a:extLst>
          </p:cNvPr>
          <p:cNvSpPr>
            <a:spLocks noGrp="1"/>
          </p:cNvSpPr>
          <p:nvPr>
            <p:ph type="body" sz="quarter" idx="23"/>
          </p:nvPr>
        </p:nvSpPr>
        <p:spPr/>
        <p:txBody>
          <a:bodyPr/>
          <a:lstStyle/>
          <a:p>
            <a:r>
              <a:rPr lang="da-DK" dirty="0"/>
              <a:t>Kilde: GDPR &amp; ISO 27001</a:t>
            </a:r>
          </a:p>
        </p:txBody>
      </p:sp>
      <p:sp>
        <p:nvSpPr>
          <p:cNvPr id="33" name="Pladsholder til tekst 32">
            <a:extLst>
              <a:ext uri="{FF2B5EF4-FFF2-40B4-BE49-F238E27FC236}">
                <a16:creationId xmlns:a16="http://schemas.microsoft.com/office/drawing/2014/main" id="{5FE559F6-CCD4-D34D-80E2-2634E5E48FA6}"/>
              </a:ext>
            </a:extLst>
          </p:cNvPr>
          <p:cNvSpPr>
            <a:spLocks noGrp="1"/>
          </p:cNvSpPr>
          <p:nvPr>
            <p:ph type="body" sz="quarter" idx="39"/>
          </p:nvPr>
        </p:nvSpPr>
        <p:spPr>
          <a:xfrm>
            <a:off x="542925" y="3639427"/>
            <a:ext cx="180000" cy="180000"/>
          </a:xfrm>
        </p:spPr>
        <p:txBody>
          <a:bodyPr/>
          <a:lstStyle/>
          <a:p>
            <a:endParaRPr lang="da-DK" dirty="0"/>
          </a:p>
        </p:txBody>
      </p:sp>
      <p:sp>
        <p:nvSpPr>
          <p:cNvPr id="36" name="Pladsholder til tekst 35">
            <a:extLst>
              <a:ext uri="{FF2B5EF4-FFF2-40B4-BE49-F238E27FC236}">
                <a16:creationId xmlns:a16="http://schemas.microsoft.com/office/drawing/2014/main" id="{E0DEC340-8375-2B4D-B92E-6CBC5E99100B}"/>
              </a:ext>
            </a:extLst>
          </p:cNvPr>
          <p:cNvSpPr>
            <a:spLocks noGrp="1"/>
          </p:cNvSpPr>
          <p:nvPr>
            <p:ph type="body" sz="quarter" idx="42"/>
          </p:nvPr>
        </p:nvSpPr>
        <p:spPr>
          <a:xfrm>
            <a:off x="6699250" y="1831928"/>
            <a:ext cx="180000" cy="180000"/>
          </a:xfrm>
        </p:spPr>
        <p:txBody>
          <a:bodyPr/>
          <a:lstStyle/>
          <a:p>
            <a:endParaRPr lang="da-DK" dirty="0"/>
          </a:p>
        </p:txBody>
      </p:sp>
      <p:sp>
        <p:nvSpPr>
          <p:cNvPr id="38" name="Pladsholder til tekst 37">
            <a:extLst>
              <a:ext uri="{FF2B5EF4-FFF2-40B4-BE49-F238E27FC236}">
                <a16:creationId xmlns:a16="http://schemas.microsoft.com/office/drawing/2014/main" id="{D234BCED-E049-F246-8D5E-509702325831}"/>
              </a:ext>
            </a:extLst>
          </p:cNvPr>
          <p:cNvSpPr>
            <a:spLocks noGrp="1"/>
          </p:cNvSpPr>
          <p:nvPr>
            <p:ph type="body" sz="quarter" idx="44"/>
          </p:nvPr>
        </p:nvSpPr>
        <p:spPr>
          <a:xfrm>
            <a:off x="542922" y="4111817"/>
            <a:ext cx="180000" cy="180000"/>
          </a:xfrm>
        </p:spPr>
        <p:txBody>
          <a:bodyPr/>
          <a:lstStyle/>
          <a:p>
            <a:endParaRPr lang="da-DK" dirty="0"/>
          </a:p>
        </p:txBody>
      </p:sp>
      <p:sp>
        <p:nvSpPr>
          <p:cNvPr id="9" name="Tekstfelt 8">
            <a:extLst>
              <a:ext uri="{FF2B5EF4-FFF2-40B4-BE49-F238E27FC236}">
                <a16:creationId xmlns:a16="http://schemas.microsoft.com/office/drawing/2014/main" id="{EB0EC3AF-FF4B-364D-8F8B-878EB456FAC5}"/>
              </a:ext>
            </a:extLst>
          </p:cNvPr>
          <p:cNvSpPr txBox="1"/>
          <p:nvPr/>
        </p:nvSpPr>
        <p:spPr>
          <a:xfrm>
            <a:off x="6532880" y="157480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pic>
        <p:nvPicPr>
          <p:cNvPr id="10" name="Billede 9">
            <a:extLst>
              <a:ext uri="{FF2B5EF4-FFF2-40B4-BE49-F238E27FC236}">
                <a16:creationId xmlns:a16="http://schemas.microsoft.com/office/drawing/2014/main" id="{9B006C68-F369-0F42-995C-69AFF884DADD}"/>
              </a:ext>
            </a:extLst>
          </p:cNvPr>
          <p:cNvPicPr>
            <a:picLocks noChangeAspect="1"/>
          </p:cNvPicPr>
          <p:nvPr/>
        </p:nvPicPr>
        <p:blipFill>
          <a:blip r:embed="rId4"/>
          <a:stretch>
            <a:fillRect/>
          </a:stretch>
        </p:blipFill>
        <p:spPr>
          <a:xfrm>
            <a:off x="549091" y="4837794"/>
            <a:ext cx="177800" cy="177800"/>
          </a:xfrm>
          <a:prstGeom prst="rect">
            <a:avLst/>
          </a:prstGeom>
        </p:spPr>
      </p:pic>
    </p:spTree>
    <p:extLst>
      <p:ext uri="{BB962C8B-B14F-4D97-AF65-F5344CB8AC3E}">
        <p14:creationId xmlns:p14="http://schemas.microsoft.com/office/powerpoint/2010/main" val="128636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07DA3779-5B32-344D-8F84-7FC5B2DFA46F}"/>
              </a:ext>
            </a:extLst>
          </p:cNvPr>
          <p:cNvSpPr>
            <a:spLocks noGrp="1"/>
          </p:cNvSpPr>
          <p:nvPr>
            <p:ph type="title"/>
          </p:nvPr>
        </p:nvSpPr>
        <p:spPr/>
        <p:txBody>
          <a:bodyPr/>
          <a:lstStyle/>
          <a:p>
            <a:r>
              <a:rPr lang="da-DK" dirty="0"/>
              <a:t>Du skal kende systemets klassifikation</a:t>
            </a:r>
          </a:p>
        </p:txBody>
      </p:sp>
      <p:sp>
        <p:nvSpPr>
          <p:cNvPr id="16" name="Pladsholder til tekst 15">
            <a:extLst>
              <a:ext uri="{FF2B5EF4-FFF2-40B4-BE49-F238E27FC236}">
                <a16:creationId xmlns:a16="http://schemas.microsoft.com/office/drawing/2014/main" id="{279902CE-237D-0F48-A234-C7BAA927CB4F}"/>
              </a:ext>
            </a:extLst>
          </p:cNvPr>
          <p:cNvSpPr>
            <a:spLocks noGrp="1"/>
          </p:cNvSpPr>
          <p:nvPr>
            <p:ph type="body" sz="quarter" idx="14"/>
          </p:nvPr>
        </p:nvSpPr>
        <p:spPr/>
        <p:txBody>
          <a:bodyPr/>
          <a:lstStyle/>
          <a:p>
            <a:r>
              <a:rPr lang="da-DK" dirty="0"/>
              <a:t>Du skal være opmærksom på, hvorledes systemet er klassificeret i forhold til informationssikkerhed, og sikre, at behandling og kontroller er i overensstemmelse med de gældende procedurer.</a:t>
            </a:r>
          </a:p>
        </p:txBody>
      </p:sp>
      <p:sp>
        <p:nvSpPr>
          <p:cNvPr id="17" name="Pladsholder til tekst 16">
            <a:extLst>
              <a:ext uri="{FF2B5EF4-FFF2-40B4-BE49-F238E27FC236}">
                <a16:creationId xmlns:a16="http://schemas.microsoft.com/office/drawing/2014/main" id="{61EC452E-596E-FB4A-BB53-63180100E28F}"/>
              </a:ext>
            </a:extLst>
          </p:cNvPr>
          <p:cNvSpPr>
            <a:spLocks noGrp="1"/>
          </p:cNvSpPr>
          <p:nvPr>
            <p:ph type="body" sz="quarter" idx="15"/>
          </p:nvPr>
        </p:nvSpPr>
        <p:spPr>
          <a:xfrm>
            <a:off x="6699250" y="761319"/>
            <a:ext cx="2773363" cy="534082"/>
          </a:xfrm>
        </p:spPr>
        <p:txBody>
          <a:bodyPr/>
          <a:lstStyle/>
          <a:p>
            <a:r>
              <a:rPr lang="da-DK" u="none" dirty="0"/>
              <a:t> </a:t>
            </a:r>
          </a:p>
        </p:txBody>
      </p:sp>
      <p:sp>
        <p:nvSpPr>
          <p:cNvPr id="18" name="Pladsholder til tekst 17">
            <a:extLst>
              <a:ext uri="{FF2B5EF4-FFF2-40B4-BE49-F238E27FC236}">
                <a16:creationId xmlns:a16="http://schemas.microsoft.com/office/drawing/2014/main" id="{B9032516-9DC7-AD4C-A20C-37BAE1223674}"/>
              </a:ext>
            </a:extLst>
          </p:cNvPr>
          <p:cNvSpPr>
            <a:spLocks noGrp="1"/>
          </p:cNvSpPr>
          <p:nvPr>
            <p:ph type="body" sz="quarter" idx="16"/>
          </p:nvPr>
        </p:nvSpPr>
        <p:spPr>
          <a:xfrm>
            <a:off x="542923" y="3404230"/>
            <a:ext cx="4213227" cy="285750"/>
          </a:xfrm>
        </p:spPr>
        <p:txBody>
          <a:bodyPr/>
          <a:lstStyle/>
          <a:p>
            <a:r>
              <a:rPr lang="da-DK" dirty="0"/>
              <a:t>Eksempler</a:t>
            </a:r>
          </a:p>
          <a:p>
            <a:endParaRPr lang="da-DK" dirty="0"/>
          </a:p>
        </p:txBody>
      </p:sp>
      <p:sp>
        <p:nvSpPr>
          <p:cNvPr id="19" name="Pladsholder til tekst 18">
            <a:extLst>
              <a:ext uri="{FF2B5EF4-FFF2-40B4-BE49-F238E27FC236}">
                <a16:creationId xmlns:a16="http://schemas.microsoft.com/office/drawing/2014/main" id="{FBF0A9D7-D991-C647-BDB3-4437B2896AB1}"/>
              </a:ext>
            </a:extLst>
          </p:cNvPr>
          <p:cNvSpPr>
            <a:spLocks noGrp="1"/>
          </p:cNvSpPr>
          <p:nvPr>
            <p:ph type="body" sz="quarter" idx="17"/>
          </p:nvPr>
        </p:nvSpPr>
        <p:spPr>
          <a:xfrm>
            <a:off x="542922" y="3701356"/>
            <a:ext cx="5580061" cy="2097453"/>
          </a:xfrm>
        </p:spPr>
        <p:txBody>
          <a:bodyPr/>
          <a:lstStyle/>
          <a:p>
            <a:r>
              <a:rPr lang="da-DK" dirty="0"/>
              <a:t>I det omfang din organisation har et klassifikationssystem, som f.eks. anvendes i forbindelse med risikovurderinger, orienterer du dig i det, og forholder dig til, hvad det betyder for forvaltningen af dit system.</a:t>
            </a:r>
          </a:p>
          <a:p>
            <a:r>
              <a:rPr lang="da-DK" dirty="0"/>
              <a:t>Du forholder dig til om systemet indeholder persondata, hvilken type, og hvad det betyder for informationssikkerheden.</a:t>
            </a:r>
          </a:p>
          <a:p>
            <a:r>
              <a:rPr lang="da-DK" dirty="0"/>
              <a:t>Du finder hjælp hos din DPO og informationssikkerhedskoordinator når du er i tvivl.</a:t>
            </a:r>
          </a:p>
          <a:p>
            <a:endParaRPr lang="da-DK" dirty="0"/>
          </a:p>
        </p:txBody>
      </p:sp>
      <p:sp>
        <p:nvSpPr>
          <p:cNvPr id="20" name="Pladsholder til tekst 19">
            <a:extLst>
              <a:ext uri="{FF2B5EF4-FFF2-40B4-BE49-F238E27FC236}">
                <a16:creationId xmlns:a16="http://schemas.microsoft.com/office/drawing/2014/main" id="{C2504A6A-3FF4-5346-A226-9BDA6D34498B}"/>
              </a:ext>
            </a:extLst>
          </p:cNvPr>
          <p:cNvSpPr>
            <a:spLocks noGrp="1"/>
          </p:cNvSpPr>
          <p:nvPr>
            <p:ph type="body" sz="quarter" idx="19"/>
          </p:nvPr>
        </p:nvSpPr>
        <p:spPr>
          <a:xfrm>
            <a:off x="6699250" y="1757680"/>
            <a:ext cx="2773363" cy="3753285"/>
          </a:xfrm>
        </p:spPr>
        <p:txBody>
          <a:bodyPr/>
          <a:lstStyle/>
          <a:p>
            <a:r>
              <a:rPr lang="da-DK" dirty="0">
                <a:solidFill>
                  <a:schemeClr val="tx2"/>
                </a:solidFill>
              </a:rPr>
              <a:t>Information skal klassificeres efter lovmæssige krav, værdi og efter, hvor følsom og kritisk informationen er i forhold til uautoriseret offentliggørelse eller ændring (ISO A.8.2.1)</a:t>
            </a:r>
          </a:p>
          <a:p>
            <a:r>
              <a:rPr lang="da-DK" dirty="0">
                <a:solidFill>
                  <a:schemeClr val="tx2"/>
                </a:solidFill>
              </a:rPr>
              <a:t>Der skal udarbejdes og implementeres procedurer til håndtering af aktiver i overensstemmelse med det informationsklassifikationssystem, som organisationen har vedtaget </a:t>
            </a:r>
            <a:br>
              <a:rPr lang="da-DK" dirty="0">
                <a:solidFill>
                  <a:schemeClr val="tx2"/>
                </a:solidFill>
              </a:rPr>
            </a:br>
            <a:r>
              <a:rPr lang="da-DK" dirty="0">
                <a:solidFill>
                  <a:schemeClr val="tx2"/>
                </a:solidFill>
              </a:rPr>
              <a:t>(ISO A.8.2.3)</a:t>
            </a:r>
          </a:p>
          <a:p>
            <a:r>
              <a:rPr lang="da-DK" dirty="0">
                <a:solidFill>
                  <a:schemeClr val="tx2"/>
                </a:solidFill>
              </a:rPr>
              <a:t>Denne forordning finder anvendelse på behandling af personoplysninger (GDPR Art 2)</a:t>
            </a:r>
          </a:p>
        </p:txBody>
      </p:sp>
      <p:sp>
        <p:nvSpPr>
          <p:cNvPr id="22" name="Pladsholder til tekst 21">
            <a:extLst>
              <a:ext uri="{FF2B5EF4-FFF2-40B4-BE49-F238E27FC236}">
                <a16:creationId xmlns:a16="http://schemas.microsoft.com/office/drawing/2014/main" id="{C1E400F6-D9D6-734F-8251-3AED608CAF76}"/>
              </a:ext>
            </a:extLst>
          </p:cNvPr>
          <p:cNvSpPr>
            <a:spLocks noGrp="1"/>
          </p:cNvSpPr>
          <p:nvPr>
            <p:ph type="body" sz="quarter" idx="21"/>
          </p:nvPr>
        </p:nvSpPr>
        <p:spPr>
          <a:xfrm>
            <a:off x="6985417" y="1019400"/>
            <a:ext cx="2487196" cy="451827"/>
          </a:xfrm>
        </p:spPr>
        <p:txBody>
          <a:bodyPr/>
          <a:lstStyle/>
          <a:p>
            <a:endParaRPr lang="da-DK" dirty="0"/>
          </a:p>
        </p:txBody>
      </p:sp>
      <p:sp>
        <p:nvSpPr>
          <p:cNvPr id="23" name="Pladsholder til tekst 22">
            <a:extLst>
              <a:ext uri="{FF2B5EF4-FFF2-40B4-BE49-F238E27FC236}">
                <a16:creationId xmlns:a16="http://schemas.microsoft.com/office/drawing/2014/main" id="{DD12109C-6D08-BA44-9D8A-9861064D0FD5}"/>
              </a:ext>
            </a:extLst>
          </p:cNvPr>
          <p:cNvSpPr>
            <a:spLocks noGrp="1"/>
          </p:cNvSpPr>
          <p:nvPr>
            <p:ph type="body" sz="quarter" idx="22"/>
          </p:nvPr>
        </p:nvSpPr>
        <p:spPr>
          <a:xfrm>
            <a:off x="6699250" y="761319"/>
            <a:ext cx="2773363" cy="241620"/>
          </a:xfrm>
        </p:spPr>
        <p:txBody>
          <a:bodyPr/>
          <a:lstStyle/>
          <a:p>
            <a:r>
              <a:rPr lang="da-DK" dirty="0"/>
              <a:t>Lokale vejledninger</a:t>
            </a:r>
          </a:p>
        </p:txBody>
      </p:sp>
      <p:sp>
        <p:nvSpPr>
          <p:cNvPr id="24" name="Pladsholder til tekst 23">
            <a:extLst>
              <a:ext uri="{FF2B5EF4-FFF2-40B4-BE49-F238E27FC236}">
                <a16:creationId xmlns:a16="http://schemas.microsoft.com/office/drawing/2014/main" id="{C49F902B-A979-6C41-A03A-E6B3928A1D85}"/>
              </a:ext>
            </a:extLst>
          </p:cNvPr>
          <p:cNvSpPr>
            <a:spLocks noGrp="1"/>
          </p:cNvSpPr>
          <p:nvPr>
            <p:ph type="body" sz="quarter" idx="23"/>
          </p:nvPr>
        </p:nvSpPr>
        <p:spPr/>
        <p:txBody>
          <a:bodyPr/>
          <a:lstStyle/>
          <a:p>
            <a:r>
              <a:rPr lang="da-DK" dirty="0"/>
              <a:t>Kilde: GDPR &amp; ISO 27001</a:t>
            </a:r>
          </a:p>
        </p:txBody>
      </p:sp>
      <p:sp>
        <p:nvSpPr>
          <p:cNvPr id="26" name="Pladsholder til tekst 25">
            <a:extLst>
              <a:ext uri="{FF2B5EF4-FFF2-40B4-BE49-F238E27FC236}">
                <a16:creationId xmlns:a16="http://schemas.microsoft.com/office/drawing/2014/main" id="{8FF8CD5E-C55A-0943-91DD-A1FE285D55B6}"/>
              </a:ext>
            </a:extLst>
          </p:cNvPr>
          <p:cNvSpPr>
            <a:spLocks noGrp="1"/>
          </p:cNvSpPr>
          <p:nvPr>
            <p:ph type="body" sz="quarter" idx="39"/>
          </p:nvPr>
        </p:nvSpPr>
        <p:spPr>
          <a:xfrm>
            <a:off x="542925" y="3723407"/>
            <a:ext cx="180000" cy="180000"/>
          </a:xfrm>
        </p:spPr>
        <p:txBody>
          <a:bodyPr/>
          <a:lstStyle/>
          <a:p>
            <a:endParaRPr lang="da-DK" dirty="0"/>
          </a:p>
        </p:txBody>
      </p:sp>
      <p:sp>
        <p:nvSpPr>
          <p:cNvPr id="29" name="Pladsholder til tekst 28">
            <a:extLst>
              <a:ext uri="{FF2B5EF4-FFF2-40B4-BE49-F238E27FC236}">
                <a16:creationId xmlns:a16="http://schemas.microsoft.com/office/drawing/2014/main" id="{3E33E84E-B8AB-F548-846C-CFE16F9FC426}"/>
              </a:ext>
            </a:extLst>
          </p:cNvPr>
          <p:cNvSpPr>
            <a:spLocks noGrp="1"/>
          </p:cNvSpPr>
          <p:nvPr>
            <p:ph type="body" sz="quarter" idx="42"/>
          </p:nvPr>
        </p:nvSpPr>
        <p:spPr>
          <a:xfrm>
            <a:off x="6699474" y="1036046"/>
            <a:ext cx="180000" cy="180000"/>
          </a:xfrm>
        </p:spPr>
        <p:txBody>
          <a:bodyPr/>
          <a:lstStyle/>
          <a:p>
            <a:endParaRPr lang="da-DK"/>
          </a:p>
        </p:txBody>
      </p:sp>
      <p:sp>
        <p:nvSpPr>
          <p:cNvPr id="30" name="Pladsholder til tekst 29">
            <a:extLst>
              <a:ext uri="{FF2B5EF4-FFF2-40B4-BE49-F238E27FC236}">
                <a16:creationId xmlns:a16="http://schemas.microsoft.com/office/drawing/2014/main" id="{B7361055-B809-3E4C-B5CB-064F6E037317}"/>
              </a:ext>
            </a:extLst>
          </p:cNvPr>
          <p:cNvSpPr>
            <a:spLocks noGrp="1"/>
          </p:cNvSpPr>
          <p:nvPr>
            <p:ph type="body" sz="quarter" idx="43"/>
          </p:nvPr>
        </p:nvSpPr>
        <p:spPr>
          <a:xfrm>
            <a:off x="6699474" y="1291227"/>
            <a:ext cx="180000" cy="180000"/>
          </a:xfrm>
        </p:spPr>
        <p:txBody>
          <a:bodyPr/>
          <a:lstStyle/>
          <a:p>
            <a:endParaRPr lang="da-DK"/>
          </a:p>
        </p:txBody>
      </p:sp>
      <p:sp>
        <p:nvSpPr>
          <p:cNvPr id="31" name="Pladsholder til tekst 30">
            <a:extLst>
              <a:ext uri="{FF2B5EF4-FFF2-40B4-BE49-F238E27FC236}">
                <a16:creationId xmlns:a16="http://schemas.microsoft.com/office/drawing/2014/main" id="{C042CAB6-A32C-5D40-B6CC-220037A4EF01}"/>
              </a:ext>
            </a:extLst>
          </p:cNvPr>
          <p:cNvSpPr>
            <a:spLocks noGrp="1"/>
          </p:cNvSpPr>
          <p:nvPr>
            <p:ph type="body" sz="quarter" idx="44"/>
          </p:nvPr>
        </p:nvSpPr>
        <p:spPr>
          <a:xfrm>
            <a:off x="542925" y="4648439"/>
            <a:ext cx="180000" cy="180000"/>
          </a:xfrm>
        </p:spPr>
        <p:txBody>
          <a:bodyPr/>
          <a:lstStyle/>
          <a:p>
            <a:endParaRPr lang="da-DK" dirty="0"/>
          </a:p>
        </p:txBody>
      </p:sp>
      <p:sp>
        <p:nvSpPr>
          <p:cNvPr id="33" name="Pladsholder til tekst 30">
            <a:extLst>
              <a:ext uri="{FF2B5EF4-FFF2-40B4-BE49-F238E27FC236}">
                <a16:creationId xmlns:a16="http://schemas.microsoft.com/office/drawing/2014/main" id="{C85424BD-97AB-714F-B7A9-7361B5457035}"/>
              </a:ext>
            </a:extLst>
          </p:cNvPr>
          <p:cNvSpPr txBox="1">
            <a:spLocks/>
          </p:cNvSpPr>
          <p:nvPr/>
        </p:nvSpPr>
        <p:spPr>
          <a:xfrm>
            <a:off x="542925" y="514816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0502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9EC39FBB-4DB4-C647-ADC3-A93D0F064755}"/>
              </a:ext>
            </a:extLst>
          </p:cNvPr>
          <p:cNvSpPr>
            <a:spLocks noGrp="1"/>
          </p:cNvSpPr>
          <p:nvPr>
            <p:ph type="body" sz="quarter" idx="44"/>
          </p:nvPr>
        </p:nvSpPr>
        <p:spPr>
          <a:xfrm>
            <a:off x="542925" y="4680625"/>
            <a:ext cx="4781016" cy="828000"/>
          </a:xfrm>
        </p:spPr>
        <p:txBody>
          <a:bodyPr/>
          <a:lstStyle/>
          <a:p>
            <a:r>
              <a:rPr lang="da-DK" dirty="0"/>
              <a:t>Hvis du er i tvivl, så snak med jeres informationssikkerhedskoordinator?</a:t>
            </a:r>
          </a:p>
        </p:txBody>
      </p:sp>
      <p:sp>
        <p:nvSpPr>
          <p:cNvPr id="5" name="Pladsholder til tekst 4">
            <a:extLst>
              <a:ext uri="{FF2B5EF4-FFF2-40B4-BE49-F238E27FC236}">
                <a16:creationId xmlns:a16="http://schemas.microsoft.com/office/drawing/2014/main" id="{004DB5B6-6837-7947-89B2-5DDC9A4D2368}"/>
              </a:ext>
            </a:extLst>
          </p:cNvPr>
          <p:cNvSpPr>
            <a:spLocks noGrp="1"/>
          </p:cNvSpPr>
          <p:nvPr>
            <p:ph type="body" sz="quarter" idx="43"/>
          </p:nvPr>
        </p:nvSpPr>
        <p:spPr/>
        <p:txBody>
          <a:bodyPr/>
          <a:lstStyle/>
          <a:p>
            <a:pPr marL="288000" lvl="0" indent="-288000"/>
            <a:r>
              <a:rPr lang="da-DK" dirty="0"/>
              <a:t>I en kommune opererer man med fire forskellige typer persondata, og systemerne klassificeres efter det.</a:t>
            </a:r>
          </a:p>
          <a:p>
            <a:pPr marL="288000" lvl="0" indent="-288000"/>
            <a:r>
              <a:rPr lang="da-DK" dirty="0"/>
              <a:t>En kommune klassificerer systemerne efter, hvilken type tilsyn der skal føres med systemet</a:t>
            </a:r>
          </a:p>
          <a:p>
            <a:pPr marL="288000" indent="-288000"/>
            <a:endParaRPr lang="da-DK" dirty="0"/>
          </a:p>
        </p:txBody>
      </p:sp>
      <p:sp>
        <p:nvSpPr>
          <p:cNvPr id="6" name="Titel 5">
            <a:extLst>
              <a:ext uri="{FF2B5EF4-FFF2-40B4-BE49-F238E27FC236}">
                <a16:creationId xmlns:a16="http://schemas.microsoft.com/office/drawing/2014/main" id="{18EF38E3-0D53-7043-969A-1558EDF7DD88}"/>
              </a:ext>
            </a:extLst>
          </p:cNvPr>
          <p:cNvSpPr>
            <a:spLocks noGrp="1"/>
          </p:cNvSpPr>
          <p:nvPr>
            <p:ph type="title"/>
          </p:nvPr>
        </p:nvSpPr>
        <p:spPr/>
        <p:txBody>
          <a:bodyPr/>
          <a:lstStyle/>
          <a:p>
            <a:r>
              <a:rPr lang="da-DK" dirty="0"/>
              <a:t>Klassifikation af systemer og data</a:t>
            </a:r>
          </a:p>
        </p:txBody>
      </p:sp>
      <p:sp>
        <p:nvSpPr>
          <p:cNvPr id="7" name="Pladsholder til tekst 6">
            <a:extLst>
              <a:ext uri="{FF2B5EF4-FFF2-40B4-BE49-F238E27FC236}">
                <a16:creationId xmlns:a16="http://schemas.microsoft.com/office/drawing/2014/main" id="{A85FF61D-01E6-4C4F-B53A-7D2631EBB774}"/>
              </a:ext>
            </a:extLst>
          </p:cNvPr>
          <p:cNvSpPr>
            <a:spLocks noGrp="1"/>
          </p:cNvSpPr>
          <p:nvPr>
            <p:ph type="body" sz="quarter" idx="14"/>
          </p:nvPr>
        </p:nvSpPr>
        <p:spPr>
          <a:xfrm>
            <a:off x="551717" y="1305981"/>
            <a:ext cx="4772223" cy="3049978"/>
          </a:xfrm>
        </p:spPr>
        <p:txBody>
          <a:bodyPr/>
          <a:lstStyle/>
          <a:p>
            <a:r>
              <a:rPr lang="da-DK" dirty="0"/>
              <a:t>Et klassifikationssystem, som kan bruges på tværs af de forskellige systemer, giver mulighed for at tilpasse forskellige niveauer af krav til informationssikkerheden i forhold til klassifikationen.</a:t>
            </a:r>
          </a:p>
          <a:p>
            <a:r>
              <a:rPr lang="da-DK" dirty="0"/>
              <a:t>Klassifikation af informationer er et krav for de organisationer, der anvender ISO 27001, men det gælder for alle, at man som minimum bør klassificere sit systemer i forhold til, om det indeholder personoplysninger eller ej. </a:t>
            </a:r>
          </a:p>
          <a:p>
            <a:endParaRPr lang="da-DK" dirty="0"/>
          </a:p>
        </p:txBody>
      </p:sp>
      <p:sp>
        <p:nvSpPr>
          <p:cNvPr id="8" name="Pladsholder til tekst 7">
            <a:extLst>
              <a:ext uri="{FF2B5EF4-FFF2-40B4-BE49-F238E27FC236}">
                <a16:creationId xmlns:a16="http://schemas.microsoft.com/office/drawing/2014/main" id="{8EE51A48-80FC-EF47-B367-B3EE5472C9BE}"/>
              </a:ext>
            </a:extLst>
          </p:cNvPr>
          <p:cNvSpPr>
            <a:spLocks noGrp="1"/>
          </p:cNvSpPr>
          <p:nvPr>
            <p:ph type="body" sz="quarter" idx="32"/>
          </p:nvPr>
        </p:nvSpPr>
        <p:spPr>
          <a:xfrm>
            <a:off x="670877" y="4896313"/>
            <a:ext cx="288000" cy="288000"/>
          </a:xfrm>
        </p:spPr>
        <p:txBody>
          <a:bodyPr/>
          <a:lstStyle/>
          <a:p>
            <a:endParaRPr lang="da-DK" dirty="0"/>
          </a:p>
        </p:txBody>
      </p:sp>
      <p:sp>
        <p:nvSpPr>
          <p:cNvPr id="11" name="Pladsholder til tekst 10">
            <a:extLst>
              <a:ext uri="{FF2B5EF4-FFF2-40B4-BE49-F238E27FC236}">
                <a16:creationId xmlns:a16="http://schemas.microsoft.com/office/drawing/2014/main" id="{0533B052-C4B1-A84A-A592-860E23CA4C72}"/>
              </a:ext>
            </a:extLst>
          </p:cNvPr>
          <p:cNvSpPr>
            <a:spLocks noGrp="1"/>
          </p:cNvSpPr>
          <p:nvPr>
            <p:ph type="body" sz="quarter" idx="35"/>
          </p:nvPr>
        </p:nvSpPr>
        <p:spPr/>
        <p:txBody>
          <a:bodyPr/>
          <a:lstStyle/>
          <a:p>
            <a:endParaRPr lang="da-DK"/>
          </a:p>
        </p:txBody>
      </p:sp>
      <p:sp>
        <p:nvSpPr>
          <p:cNvPr id="12" name="Pladsholder til tekst 11">
            <a:extLst>
              <a:ext uri="{FF2B5EF4-FFF2-40B4-BE49-F238E27FC236}">
                <a16:creationId xmlns:a16="http://schemas.microsoft.com/office/drawing/2014/main" id="{BA393A08-3C87-9747-9340-21C12A5C07C1}"/>
              </a:ext>
            </a:extLst>
          </p:cNvPr>
          <p:cNvSpPr>
            <a:spLocks noGrp="1"/>
          </p:cNvSpPr>
          <p:nvPr>
            <p:ph type="body" sz="quarter" idx="40"/>
          </p:nvPr>
        </p:nvSpPr>
        <p:spPr>
          <a:xfrm>
            <a:off x="5734214" y="1789480"/>
            <a:ext cx="180000" cy="180000"/>
          </a:xfrm>
        </p:spPr>
        <p:txBody>
          <a:bodyPr/>
          <a:lstStyle/>
          <a:p>
            <a:endParaRPr lang="da-DK"/>
          </a:p>
        </p:txBody>
      </p:sp>
      <p:sp>
        <p:nvSpPr>
          <p:cNvPr id="13" name="Pladsholder til tekst 12">
            <a:extLst>
              <a:ext uri="{FF2B5EF4-FFF2-40B4-BE49-F238E27FC236}">
                <a16:creationId xmlns:a16="http://schemas.microsoft.com/office/drawing/2014/main" id="{116F1704-2962-7E40-BD1D-6242A5F78AB0}"/>
              </a:ext>
            </a:extLst>
          </p:cNvPr>
          <p:cNvSpPr>
            <a:spLocks noGrp="1"/>
          </p:cNvSpPr>
          <p:nvPr>
            <p:ph type="body" sz="quarter" idx="41"/>
          </p:nvPr>
        </p:nvSpPr>
        <p:spPr>
          <a:xfrm>
            <a:off x="5734214" y="2514335"/>
            <a:ext cx="180000" cy="180000"/>
          </a:xfrm>
        </p:spPr>
        <p:txBody>
          <a:bodyPr/>
          <a:lstStyle/>
          <a:p>
            <a:endParaRPr lang="da-DK" dirty="0"/>
          </a:p>
        </p:txBody>
      </p:sp>
      <p:sp>
        <p:nvSpPr>
          <p:cNvPr id="14" name="Pladsholder til tekst 13">
            <a:extLst>
              <a:ext uri="{FF2B5EF4-FFF2-40B4-BE49-F238E27FC236}">
                <a16:creationId xmlns:a16="http://schemas.microsoft.com/office/drawing/2014/main" id="{C7735679-36F8-C74B-A288-118369DDDAF4}"/>
              </a:ext>
            </a:extLst>
          </p:cNvPr>
          <p:cNvSpPr>
            <a:spLocks noGrp="1"/>
          </p:cNvSpPr>
          <p:nvPr>
            <p:ph type="body" sz="quarter" idx="47"/>
          </p:nvPr>
        </p:nvSpPr>
        <p:spPr/>
        <p:txBody>
          <a:bodyPr/>
          <a:lstStyle/>
          <a:p>
            <a:r>
              <a:rPr lang="da-DK" dirty="0"/>
              <a:t>Eksempler</a:t>
            </a:r>
          </a:p>
          <a:p>
            <a:endParaRPr lang="da-DK" dirty="0"/>
          </a:p>
        </p:txBody>
      </p:sp>
    </p:spTree>
    <p:extLst>
      <p:ext uri="{BB962C8B-B14F-4D97-AF65-F5344CB8AC3E}">
        <p14:creationId xmlns:p14="http://schemas.microsoft.com/office/powerpoint/2010/main" val="281602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624C6-A4E6-5A47-81C5-97476BF512B7}"/>
              </a:ext>
            </a:extLst>
          </p:cNvPr>
          <p:cNvSpPr>
            <a:spLocks noGrp="1"/>
          </p:cNvSpPr>
          <p:nvPr>
            <p:ph type="title"/>
          </p:nvPr>
        </p:nvSpPr>
        <p:spPr/>
        <p:txBody>
          <a:bodyPr/>
          <a:lstStyle/>
          <a:p>
            <a:r>
              <a:rPr lang="da-DK" dirty="0"/>
              <a:t>Du skal sikre registrering af  behandlinger</a:t>
            </a:r>
          </a:p>
        </p:txBody>
      </p:sp>
      <p:sp>
        <p:nvSpPr>
          <p:cNvPr id="3" name="Pladsholder til tekst 2">
            <a:extLst>
              <a:ext uri="{FF2B5EF4-FFF2-40B4-BE49-F238E27FC236}">
                <a16:creationId xmlns:a16="http://schemas.microsoft.com/office/drawing/2014/main" id="{5B780E1F-49AA-F745-8E57-7CA98021CA03}"/>
              </a:ext>
            </a:extLst>
          </p:cNvPr>
          <p:cNvSpPr>
            <a:spLocks noGrp="1"/>
          </p:cNvSpPr>
          <p:nvPr>
            <p:ph type="body" sz="quarter" idx="14"/>
          </p:nvPr>
        </p:nvSpPr>
        <p:spPr>
          <a:xfrm>
            <a:off x="552913" y="1630938"/>
            <a:ext cx="5580063" cy="1439862"/>
          </a:xfrm>
        </p:spPr>
        <p:txBody>
          <a:bodyPr/>
          <a:lstStyle/>
          <a:p>
            <a:r>
              <a:rPr lang="da-DK" dirty="0"/>
              <a:t>Din organisation er forpligtet til at føre en samlet fortegnelse over alle behandlinger af personoplysninger - både behandlinger af ikke-følsomme oplysninger og følsomme oplysninger.</a:t>
            </a:r>
          </a:p>
        </p:txBody>
      </p:sp>
      <p:sp>
        <p:nvSpPr>
          <p:cNvPr id="4" name="Pladsholder til tekst 3">
            <a:extLst>
              <a:ext uri="{FF2B5EF4-FFF2-40B4-BE49-F238E27FC236}">
                <a16:creationId xmlns:a16="http://schemas.microsoft.com/office/drawing/2014/main" id="{DB3B109B-9C6F-EB47-9ABF-039AD3BEAAFD}"/>
              </a:ext>
            </a:extLst>
          </p:cNvPr>
          <p:cNvSpPr>
            <a:spLocks noGrp="1"/>
          </p:cNvSpPr>
          <p:nvPr>
            <p:ph type="body" sz="quarter" idx="15"/>
          </p:nvPr>
        </p:nvSpPr>
        <p:spPr>
          <a:xfrm>
            <a:off x="6699250" y="743828"/>
            <a:ext cx="2773363" cy="799212"/>
          </a:xfrm>
        </p:spPr>
        <p:txBody>
          <a:bodyPr/>
          <a:lstStyle/>
          <a:p>
            <a:r>
              <a:rPr lang="da-DK" u="none" dirty="0"/>
              <a:t>På datatilsynet.dk kan du finde en vejledning i hvordan fortegnelsen skal føres. På kl.dk kan du finde KL’s standardfortegnelser.</a:t>
            </a:r>
          </a:p>
          <a:p>
            <a:endParaRPr lang="da-DK" u="none" dirty="0"/>
          </a:p>
        </p:txBody>
      </p:sp>
      <p:sp>
        <p:nvSpPr>
          <p:cNvPr id="5" name="Pladsholder til tekst 4">
            <a:extLst>
              <a:ext uri="{FF2B5EF4-FFF2-40B4-BE49-F238E27FC236}">
                <a16:creationId xmlns:a16="http://schemas.microsoft.com/office/drawing/2014/main" id="{5F4CBFB3-4DD2-AB4F-B61E-4C822770EC73}"/>
              </a:ext>
            </a:extLst>
          </p:cNvPr>
          <p:cNvSpPr>
            <a:spLocks noGrp="1"/>
          </p:cNvSpPr>
          <p:nvPr>
            <p:ph type="body" sz="quarter" idx="16"/>
          </p:nvPr>
        </p:nvSpPr>
        <p:spPr>
          <a:xfrm>
            <a:off x="542923" y="3356076"/>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B5C9C212-1579-3440-9104-855FC70997FE}"/>
              </a:ext>
            </a:extLst>
          </p:cNvPr>
          <p:cNvSpPr>
            <a:spLocks noGrp="1"/>
          </p:cNvSpPr>
          <p:nvPr>
            <p:ph type="body" sz="quarter" idx="17"/>
          </p:nvPr>
        </p:nvSpPr>
        <p:spPr>
          <a:xfrm>
            <a:off x="542922" y="3653203"/>
            <a:ext cx="5580061" cy="1439862"/>
          </a:xfrm>
        </p:spPr>
        <p:txBody>
          <a:bodyPr/>
          <a:lstStyle/>
          <a:p>
            <a:r>
              <a:rPr lang="da-DK" dirty="0"/>
              <a:t>Du sikrer, at systemet er medtaget med korrekte oplysninger på organisationens fortegnelse over behandlingsaktiviteter.</a:t>
            </a:r>
          </a:p>
          <a:p>
            <a:r>
              <a:rPr lang="da-DK" dirty="0"/>
              <a:t>Du aftaler med DPO/informationssikkerhedskoordinatoren hvordan overblikket dannes og registreres.</a:t>
            </a:r>
          </a:p>
          <a:p>
            <a:r>
              <a:rPr lang="da-DK" dirty="0"/>
              <a:t>Du sikrer, at der følges op på, om ændringer medfører behov for at ændre fortegnelsen.</a:t>
            </a:r>
          </a:p>
          <a:p>
            <a:endParaRPr lang="da-DK" dirty="0"/>
          </a:p>
        </p:txBody>
      </p:sp>
      <p:sp>
        <p:nvSpPr>
          <p:cNvPr id="7" name="Pladsholder til tekst 6">
            <a:extLst>
              <a:ext uri="{FF2B5EF4-FFF2-40B4-BE49-F238E27FC236}">
                <a16:creationId xmlns:a16="http://schemas.microsoft.com/office/drawing/2014/main" id="{41C25B53-A001-514F-8A0B-0C7DA031B6A5}"/>
              </a:ext>
            </a:extLst>
          </p:cNvPr>
          <p:cNvSpPr>
            <a:spLocks noGrp="1"/>
          </p:cNvSpPr>
          <p:nvPr>
            <p:ph type="body" sz="quarter" idx="19"/>
          </p:nvPr>
        </p:nvSpPr>
        <p:spPr>
          <a:xfrm>
            <a:off x="6699250" y="2725595"/>
            <a:ext cx="2773363" cy="2602483"/>
          </a:xfrm>
        </p:spPr>
        <p:txBody>
          <a:bodyPr/>
          <a:lstStyle/>
          <a:p>
            <a:pPr lvl="0"/>
            <a:r>
              <a:rPr lang="da-DK" dirty="0">
                <a:solidFill>
                  <a:schemeClr val="tx2"/>
                </a:solidFill>
              </a:rPr>
              <a:t>Hver dataansvarlig og hvis det er relevant, den dataansvarliges repræsentant fører fortegnelser over behandlingsaktiviteter under deres ansvar. (GDPR)</a:t>
            </a:r>
          </a:p>
          <a:p>
            <a:r>
              <a:rPr lang="da-DK" dirty="0">
                <a:solidFill>
                  <a:schemeClr val="tx2"/>
                </a:solidFill>
              </a:rPr>
              <a:t>Alle relevante lov-, myndigheds- og kontraktkrav samt organisationens metode til overholdelse af disse krav skal være klart identificeret, dokumenteret og opdateret for hvert informationssystem og for organisationen (ISO A.18.1.1)</a:t>
            </a:r>
          </a:p>
        </p:txBody>
      </p:sp>
      <p:sp>
        <p:nvSpPr>
          <p:cNvPr id="8" name="Pladsholder til tekst 7">
            <a:extLst>
              <a:ext uri="{FF2B5EF4-FFF2-40B4-BE49-F238E27FC236}">
                <a16:creationId xmlns:a16="http://schemas.microsoft.com/office/drawing/2014/main" id="{CDC1F8BE-4302-3D44-B05E-7ECCFFDD4CAB}"/>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16BF6909-A0BB-104A-9BD1-A6385E54CDED}"/>
              </a:ext>
            </a:extLst>
          </p:cNvPr>
          <p:cNvSpPr>
            <a:spLocks noGrp="1"/>
          </p:cNvSpPr>
          <p:nvPr>
            <p:ph type="body" sz="quarter" idx="21"/>
          </p:nvPr>
        </p:nvSpPr>
        <p:spPr>
          <a:xfrm>
            <a:off x="6985417" y="1867663"/>
            <a:ext cx="2487196" cy="451827"/>
          </a:xfrm>
        </p:spPr>
        <p:txBody>
          <a:bodyPr/>
          <a:lstStyle/>
          <a:p>
            <a:endParaRPr lang="da-DK" dirty="0"/>
          </a:p>
        </p:txBody>
      </p:sp>
      <p:sp>
        <p:nvSpPr>
          <p:cNvPr id="10" name="Pladsholder til tekst 9">
            <a:extLst>
              <a:ext uri="{FF2B5EF4-FFF2-40B4-BE49-F238E27FC236}">
                <a16:creationId xmlns:a16="http://schemas.microsoft.com/office/drawing/2014/main" id="{B8BB84C8-7A84-B34D-8CC5-94E4A3DF8B16}"/>
              </a:ext>
            </a:extLst>
          </p:cNvPr>
          <p:cNvSpPr>
            <a:spLocks noGrp="1"/>
          </p:cNvSpPr>
          <p:nvPr>
            <p:ph type="body" sz="quarter" idx="22"/>
          </p:nvPr>
        </p:nvSpPr>
        <p:spPr>
          <a:xfrm>
            <a:off x="6699250" y="1609582"/>
            <a:ext cx="2773363" cy="241620"/>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C6DEFEEA-87DF-9B48-955B-478773041C1B}"/>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5A976087-C46E-D745-90BC-E220289429DD}"/>
              </a:ext>
            </a:extLst>
          </p:cNvPr>
          <p:cNvSpPr>
            <a:spLocks noGrp="1"/>
          </p:cNvSpPr>
          <p:nvPr>
            <p:ph type="body" sz="quarter" idx="39"/>
          </p:nvPr>
        </p:nvSpPr>
        <p:spPr>
          <a:xfrm>
            <a:off x="542925" y="3675253"/>
            <a:ext cx="180000" cy="180000"/>
          </a:xfrm>
        </p:spPr>
        <p:txBody>
          <a:bodyPr/>
          <a:lstStyle/>
          <a:p>
            <a:endParaRPr lang="da-DK"/>
          </a:p>
        </p:txBody>
      </p:sp>
      <p:sp>
        <p:nvSpPr>
          <p:cNvPr id="16" name="Pladsholder til tekst 15">
            <a:extLst>
              <a:ext uri="{FF2B5EF4-FFF2-40B4-BE49-F238E27FC236}">
                <a16:creationId xmlns:a16="http://schemas.microsoft.com/office/drawing/2014/main" id="{30E468B0-1EE6-B14B-B388-20A6442F80A2}"/>
              </a:ext>
            </a:extLst>
          </p:cNvPr>
          <p:cNvSpPr>
            <a:spLocks noGrp="1"/>
          </p:cNvSpPr>
          <p:nvPr>
            <p:ph type="body" sz="quarter" idx="42"/>
          </p:nvPr>
        </p:nvSpPr>
        <p:spPr>
          <a:xfrm>
            <a:off x="6699474" y="1884309"/>
            <a:ext cx="180000" cy="180000"/>
          </a:xfrm>
        </p:spPr>
        <p:txBody>
          <a:bodyPr/>
          <a:lstStyle/>
          <a:p>
            <a:endParaRPr lang="da-DK"/>
          </a:p>
        </p:txBody>
      </p:sp>
      <p:sp>
        <p:nvSpPr>
          <p:cNvPr id="17" name="Pladsholder til tekst 16">
            <a:extLst>
              <a:ext uri="{FF2B5EF4-FFF2-40B4-BE49-F238E27FC236}">
                <a16:creationId xmlns:a16="http://schemas.microsoft.com/office/drawing/2014/main" id="{FEA90399-5EEC-A344-926F-824B4C0B7D96}"/>
              </a:ext>
            </a:extLst>
          </p:cNvPr>
          <p:cNvSpPr>
            <a:spLocks noGrp="1"/>
          </p:cNvSpPr>
          <p:nvPr>
            <p:ph type="body" sz="quarter" idx="43"/>
          </p:nvPr>
        </p:nvSpPr>
        <p:spPr>
          <a:xfrm>
            <a:off x="6699474" y="2139490"/>
            <a:ext cx="180000" cy="180000"/>
          </a:xfrm>
        </p:spPr>
        <p:txBody>
          <a:bodyPr/>
          <a:lstStyle/>
          <a:p>
            <a:endParaRPr lang="da-DK"/>
          </a:p>
        </p:txBody>
      </p:sp>
      <p:sp>
        <p:nvSpPr>
          <p:cNvPr id="18" name="Pladsholder til tekst 17">
            <a:extLst>
              <a:ext uri="{FF2B5EF4-FFF2-40B4-BE49-F238E27FC236}">
                <a16:creationId xmlns:a16="http://schemas.microsoft.com/office/drawing/2014/main" id="{B5A6913E-B438-544E-B440-CBEF2BE43957}"/>
              </a:ext>
            </a:extLst>
          </p:cNvPr>
          <p:cNvSpPr>
            <a:spLocks noGrp="1"/>
          </p:cNvSpPr>
          <p:nvPr>
            <p:ph type="body" sz="quarter" idx="44"/>
          </p:nvPr>
        </p:nvSpPr>
        <p:spPr>
          <a:xfrm>
            <a:off x="542925" y="4174349"/>
            <a:ext cx="180000" cy="180000"/>
          </a:xfrm>
        </p:spPr>
        <p:txBody>
          <a:bodyPr/>
          <a:lstStyle/>
          <a:p>
            <a:endParaRPr lang="da-DK" dirty="0"/>
          </a:p>
        </p:txBody>
      </p:sp>
      <p:pic>
        <p:nvPicPr>
          <p:cNvPr id="12" name="Billede 11">
            <a:extLst>
              <a:ext uri="{FF2B5EF4-FFF2-40B4-BE49-F238E27FC236}">
                <a16:creationId xmlns:a16="http://schemas.microsoft.com/office/drawing/2014/main" id="{E73B98DF-90BD-8149-9D0E-2579EEFE054F}"/>
              </a:ext>
            </a:extLst>
          </p:cNvPr>
          <p:cNvPicPr>
            <a:picLocks noChangeAspect="1"/>
          </p:cNvPicPr>
          <p:nvPr/>
        </p:nvPicPr>
        <p:blipFill>
          <a:blip r:embed="rId3"/>
          <a:stretch>
            <a:fillRect/>
          </a:stretch>
        </p:blipFill>
        <p:spPr>
          <a:xfrm>
            <a:off x="541247" y="4682405"/>
            <a:ext cx="177800" cy="177800"/>
          </a:xfrm>
          <a:prstGeom prst="rect">
            <a:avLst/>
          </a:prstGeom>
        </p:spPr>
      </p:pic>
    </p:spTree>
    <p:extLst>
      <p:ext uri="{BB962C8B-B14F-4D97-AF65-F5344CB8AC3E}">
        <p14:creationId xmlns:p14="http://schemas.microsoft.com/office/powerpoint/2010/main" val="262141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927B05A2-22B4-454F-B840-A39B2F1A46F2}"/>
              </a:ext>
            </a:extLst>
          </p:cNvPr>
          <p:cNvSpPr>
            <a:spLocks noGrp="1"/>
          </p:cNvSpPr>
          <p:nvPr>
            <p:ph type="title"/>
          </p:nvPr>
        </p:nvSpPr>
        <p:spPr/>
        <p:txBody>
          <a:bodyPr/>
          <a:lstStyle/>
          <a:p>
            <a:r>
              <a:rPr lang="da-DK" dirty="0"/>
              <a:t>Du skal sikre at data er tilstrækkelig beskyttet i systemet</a:t>
            </a:r>
          </a:p>
        </p:txBody>
      </p:sp>
      <p:sp>
        <p:nvSpPr>
          <p:cNvPr id="21" name="Pladsholder til tekst 20">
            <a:extLst>
              <a:ext uri="{FF2B5EF4-FFF2-40B4-BE49-F238E27FC236}">
                <a16:creationId xmlns:a16="http://schemas.microsoft.com/office/drawing/2014/main" id="{AE352FD3-78D3-804D-B4ED-C5A59DA2F1CA}"/>
              </a:ext>
            </a:extLst>
          </p:cNvPr>
          <p:cNvSpPr>
            <a:spLocks noGrp="1"/>
          </p:cNvSpPr>
          <p:nvPr>
            <p:ph type="body" sz="quarter" idx="14"/>
          </p:nvPr>
        </p:nvSpPr>
        <p:spPr>
          <a:xfrm>
            <a:off x="542925" y="1952983"/>
            <a:ext cx="3960814" cy="1660926"/>
          </a:xfrm>
        </p:spPr>
        <p:txBody>
          <a:bodyPr/>
          <a:lstStyle/>
          <a:p>
            <a:r>
              <a:rPr lang="da-DK" dirty="0"/>
              <a:t>Du skal sikre, at der er gennemført </a:t>
            </a:r>
            <a:r>
              <a:rPr lang="da-DK" dirty="0" err="1"/>
              <a:t>pas-sende</a:t>
            </a:r>
            <a:r>
              <a:rPr lang="da-DK" dirty="0"/>
              <a:t> organisatoriske og tekniske </a:t>
            </a:r>
            <a:r>
              <a:rPr lang="da-DK" dirty="0" err="1"/>
              <a:t>foran-staltninger</a:t>
            </a:r>
            <a:r>
              <a:rPr lang="da-DK" dirty="0"/>
              <a:t> både for at sikre de registreres rettigheder i forhold til systemets </a:t>
            </a:r>
            <a:r>
              <a:rPr lang="da-DK" dirty="0" err="1"/>
              <a:t>behand-ling</a:t>
            </a:r>
            <a:r>
              <a:rPr lang="da-DK" dirty="0"/>
              <a:t> af persondata og for at beskytte organisationens følsomme data.</a:t>
            </a:r>
          </a:p>
        </p:txBody>
      </p:sp>
      <p:sp>
        <p:nvSpPr>
          <p:cNvPr id="22" name="Pladsholder til tekst 21">
            <a:extLst>
              <a:ext uri="{FF2B5EF4-FFF2-40B4-BE49-F238E27FC236}">
                <a16:creationId xmlns:a16="http://schemas.microsoft.com/office/drawing/2014/main" id="{87693111-0CCF-4546-93F6-516F40F124E7}"/>
              </a:ext>
            </a:extLst>
          </p:cNvPr>
          <p:cNvSpPr>
            <a:spLocks noGrp="1"/>
          </p:cNvSpPr>
          <p:nvPr>
            <p:ph type="body" sz="quarter" idx="15"/>
          </p:nvPr>
        </p:nvSpPr>
        <p:spPr>
          <a:xfrm>
            <a:off x="5345044" y="742888"/>
            <a:ext cx="5101432" cy="935531"/>
          </a:xfrm>
        </p:spPr>
        <p:txBody>
          <a:bodyPr/>
          <a:lstStyle/>
          <a:p>
            <a:r>
              <a:rPr lang="da-DK" sz="1100" u="none" dirty="0"/>
              <a:t>På datatilsynet.dk kan du finde en række vejledninger. F.eks. ”vejledning om risikostyring” og vejledning om ” Behandlingssikkerhed og databeskyttelse gennem design og standardindstillinger”.</a:t>
            </a:r>
            <a:br>
              <a:rPr lang="da-DK" sz="1100" u="none" dirty="0"/>
            </a:br>
            <a:r>
              <a:rPr lang="da-DK" sz="1100" u="none" dirty="0"/>
              <a:t>På videncenter.kl.dk under fanen viden og værktøjer kan du finde materialer til brug for Risikostyring og på sikkerdigital.dk kan du finde vejledning om leverandørstyring.</a:t>
            </a:r>
          </a:p>
          <a:p>
            <a:endParaRPr lang="da-DK" sz="1100" u="none" dirty="0"/>
          </a:p>
        </p:txBody>
      </p:sp>
      <p:sp>
        <p:nvSpPr>
          <p:cNvPr id="23" name="Pladsholder til tekst 22">
            <a:extLst>
              <a:ext uri="{FF2B5EF4-FFF2-40B4-BE49-F238E27FC236}">
                <a16:creationId xmlns:a16="http://schemas.microsoft.com/office/drawing/2014/main" id="{5051B1D3-897C-1648-B1DD-EA9AF9D060C1}"/>
              </a:ext>
            </a:extLst>
          </p:cNvPr>
          <p:cNvSpPr>
            <a:spLocks noGrp="1"/>
          </p:cNvSpPr>
          <p:nvPr>
            <p:ph type="body" sz="quarter" idx="16"/>
          </p:nvPr>
        </p:nvSpPr>
        <p:spPr>
          <a:xfrm>
            <a:off x="542926" y="3686572"/>
            <a:ext cx="3960815" cy="285750"/>
          </a:xfrm>
        </p:spPr>
        <p:txBody>
          <a:bodyPr/>
          <a:lstStyle/>
          <a:p>
            <a:r>
              <a:rPr lang="da-DK" dirty="0"/>
              <a:t>Eksempler</a:t>
            </a:r>
          </a:p>
        </p:txBody>
      </p:sp>
      <p:sp>
        <p:nvSpPr>
          <p:cNvPr id="24" name="Pladsholder til tekst 23">
            <a:extLst>
              <a:ext uri="{FF2B5EF4-FFF2-40B4-BE49-F238E27FC236}">
                <a16:creationId xmlns:a16="http://schemas.microsoft.com/office/drawing/2014/main" id="{C080E407-09C8-0F45-9257-F6444B4B1E15}"/>
              </a:ext>
            </a:extLst>
          </p:cNvPr>
          <p:cNvSpPr>
            <a:spLocks noGrp="1"/>
          </p:cNvSpPr>
          <p:nvPr>
            <p:ph type="body" sz="quarter" idx="17"/>
          </p:nvPr>
        </p:nvSpPr>
        <p:spPr>
          <a:xfrm>
            <a:off x="542925" y="3983698"/>
            <a:ext cx="3960817" cy="1758733"/>
          </a:xfrm>
        </p:spPr>
        <p:txBody>
          <a:bodyPr/>
          <a:lstStyle/>
          <a:p>
            <a:r>
              <a:rPr lang="da-DK" dirty="0"/>
              <a:t>Med udgangspunkt i risikovurderingen, vurderes behovet for organisatoriske og tekniske foranstaltninger, og du sikrer, at disse implementeres.</a:t>
            </a:r>
          </a:p>
          <a:p>
            <a:r>
              <a:rPr lang="da-DK" dirty="0"/>
              <a:t>Du sørger for at stille krav til databehandleren om implementering af de organisatoriske og tekniske krav i databehandleraftalen.</a:t>
            </a:r>
          </a:p>
          <a:p>
            <a:endParaRPr lang="da-DK" dirty="0"/>
          </a:p>
        </p:txBody>
      </p:sp>
      <p:sp>
        <p:nvSpPr>
          <p:cNvPr id="25" name="Pladsholder til tekst 24">
            <a:extLst>
              <a:ext uri="{FF2B5EF4-FFF2-40B4-BE49-F238E27FC236}">
                <a16:creationId xmlns:a16="http://schemas.microsoft.com/office/drawing/2014/main" id="{880819A3-6413-4245-8998-009CF8522DED}"/>
              </a:ext>
            </a:extLst>
          </p:cNvPr>
          <p:cNvSpPr>
            <a:spLocks noGrp="1"/>
          </p:cNvSpPr>
          <p:nvPr>
            <p:ph type="body" sz="quarter" idx="19"/>
          </p:nvPr>
        </p:nvSpPr>
        <p:spPr>
          <a:xfrm>
            <a:off x="5327460" y="2642700"/>
            <a:ext cx="5008753" cy="2865926"/>
          </a:xfrm>
        </p:spPr>
        <p:txBody>
          <a:bodyPr/>
          <a:lstStyle/>
          <a:p>
            <a:r>
              <a:rPr lang="da-DK" dirty="0"/>
              <a:t>Den dataansvarlige gennemfører passende tekniske og organisatoriske foranstaltninger. Disse foranstaltninger skal om nødvendigt løbende revideres og ajourføres. (GDPR Art 32)</a:t>
            </a:r>
          </a:p>
          <a:p>
            <a:r>
              <a:rPr lang="da-DK" dirty="0"/>
              <a:t>Under hensyntagen til det aktuelle tekniske niveau, implementeringsomkostningerne og den pågældende behandlings karakter, omfang, sammenhæng og formål samt risiciene af varierende sandsynlighed og alvor for fysiske personers rettigheder og frihedsrettigheder gennemfører den dataansvarlige og databehandleren passende tekniske og organisatoriske foranstaltninger for at sikre et sikkerhedsniveau, der passer til disse risici. (GDPR Art 32)</a:t>
            </a:r>
          </a:p>
          <a:p>
            <a:r>
              <a:rPr lang="da-DK" dirty="0"/>
              <a:t>Privatlivets fred og personoplysninger skal beskyttes i overensstemmelse med relevant lovgivning og eventuelle forskrifter (ISO A.18.1.4</a:t>
            </a:r>
          </a:p>
        </p:txBody>
      </p:sp>
      <p:sp>
        <p:nvSpPr>
          <p:cNvPr id="26" name="Pladsholder til tekst 25">
            <a:extLst>
              <a:ext uri="{FF2B5EF4-FFF2-40B4-BE49-F238E27FC236}">
                <a16:creationId xmlns:a16="http://schemas.microsoft.com/office/drawing/2014/main" id="{49F64F5F-DD43-5549-847B-46E152B87E5C}"/>
              </a:ext>
            </a:extLst>
          </p:cNvPr>
          <p:cNvSpPr>
            <a:spLocks noGrp="1"/>
          </p:cNvSpPr>
          <p:nvPr>
            <p:ph type="body" sz="quarter" idx="20"/>
          </p:nvPr>
        </p:nvSpPr>
        <p:spPr>
          <a:xfrm>
            <a:off x="5330152" y="503238"/>
            <a:ext cx="2773363" cy="241620"/>
          </a:xfrm>
        </p:spPr>
        <p:txBody>
          <a:bodyPr/>
          <a:lstStyle/>
          <a:p>
            <a:r>
              <a:rPr lang="da-DK" dirty="0"/>
              <a:t>Vejledninger og materialer</a:t>
            </a:r>
          </a:p>
          <a:p>
            <a:endParaRPr lang="da-DK" dirty="0"/>
          </a:p>
        </p:txBody>
      </p:sp>
      <p:sp>
        <p:nvSpPr>
          <p:cNvPr id="27" name="Pladsholder til tekst 26">
            <a:extLst>
              <a:ext uri="{FF2B5EF4-FFF2-40B4-BE49-F238E27FC236}">
                <a16:creationId xmlns:a16="http://schemas.microsoft.com/office/drawing/2014/main" id="{5725DA45-84EE-1B4D-8B25-50AE9C7EF30C}"/>
              </a:ext>
            </a:extLst>
          </p:cNvPr>
          <p:cNvSpPr>
            <a:spLocks noGrp="1"/>
          </p:cNvSpPr>
          <p:nvPr>
            <p:ph type="body" sz="quarter" idx="21"/>
          </p:nvPr>
        </p:nvSpPr>
        <p:spPr>
          <a:xfrm>
            <a:off x="5613402" y="2053914"/>
            <a:ext cx="2773363" cy="241620"/>
          </a:xfrm>
        </p:spPr>
        <p:txBody>
          <a:bodyPr/>
          <a:lstStyle/>
          <a:p>
            <a:endParaRPr lang="da-DK" dirty="0"/>
          </a:p>
        </p:txBody>
      </p:sp>
      <p:sp>
        <p:nvSpPr>
          <p:cNvPr id="28" name="Pladsholder til tekst 27">
            <a:extLst>
              <a:ext uri="{FF2B5EF4-FFF2-40B4-BE49-F238E27FC236}">
                <a16:creationId xmlns:a16="http://schemas.microsoft.com/office/drawing/2014/main" id="{0F6F1494-DA7F-CB49-A0FB-CF5330E4E622}"/>
              </a:ext>
            </a:extLst>
          </p:cNvPr>
          <p:cNvSpPr>
            <a:spLocks noGrp="1"/>
          </p:cNvSpPr>
          <p:nvPr>
            <p:ph type="body" sz="quarter" idx="22"/>
          </p:nvPr>
        </p:nvSpPr>
        <p:spPr>
          <a:xfrm>
            <a:off x="5350897" y="1797259"/>
            <a:ext cx="2773363" cy="241620"/>
          </a:xfrm>
        </p:spPr>
        <p:txBody>
          <a:bodyPr/>
          <a:lstStyle/>
          <a:p>
            <a:r>
              <a:rPr lang="da-DK" dirty="0"/>
              <a:t>Lokale vejledninger</a:t>
            </a:r>
          </a:p>
          <a:p>
            <a:endParaRPr lang="da-DK" dirty="0"/>
          </a:p>
        </p:txBody>
      </p:sp>
      <p:sp>
        <p:nvSpPr>
          <p:cNvPr id="29" name="Pladsholder til tekst 28">
            <a:extLst>
              <a:ext uri="{FF2B5EF4-FFF2-40B4-BE49-F238E27FC236}">
                <a16:creationId xmlns:a16="http://schemas.microsoft.com/office/drawing/2014/main" id="{D7447BC3-E40A-F843-8E32-30B13F2709EE}"/>
              </a:ext>
            </a:extLst>
          </p:cNvPr>
          <p:cNvSpPr>
            <a:spLocks noGrp="1"/>
          </p:cNvSpPr>
          <p:nvPr>
            <p:ph type="body" sz="quarter" idx="23"/>
          </p:nvPr>
        </p:nvSpPr>
        <p:spPr>
          <a:xfrm>
            <a:off x="5327460" y="5587547"/>
            <a:ext cx="2773363" cy="350322"/>
          </a:xfrm>
        </p:spPr>
        <p:txBody>
          <a:bodyPr/>
          <a:lstStyle/>
          <a:p>
            <a:r>
              <a:rPr lang="da-DK" dirty="0"/>
              <a:t>Kilde: GDPR &amp; ISO 27001</a:t>
            </a:r>
          </a:p>
        </p:txBody>
      </p:sp>
      <p:sp>
        <p:nvSpPr>
          <p:cNvPr id="31" name="Pladsholder til tekst 30">
            <a:extLst>
              <a:ext uri="{FF2B5EF4-FFF2-40B4-BE49-F238E27FC236}">
                <a16:creationId xmlns:a16="http://schemas.microsoft.com/office/drawing/2014/main" id="{F33326DB-AA2D-0C44-A044-B0DF4DF4E404}"/>
              </a:ext>
            </a:extLst>
          </p:cNvPr>
          <p:cNvSpPr>
            <a:spLocks noGrp="1"/>
          </p:cNvSpPr>
          <p:nvPr>
            <p:ph type="body" sz="quarter" idx="39"/>
          </p:nvPr>
        </p:nvSpPr>
        <p:spPr>
          <a:xfrm>
            <a:off x="542928" y="4005749"/>
            <a:ext cx="180000" cy="180000"/>
          </a:xfrm>
        </p:spPr>
        <p:txBody>
          <a:bodyPr/>
          <a:lstStyle/>
          <a:p>
            <a:endParaRPr lang="da-DK"/>
          </a:p>
        </p:txBody>
      </p:sp>
      <p:sp>
        <p:nvSpPr>
          <p:cNvPr id="34" name="Pladsholder til tekst 33">
            <a:extLst>
              <a:ext uri="{FF2B5EF4-FFF2-40B4-BE49-F238E27FC236}">
                <a16:creationId xmlns:a16="http://schemas.microsoft.com/office/drawing/2014/main" id="{A2395A93-446A-7048-8EF6-84BFD73AFC27}"/>
              </a:ext>
            </a:extLst>
          </p:cNvPr>
          <p:cNvSpPr>
            <a:spLocks noGrp="1"/>
          </p:cNvSpPr>
          <p:nvPr>
            <p:ph type="body" sz="quarter" idx="42"/>
          </p:nvPr>
        </p:nvSpPr>
        <p:spPr>
          <a:xfrm>
            <a:off x="5327460" y="2070559"/>
            <a:ext cx="180000" cy="180000"/>
          </a:xfrm>
        </p:spPr>
        <p:txBody>
          <a:bodyPr/>
          <a:lstStyle/>
          <a:p>
            <a:endParaRPr lang="da-DK"/>
          </a:p>
        </p:txBody>
      </p:sp>
      <p:sp>
        <p:nvSpPr>
          <p:cNvPr id="36" name="Pladsholder til tekst 35">
            <a:extLst>
              <a:ext uri="{FF2B5EF4-FFF2-40B4-BE49-F238E27FC236}">
                <a16:creationId xmlns:a16="http://schemas.microsoft.com/office/drawing/2014/main" id="{BCC6A7D3-492B-3249-B1BB-1E61212E961F}"/>
              </a:ext>
            </a:extLst>
          </p:cNvPr>
          <p:cNvSpPr>
            <a:spLocks noGrp="1"/>
          </p:cNvSpPr>
          <p:nvPr>
            <p:ph type="body" sz="quarter" idx="44"/>
          </p:nvPr>
        </p:nvSpPr>
        <p:spPr>
          <a:xfrm>
            <a:off x="542928" y="4960706"/>
            <a:ext cx="180000" cy="180000"/>
          </a:xfrm>
        </p:spPr>
        <p:txBody>
          <a:bodyPr/>
          <a:lstStyle/>
          <a:p>
            <a:endParaRPr lang="da-DK" dirty="0"/>
          </a:p>
        </p:txBody>
      </p:sp>
    </p:spTree>
    <p:extLst>
      <p:ext uri="{BB962C8B-B14F-4D97-AF65-F5344CB8AC3E}">
        <p14:creationId xmlns:p14="http://schemas.microsoft.com/office/powerpoint/2010/main" val="18407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89054-C79D-9F48-BFF7-AA48474A36EE}"/>
              </a:ext>
            </a:extLst>
          </p:cNvPr>
          <p:cNvSpPr>
            <a:spLocks noGrp="1"/>
          </p:cNvSpPr>
          <p:nvPr>
            <p:ph type="title"/>
          </p:nvPr>
        </p:nvSpPr>
        <p:spPr/>
        <p:txBody>
          <a:bodyPr/>
          <a:lstStyle/>
          <a:p>
            <a:r>
              <a:rPr lang="da-DK" dirty="0"/>
              <a:t>Du skal sikre databehandleraftaler</a:t>
            </a:r>
          </a:p>
        </p:txBody>
      </p:sp>
      <p:sp>
        <p:nvSpPr>
          <p:cNvPr id="3" name="Pladsholder til tekst 2">
            <a:extLst>
              <a:ext uri="{FF2B5EF4-FFF2-40B4-BE49-F238E27FC236}">
                <a16:creationId xmlns:a16="http://schemas.microsoft.com/office/drawing/2014/main" id="{B436CB3C-5FBC-174F-99B6-4B9FF804B928}"/>
              </a:ext>
            </a:extLst>
          </p:cNvPr>
          <p:cNvSpPr>
            <a:spLocks noGrp="1"/>
          </p:cNvSpPr>
          <p:nvPr>
            <p:ph type="body" sz="quarter" idx="14"/>
          </p:nvPr>
        </p:nvSpPr>
        <p:spPr/>
        <p:txBody>
          <a:bodyPr/>
          <a:lstStyle/>
          <a:p>
            <a:r>
              <a:rPr lang="da-DK" dirty="0"/>
              <a:t>Du skal sikre, at der er indgået forpligtende aftaler med databehandlere, i overensstemmelse med forordningens krav samt organisationens politikker.</a:t>
            </a:r>
          </a:p>
        </p:txBody>
      </p:sp>
      <p:sp>
        <p:nvSpPr>
          <p:cNvPr id="4" name="Pladsholder til tekst 3">
            <a:extLst>
              <a:ext uri="{FF2B5EF4-FFF2-40B4-BE49-F238E27FC236}">
                <a16:creationId xmlns:a16="http://schemas.microsoft.com/office/drawing/2014/main" id="{70FF95BC-783E-234F-AED9-4BA1E0C57BEA}"/>
              </a:ext>
            </a:extLst>
          </p:cNvPr>
          <p:cNvSpPr>
            <a:spLocks noGrp="1"/>
          </p:cNvSpPr>
          <p:nvPr>
            <p:ph type="body" sz="quarter" idx="15"/>
          </p:nvPr>
        </p:nvSpPr>
        <p:spPr>
          <a:xfrm>
            <a:off x="6699250" y="536267"/>
            <a:ext cx="3636963" cy="857933"/>
          </a:xfrm>
        </p:spPr>
        <p:txBody>
          <a:bodyPr/>
          <a:lstStyle/>
          <a:p>
            <a:r>
              <a:rPr lang="da-DK" sz="1100" u="none" dirty="0"/>
              <a:t>På datatilsynet.dk kan du finde en række vejledninger. F.eks. "vejledning om dataansvarlige og databehandlere” og datatilsynets skabelon for standard databehandleraftale.</a:t>
            </a:r>
            <a:endParaRPr lang="da-DK" sz="1100" b="1" u="none" dirty="0"/>
          </a:p>
        </p:txBody>
      </p:sp>
      <p:sp>
        <p:nvSpPr>
          <p:cNvPr id="36" name="Pladsholder til tekst 35">
            <a:extLst>
              <a:ext uri="{FF2B5EF4-FFF2-40B4-BE49-F238E27FC236}">
                <a16:creationId xmlns:a16="http://schemas.microsoft.com/office/drawing/2014/main" id="{19EBFB87-1592-A04F-8180-AF5327DFD430}"/>
              </a:ext>
            </a:extLst>
          </p:cNvPr>
          <p:cNvSpPr>
            <a:spLocks noGrp="1"/>
          </p:cNvSpPr>
          <p:nvPr>
            <p:ph type="body" sz="quarter" idx="16"/>
          </p:nvPr>
        </p:nvSpPr>
        <p:spPr>
          <a:xfrm>
            <a:off x="542923" y="3382964"/>
            <a:ext cx="4213227" cy="285750"/>
          </a:xfrm>
        </p:spPr>
        <p:txBody>
          <a:bodyPr/>
          <a:lstStyle/>
          <a:p>
            <a:r>
              <a:rPr lang="da-DK" dirty="0"/>
              <a:t>Eksempler</a:t>
            </a:r>
          </a:p>
        </p:txBody>
      </p:sp>
      <p:sp>
        <p:nvSpPr>
          <p:cNvPr id="37" name="Pladsholder til tekst 36">
            <a:extLst>
              <a:ext uri="{FF2B5EF4-FFF2-40B4-BE49-F238E27FC236}">
                <a16:creationId xmlns:a16="http://schemas.microsoft.com/office/drawing/2014/main" id="{08BFA35B-655E-A140-9343-C9B998766C19}"/>
              </a:ext>
            </a:extLst>
          </p:cNvPr>
          <p:cNvSpPr>
            <a:spLocks noGrp="1"/>
          </p:cNvSpPr>
          <p:nvPr>
            <p:ph type="body" sz="quarter" idx="17"/>
          </p:nvPr>
        </p:nvSpPr>
        <p:spPr>
          <a:xfrm>
            <a:off x="542922" y="3680091"/>
            <a:ext cx="5580066" cy="1828534"/>
          </a:xfrm>
        </p:spPr>
        <p:txBody>
          <a:bodyPr/>
          <a:lstStyle/>
          <a:p>
            <a:r>
              <a:rPr lang="da-DK" dirty="0"/>
              <a:t>Du anvender organisationens standard skabelon, og sammen med DPO/ informationssikkerhedskoordinatoren tilretter du, så det passer til systemet.</a:t>
            </a:r>
          </a:p>
          <a:p>
            <a:r>
              <a:rPr lang="da-DK" dirty="0"/>
              <a:t>Du sikrer, at de indgåede aftaler med leverandører medtager de krav til informationssikkerheden, som risikovurderingerne, i forhold til både de registrerede og organisationen, tilsiger. </a:t>
            </a:r>
          </a:p>
          <a:p>
            <a:r>
              <a:rPr lang="da-DK" dirty="0"/>
              <a:t>Du sikrer, at der i risikovurderingen sker en konkret vurdering af de enkelte krav i forhold til den aktuelle leverandør.</a:t>
            </a:r>
          </a:p>
        </p:txBody>
      </p:sp>
      <p:sp>
        <p:nvSpPr>
          <p:cNvPr id="8" name="Pladsholder til tekst 7">
            <a:extLst>
              <a:ext uri="{FF2B5EF4-FFF2-40B4-BE49-F238E27FC236}">
                <a16:creationId xmlns:a16="http://schemas.microsoft.com/office/drawing/2014/main" id="{0EEE7445-F184-554B-AEBF-06942216BD7E}"/>
              </a:ext>
            </a:extLst>
          </p:cNvPr>
          <p:cNvSpPr>
            <a:spLocks noGrp="1"/>
          </p:cNvSpPr>
          <p:nvPr>
            <p:ph type="body" sz="quarter" idx="19"/>
          </p:nvPr>
        </p:nvSpPr>
        <p:spPr>
          <a:xfrm>
            <a:off x="6699250" y="1898574"/>
            <a:ext cx="3913065" cy="3610051"/>
          </a:xfrm>
        </p:spPr>
        <p:txBody>
          <a:bodyPr/>
          <a:lstStyle/>
          <a:p>
            <a:pPr lvl="0"/>
            <a:r>
              <a:rPr lang="da-DK" sz="1100" dirty="0"/>
              <a:t>En databehandlers behandling skal være reguleret af en kontrakt eller et andet retligt dokument i henhold til EU- retten eller medlemsstaternes nationale ret. (GDPR)</a:t>
            </a:r>
          </a:p>
          <a:p>
            <a:pPr lvl="0"/>
            <a:r>
              <a:rPr lang="da-DK" sz="1100" dirty="0"/>
              <a:t>Databehandleren og enhver, der udfører arbejde for den dataansvarlige eller databehandleren, og som har adgang til personoplysninger, behandler kun disse oplysninger efter instruks fra den dataansvarlige, medmindre det kræves i henhold til EU-retten eller medlemsstaternes nationale ret. (GDPR)</a:t>
            </a:r>
          </a:p>
          <a:p>
            <a:r>
              <a:rPr lang="da-DK" sz="1100" dirty="0"/>
              <a:t>Informationssikkerhedskravene til at minimere risiciene forbundet med leverandørers adgang til organisationen aktiver skal aftales med leverandøren og skal dokumenteres (ISO A.15.1.1)</a:t>
            </a:r>
          </a:p>
          <a:p>
            <a:r>
              <a:rPr lang="da-DK" sz="1100" dirty="0"/>
              <a:t>Alle relevante informationssikkerhedskrav skal fastlægges og aftales med hver enkelt leverandør, som kan få adgang til, behandle, lagre, kommunikere eller levere IT-infrastrukturkomponenter til organisationens information (ISO A. 15.1.2)</a:t>
            </a:r>
          </a:p>
        </p:txBody>
      </p:sp>
      <p:sp>
        <p:nvSpPr>
          <p:cNvPr id="38" name="Pladsholder til tekst 37">
            <a:extLst>
              <a:ext uri="{FF2B5EF4-FFF2-40B4-BE49-F238E27FC236}">
                <a16:creationId xmlns:a16="http://schemas.microsoft.com/office/drawing/2014/main" id="{60C7FAEA-EA00-E642-8207-524270F5228F}"/>
              </a:ext>
            </a:extLst>
          </p:cNvPr>
          <p:cNvSpPr>
            <a:spLocks noGrp="1"/>
          </p:cNvSpPr>
          <p:nvPr>
            <p:ph type="body" sz="quarter" idx="20"/>
          </p:nvPr>
        </p:nvSpPr>
        <p:spPr>
          <a:xfrm>
            <a:off x="6699250" y="278187"/>
            <a:ext cx="2773363" cy="241620"/>
          </a:xfrm>
        </p:spPr>
        <p:txBody>
          <a:bodyPr/>
          <a:lstStyle/>
          <a:p>
            <a:r>
              <a:rPr lang="da-DK" dirty="0"/>
              <a:t>Vejledninger og materialer</a:t>
            </a:r>
          </a:p>
        </p:txBody>
      </p:sp>
      <p:sp>
        <p:nvSpPr>
          <p:cNvPr id="39" name="Pladsholder til tekst 38">
            <a:extLst>
              <a:ext uri="{FF2B5EF4-FFF2-40B4-BE49-F238E27FC236}">
                <a16:creationId xmlns:a16="http://schemas.microsoft.com/office/drawing/2014/main" id="{B4C35281-FDBD-F147-BF5A-6E3CFC6FDD00}"/>
              </a:ext>
            </a:extLst>
          </p:cNvPr>
          <p:cNvSpPr>
            <a:spLocks noGrp="1"/>
          </p:cNvSpPr>
          <p:nvPr>
            <p:ph type="body" sz="quarter" idx="21"/>
          </p:nvPr>
        </p:nvSpPr>
        <p:spPr>
          <a:xfrm>
            <a:off x="6985417" y="1592201"/>
            <a:ext cx="2487196" cy="273266"/>
          </a:xfrm>
        </p:spPr>
        <p:txBody>
          <a:bodyPr/>
          <a:lstStyle/>
          <a:p>
            <a:endParaRPr lang="da-DK" dirty="0"/>
          </a:p>
        </p:txBody>
      </p:sp>
      <p:sp>
        <p:nvSpPr>
          <p:cNvPr id="40" name="Pladsholder til tekst 39">
            <a:extLst>
              <a:ext uri="{FF2B5EF4-FFF2-40B4-BE49-F238E27FC236}">
                <a16:creationId xmlns:a16="http://schemas.microsoft.com/office/drawing/2014/main" id="{E68285F7-04E1-534D-8796-56D106DCC50E}"/>
              </a:ext>
            </a:extLst>
          </p:cNvPr>
          <p:cNvSpPr>
            <a:spLocks noGrp="1"/>
          </p:cNvSpPr>
          <p:nvPr>
            <p:ph type="body" sz="quarter" idx="22"/>
          </p:nvPr>
        </p:nvSpPr>
        <p:spPr>
          <a:xfrm>
            <a:off x="6699250" y="1334119"/>
            <a:ext cx="2773363" cy="241620"/>
          </a:xfrm>
        </p:spPr>
        <p:txBody>
          <a:bodyPr/>
          <a:lstStyle/>
          <a:p>
            <a:r>
              <a:rPr lang="da-DK" dirty="0"/>
              <a:t>Lokale vejledninger</a:t>
            </a:r>
          </a:p>
          <a:p>
            <a:endParaRPr lang="da-DK" dirty="0"/>
          </a:p>
        </p:txBody>
      </p:sp>
      <p:sp>
        <p:nvSpPr>
          <p:cNvPr id="41" name="Pladsholder til tekst 40">
            <a:extLst>
              <a:ext uri="{FF2B5EF4-FFF2-40B4-BE49-F238E27FC236}">
                <a16:creationId xmlns:a16="http://schemas.microsoft.com/office/drawing/2014/main" id="{34E22DB5-D802-AD4D-8914-0938041BC8F3}"/>
              </a:ext>
            </a:extLst>
          </p:cNvPr>
          <p:cNvSpPr>
            <a:spLocks noGrp="1"/>
          </p:cNvSpPr>
          <p:nvPr>
            <p:ph type="body" sz="quarter" idx="23"/>
          </p:nvPr>
        </p:nvSpPr>
        <p:spPr/>
        <p:txBody>
          <a:bodyPr/>
          <a:lstStyle/>
          <a:p>
            <a:r>
              <a:rPr lang="da-DK" dirty="0"/>
              <a:t>Kilde: GDPR &amp; ISO 27001</a:t>
            </a:r>
          </a:p>
        </p:txBody>
      </p:sp>
      <p:sp>
        <p:nvSpPr>
          <p:cNvPr id="7" name="Pladsholder til tekst 6">
            <a:extLst>
              <a:ext uri="{FF2B5EF4-FFF2-40B4-BE49-F238E27FC236}">
                <a16:creationId xmlns:a16="http://schemas.microsoft.com/office/drawing/2014/main" id="{00262799-03B5-F44D-B51B-6D3F12A91824}"/>
              </a:ext>
            </a:extLst>
          </p:cNvPr>
          <p:cNvSpPr>
            <a:spLocks noGrp="1"/>
          </p:cNvSpPr>
          <p:nvPr>
            <p:ph type="body" sz="quarter" idx="39"/>
          </p:nvPr>
        </p:nvSpPr>
        <p:spPr>
          <a:xfrm>
            <a:off x="542925" y="3702141"/>
            <a:ext cx="180000" cy="180000"/>
          </a:xfrm>
        </p:spPr>
        <p:txBody>
          <a:bodyPr/>
          <a:lstStyle/>
          <a:p>
            <a:endParaRPr lang="da-DK"/>
          </a:p>
        </p:txBody>
      </p:sp>
      <p:sp>
        <p:nvSpPr>
          <p:cNvPr id="11" name="Pladsholder til tekst 10">
            <a:extLst>
              <a:ext uri="{FF2B5EF4-FFF2-40B4-BE49-F238E27FC236}">
                <a16:creationId xmlns:a16="http://schemas.microsoft.com/office/drawing/2014/main" id="{44CF22BB-B664-474D-9435-D5F44C269798}"/>
              </a:ext>
            </a:extLst>
          </p:cNvPr>
          <p:cNvSpPr>
            <a:spLocks noGrp="1"/>
          </p:cNvSpPr>
          <p:nvPr>
            <p:ph type="body" sz="quarter" idx="42"/>
          </p:nvPr>
        </p:nvSpPr>
        <p:spPr>
          <a:xfrm>
            <a:off x="6699474" y="1608846"/>
            <a:ext cx="180000" cy="180000"/>
          </a:xfrm>
        </p:spPr>
        <p:txBody>
          <a:bodyPr/>
          <a:lstStyle/>
          <a:p>
            <a:endParaRPr lang="da-DK" dirty="0"/>
          </a:p>
        </p:txBody>
      </p:sp>
      <p:sp>
        <p:nvSpPr>
          <p:cNvPr id="13" name="Pladsholder til tekst 12">
            <a:extLst>
              <a:ext uri="{FF2B5EF4-FFF2-40B4-BE49-F238E27FC236}">
                <a16:creationId xmlns:a16="http://schemas.microsoft.com/office/drawing/2014/main" id="{2A48DF55-128C-4D42-8497-6905DB114B18}"/>
              </a:ext>
            </a:extLst>
          </p:cNvPr>
          <p:cNvSpPr>
            <a:spLocks noGrp="1"/>
          </p:cNvSpPr>
          <p:nvPr>
            <p:ph type="body" sz="quarter" idx="44"/>
          </p:nvPr>
        </p:nvSpPr>
        <p:spPr>
          <a:xfrm>
            <a:off x="542925" y="4435699"/>
            <a:ext cx="180000" cy="180000"/>
          </a:xfrm>
        </p:spPr>
        <p:txBody>
          <a:bodyPr/>
          <a:lstStyle/>
          <a:p>
            <a:endParaRPr lang="da-DK" dirty="0"/>
          </a:p>
        </p:txBody>
      </p:sp>
      <p:pic>
        <p:nvPicPr>
          <p:cNvPr id="5" name="Billede 4">
            <a:extLst>
              <a:ext uri="{FF2B5EF4-FFF2-40B4-BE49-F238E27FC236}">
                <a16:creationId xmlns:a16="http://schemas.microsoft.com/office/drawing/2014/main" id="{9FA60FD7-7222-CD4C-A85D-8780AD2C0CD1}"/>
              </a:ext>
            </a:extLst>
          </p:cNvPr>
          <p:cNvPicPr>
            <a:picLocks noChangeAspect="1"/>
          </p:cNvPicPr>
          <p:nvPr/>
        </p:nvPicPr>
        <p:blipFill>
          <a:blip r:embed="rId3"/>
          <a:stretch>
            <a:fillRect/>
          </a:stretch>
        </p:blipFill>
        <p:spPr>
          <a:xfrm>
            <a:off x="545125" y="5146677"/>
            <a:ext cx="177800" cy="177800"/>
          </a:xfrm>
          <a:prstGeom prst="rect">
            <a:avLst/>
          </a:prstGeom>
        </p:spPr>
      </p:pic>
    </p:spTree>
    <p:extLst>
      <p:ext uri="{BB962C8B-B14F-4D97-AF65-F5344CB8AC3E}">
        <p14:creationId xmlns:p14="http://schemas.microsoft.com/office/powerpoint/2010/main" val="121583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89B3A-C207-E040-87E8-13DD9207A604}"/>
              </a:ext>
            </a:extLst>
          </p:cNvPr>
          <p:cNvSpPr>
            <a:spLocks noGrp="1"/>
          </p:cNvSpPr>
          <p:nvPr>
            <p:ph type="title"/>
          </p:nvPr>
        </p:nvSpPr>
        <p:spPr/>
        <p:txBody>
          <a:bodyPr/>
          <a:lstStyle/>
          <a:p>
            <a:r>
              <a:rPr lang="da-DK" dirty="0"/>
              <a:t>Du skal sikre opfølgning på databehandleraftaler</a:t>
            </a:r>
          </a:p>
        </p:txBody>
      </p:sp>
      <p:sp>
        <p:nvSpPr>
          <p:cNvPr id="3" name="Pladsholder til tekst 2">
            <a:extLst>
              <a:ext uri="{FF2B5EF4-FFF2-40B4-BE49-F238E27FC236}">
                <a16:creationId xmlns:a16="http://schemas.microsoft.com/office/drawing/2014/main" id="{60ADD563-D2F1-9241-95B6-9FE6875876FE}"/>
              </a:ext>
            </a:extLst>
          </p:cNvPr>
          <p:cNvSpPr>
            <a:spLocks noGrp="1"/>
          </p:cNvSpPr>
          <p:nvPr>
            <p:ph type="body" sz="quarter" idx="14"/>
          </p:nvPr>
        </p:nvSpPr>
        <p:spPr/>
        <p:txBody>
          <a:bodyPr/>
          <a:lstStyle/>
          <a:p>
            <a:r>
              <a:rPr lang="da-DK" dirty="0"/>
              <a:t>Du skal sikre, at der føres tilsyn med databehandlerens opfyldelse af de aftalte krav til sikkerheden.</a:t>
            </a:r>
          </a:p>
        </p:txBody>
      </p:sp>
      <p:sp>
        <p:nvSpPr>
          <p:cNvPr id="4" name="Pladsholder til tekst 3">
            <a:extLst>
              <a:ext uri="{FF2B5EF4-FFF2-40B4-BE49-F238E27FC236}">
                <a16:creationId xmlns:a16="http://schemas.microsoft.com/office/drawing/2014/main" id="{5038B42E-6A85-504A-994A-4568752C85A7}"/>
              </a:ext>
            </a:extLst>
          </p:cNvPr>
          <p:cNvSpPr>
            <a:spLocks noGrp="1"/>
          </p:cNvSpPr>
          <p:nvPr>
            <p:ph type="body" sz="quarter" idx="15"/>
          </p:nvPr>
        </p:nvSpPr>
        <p:spPr>
          <a:xfrm>
            <a:off x="6699250" y="516607"/>
            <a:ext cx="3636962" cy="534082"/>
          </a:xfrm>
          <a:noFill/>
        </p:spPr>
        <p:txBody>
          <a:bodyPr/>
          <a:lstStyle/>
          <a:p>
            <a:r>
              <a:rPr lang="da-DK" u="none" dirty="0"/>
              <a:t>På datatilsynet.dk finder du ”vejledning om tilsyn med databehandlere og underdatabehandlere”.</a:t>
            </a:r>
          </a:p>
        </p:txBody>
      </p:sp>
      <p:sp>
        <p:nvSpPr>
          <p:cNvPr id="5" name="Pladsholder til tekst 4">
            <a:extLst>
              <a:ext uri="{FF2B5EF4-FFF2-40B4-BE49-F238E27FC236}">
                <a16:creationId xmlns:a16="http://schemas.microsoft.com/office/drawing/2014/main" id="{B955C951-042A-FA4F-BB48-11441238D7E0}"/>
              </a:ext>
            </a:extLst>
          </p:cNvPr>
          <p:cNvSpPr>
            <a:spLocks noGrp="1"/>
          </p:cNvSpPr>
          <p:nvPr>
            <p:ph type="body" sz="quarter" idx="16"/>
          </p:nvPr>
        </p:nvSpPr>
        <p:spPr>
          <a:xfrm>
            <a:off x="542923" y="3391756"/>
            <a:ext cx="4213227" cy="285750"/>
          </a:xfrm>
        </p:spPr>
        <p:txBody>
          <a:bodyPr/>
          <a:lstStyle/>
          <a:p>
            <a:r>
              <a:rPr lang="da-DK" dirty="0"/>
              <a:t>Eksempler</a:t>
            </a:r>
          </a:p>
        </p:txBody>
      </p:sp>
      <p:sp>
        <p:nvSpPr>
          <p:cNvPr id="6" name="Pladsholder til tekst 5">
            <a:extLst>
              <a:ext uri="{FF2B5EF4-FFF2-40B4-BE49-F238E27FC236}">
                <a16:creationId xmlns:a16="http://schemas.microsoft.com/office/drawing/2014/main" id="{60069B1A-AA1D-1749-9F5D-918425D1E0A3}"/>
              </a:ext>
            </a:extLst>
          </p:cNvPr>
          <p:cNvSpPr>
            <a:spLocks noGrp="1"/>
          </p:cNvSpPr>
          <p:nvPr>
            <p:ph type="body" sz="quarter" idx="17"/>
          </p:nvPr>
        </p:nvSpPr>
        <p:spPr>
          <a:xfrm>
            <a:off x="542922" y="3688883"/>
            <a:ext cx="5580066" cy="1439862"/>
          </a:xfrm>
        </p:spPr>
        <p:txBody>
          <a:bodyPr/>
          <a:lstStyle/>
          <a:p>
            <a:r>
              <a:rPr lang="da-DK" dirty="0"/>
              <a:t>F.eks. ved at indarbejde krav om løbende revisorerklæringer i kontrakten med leverandøren. F.eks. ved anvendelse af revisionserklæringen ISAE3000 eller ISAE3402.</a:t>
            </a:r>
          </a:p>
          <a:p>
            <a:r>
              <a:rPr lang="da-DK" dirty="0"/>
              <a:t>Du sikrer, at der gennemføres tilsyn sammen med interne ressourcer, som har kompetencen til at verificere, om databehandleren har gennemført de aftalte tekniske og organisatoriske foranstaltninger.</a:t>
            </a:r>
          </a:p>
          <a:p>
            <a:r>
              <a:rPr lang="da-DK" dirty="0"/>
              <a:t>Du sikrer, at der løbende holdes leverandørmøder.</a:t>
            </a:r>
          </a:p>
          <a:p>
            <a:endParaRPr lang="da-DK" dirty="0"/>
          </a:p>
        </p:txBody>
      </p:sp>
      <p:sp>
        <p:nvSpPr>
          <p:cNvPr id="7" name="Pladsholder til tekst 6">
            <a:extLst>
              <a:ext uri="{FF2B5EF4-FFF2-40B4-BE49-F238E27FC236}">
                <a16:creationId xmlns:a16="http://schemas.microsoft.com/office/drawing/2014/main" id="{3E4D2186-5DE3-B44B-96C4-9E6634FB2AA4}"/>
              </a:ext>
            </a:extLst>
          </p:cNvPr>
          <p:cNvSpPr>
            <a:spLocks noGrp="1"/>
          </p:cNvSpPr>
          <p:nvPr>
            <p:ph type="body" sz="quarter" idx="19"/>
          </p:nvPr>
        </p:nvSpPr>
        <p:spPr>
          <a:xfrm>
            <a:off x="6699250" y="1619251"/>
            <a:ext cx="4000988" cy="3889374"/>
          </a:xfrm>
        </p:spPr>
        <p:txBody>
          <a:bodyPr/>
          <a:lstStyle/>
          <a:p>
            <a:r>
              <a:rPr lang="da-DK" sz="1100" dirty="0">
                <a:solidFill>
                  <a:schemeClr val="tx2"/>
                </a:solidFill>
              </a:rPr>
              <a:t>Selvom det ikke fremgår eksplicit af en bestemmelse i databeskyttelsesforordningen, at man skal påse behandlings-sikkerheden hos sine databehandlere, er det Datatilsynets opfattelse, at man også nu her, hvor forordningen finder anvendelse, skal påse behandlings-sikkerheden hos sine databehandlere. Baggrunden herfor er, at den dataansvarlige skal leve op til kravet om ansvarlighed og skal kunne påvise, at en behandling af personoplysninger er i overensstemmelse med reglerne i databeskyttelsesforordningen. (</a:t>
            </a:r>
            <a:r>
              <a:rPr lang="da-DK" sz="1100" dirty="0">
                <a:solidFill>
                  <a:schemeClr val="tx2"/>
                </a:solidFill>
                <a:hlinkClick r:id="rId3">
                  <a:extLst>
                    <a:ext uri="{A12FA001-AC4F-418D-AE19-62706E023703}">
                      <ahyp:hlinkClr xmlns:ahyp="http://schemas.microsoft.com/office/drawing/2018/hyperlinkcolor" val="tx"/>
                    </a:ext>
                  </a:extLst>
                </a:hlinkClick>
              </a:rPr>
              <a:t>Datatilsynet</a:t>
            </a:r>
            <a:r>
              <a:rPr lang="da-DK" sz="1100" dirty="0">
                <a:solidFill>
                  <a:schemeClr val="tx2"/>
                </a:solidFill>
              </a:rPr>
              <a:t>) </a:t>
            </a:r>
          </a:p>
          <a:p>
            <a:r>
              <a:rPr lang="da-DK" sz="1100" dirty="0">
                <a:solidFill>
                  <a:schemeClr val="tx2"/>
                </a:solidFill>
              </a:rPr>
              <a:t>Den dataansvarlige skal sikre en procedure for regelmæssig afprøvning, vurdering og evaluering af effektiviteten af de tekniske og organisatoriske foranstaltninger til sikring af behandlingssikkerhed (GDPR art 32)</a:t>
            </a:r>
          </a:p>
          <a:p>
            <a:r>
              <a:rPr lang="da-DK" sz="1100" dirty="0">
                <a:solidFill>
                  <a:schemeClr val="tx2"/>
                </a:solidFill>
              </a:rPr>
              <a:t>Organisationer skal regelmæssigt overvåge, gennemgå og auditere leverandørydelser (ISO A.15.2.1)</a:t>
            </a:r>
          </a:p>
          <a:p>
            <a:r>
              <a:rPr lang="da-DK" sz="1100" dirty="0">
                <a:solidFill>
                  <a:schemeClr val="tx2"/>
                </a:solidFill>
              </a:rPr>
              <a:t>Ændringer af leverandørydelser, herunder vedligeholdelse og forbedring af eksisterende informationssikkerhedspolitikker, - procedurer og –kontroller, skal styres unde hensyntagen til, hvor kritiske de involverede forretningsinformationer, --systemer og –processer er, og til en revurdering af risici (ISO A.15.2.2)</a:t>
            </a:r>
          </a:p>
        </p:txBody>
      </p:sp>
      <p:sp>
        <p:nvSpPr>
          <p:cNvPr id="8" name="Pladsholder til tekst 7">
            <a:extLst>
              <a:ext uri="{FF2B5EF4-FFF2-40B4-BE49-F238E27FC236}">
                <a16:creationId xmlns:a16="http://schemas.microsoft.com/office/drawing/2014/main" id="{B6B8E916-CF33-BF46-8E2C-182F4ADCA243}"/>
              </a:ext>
            </a:extLst>
          </p:cNvPr>
          <p:cNvSpPr>
            <a:spLocks noGrp="1"/>
          </p:cNvSpPr>
          <p:nvPr>
            <p:ph type="body" sz="quarter" idx="20"/>
          </p:nvPr>
        </p:nvSpPr>
        <p:spPr>
          <a:xfrm>
            <a:off x="6699250" y="258526"/>
            <a:ext cx="2773363" cy="241620"/>
          </a:xfrm>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229C6462-3EF6-4443-B350-3FF7F96C02A9}"/>
              </a:ext>
            </a:extLst>
          </p:cNvPr>
          <p:cNvSpPr>
            <a:spLocks noGrp="1"/>
          </p:cNvSpPr>
          <p:nvPr>
            <p:ph type="body" sz="quarter" idx="21"/>
          </p:nvPr>
        </p:nvSpPr>
        <p:spPr>
          <a:xfrm>
            <a:off x="6985417" y="1260633"/>
            <a:ext cx="2487196" cy="241620"/>
          </a:xfrm>
        </p:spPr>
        <p:txBody>
          <a:bodyPr/>
          <a:lstStyle/>
          <a:p>
            <a:r>
              <a:rPr lang="da-DK" dirty="0"/>
              <a:t>Indsæt link til lokal vejledning</a:t>
            </a:r>
          </a:p>
        </p:txBody>
      </p:sp>
      <p:sp>
        <p:nvSpPr>
          <p:cNvPr id="10" name="Pladsholder til tekst 9">
            <a:extLst>
              <a:ext uri="{FF2B5EF4-FFF2-40B4-BE49-F238E27FC236}">
                <a16:creationId xmlns:a16="http://schemas.microsoft.com/office/drawing/2014/main" id="{CFA949AE-087A-1B4B-9FBA-E6B8FF228026}"/>
              </a:ext>
            </a:extLst>
          </p:cNvPr>
          <p:cNvSpPr>
            <a:spLocks noGrp="1"/>
          </p:cNvSpPr>
          <p:nvPr>
            <p:ph type="body" sz="quarter" idx="22"/>
          </p:nvPr>
        </p:nvSpPr>
        <p:spPr>
          <a:xfrm>
            <a:off x="6699250" y="1002551"/>
            <a:ext cx="2773363" cy="241620"/>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71B5F488-7F01-9C46-B236-30B8FB91A2D1}"/>
              </a:ext>
            </a:extLst>
          </p:cNvPr>
          <p:cNvSpPr>
            <a:spLocks noGrp="1"/>
          </p:cNvSpPr>
          <p:nvPr>
            <p:ph type="body" sz="quarter" idx="23"/>
          </p:nvPr>
        </p:nvSpPr>
        <p:spPr/>
        <p:txBody>
          <a:bodyPr/>
          <a:lstStyle/>
          <a:p>
            <a:r>
              <a:rPr lang="da-DK" dirty="0"/>
              <a:t>Kilde: GDPR &amp; ISO 27001</a:t>
            </a:r>
          </a:p>
        </p:txBody>
      </p:sp>
      <p:sp>
        <p:nvSpPr>
          <p:cNvPr id="15" name="Pladsholder til tekst 14">
            <a:extLst>
              <a:ext uri="{FF2B5EF4-FFF2-40B4-BE49-F238E27FC236}">
                <a16:creationId xmlns:a16="http://schemas.microsoft.com/office/drawing/2014/main" id="{AE80241A-0E9A-2347-9D6C-946A7047CE69}"/>
              </a:ext>
            </a:extLst>
          </p:cNvPr>
          <p:cNvSpPr>
            <a:spLocks noGrp="1"/>
          </p:cNvSpPr>
          <p:nvPr>
            <p:ph type="body" sz="quarter" idx="39"/>
          </p:nvPr>
        </p:nvSpPr>
        <p:spPr>
          <a:xfrm>
            <a:off x="537702" y="3710933"/>
            <a:ext cx="180000" cy="180000"/>
          </a:xfrm>
        </p:spPr>
        <p:txBody>
          <a:bodyPr/>
          <a:lstStyle/>
          <a:p>
            <a:endParaRPr lang="da-DK"/>
          </a:p>
        </p:txBody>
      </p:sp>
      <p:sp>
        <p:nvSpPr>
          <p:cNvPr id="20" name="Pladsholder til tekst 19">
            <a:extLst>
              <a:ext uri="{FF2B5EF4-FFF2-40B4-BE49-F238E27FC236}">
                <a16:creationId xmlns:a16="http://schemas.microsoft.com/office/drawing/2014/main" id="{C7969D35-935A-F54F-95A8-38F1F6E20CCF}"/>
              </a:ext>
            </a:extLst>
          </p:cNvPr>
          <p:cNvSpPr>
            <a:spLocks noGrp="1"/>
          </p:cNvSpPr>
          <p:nvPr>
            <p:ph type="body" sz="quarter" idx="42"/>
          </p:nvPr>
        </p:nvSpPr>
        <p:spPr>
          <a:xfrm>
            <a:off x="6699474" y="1277278"/>
            <a:ext cx="180000" cy="180000"/>
          </a:xfrm>
        </p:spPr>
        <p:txBody>
          <a:bodyPr/>
          <a:lstStyle/>
          <a:p>
            <a:endParaRPr lang="da-DK" dirty="0"/>
          </a:p>
        </p:txBody>
      </p:sp>
      <p:sp>
        <p:nvSpPr>
          <p:cNvPr id="22" name="Pladsholder til tekst 21">
            <a:extLst>
              <a:ext uri="{FF2B5EF4-FFF2-40B4-BE49-F238E27FC236}">
                <a16:creationId xmlns:a16="http://schemas.microsoft.com/office/drawing/2014/main" id="{96DCBC77-11D3-B64F-A216-6B6FFFB1AC6B}"/>
              </a:ext>
            </a:extLst>
          </p:cNvPr>
          <p:cNvSpPr>
            <a:spLocks noGrp="1"/>
          </p:cNvSpPr>
          <p:nvPr>
            <p:ph type="body" sz="quarter" idx="44"/>
          </p:nvPr>
        </p:nvSpPr>
        <p:spPr>
          <a:xfrm>
            <a:off x="537702" y="4429292"/>
            <a:ext cx="180000" cy="180000"/>
          </a:xfrm>
        </p:spPr>
        <p:txBody>
          <a:bodyPr/>
          <a:lstStyle/>
          <a:p>
            <a:endParaRPr lang="da-DK" dirty="0"/>
          </a:p>
        </p:txBody>
      </p:sp>
      <p:pic>
        <p:nvPicPr>
          <p:cNvPr id="12" name="Billede 11">
            <a:extLst>
              <a:ext uri="{FF2B5EF4-FFF2-40B4-BE49-F238E27FC236}">
                <a16:creationId xmlns:a16="http://schemas.microsoft.com/office/drawing/2014/main" id="{D9CF754F-C6E3-0A45-B23F-E4BC3403078C}"/>
              </a:ext>
            </a:extLst>
          </p:cNvPr>
          <p:cNvPicPr>
            <a:picLocks noChangeAspect="1"/>
          </p:cNvPicPr>
          <p:nvPr/>
        </p:nvPicPr>
        <p:blipFill>
          <a:blip r:embed="rId4"/>
          <a:stretch>
            <a:fillRect/>
          </a:stretch>
        </p:blipFill>
        <p:spPr>
          <a:xfrm>
            <a:off x="537702" y="5327650"/>
            <a:ext cx="177800" cy="177800"/>
          </a:xfrm>
          <a:prstGeom prst="rect">
            <a:avLst/>
          </a:prstGeom>
        </p:spPr>
      </p:pic>
    </p:spTree>
    <p:extLst>
      <p:ext uri="{BB962C8B-B14F-4D97-AF65-F5344CB8AC3E}">
        <p14:creationId xmlns:p14="http://schemas.microsoft.com/office/powerpoint/2010/main" val="334914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01F6B1F2-0214-D643-8C22-170DDDBB8627}"/>
              </a:ext>
            </a:extLst>
          </p:cNvPr>
          <p:cNvSpPr/>
          <p:nvPr/>
        </p:nvSpPr>
        <p:spPr>
          <a:xfrm>
            <a:off x="0" y="0"/>
            <a:ext cx="10879138" cy="6119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9330837" cy="504825"/>
          </a:xfrm>
        </p:spPr>
        <p:txBody>
          <a:bodyPr vert="horz" lIns="0" tIns="0" rIns="0" bIns="0" rtlCol="0" anchor="t" anchorCtr="0">
            <a:noAutofit/>
          </a:bodyPr>
          <a:lstStyle/>
          <a:p>
            <a:r>
              <a:rPr lang="da-DK" sz="2400" dirty="0">
                <a:solidFill>
                  <a:schemeClr val="bg1"/>
                </a:solidFill>
              </a:rPr>
              <a:t>Introduktion til tillæg om data- og systemejer rollen</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74491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Indhold</a:t>
            </a:r>
          </a:p>
          <a:p>
            <a:pPr>
              <a:spcAft>
                <a:spcPts val="0"/>
              </a:spcAft>
            </a:pPr>
            <a:r>
              <a:rPr lang="da-DK" sz="1400" dirty="0">
                <a:solidFill>
                  <a:schemeClr val="bg1"/>
                </a:solidFill>
              </a:rPr>
              <a:t>Som et tillæg til den eksisterende vejledning ”Informationssikkerhed, en rejsefortælling om funktioner, roller og ledelse” er der udviklet en beskrivelse af rollen som henholdsvis ”data- og systemejere”  og ”mellemledere”.</a:t>
            </a:r>
          </a:p>
          <a:p>
            <a:pPr>
              <a:spcAft>
                <a:spcPts val="0"/>
              </a:spcAft>
            </a:pPr>
            <a:endParaRPr lang="da-DK" sz="1400" dirty="0">
              <a:solidFill>
                <a:schemeClr val="bg1"/>
              </a:solidFill>
            </a:endParaRPr>
          </a:p>
          <a:p>
            <a:pPr>
              <a:spcAft>
                <a:spcPts val="0"/>
              </a:spcAft>
            </a:pPr>
            <a:r>
              <a:rPr lang="da-DK" sz="1400" dirty="0">
                <a:solidFill>
                  <a:schemeClr val="bg1"/>
                </a:solidFill>
              </a:rPr>
              <a:t>Dette tillæg giver et overblik over data- og systemejerens roller og ansvar i forhold til informationssikkerhed med udgangspunkt i databeskyttelsesforordningens (GDPR) krav til den dataansvarlige, og kontrollerne beskrevet i informationssikkerhedsstandarden ISO 27001 Annex A.  </a:t>
            </a:r>
          </a:p>
          <a:p>
            <a:pPr>
              <a:spcAft>
                <a:spcPts val="0"/>
              </a:spcAft>
            </a:pPr>
            <a:endParaRPr lang="da-DK" sz="1400" dirty="0">
              <a:solidFill>
                <a:schemeClr val="bg1"/>
              </a:solidFill>
            </a:endParaRPr>
          </a:p>
          <a:p>
            <a:pPr>
              <a:spcAft>
                <a:spcPts val="0"/>
              </a:spcAft>
            </a:pPr>
            <a:r>
              <a:rPr lang="da-DK" sz="1400" dirty="0">
                <a:solidFill>
                  <a:schemeClr val="bg1"/>
                </a:solidFill>
              </a:rPr>
              <a:t>Materialet er derfor målrettet data- og systemejere, som har brug for at danne sig et overblik over opgaverne i forhold til persondatasikkerhed (GDPR) og informationssikkerhed (ISO 27001).</a:t>
            </a: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5" y="1295400"/>
            <a:ext cx="4787898" cy="3744912"/>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Materialet bør tilpasses til din organisation </a:t>
            </a:r>
          </a:p>
          <a:p>
            <a:pPr>
              <a:spcAft>
                <a:spcPts val="0"/>
              </a:spcAft>
            </a:pPr>
            <a:r>
              <a:rPr lang="da-DK" sz="1400" dirty="0">
                <a:solidFill>
                  <a:schemeClr val="bg1"/>
                </a:solidFill>
              </a:rPr>
              <a:t>Materialet indeholder generelle beskrivelser hvor det kan være nødvendigt at tilpasse præsentationen ved at fjerne eller tilføje dele, således at præsentationen passer til den specifikke organisation samt eventuelle særlige regler på organisationens fagområde. </a:t>
            </a:r>
          </a:p>
          <a:p>
            <a:pPr>
              <a:spcAft>
                <a:spcPts val="0"/>
              </a:spcAft>
            </a:pPr>
            <a:endParaRPr lang="da-DK" sz="1400" dirty="0">
              <a:solidFill>
                <a:schemeClr val="bg1"/>
              </a:solidFill>
            </a:endParaRPr>
          </a:p>
          <a:p>
            <a:pPr>
              <a:spcAft>
                <a:spcPts val="0"/>
              </a:spcAft>
            </a:pPr>
            <a:r>
              <a:rPr lang="da-DK" sz="1400" dirty="0">
                <a:solidFill>
                  <a:schemeClr val="bg1"/>
                </a:solidFill>
              </a:rPr>
              <a:t>Eksempler på hvad der kan ændres:</a:t>
            </a:r>
            <a:endParaRPr lang="en-GB" sz="1400" dirty="0">
              <a:solidFill>
                <a:schemeClr val="bg1"/>
              </a:solidFill>
            </a:endParaRPr>
          </a:p>
          <a:p>
            <a:pPr marL="171450" indent="-171450">
              <a:spcAft>
                <a:spcPts val="0"/>
              </a:spcAft>
              <a:buFont typeface="Arial" panose="020B0604020202020204" pitchFamily="34" charset="0"/>
              <a:buChar char="•"/>
            </a:pPr>
            <a:r>
              <a:rPr lang="da-DK" sz="1400" dirty="0">
                <a:solidFill>
                  <a:schemeClr val="bg1"/>
                </a:solidFill>
              </a:rPr>
              <a:t>Henvisninger til egne interne retningslinjer for informationssikkerhed og til regler, som gælder specifikt på organisationens område.</a:t>
            </a:r>
          </a:p>
          <a:p>
            <a:pPr marL="171450" lvl="0" indent="-171450">
              <a:spcAft>
                <a:spcPts val="0"/>
              </a:spcAft>
              <a:buFont typeface="Arial" panose="020B0604020202020204" pitchFamily="34" charset="0"/>
              <a:buChar char="•"/>
            </a:pPr>
            <a:r>
              <a:rPr lang="da-DK" sz="1400" dirty="0">
                <a:solidFill>
                  <a:schemeClr val="bg1"/>
                </a:solidFill>
              </a:rPr>
              <a:t>Farver og baggrund så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i forhold til organisationen</a:t>
            </a:r>
          </a:p>
          <a:p>
            <a:pPr marL="171450" lvl="0" indent="-171450">
              <a:spcAft>
                <a:spcPts val="0"/>
              </a:spcAft>
              <a:buFont typeface="Arial" panose="020B0604020202020204" pitchFamily="34" charset="0"/>
              <a:buChar char="•"/>
            </a:pPr>
            <a:r>
              <a:rPr lang="da-DK" sz="1400" dirty="0">
                <a:solidFill>
                  <a:schemeClr val="bg1"/>
                </a:solidFill>
              </a:rPr>
              <a:t>Tilføjelse/fjernelse af opgaver ift. organisationens rollebeskrivelser</a:t>
            </a:r>
            <a:endParaRPr lang="en-GB" sz="1400" dirty="0">
              <a:solidFill>
                <a:schemeClr val="bg1"/>
              </a:solidFill>
            </a:endParaRPr>
          </a:p>
          <a:p>
            <a:pPr>
              <a:spcAft>
                <a:spcPts val="800"/>
              </a:spcAft>
            </a:pPr>
            <a:endParaRPr lang="da-DK" sz="1400" b="1" dirty="0">
              <a:solidFill>
                <a:schemeClr val="bg1"/>
              </a:solidFill>
            </a:endParaRPr>
          </a:p>
        </p:txBody>
      </p:sp>
      <p:sp>
        <p:nvSpPr>
          <p:cNvPr id="2" name="Tekstfelt 1">
            <a:extLst>
              <a:ext uri="{FF2B5EF4-FFF2-40B4-BE49-F238E27FC236}">
                <a16:creationId xmlns:a16="http://schemas.microsoft.com/office/drawing/2014/main" id="{4C34B29C-349A-3949-9F9B-89C4063559D5}"/>
              </a:ext>
            </a:extLst>
          </p:cNvPr>
          <p:cNvSpPr txBox="1"/>
          <p:nvPr/>
        </p:nvSpPr>
        <p:spPr>
          <a:xfrm>
            <a:off x="1459523" y="-2637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3" name="Tekstfelt 2">
            <a:extLst>
              <a:ext uri="{FF2B5EF4-FFF2-40B4-BE49-F238E27FC236}">
                <a16:creationId xmlns:a16="http://schemas.microsoft.com/office/drawing/2014/main" id="{AD56E537-6755-594B-9136-EEADD1A166CF}"/>
              </a:ext>
            </a:extLst>
          </p:cNvPr>
          <p:cNvSpPr txBox="1"/>
          <p:nvPr/>
        </p:nvSpPr>
        <p:spPr>
          <a:xfrm>
            <a:off x="1679331" y="-87923"/>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226617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7D69207C-9EA3-D047-9C16-08BE880A9147}"/>
              </a:ext>
            </a:extLst>
          </p:cNvPr>
          <p:cNvSpPr>
            <a:spLocks noGrp="1"/>
          </p:cNvSpPr>
          <p:nvPr>
            <p:ph type="title"/>
          </p:nvPr>
        </p:nvSpPr>
        <p:spPr/>
        <p:txBody>
          <a:bodyPr/>
          <a:lstStyle/>
          <a:p>
            <a:r>
              <a:rPr lang="da-DK" dirty="0"/>
              <a:t>Du skal sikre, at der </a:t>
            </a:r>
            <a:r>
              <a:rPr lang="da-DK" dirty="0" err="1"/>
              <a:t>indtænkes</a:t>
            </a:r>
            <a:r>
              <a:rPr lang="da-DK" dirty="0"/>
              <a:t> sikkerhedskrav i udviklingen af systemet</a:t>
            </a:r>
          </a:p>
        </p:txBody>
      </p:sp>
      <p:sp>
        <p:nvSpPr>
          <p:cNvPr id="21" name="Pladsholder til tekst 20">
            <a:extLst>
              <a:ext uri="{FF2B5EF4-FFF2-40B4-BE49-F238E27FC236}">
                <a16:creationId xmlns:a16="http://schemas.microsoft.com/office/drawing/2014/main" id="{15C76098-3B1A-0B4E-826E-6607778068EC}"/>
              </a:ext>
            </a:extLst>
          </p:cNvPr>
          <p:cNvSpPr>
            <a:spLocks noGrp="1"/>
          </p:cNvSpPr>
          <p:nvPr>
            <p:ph type="body" sz="quarter" idx="14"/>
          </p:nvPr>
        </p:nvSpPr>
        <p:spPr>
          <a:xfrm>
            <a:off x="536419" y="1934416"/>
            <a:ext cx="5586569" cy="1301153"/>
          </a:xfrm>
        </p:spPr>
        <p:txBody>
          <a:bodyPr/>
          <a:lstStyle/>
          <a:p>
            <a:pPr lvl="0"/>
            <a:r>
              <a:rPr lang="da-DK" dirty="0"/>
              <a:t>Du skal sikre, at der i udviklingen af løsningen </a:t>
            </a:r>
            <a:r>
              <a:rPr lang="da-DK" dirty="0" err="1"/>
              <a:t>indtænkes</a:t>
            </a:r>
            <a:r>
              <a:rPr lang="da-DK" dirty="0"/>
              <a:t> relevante krav til informationssikkerhed. Og du skal sikre, at standardopsætningen af systemet sikrer, at adgangen til at behandle data afgrænses til den enkelte behandlers reelle behov.</a:t>
            </a:r>
          </a:p>
        </p:txBody>
      </p:sp>
      <p:sp>
        <p:nvSpPr>
          <p:cNvPr id="22" name="Pladsholder til tekst 21">
            <a:extLst>
              <a:ext uri="{FF2B5EF4-FFF2-40B4-BE49-F238E27FC236}">
                <a16:creationId xmlns:a16="http://schemas.microsoft.com/office/drawing/2014/main" id="{E93D8682-0AEA-8340-90E5-0538E95B7561}"/>
              </a:ext>
            </a:extLst>
          </p:cNvPr>
          <p:cNvSpPr>
            <a:spLocks noGrp="1"/>
          </p:cNvSpPr>
          <p:nvPr>
            <p:ph type="body" sz="quarter" idx="15"/>
          </p:nvPr>
        </p:nvSpPr>
        <p:spPr>
          <a:xfrm>
            <a:off x="6699250" y="761318"/>
            <a:ext cx="2773363" cy="857933"/>
          </a:xfrm>
        </p:spPr>
        <p:txBody>
          <a:bodyPr/>
          <a:lstStyle/>
          <a:p>
            <a:r>
              <a:rPr lang="da-DK" u="none" dirty="0"/>
              <a:t>På datatilsynet.dk finder du vejledning om ”Behandlingssikkerhed og </a:t>
            </a:r>
            <a:br>
              <a:rPr lang="da-DK" u="none" dirty="0"/>
            </a:br>
            <a:r>
              <a:rPr lang="da-DK" u="none" dirty="0"/>
              <a:t>Databeskyttelse gennem design og standardindstillinger”.</a:t>
            </a:r>
          </a:p>
        </p:txBody>
      </p:sp>
      <p:sp>
        <p:nvSpPr>
          <p:cNvPr id="23" name="Pladsholder til tekst 22">
            <a:extLst>
              <a:ext uri="{FF2B5EF4-FFF2-40B4-BE49-F238E27FC236}">
                <a16:creationId xmlns:a16="http://schemas.microsoft.com/office/drawing/2014/main" id="{D0CC994E-182F-4140-8856-AAF545EAD106}"/>
              </a:ext>
            </a:extLst>
          </p:cNvPr>
          <p:cNvSpPr>
            <a:spLocks noGrp="1"/>
          </p:cNvSpPr>
          <p:nvPr>
            <p:ph type="body" sz="quarter" idx="16"/>
          </p:nvPr>
        </p:nvSpPr>
        <p:spPr>
          <a:xfrm>
            <a:off x="542920" y="3412890"/>
            <a:ext cx="4213227" cy="285750"/>
          </a:xfrm>
        </p:spPr>
        <p:txBody>
          <a:bodyPr/>
          <a:lstStyle/>
          <a:p>
            <a:r>
              <a:rPr lang="da-DK" dirty="0"/>
              <a:t>Eksempler</a:t>
            </a:r>
          </a:p>
          <a:p>
            <a:endParaRPr lang="da-DK" dirty="0"/>
          </a:p>
        </p:txBody>
      </p:sp>
      <p:sp>
        <p:nvSpPr>
          <p:cNvPr id="24" name="Pladsholder til tekst 23">
            <a:extLst>
              <a:ext uri="{FF2B5EF4-FFF2-40B4-BE49-F238E27FC236}">
                <a16:creationId xmlns:a16="http://schemas.microsoft.com/office/drawing/2014/main" id="{5DB00447-7216-B94C-8B21-FCD132B0EB55}"/>
              </a:ext>
            </a:extLst>
          </p:cNvPr>
          <p:cNvSpPr>
            <a:spLocks noGrp="1"/>
          </p:cNvSpPr>
          <p:nvPr>
            <p:ph type="body" sz="quarter" idx="17"/>
          </p:nvPr>
        </p:nvSpPr>
        <p:spPr>
          <a:xfrm>
            <a:off x="536418" y="3680184"/>
            <a:ext cx="5697328" cy="2307377"/>
          </a:xfrm>
        </p:spPr>
        <p:txBody>
          <a:bodyPr/>
          <a:lstStyle/>
          <a:p>
            <a:r>
              <a:rPr lang="da-DK" dirty="0"/>
              <a:t>Ved nyudvikling, eller videreudvikling, stilles krav om overholdelse af organisatoriske og tekniske krav til informationssikkerhed. (”</a:t>
            </a:r>
            <a:r>
              <a:rPr lang="da-DK" dirty="0" err="1"/>
              <a:t>Privacy</a:t>
            </a:r>
            <a:r>
              <a:rPr lang="da-DK" dirty="0"/>
              <a:t> by design”)</a:t>
            </a:r>
          </a:p>
          <a:p>
            <a:r>
              <a:rPr lang="da-DK" dirty="0"/>
              <a:t>Du tænker aktivt kravene til informationssikkerhed ind i din opsætning af f.eks. standardprofiler i systemet. (”</a:t>
            </a:r>
            <a:r>
              <a:rPr lang="da-DK" dirty="0" err="1"/>
              <a:t>Privacy</a:t>
            </a:r>
            <a:r>
              <a:rPr lang="da-DK" dirty="0"/>
              <a:t> by default”)</a:t>
            </a:r>
          </a:p>
          <a:p>
            <a:r>
              <a:rPr lang="da-DK" dirty="0"/>
              <a:t>Ved nyudvikling/ændringer i systemet sikrer du, at det overvejes, med udgangspunkt i organisationens retningslinjer, om ændringen medfører et behov for en revideret konsekvensanalyse (DPIA).</a:t>
            </a:r>
          </a:p>
          <a:p>
            <a:endParaRPr lang="da-DK" dirty="0"/>
          </a:p>
          <a:p>
            <a:pPr marL="0" indent="0">
              <a:buNone/>
            </a:pPr>
            <a:endParaRPr lang="da-DK" dirty="0"/>
          </a:p>
        </p:txBody>
      </p:sp>
      <p:sp>
        <p:nvSpPr>
          <p:cNvPr id="25" name="Pladsholder til tekst 24">
            <a:extLst>
              <a:ext uri="{FF2B5EF4-FFF2-40B4-BE49-F238E27FC236}">
                <a16:creationId xmlns:a16="http://schemas.microsoft.com/office/drawing/2014/main" id="{1427DD0F-ABD1-244B-B277-68C382ACC2BC}"/>
              </a:ext>
            </a:extLst>
          </p:cNvPr>
          <p:cNvSpPr>
            <a:spLocks noGrp="1"/>
          </p:cNvSpPr>
          <p:nvPr>
            <p:ph type="body" sz="quarter" idx="19"/>
          </p:nvPr>
        </p:nvSpPr>
        <p:spPr/>
        <p:txBody>
          <a:bodyPr/>
          <a:lstStyle/>
          <a:p>
            <a:r>
              <a:rPr lang="da-DK" dirty="0">
                <a:solidFill>
                  <a:schemeClr val="tx2"/>
                </a:solidFill>
              </a:rPr>
              <a:t>Den dataansvarlige skal allerede i udviklingen af systemet sørge for at passende tekniske og organisatoriske krav i forhold til behandling af persondata tænkes ind i løsningen (GDPR art 25)</a:t>
            </a:r>
          </a:p>
          <a:p>
            <a:pPr algn="ctr"/>
            <a:endParaRPr lang="da-DK" dirty="0">
              <a:solidFill>
                <a:schemeClr val="tx2"/>
              </a:solidFill>
            </a:endParaRPr>
          </a:p>
        </p:txBody>
      </p:sp>
      <p:sp>
        <p:nvSpPr>
          <p:cNvPr id="26" name="Pladsholder til tekst 25">
            <a:extLst>
              <a:ext uri="{FF2B5EF4-FFF2-40B4-BE49-F238E27FC236}">
                <a16:creationId xmlns:a16="http://schemas.microsoft.com/office/drawing/2014/main" id="{F6EF61DB-6585-DA42-AC73-504E93D7D625}"/>
              </a:ext>
            </a:extLst>
          </p:cNvPr>
          <p:cNvSpPr>
            <a:spLocks noGrp="1"/>
          </p:cNvSpPr>
          <p:nvPr>
            <p:ph type="body" sz="quarter" idx="20"/>
          </p:nvPr>
        </p:nvSpPr>
        <p:spPr/>
        <p:txBody>
          <a:bodyPr/>
          <a:lstStyle/>
          <a:p>
            <a:r>
              <a:rPr lang="da-DK" dirty="0"/>
              <a:t>Vejledninger og materialer</a:t>
            </a:r>
          </a:p>
          <a:p>
            <a:endParaRPr lang="da-DK" dirty="0"/>
          </a:p>
        </p:txBody>
      </p:sp>
      <p:sp>
        <p:nvSpPr>
          <p:cNvPr id="27" name="Pladsholder til tekst 26">
            <a:extLst>
              <a:ext uri="{FF2B5EF4-FFF2-40B4-BE49-F238E27FC236}">
                <a16:creationId xmlns:a16="http://schemas.microsoft.com/office/drawing/2014/main" id="{4B946111-268F-B843-BD5A-564BFCF91971}"/>
              </a:ext>
            </a:extLst>
          </p:cNvPr>
          <p:cNvSpPr>
            <a:spLocks noGrp="1"/>
          </p:cNvSpPr>
          <p:nvPr>
            <p:ph type="body" sz="quarter" idx="21"/>
          </p:nvPr>
        </p:nvSpPr>
        <p:spPr/>
        <p:txBody>
          <a:bodyPr/>
          <a:lstStyle/>
          <a:p>
            <a:endParaRPr lang="da-DK"/>
          </a:p>
        </p:txBody>
      </p:sp>
      <p:sp>
        <p:nvSpPr>
          <p:cNvPr id="28" name="Pladsholder til tekst 27">
            <a:extLst>
              <a:ext uri="{FF2B5EF4-FFF2-40B4-BE49-F238E27FC236}">
                <a16:creationId xmlns:a16="http://schemas.microsoft.com/office/drawing/2014/main" id="{4BBA4C7E-5B94-1041-93A5-EC30020433D2}"/>
              </a:ext>
            </a:extLst>
          </p:cNvPr>
          <p:cNvSpPr>
            <a:spLocks noGrp="1"/>
          </p:cNvSpPr>
          <p:nvPr>
            <p:ph type="body" sz="quarter" idx="22"/>
          </p:nvPr>
        </p:nvSpPr>
        <p:spPr/>
        <p:txBody>
          <a:bodyPr/>
          <a:lstStyle/>
          <a:p>
            <a:r>
              <a:rPr lang="da-DK" dirty="0"/>
              <a:t>Lokale vejledninger</a:t>
            </a:r>
          </a:p>
          <a:p>
            <a:endParaRPr lang="da-DK" dirty="0"/>
          </a:p>
        </p:txBody>
      </p:sp>
      <p:sp>
        <p:nvSpPr>
          <p:cNvPr id="29" name="Pladsholder til tekst 28">
            <a:extLst>
              <a:ext uri="{FF2B5EF4-FFF2-40B4-BE49-F238E27FC236}">
                <a16:creationId xmlns:a16="http://schemas.microsoft.com/office/drawing/2014/main" id="{B36DB59B-A3EB-9542-86AF-C85DECE492F2}"/>
              </a:ext>
            </a:extLst>
          </p:cNvPr>
          <p:cNvSpPr>
            <a:spLocks noGrp="1"/>
          </p:cNvSpPr>
          <p:nvPr>
            <p:ph type="body" sz="quarter" idx="23"/>
          </p:nvPr>
        </p:nvSpPr>
        <p:spPr/>
        <p:txBody>
          <a:bodyPr/>
          <a:lstStyle/>
          <a:p>
            <a:r>
              <a:rPr lang="da-DK" dirty="0"/>
              <a:t>Kilde: GDPR</a:t>
            </a:r>
          </a:p>
        </p:txBody>
      </p:sp>
      <p:sp>
        <p:nvSpPr>
          <p:cNvPr id="31" name="Pladsholder til tekst 30">
            <a:extLst>
              <a:ext uri="{FF2B5EF4-FFF2-40B4-BE49-F238E27FC236}">
                <a16:creationId xmlns:a16="http://schemas.microsoft.com/office/drawing/2014/main" id="{6BB09817-F408-AA43-A713-BE7915836977}"/>
              </a:ext>
            </a:extLst>
          </p:cNvPr>
          <p:cNvSpPr>
            <a:spLocks noGrp="1"/>
          </p:cNvSpPr>
          <p:nvPr>
            <p:ph type="body" sz="quarter" idx="39"/>
          </p:nvPr>
        </p:nvSpPr>
        <p:spPr>
          <a:xfrm>
            <a:off x="538677" y="3707130"/>
            <a:ext cx="180000" cy="180000"/>
          </a:xfrm>
        </p:spPr>
        <p:txBody>
          <a:bodyPr/>
          <a:lstStyle/>
          <a:p>
            <a:endParaRPr lang="da-DK" dirty="0"/>
          </a:p>
        </p:txBody>
      </p:sp>
      <p:sp>
        <p:nvSpPr>
          <p:cNvPr id="34" name="Pladsholder til tekst 33">
            <a:extLst>
              <a:ext uri="{FF2B5EF4-FFF2-40B4-BE49-F238E27FC236}">
                <a16:creationId xmlns:a16="http://schemas.microsoft.com/office/drawing/2014/main" id="{5AEFE211-6652-B94E-994B-67280FF8C226}"/>
              </a:ext>
            </a:extLst>
          </p:cNvPr>
          <p:cNvSpPr>
            <a:spLocks noGrp="1"/>
          </p:cNvSpPr>
          <p:nvPr>
            <p:ph type="body" sz="quarter" idx="42"/>
          </p:nvPr>
        </p:nvSpPr>
        <p:spPr/>
        <p:txBody>
          <a:bodyPr/>
          <a:lstStyle/>
          <a:p>
            <a:endParaRPr lang="da-DK"/>
          </a:p>
        </p:txBody>
      </p:sp>
      <p:sp>
        <p:nvSpPr>
          <p:cNvPr id="35" name="Pladsholder til tekst 34">
            <a:extLst>
              <a:ext uri="{FF2B5EF4-FFF2-40B4-BE49-F238E27FC236}">
                <a16:creationId xmlns:a16="http://schemas.microsoft.com/office/drawing/2014/main" id="{A03669A7-CA01-044A-877C-F4BBA0BAED2B}"/>
              </a:ext>
            </a:extLst>
          </p:cNvPr>
          <p:cNvSpPr>
            <a:spLocks noGrp="1"/>
          </p:cNvSpPr>
          <p:nvPr>
            <p:ph type="body" sz="quarter" idx="43"/>
          </p:nvPr>
        </p:nvSpPr>
        <p:spPr/>
        <p:txBody>
          <a:bodyPr/>
          <a:lstStyle/>
          <a:p>
            <a:endParaRPr lang="da-DK"/>
          </a:p>
        </p:txBody>
      </p:sp>
      <p:sp>
        <p:nvSpPr>
          <p:cNvPr id="36" name="Pladsholder til tekst 35">
            <a:extLst>
              <a:ext uri="{FF2B5EF4-FFF2-40B4-BE49-F238E27FC236}">
                <a16:creationId xmlns:a16="http://schemas.microsoft.com/office/drawing/2014/main" id="{6230A7EE-FD70-1247-9AF1-6C1F6E832B0A}"/>
              </a:ext>
            </a:extLst>
          </p:cNvPr>
          <p:cNvSpPr>
            <a:spLocks noGrp="1"/>
          </p:cNvSpPr>
          <p:nvPr>
            <p:ph type="body" sz="quarter" idx="44"/>
          </p:nvPr>
        </p:nvSpPr>
        <p:spPr>
          <a:xfrm>
            <a:off x="538677" y="4412186"/>
            <a:ext cx="180000" cy="180000"/>
          </a:xfrm>
        </p:spPr>
        <p:txBody>
          <a:bodyPr/>
          <a:lstStyle/>
          <a:p>
            <a:endParaRPr lang="da-DK" dirty="0"/>
          </a:p>
        </p:txBody>
      </p:sp>
      <p:pic>
        <p:nvPicPr>
          <p:cNvPr id="2" name="Billede 1">
            <a:extLst>
              <a:ext uri="{FF2B5EF4-FFF2-40B4-BE49-F238E27FC236}">
                <a16:creationId xmlns:a16="http://schemas.microsoft.com/office/drawing/2014/main" id="{33768618-859B-E543-BCE7-DB1FC37B0550}"/>
              </a:ext>
            </a:extLst>
          </p:cNvPr>
          <p:cNvPicPr>
            <a:picLocks noChangeAspect="1"/>
          </p:cNvPicPr>
          <p:nvPr/>
        </p:nvPicPr>
        <p:blipFill>
          <a:blip r:embed="rId3"/>
          <a:stretch>
            <a:fillRect/>
          </a:stretch>
        </p:blipFill>
        <p:spPr>
          <a:xfrm>
            <a:off x="538677" y="4921797"/>
            <a:ext cx="177800" cy="177800"/>
          </a:xfrm>
          <a:prstGeom prst="rect">
            <a:avLst/>
          </a:prstGeom>
        </p:spPr>
      </p:pic>
    </p:spTree>
    <p:extLst>
      <p:ext uri="{BB962C8B-B14F-4D97-AF65-F5344CB8AC3E}">
        <p14:creationId xmlns:p14="http://schemas.microsoft.com/office/powerpoint/2010/main" val="103749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AC962-F6F7-124D-BDE2-B962422C724D}"/>
              </a:ext>
            </a:extLst>
          </p:cNvPr>
          <p:cNvSpPr>
            <a:spLocks noGrp="1"/>
          </p:cNvSpPr>
          <p:nvPr>
            <p:ph type="title"/>
          </p:nvPr>
        </p:nvSpPr>
        <p:spPr/>
        <p:txBody>
          <a:bodyPr/>
          <a:lstStyle/>
          <a:p>
            <a:r>
              <a:rPr lang="da-DK" dirty="0"/>
              <a:t>Du skal sikre de registreredes rettigheder</a:t>
            </a:r>
          </a:p>
        </p:txBody>
      </p:sp>
      <p:sp>
        <p:nvSpPr>
          <p:cNvPr id="3" name="Pladsholder til tekst 2">
            <a:extLst>
              <a:ext uri="{FF2B5EF4-FFF2-40B4-BE49-F238E27FC236}">
                <a16:creationId xmlns:a16="http://schemas.microsoft.com/office/drawing/2014/main" id="{69565B68-2AD3-E94D-8FDB-35512F94956C}"/>
              </a:ext>
            </a:extLst>
          </p:cNvPr>
          <p:cNvSpPr>
            <a:spLocks noGrp="1"/>
          </p:cNvSpPr>
          <p:nvPr>
            <p:ph type="body" sz="quarter" idx="14"/>
          </p:nvPr>
        </p:nvSpPr>
        <p:spPr>
          <a:xfrm>
            <a:off x="542925" y="2005555"/>
            <a:ext cx="3960814" cy="1053557"/>
          </a:xfrm>
        </p:spPr>
        <p:txBody>
          <a:bodyPr/>
          <a:lstStyle/>
          <a:p>
            <a:r>
              <a:rPr lang="da-DK" dirty="0"/>
              <a:t>Du skal sikre, at systemet på en nem måde, kan imødekomme de registreredes rettigheder.</a:t>
            </a:r>
          </a:p>
        </p:txBody>
      </p:sp>
      <p:sp>
        <p:nvSpPr>
          <p:cNvPr id="4" name="Pladsholder til tekst 3">
            <a:extLst>
              <a:ext uri="{FF2B5EF4-FFF2-40B4-BE49-F238E27FC236}">
                <a16:creationId xmlns:a16="http://schemas.microsoft.com/office/drawing/2014/main" id="{47418609-704B-7848-8825-341FD70AB5E9}"/>
              </a:ext>
            </a:extLst>
          </p:cNvPr>
          <p:cNvSpPr>
            <a:spLocks noGrp="1"/>
          </p:cNvSpPr>
          <p:nvPr>
            <p:ph type="body" sz="quarter" idx="15"/>
          </p:nvPr>
        </p:nvSpPr>
        <p:spPr>
          <a:xfrm>
            <a:off x="5312568" y="761318"/>
            <a:ext cx="4928712" cy="857933"/>
          </a:xfrm>
        </p:spPr>
        <p:txBody>
          <a:bodyPr/>
          <a:lstStyle/>
          <a:p>
            <a:r>
              <a:rPr lang="da-DK" u="none" dirty="0"/>
              <a:t>På datatilsynet.dk finder du ”vejledning om registreredes rettigheder”</a:t>
            </a:r>
          </a:p>
        </p:txBody>
      </p:sp>
      <p:sp>
        <p:nvSpPr>
          <p:cNvPr id="5" name="Pladsholder til tekst 4">
            <a:extLst>
              <a:ext uri="{FF2B5EF4-FFF2-40B4-BE49-F238E27FC236}">
                <a16:creationId xmlns:a16="http://schemas.microsoft.com/office/drawing/2014/main" id="{45CE6C08-D3FF-364B-BEC3-91497020AADD}"/>
              </a:ext>
            </a:extLst>
          </p:cNvPr>
          <p:cNvSpPr>
            <a:spLocks noGrp="1"/>
          </p:cNvSpPr>
          <p:nvPr>
            <p:ph type="body" sz="quarter" idx="16"/>
          </p:nvPr>
        </p:nvSpPr>
        <p:spPr>
          <a:xfrm>
            <a:off x="523802" y="3278188"/>
            <a:ext cx="3960815" cy="285750"/>
          </a:xfrm>
        </p:spPr>
        <p:txBody>
          <a:bodyPr/>
          <a:lstStyle/>
          <a:p>
            <a:r>
              <a:rPr lang="da-DK" dirty="0"/>
              <a:t>Eksempler</a:t>
            </a:r>
          </a:p>
        </p:txBody>
      </p:sp>
      <p:sp>
        <p:nvSpPr>
          <p:cNvPr id="6" name="Pladsholder til tekst 5">
            <a:extLst>
              <a:ext uri="{FF2B5EF4-FFF2-40B4-BE49-F238E27FC236}">
                <a16:creationId xmlns:a16="http://schemas.microsoft.com/office/drawing/2014/main" id="{60EE5B48-D628-6640-A3D1-C37BE7A4471E}"/>
              </a:ext>
            </a:extLst>
          </p:cNvPr>
          <p:cNvSpPr>
            <a:spLocks noGrp="1"/>
          </p:cNvSpPr>
          <p:nvPr>
            <p:ph type="body" sz="quarter" idx="17"/>
          </p:nvPr>
        </p:nvSpPr>
        <p:spPr>
          <a:xfrm>
            <a:off x="523800" y="3632916"/>
            <a:ext cx="4182312" cy="1439862"/>
          </a:xfrm>
        </p:spPr>
        <p:txBody>
          <a:bodyPr/>
          <a:lstStyle/>
          <a:p>
            <a:r>
              <a:rPr lang="da-DK" dirty="0"/>
              <a:t>Borgerne kan bede om at få indsigt i hvilke data der ligger om dem i systemet. Det skal derfor kunne trække data ud på de oplysninger, som borgeren beder om.</a:t>
            </a:r>
          </a:p>
          <a:p>
            <a:r>
              <a:rPr lang="da-DK" dirty="0"/>
              <a:t>Du sikrer, at systemet har en funktion/procedure til at imødekomme indsigtskrav.</a:t>
            </a:r>
          </a:p>
          <a:p>
            <a:r>
              <a:rPr lang="da-DK" dirty="0"/>
              <a:t>Du sikrer, at de særlige krav kan imødekommes enten gennem funktioner og/eller procedurer. Vær opmærksom på eventuelle undtagelser ifm.  art 17 og art 20.</a:t>
            </a:r>
          </a:p>
        </p:txBody>
      </p:sp>
      <p:sp>
        <p:nvSpPr>
          <p:cNvPr id="7" name="Pladsholder til tekst 6">
            <a:extLst>
              <a:ext uri="{FF2B5EF4-FFF2-40B4-BE49-F238E27FC236}">
                <a16:creationId xmlns:a16="http://schemas.microsoft.com/office/drawing/2014/main" id="{E9032279-762D-6E48-8E38-10DCE36A260F}"/>
              </a:ext>
            </a:extLst>
          </p:cNvPr>
          <p:cNvSpPr>
            <a:spLocks noGrp="1"/>
          </p:cNvSpPr>
          <p:nvPr>
            <p:ph type="body" sz="quarter" idx="19"/>
          </p:nvPr>
        </p:nvSpPr>
        <p:spPr>
          <a:xfrm>
            <a:off x="5330825" y="2055623"/>
            <a:ext cx="5024512" cy="3435836"/>
          </a:xfrm>
        </p:spPr>
        <p:txBody>
          <a:bodyPr/>
          <a:lstStyle/>
          <a:p>
            <a:endParaRPr lang="da-DK" dirty="0">
              <a:solidFill>
                <a:schemeClr val="tx2"/>
              </a:solidFill>
            </a:endParaRPr>
          </a:p>
          <a:p>
            <a:r>
              <a:rPr lang="da-DK" dirty="0">
                <a:solidFill>
                  <a:schemeClr val="tx2"/>
                </a:solidFill>
              </a:rPr>
              <a:t>Forordningen indeholder en række særlige krav som skal kunne understøttes. </a:t>
            </a:r>
          </a:p>
          <a:p>
            <a:pPr marL="171450" lvl="1" indent="-171450"/>
            <a:r>
              <a:rPr lang="da-DK" i="1" dirty="0">
                <a:solidFill>
                  <a:schemeClr val="tx2"/>
                </a:solidFill>
              </a:rPr>
              <a:t>Gennemsigtig oplysning, meddelelser og nærmere regler for udøvelsen af den registreredes rettigheder (Art 12)</a:t>
            </a:r>
          </a:p>
          <a:p>
            <a:pPr marL="171450" lvl="1" indent="-171450"/>
            <a:r>
              <a:rPr lang="da-DK" i="1" dirty="0">
                <a:solidFill>
                  <a:schemeClr val="tx2"/>
                </a:solidFill>
              </a:rPr>
              <a:t>Ret indsigt (Art 15)</a:t>
            </a:r>
          </a:p>
          <a:p>
            <a:pPr marL="171450" lvl="1" indent="-171450"/>
            <a:r>
              <a:rPr lang="da-DK" i="1" dirty="0">
                <a:solidFill>
                  <a:schemeClr val="tx2"/>
                </a:solidFill>
              </a:rPr>
              <a:t>Ret til berigtigelse (Art 16)</a:t>
            </a:r>
          </a:p>
          <a:p>
            <a:pPr marL="171450" lvl="1" indent="-171450"/>
            <a:r>
              <a:rPr lang="da-DK" i="1" dirty="0">
                <a:solidFill>
                  <a:schemeClr val="tx2"/>
                </a:solidFill>
              </a:rPr>
              <a:t>Ret til sletning (”Retten til at blive glemt”) (Art 17)</a:t>
            </a:r>
          </a:p>
          <a:p>
            <a:pPr marL="171450" lvl="1" indent="-171450"/>
            <a:r>
              <a:rPr lang="da-DK" i="1" dirty="0">
                <a:solidFill>
                  <a:schemeClr val="tx2"/>
                </a:solidFill>
              </a:rPr>
              <a:t>Ret til begrænsning af behandling  (Art 18) </a:t>
            </a:r>
          </a:p>
          <a:p>
            <a:pPr marL="171450" lvl="1" indent="-171450"/>
            <a:r>
              <a:rPr lang="da-DK" i="1" dirty="0">
                <a:solidFill>
                  <a:schemeClr val="tx2"/>
                </a:solidFill>
              </a:rPr>
              <a:t>Underretningspligt i forbindelse med berigtigelse eller sletning af personoplysninger eller begrænsning af behandling (Art 19)</a:t>
            </a:r>
          </a:p>
          <a:p>
            <a:pPr marL="171450" lvl="1" indent="-171450"/>
            <a:r>
              <a:rPr lang="da-DK" i="1" dirty="0">
                <a:solidFill>
                  <a:schemeClr val="tx2"/>
                </a:solidFill>
              </a:rPr>
              <a:t>Ret til </a:t>
            </a:r>
            <a:r>
              <a:rPr lang="da-DK" i="1" dirty="0" err="1">
                <a:solidFill>
                  <a:schemeClr val="tx2"/>
                </a:solidFill>
              </a:rPr>
              <a:t>dataportabilitet</a:t>
            </a:r>
            <a:r>
              <a:rPr lang="da-DK" i="1" dirty="0">
                <a:solidFill>
                  <a:schemeClr val="tx2"/>
                </a:solidFill>
              </a:rPr>
              <a:t> (Art 20)</a:t>
            </a:r>
          </a:p>
          <a:p>
            <a:pPr marL="171450" lvl="1" indent="-171450"/>
            <a:r>
              <a:rPr lang="da-DK" i="1" dirty="0">
                <a:solidFill>
                  <a:schemeClr val="tx2"/>
                </a:solidFill>
              </a:rPr>
              <a:t>Ret til indsigelse (Art 21)</a:t>
            </a:r>
          </a:p>
          <a:p>
            <a:pPr marL="171450" lvl="1" indent="-171450"/>
            <a:r>
              <a:rPr lang="da-DK" i="1" dirty="0">
                <a:solidFill>
                  <a:schemeClr val="tx2"/>
                </a:solidFill>
              </a:rPr>
              <a:t>Ret til ikke at være genstand for automatiske individuelle afgørelser (Art 22)</a:t>
            </a:r>
            <a:endParaRPr lang="da-DK" dirty="0">
              <a:solidFill>
                <a:schemeClr val="tx2"/>
              </a:solidFill>
            </a:endParaRPr>
          </a:p>
          <a:p>
            <a:endParaRPr lang="da-DK" sz="1400" dirty="0">
              <a:solidFill>
                <a:schemeClr val="tx2"/>
              </a:solidFill>
            </a:endParaRPr>
          </a:p>
        </p:txBody>
      </p:sp>
      <p:sp>
        <p:nvSpPr>
          <p:cNvPr id="8" name="Pladsholder til tekst 7">
            <a:extLst>
              <a:ext uri="{FF2B5EF4-FFF2-40B4-BE49-F238E27FC236}">
                <a16:creationId xmlns:a16="http://schemas.microsoft.com/office/drawing/2014/main" id="{20FC840B-49BB-2540-A345-0B607D96BD51}"/>
              </a:ext>
            </a:extLst>
          </p:cNvPr>
          <p:cNvSpPr>
            <a:spLocks noGrp="1"/>
          </p:cNvSpPr>
          <p:nvPr>
            <p:ph type="body" sz="quarter" idx="20"/>
          </p:nvPr>
        </p:nvSpPr>
        <p:spPr/>
        <p:txBody>
          <a:bodyPr/>
          <a:lstStyle/>
          <a:p>
            <a:r>
              <a:rPr lang="da-DK" dirty="0"/>
              <a:t>Vejledninger og materialer</a:t>
            </a:r>
          </a:p>
        </p:txBody>
      </p:sp>
      <p:sp>
        <p:nvSpPr>
          <p:cNvPr id="14" name="Pladsholder til tekst 13">
            <a:extLst>
              <a:ext uri="{FF2B5EF4-FFF2-40B4-BE49-F238E27FC236}">
                <a16:creationId xmlns:a16="http://schemas.microsoft.com/office/drawing/2014/main" id="{702982B8-971A-284C-9462-61AB2BEDAFE1}"/>
              </a:ext>
            </a:extLst>
          </p:cNvPr>
          <p:cNvSpPr>
            <a:spLocks noGrp="1"/>
          </p:cNvSpPr>
          <p:nvPr>
            <p:ph type="body" sz="quarter" idx="22"/>
          </p:nvPr>
        </p:nvSpPr>
        <p:spPr>
          <a:xfrm>
            <a:off x="5312568" y="1358125"/>
            <a:ext cx="2773363" cy="241620"/>
          </a:xfrm>
        </p:spPr>
        <p:txBody>
          <a:bodyPr/>
          <a:lstStyle/>
          <a:p>
            <a:r>
              <a:rPr lang="da-DK" dirty="0"/>
              <a:t>Lokale vejledninger</a:t>
            </a:r>
          </a:p>
          <a:p>
            <a:endParaRPr lang="da-DK" dirty="0"/>
          </a:p>
        </p:txBody>
      </p:sp>
      <p:sp>
        <p:nvSpPr>
          <p:cNvPr id="17" name="Pladsholder til tekst 16">
            <a:extLst>
              <a:ext uri="{FF2B5EF4-FFF2-40B4-BE49-F238E27FC236}">
                <a16:creationId xmlns:a16="http://schemas.microsoft.com/office/drawing/2014/main" id="{212E56F1-4752-694C-8685-5EB91862AE6A}"/>
              </a:ext>
            </a:extLst>
          </p:cNvPr>
          <p:cNvSpPr>
            <a:spLocks noGrp="1"/>
          </p:cNvSpPr>
          <p:nvPr>
            <p:ph type="body" sz="quarter" idx="23"/>
          </p:nvPr>
        </p:nvSpPr>
        <p:spPr/>
        <p:txBody>
          <a:bodyPr/>
          <a:lstStyle/>
          <a:p>
            <a:r>
              <a:rPr lang="da-DK" dirty="0"/>
              <a:t>Kilde: GDPR</a:t>
            </a:r>
          </a:p>
        </p:txBody>
      </p:sp>
      <p:sp>
        <p:nvSpPr>
          <p:cNvPr id="20" name="Pladsholder til tekst 19">
            <a:extLst>
              <a:ext uri="{FF2B5EF4-FFF2-40B4-BE49-F238E27FC236}">
                <a16:creationId xmlns:a16="http://schemas.microsoft.com/office/drawing/2014/main" id="{078D2F8A-17B5-674B-A78C-87FA4A8502ED}"/>
              </a:ext>
            </a:extLst>
          </p:cNvPr>
          <p:cNvSpPr>
            <a:spLocks noGrp="1"/>
          </p:cNvSpPr>
          <p:nvPr>
            <p:ph type="body" sz="quarter" idx="39"/>
          </p:nvPr>
        </p:nvSpPr>
        <p:spPr>
          <a:xfrm>
            <a:off x="523800" y="3655395"/>
            <a:ext cx="180000" cy="180000"/>
          </a:xfrm>
        </p:spPr>
        <p:txBody>
          <a:bodyPr/>
          <a:lstStyle/>
          <a:p>
            <a:endParaRPr lang="da-DK" dirty="0"/>
          </a:p>
        </p:txBody>
      </p:sp>
      <p:sp>
        <p:nvSpPr>
          <p:cNvPr id="23" name="Pladsholder til tekst 22">
            <a:extLst>
              <a:ext uri="{FF2B5EF4-FFF2-40B4-BE49-F238E27FC236}">
                <a16:creationId xmlns:a16="http://schemas.microsoft.com/office/drawing/2014/main" id="{8D5628DA-0BFC-2A47-AD4E-D4CC5513B4A0}"/>
              </a:ext>
            </a:extLst>
          </p:cNvPr>
          <p:cNvSpPr>
            <a:spLocks noGrp="1"/>
          </p:cNvSpPr>
          <p:nvPr>
            <p:ph type="body" sz="quarter" idx="42"/>
          </p:nvPr>
        </p:nvSpPr>
        <p:spPr>
          <a:xfrm>
            <a:off x="5312792" y="1747437"/>
            <a:ext cx="180000" cy="180000"/>
          </a:xfrm>
        </p:spPr>
        <p:txBody>
          <a:bodyPr/>
          <a:lstStyle/>
          <a:p>
            <a:endParaRPr lang="da-DK" dirty="0"/>
          </a:p>
        </p:txBody>
      </p:sp>
      <p:sp>
        <p:nvSpPr>
          <p:cNvPr id="25" name="Pladsholder til tekst 24">
            <a:extLst>
              <a:ext uri="{FF2B5EF4-FFF2-40B4-BE49-F238E27FC236}">
                <a16:creationId xmlns:a16="http://schemas.microsoft.com/office/drawing/2014/main" id="{2D1C54C9-9416-1F43-9E6F-41DEDB735DE0}"/>
              </a:ext>
            </a:extLst>
          </p:cNvPr>
          <p:cNvSpPr>
            <a:spLocks noGrp="1"/>
          </p:cNvSpPr>
          <p:nvPr>
            <p:ph type="body" sz="quarter" idx="44"/>
          </p:nvPr>
        </p:nvSpPr>
        <p:spPr>
          <a:xfrm>
            <a:off x="524190" y="4537300"/>
            <a:ext cx="180000" cy="180000"/>
          </a:xfrm>
        </p:spPr>
        <p:txBody>
          <a:bodyPr/>
          <a:lstStyle/>
          <a:p>
            <a:endParaRPr lang="da-DK" dirty="0"/>
          </a:p>
        </p:txBody>
      </p:sp>
      <p:sp>
        <p:nvSpPr>
          <p:cNvPr id="15" name="Tekstfelt 14">
            <a:extLst>
              <a:ext uri="{FF2B5EF4-FFF2-40B4-BE49-F238E27FC236}">
                <a16:creationId xmlns:a16="http://schemas.microsoft.com/office/drawing/2014/main" id="{33B9A9C0-C93E-134E-81DF-7F0DA43DF102}"/>
              </a:ext>
            </a:extLst>
          </p:cNvPr>
          <p:cNvSpPr txBox="1"/>
          <p:nvPr/>
        </p:nvSpPr>
        <p:spPr>
          <a:xfrm>
            <a:off x="9662160" y="228600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pic>
        <p:nvPicPr>
          <p:cNvPr id="12" name="Billede 11">
            <a:extLst>
              <a:ext uri="{FF2B5EF4-FFF2-40B4-BE49-F238E27FC236}">
                <a16:creationId xmlns:a16="http://schemas.microsoft.com/office/drawing/2014/main" id="{EAF09A3E-4EFC-174E-A8B2-FE761CCA375A}"/>
              </a:ext>
            </a:extLst>
          </p:cNvPr>
          <p:cNvPicPr>
            <a:picLocks noChangeAspect="1"/>
          </p:cNvPicPr>
          <p:nvPr/>
        </p:nvPicPr>
        <p:blipFill>
          <a:blip r:embed="rId3"/>
          <a:stretch>
            <a:fillRect/>
          </a:stretch>
        </p:blipFill>
        <p:spPr>
          <a:xfrm>
            <a:off x="526390" y="5094074"/>
            <a:ext cx="177800" cy="177800"/>
          </a:xfrm>
          <a:prstGeom prst="rect">
            <a:avLst/>
          </a:prstGeom>
        </p:spPr>
      </p:pic>
      <p:sp>
        <p:nvSpPr>
          <p:cNvPr id="28" name="Pladsholder til tekst 27">
            <a:extLst>
              <a:ext uri="{FF2B5EF4-FFF2-40B4-BE49-F238E27FC236}">
                <a16:creationId xmlns:a16="http://schemas.microsoft.com/office/drawing/2014/main" id="{C44B5F91-DB7F-6040-9704-49DF7057C391}"/>
              </a:ext>
            </a:extLst>
          </p:cNvPr>
          <p:cNvSpPr>
            <a:spLocks noGrp="1"/>
          </p:cNvSpPr>
          <p:nvPr>
            <p:ph type="body" sz="quarter" idx="21"/>
          </p:nvPr>
        </p:nvSpPr>
        <p:spPr>
          <a:xfrm>
            <a:off x="5598733" y="1733121"/>
            <a:ext cx="3350796" cy="272435"/>
          </a:xfrm>
        </p:spPr>
        <p:txBody>
          <a:bodyPr/>
          <a:lstStyle/>
          <a:p>
            <a:endParaRPr lang="da-DK" dirty="0"/>
          </a:p>
        </p:txBody>
      </p:sp>
    </p:spTree>
    <p:extLst>
      <p:ext uri="{BB962C8B-B14F-4D97-AF65-F5344CB8AC3E}">
        <p14:creationId xmlns:p14="http://schemas.microsoft.com/office/powerpoint/2010/main" val="139176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78644-1894-7447-822B-81D58E8ACBB3}"/>
              </a:ext>
            </a:extLst>
          </p:cNvPr>
          <p:cNvSpPr>
            <a:spLocks noGrp="1"/>
          </p:cNvSpPr>
          <p:nvPr>
            <p:ph type="title"/>
          </p:nvPr>
        </p:nvSpPr>
        <p:spPr>
          <a:xfrm>
            <a:off x="542921" y="489309"/>
            <a:ext cx="5580062" cy="792162"/>
          </a:xfrm>
        </p:spPr>
        <p:txBody>
          <a:bodyPr/>
          <a:lstStyle/>
          <a:p>
            <a:r>
              <a:rPr lang="da-DK" dirty="0"/>
              <a:t>Du skal sikre, at systemets brugerstyring følger organisationens politik</a:t>
            </a:r>
          </a:p>
        </p:txBody>
      </p:sp>
      <p:sp>
        <p:nvSpPr>
          <p:cNvPr id="3" name="Pladsholder til tekst 2">
            <a:extLst>
              <a:ext uri="{FF2B5EF4-FFF2-40B4-BE49-F238E27FC236}">
                <a16:creationId xmlns:a16="http://schemas.microsoft.com/office/drawing/2014/main" id="{E44EB87C-839F-E14C-9092-038F86E55598}"/>
              </a:ext>
            </a:extLst>
          </p:cNvPr>
          <p:cNvSpPr>
            <a:spLocks noGrp="1"/>
          </p:cNvSpPr>
          <p:nvPr>
            <p:ph type="body" sz="quarter" idx="14"/>
          </p:nvPr>
        </p:nvSpPr>
        <p:spPr>
          <a:xfrm>
            <a:off x="542924" y="2072834"/>
            <a:ext cx="5580063" cy="1266909"/>
          </a:xfrm>
        </p:spPr>
        <p:txBody>
          <a:bodyPr/>
          <a:lstStyle/>
          <a:p>
            <a:pPr lvl="0"/>
            <a:r>
              <a:rPr lang="da-DK" dirty="0"/>
              <a:t>Du skal sikre, at brugerprofiler i systemet følger organisationens politik/procedure for adgangsstyring. Og du skal sikre, at der regelmæssigt sker en vurdering af brugernes rettigheder.</a:t>
            </a:r>
          </a:p>
        </p:txBody>
      </p:sp>
      <p:sp>
        <p:nvSpPr>
          <p:cNvPr id="4" name="Pladsholder til tekst 3">
            <a:extLst>
              <a:ext uri="{FF2B5EF4-FFF2-40B4-BE49-F238E27FC236}">
                <a16:creationId xmlns:a16="http://schemas.microsoft.com/office/drawing/2014/main" id="{932A64AD-5F90-9449-9931-F2126EE09436}"/>
              </a:ext>
            </a:extLst>
          </p:cNvPr>
          <p:cNvSpPr>
            <a:spLocks noGrp="1"/>
          </p:cNvSpPr>
          <p:nvPr>
            <p:ph type="body" sz="quarter" idx="15"/>
          </p:nvPr>
        </p:nvSpPr>
        <p:spPr>
          <a:xfrm>
            <a:off x="6699250" y="777965"/>
            <a:ext cx="2773363" cy="503506"/>
          </a:xfrm>
        </p:spPr>
        <p:txBody>
          <a:bodyPr/>
          <a:lstStyle/>
          <a:p>
            <a:r>
              <a:rPr lang="da-DK" u="none" dirty="0"/>
              <a:t> </a:t>
            </a:r>
          </a:p>
        </p:txBody>
      </p:sp>
      <p:sp>
        <p:nvSpPr>
          <p:cNvPr id="5" name="Pladsholder til tekst 4">
            <a:extLst>
              <a:ext uri="{FF2B5EF4-FFF2-40B4-BE49-F238E27FC236}">
                <a16:creationId xmlns:a16="http://schemas.microsoft.com/office/drawing/2014/main" id="{F7724502-4654-0F48-98C2-AC2CEEC3E08D}"/>
              </a:ext>
            </a:extLst>
          </p:cNvPr>
          <p:cNvSpPr>
            <a:spLocks noGrp="1"/>
          </p:cNvSpPr>
          <p:nvPr>
            <p:ph type="body" sz="quarter" idx="16"/>
          </p:nvPr>
        </p:nvSpPr>
        <p:spPr>
          <a:xfrm>
            <a:off x="542923" y="3568611"/>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811A06E9-AE4C-814B-97BE-A2F8AF6388A1}"/>
              </a:ext>
            </a:extLst>
          </p:cNvPr>
          <p:cNvSpPr>
            <a:spLocks noGrp="1"/>
          </p:cNvSpPr>
          <p:nvPr>
            <p:ph type="body" sz="quarter" idx="17"/>
          </p:nvPr>
        </p:nvSpPr>
        <p:spPr>
          <a:xfrm>
            <a:off x="542922" y="3865738"/>
            <a:ext cx="5580061" cy="1439862"/>
          </a:xfrm>
        </p:spPr>
        <p:txBody>
          <a:bodyPr/>
          <a:lstStyle/>
          <a:p>
            <a:r>
              <a:rPr lang="da-DK" dirty="0"/>
              <a:t>Du sikrer, at der er udarbejdet en proces, der beskriver hvilke adgange, der kan/skal tildeles.</a:t>
            </a:r>
          </a:p>
          <a:p>
            <a:r>
              <a:rPr lang="da-DK" dirty="0"/>
              <a:t>Du sikrer, at systemets adgangsprofiler regelmæssigt gennemgås, for at kontrollere, at de er i overensstemmelse med organisationens politik/procedure for adgangsstyring.</a:t>
            </a:r>
          </a:p>
          <a:p>
            <a:r>
              <a:rPr lang="da-DK" dirty="0"/>
              <a:t>Hvis I selv har adgang til løsningens kildekode, skal du sikre dig, at adgang til kildekoden er begrænset i overensstemmelse med politikken/proceduren.</a:t>
            </a:r>
          </a:p>
          <a:p>
            <a:endParaRPr lang="da-DK" dirty="0"/>
          </a:p>
        </p:txBody>
      </p:sp>
      <p:sp>
        <p:nvSpPr>
          <p:cNvPr id="7" name="Pladsholder til tekst 6">
            <a:extLst>
              <a:ext uri="{FF2B5EF4-FFF2-40B4-BE49-F238E27FC236}">
                <a16:creationId xmlns:a16="http://schemas.microsoft.com/office/drawing/2014/main" id="{8C094D49-8467-E949-B1AB-D44607E1607A}"/>
              </a:ext>
            </a:extLst>
          </p:cNvPr>
          <p:cNvSpPr>
            <a:spLocks noGrp="1"/>
          </p:cNvSpPr>
          <p:nvPr>
            <p:ph type="body" sz="quarter" idx="19"/>
          </p:nvPr>
        </p:nvSpPr>
        <p:spPr>
          <a:xfrm>
            <a:off x="6699250" y="2118294"/>
            <a:ext cx="2773363" cy="3373826"/>
          </a:xfrm>
        </p:spPr>
        <p:txBody>
          <a:bodyPr/>
          <a:lstStyle/>
          <a:p>
            <a:r>
              <a:rPr lang="da-DK" dirty="0">
                <a:solidFill>
                  <a:schemeClr val="tx2"/>
                </a:solidFill>
              </a:rPr>
              <a:t>En politik for adgangsstyring skal fastlægges, dokumenteres og gennemgås på grundlag af forretnings- og informationssikkerhedskrav (ISO A.9.1.1)</a:t>
            </a:r>
          </a:p>
          <a:p>
            <a:r>
              <a:rPr lang="da-DK" dirty="0">
                <a:solidFill>
                  <a:schemeClr val="tx2"/>
                </a:solidFill>
              </a:rPr>
              <a:t>Aktivejere skal med jævne mellemrum gennemgå brugernes adgangsrettigheder (ISO A.9.2.5)</a:t>
            </a:r>
          </a:p>
          <a:p>
            <a:r>
              <a:rPr lang="da-DK" dirty="0">
                <a:solidFill>
                  <a:schemeClr val="tx2"/>
                </a:solidFill>
              </a:rPr>
              <a:t>Adgang til information og applikationssystemers funktioner skal begrænses i overensstemmelse med politikken for adgangsstyring (ISO A.9.4.1)</a:t>
            </a:r>
          </a:p>
          <a:p>
            <a:r>
              <a:rPr lang="da-DK" dirty="0">
                <a:solidFill>
                  <a:schemeClr val="tx2"/>
                </a:solidFill>
              </a:rPr>
              <a:t>Adgang til kildekoder til programmer skal begrænses (ISO A.9.4.5)</a:t>
            </a:r>
          </a:p>
        </p:txBody>
      </p:sp>
      <p:sp>
        <p:nvSpPr>
          <p:cNvPr id="9" name="Pladsholder til tekst 8">
            <a:extLst>
              <a:ext uri="{FF2B5EF4-FFF2-40B4-BE49-F238E27FC236}">
                <a16:creationId xmlns:a16="http://schemas.microsoft.com/office/drawing/2014/main" id="{8725B07A-7D9B-D245-AED6-7F284FCBF14A}"/>
              </a:ext>
            </a:extLst>
          </p:cNvPr>
          <p:cNvSpPr>
            <a:spLocks noGrp="1"/>
          </p:cNvSpPr>
          <p:nvPr>
            <p:ph type="body" sz="quarter" idx="21"/>
          </p:nvPr>
        </p:nvSpPr>
        <p:spPr>
          <a:xfrm>
            <a:off x="6985417" y="1568848"/>
            <a:ext cx="2487196" cy="215490"/>
          </a:xfrm>
        </p:spPr>
        <p:txBody>
          <a:bodyPr/>
          <a:lstStyle/>
          <a:p>
            <a:endParaRPr lang="da-DK" dirty="0"/>
          </a:p>
        </p:txBody>
      </p:sp>
      <p:sp>
        <p:nvSpPr>
          <p:cNvPr id="10" name="Pladsholder til tekst 9">
            <a:extLst>
              <a:ext uri="{FF2B5EF4-FFF2-40B4-BE49-F238E27FC236}">
                <a16:creationId xmlns:a16="http://schemas.microsoft.com/office/drawing/2014/main" id="{F8CC0A65-9546-E84F-B9BF-5F63A2C98583}"/>
              </a:ext>
            </a:extLst>
          </p:cNvPr>
          <p:cNvSpPr>
            <a:spLocks noGrp="1"/>
          </p:cNvSpPr>
          <p:nvPr>
            <p:ph type="body" sz="quarter" idx="22"/>
          </p:nvPr>
        </p:nvSpPr>
        <p:spPr>
          <a:xfrm>
            <a:off x="6699250" y="1310766"/>
            <a:ext cx="2773363" cy="241620"/>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CDA52514-07BC-BB43-B4C6-026CB9EC54A0}"/>
              </a:ext>
            </a:extLst>
          </p:cNvPr>
          <p:cNvSpPr>
            <a:spLocks noGrp="1"/>
          </p:cNvSpPr>
          <p:nvPr>
            <p:ph type="body" sz="quarter" idx="23"/>
          </p:nvPr>
        </p:nvSpPr>
        <p:spPr/>
        <p:txBody>
          <a:bodyPr/>
          <a:lstStyle/>
          <a:p>
            <a:r>
              <a:rPr lang="da-DK" dirty="0"/>
              <a:t>Kilde: ISO 27001 </a:t>
            </a:r>
          </a:p>
        </p:txBody>
      </p:sp>
      <p:sp>
        <p:nvSpPr>
          <p:cNvPr id="13" name="Pladsholder til tekst 12">
            <a:extLst>
              <a:ext uri="{FF2B5EF4-FFF2-40B4-BE49-F238E27FC236}">
                <a16:creationId xmlns:a16="http://schemas.microsoft.com/office/drawing/2014/main" id="{688BCF96-0E03-E446-A8C6-52B96095A2C5}"/>
              </a:ext>
            </a:extLst>
          </p:cNvPr>
          <p:cNvSpPr>
            <a:spLocks noGrp="1"/>
          </p:cNvSpPr>
          <p:nvPr>
            <p:ph type="body" sz="quarter" idx="39"/>
          </p:nvPr>
        </p:nvSpPr>
        <p:spPr>
          <a:xfrm>
            <a:off x="542922" y="3887788"/>
            <a:ext cx="180000" cy="180000"/>
          </a:xfrm>
        </p:spPr>
        <p:txBody>
          <a:bodyPr/>
          <a:lstStyle/>
          <a:p>
            <a:endParaRPr lang="da-DK" dirty="0"/>
          </a:p>
        </p:txBody>
      </p:sp>
      <p:sp>
        <p:nvSpPr>
          <p:cNvPr id="16" name="Pladsholder til tekst 15">
            <a:extLst>
              <a:ext uri="{FF2B5EF4-FFF2-40B4-BE49-F238E27FC236}">
                <a16:creationId xmlns:a16="http://schemas.microsoft.com/office/drawing/2014/main" id="{C5325D7E-C9A4-114D-A8B9-021C62A8E807}"/>
              </a:ext>
            </a:extLst>
          </p:cNvPr>
          <p:cNvSpPr>
            <a:spLocks noGrp="1"/>
          </p:cNvSpPr>
          <p:nvPr>
            <p:ph type="body" sz="quarter" idx="42"/>
          </p:nvPr>
        </p:nvSpPr>
        <p:spPr>
          <a:xfrm>
            <a:off x="6699474" y="1585493"/>
            <a:ext cx="180000" cy="180000"/>
          </a:xfrm>
        </p:spPr>
        <p:txBody>
          <a:bodyPr/>
          <a:lstStyle/>
          <a:p>
            <a:endParaRPr lang="da-DK"/>
          </a:p>
        </p:txBody>
      </p:sp>
      <p:sp>
        <p:nvSpPr>
          <p:cNvPr id="18" name="Pladsholder til tekst 17">
            <a:extLst>
              <a:ext uri="{FF2B5EF4-FFF2-40B4-BE49-F238E27FC236}">
                <a16:creationId xmlns:a16="http://schemas.microsoft.com/office/drawing/2014/main" id="{B5368876-6828-4445-A5F9-98D7E37EC821}"/>
              </a:ext>
            </a:extLst>
          </p:cNvPr>
          <p:cNvSpPr>
            <a:spLocks noGrp="1"/>
          </p:cNvSpPr>
          <p:nvPr>
            <p:ph type="body" sz="quarter" idx="44"/>
          </p:nvPr>
        </p:nvSpPr>
        <p:spPr>
          <a:xfrm>
            <a:off x="542922" y="4399895"/>
            <a:ext cx="180000" cy="180000"/>
          </a:xfrm>
        </p:spPr>
        <p:txBody>
          <a:bodyPr/>
          <a:lstStyle/>
          <a:p>
            <a:endParaRPr lang="da-DK" dirty="0"/>
          </a:p>
        </p:txBody>
      </p:sp>
      <p:pic>
        <p:nvPicPr>
          <p:cNvPr id="12" name="Billede 11">
            <a:extLst>
              <a:ext uri="{FF2B5EF4-FFF2-40B4-BE49-F238E27FC236}">
                <a16:creationId xmlns:a16="http://schemas.microsoft.com/office/drawing/2014/main" id="{B4BC2497-C265-9840-9FCC-0A406814CE25}"/>
              </a:ext>
            </a:extLst>
          </p:cNvPr>
          <p:cNvPicPr>
            <a:picLocks noChangeAspect="1"/>
          </p:cNvPicPr>
          <p:nvPr/>
        </p:nvPicPr>
        <p:blipFill>
          <a:blip r:embed="rId3"/>
          <a:stretch>
            <a:fillRect/>
          </a:stretch>
        </p:blipFill>
        <p:spPr>
          <a:xfrm>
            <a:off x="542922" y="5105890"/>
            <a:ext cx="177800" cy="177800"/>
          </a:xfrm>
          <a:prstGeom prst="rect">
            <a:avLst/>
          </a:prstGeom>
        </p:spPr>
      </p:pic>
    </p:spTree>
    <p:extLst>
      <p:ext uri="{BB962C8B-B14F-4D97-AF65-F5344CB8AC3E}">
        <p14:creationId xmlns:p14="http://schemas.microsoft.com/office/powerpoint/2010/main" val="270799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945F4-895F-744F-A9A9-4822A9C74B83}"/>
              </a:ext>
            </a:extLst>
          </p:cNvPr>
          <p:cNvSpPr>
            <a:spLocks noGrp="1"/>
          </p:cNvSpPr>
          <p:nvPr>
            <p:ph type="title"/>
          </p:nvPr>
        </p:nvSpPr>
        <p:spPr/>
        <p:txBody>
          <a:bodyPr/>
          <a:lstStyle/>
          <a:p>
            <a:r>
              <a:rPr lang="da-DK" dirty="0"/>
              <a:t>Du skal sikre, at brud bliver håndteret</a:t>
            </a:r>
          </a:p>
        </p:txBody>
      </p:sp>
      <p:sp>
        <p:nvSpPr>
          <p:cNvPr id="3" name="Pladsholder til tekst 2">
            <a:extLst>
              <a:ext uri="{FF2B5EF4-FFF2-40B4-BE49-F238E27FC236}">
                <a16:creationId xmlns:a16="http://schemas.microsoft.com/office/drawing/2014/main" id="{B6D5A296-F416-FA4D-89E7-A9576AB9A8E2}"/>
              </a:ext>
            </a:extLst>
          </p:cNvPr>
          <p:cNvSpPr>
            <a:spLocks noGrp="1"/>
          </p:cNvSpPr>
          <p:nvPr>
            <p:ph type="body" sz="quarter" idx="14"/>
          </p:nvPr>
        </p:nvSpPr>
        <p:spPr/>
        <p:txBody>
          <a:bodyPr/>
          <a:lstStyle/>
          <a:p>
            <a:r>
              <a:rPr lang="da-DK" dirty="0"/>
              <a:t>Du skal ved brud på informationssikkerheden sikre, at der sker anmeldelse. </a:t>
            </a:r>
          </a:p>
        </p:txBody>
      </p:sp>
      <p:sp>
        <p:nvSpPr>
          <p:cNvPr id="4" name="Pladsholder til tekst 3">
            <a:extLst>
              <a:ext uri="{FF2B5EF4-FFF2-40B4-BE49-F238E27FC236}">
                <a16:creationId xmlns:a16="http://schemas.microsoft.com/office/drawing/2014/main" id="{6A292A63-C505-6F4E-8A00-35AB27851760}"/>
              </a:ext>
            </a:extLst>
          </p:cNvPr>
          <p:cNvSpPr>
            <a:spLocks noGrp="1"/>
          </p:cNvSpPr>
          <p:nvPr>
            <p:ph type="body" sz="quarter" idx="15"/>
          </p:nvPr>
        </p:nvSpPr>
        <p:spPr>
          <a:xfrm>
            <a:off x="6703153" y="761318"/>
            <a:ext cx="3633059" cy="857933"/>
          </a:xfrm>
        </p:spPr>
        <p:txBody>
          <a:bodyPr/>
          <a:lstStyle/>
          <a:p>
            <a:r>
              <a:rPr lang="da-DK" sz="1100" u="none" dirty="0"/>
              <a:t>På datatilsynet.dk finder du ”vejledning om håndtering af brud på persondatasikkerheden”.</a:t>
            </a:r>
          </a:p>
          <a:p>
            <a:r>
              <a:rPr lang="da-DK" sz="1100" u="none" dirty="0"/>
              <a:t>På videncenter.kl.dk under fanen viden og værktøjer finder du information om hændelseshåndtering under Beredskab.</a:t>
            </a:r>
          </a:p>
          <a:p>
            <a:r>
              <a:rPr lang="da-DK" sz="1100" u="none" dirty="0"/>
              <a:t>På sikkerdigital.dk kan du også finde information om hændelseshåndtering.</a:t>
            </a:r>
          </a:p>
        </p:txBody>
      </p:sp>
      <p:sp>
        <p:nvSpPr>
          <p:cNvPr id="5" name="Pladsholder til tekst 4">
            <a:extLst>
              <a:ext uri="{FF2B5EF4-FFF2-40B4-BE49-F238E27FC236}">
                <a16:creationId xmlns:a16="http://schemas.microsoft.com/office/drawing/2014/main" id="{15BAF6DF-822A-F84C-8E93-9204C8DEDF8E}"/>
              </a:ext>
            </a:extLst>
          </p:cNvPr>
          <p:cNvSpPr>
            <a:spLocks noGrp="1"/>
          </p:cNvSpPr>
          <p:nvPr>
            <p:ph type="body" sz="quarter" idx="16"/>
          </p:nvPr>
        </p:nvSpPr>
        <p:spPr>
          <a:xfrm>
            <a:off x="542926" y="3402963"/>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600DFFA9-EB69-3C45-8E30-8E4D2E55DA49}"/>
              </a:ext>
            </a:extLst>
          </p:cNvPr>
          <p:cNvSpPr>
            <a:spLocks noGrp="1"/>
          </p:cNvSpPr>
          <p:nvPr>
            <p:ph type="body" sz="quarter" idx="17"/>
          </p:nvPr>
        </p:nvSpPr>
        <p:spPr>
          <a:xfrm>
            <a:off x="542926" y="3763963"/>
            <a:ext cx="5580066" cy="1439862"/>
          </a:xfrm>
        </p:spPr>
        <p:txBody>
          <a:bodyPr/>
          <a:lstStyle/>
          <a:p>
            <a:r>
              <a:rPr lang="da-DK" dirty="0"/>
              <a:t>Ved brud på informationssikkerheden følger du organisationens procedurer eller konsulterer informationssikkerhedskoordinatoren.</a:t>
            </a:r>
          </a:p>
          <a:p>
            <a:r>
              <a:rPr lang="da-DK" dirty="0"/>
              <a:t>Ved brud på persondatasikkerheden skal </a:t>
            </a:r>
            <a:r>
              <a:rPr lang="da-DK" dirty="0" err="1"/>
              <a:t>DPO’en</a:t>
            </a:r>
            <a:r>
              <a:rPr lang="da-DK" dirty="0"/>
              <a:t> involveres, og du skal sikre det sker, enten ved direkte kontakt eller via informationssikkerhedskoordinatoren.</a:t>
            </a:r>
          </a:p>
          <a:p>
            <a:r>
              <a:rPr lang="da-DK" dirty="0"/>
              <a:t>Ved brud logger du hændelsen, og sikrer at væsentlige hændelser rapporteres til ledelsen. </a:t>
            </a:r>
          </a:p>
        </p:txBody>
      </p:sp>
      <p:sp>
        <p:nvSpPr>
          <p:cNvPr id="7" name="Pladsholder til tekst 6">
            <a:extLst>
              <a:ext uri="{FF2B5EF4-FFF2-40B4-BE49-F238E27FC236}">
                <a16:creationId xmlns:a16="http://schemas.microsoft.com/office/drawing/2014/main" id="{55EB4297-3E14-644D-B27F-E502B98BB801}"/>
              </a:ext>
            </a:extLst>
          </p:cNvPr>
          <p:cNvSpPr>
            <a:spLocks noGrp="1"/>
          </p:cNvSpPr>
          <p:nvPr>
            <p:ph type="body" sz="quarter" idx="19"/>
          </p:nvPr>
        </p:nvSpPr>
        <p:spPr/>
        <p:txBody>
          <a:bodyPr/>
          <a:lstStyle/>
          <a:p>
            <a:r>
              <a:rPr lang="da-DK" dirty="0">
                <a:solidFill>
                  <a:schemeClr val="tx2"/>
                </a:solidFill>
              </a:rPr>
              <a:t>Ved brud på persondatasikkerheden anmelder den dataansvarlige uden unødig forsinkelse og om muligt senest 72 timer, efter at denne er blevet bekendt med det, bruddet på persondatasikkerheden til tilsynsmyndigheden (GDPR art 33)</a:t>
            </a:r>
          </a:p>
          <a:p>
            <a:r>
              <a:rPr lang="da-DK" dirty="0">
                <a:solidFill>
                  <a:schemeClr val="tx2"/>
                </a:solidFill>
              </a:rPr>
              <a:t>Informationssikkerhedshændelser skal rapporteres ad passende ledelseskanaler så hurtigt som muligt (ISO A.16.1.2)</a:t>
            </a:r>
          </a:p>
        </p:txBody>
      </p:sp>
      <p:sp>
        <p:nvSpPr>
          <p:cNvPr id="8" name="Pladsholder til tekst 7">
            <a:extLst>
              <a:ext uri="{FF2B5EF4-FFF2-40B4-BE49-F238E27FC236}">
                <a16:creationId xmlns:a16="http://schemas.microsoft.com/office/drawing/2014/main" id="{C4F04167-BCCB-C047-80A0-7604398E384A}"/>
              </a:ext>
            </a:extLst>
          </p:cNvPr>
          <p:cNvSpPr>
            <a:spLocks noGrp="1"/>
          </p:cNvSpPr>
          <p:nvPr>
            <p:ph type="body" sz="quarter" idx="20"/>
          </p:nvPr>
        </p:nvSpPr>
        <p:spPr/>
        <p:txBody>
          <a:bodyPr/>
          <a:lstStyle/>
          <a:p>
            <a:r>
              <a:rPr lang="da-DK" dirty="0"/>
              <a:t>Vejledninger og materialer</a:t>
            </a:r>
          </a:p>
        </p:txBody>
      </p:sp>
      <p:sp>
        <p:nvSpPr>
          <p:cNvPr id="10" name="Pladsholder til tekst 9">
            <a:extLst>
              <a:ext uri="{FF2B5EF4-FFF2-40B4-BE49-F238E27FC236}">
                <a16:creationId xmlns:a16="http://schemas.microsoft.com/office/drawing/2014/main" id="{02B0021F-1D25-8243-80D2-95EFB00B8FA3}"/>
              </a:ext>
            </a:extLst>
          </p:cNvPr>
          <p:cNvSpPr>
            <a:spLocks noGrp="1"/>
          </p:cNvSpPr>
          <p:nvPr>
            <p:ph type="body" sz="quarter" idx="21"/>
          </p:nvPr>
        </p:nvSpPr>
        <p:spPr>
          <a:xfrm>
            <a:off x="6693830" y="2210729"/>
            <a:ext cx="2773363" cy="821459"/>
          </a:xfrm>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486765BA-5193-4442-BE1B-F5DC289559B2}"/>
              </a:ext>
            </a:extLst>
          </p:cNvPr>
          <p:cNvSpPr>
            <a:spLocks noGrp="1"/>
          </p:cNvSpPr>
          <p:nvPr>
            <p:ph type="body" sz="quarter" idx="22"/>
          </p:nvPr>
        </p:nvSpPr>
        <p:spPr>
          <a:xfrm>
            <a:off x="6693830" y="5549924"/>
            <a:ext cx="2773363" cy="241620"/>
          </a:xfrm>
        </p:spPr>
        <p:txBody>
          <a:bodyPr/>
          <a:lstStyle/>
          <a:p>
            <a:r>
              <a:rPr lang="da-DK" dirty="0"/>
              <a:t>Kilde: GDPR &amp; ISO 27001</a:t>
            </a:r>
          </a:p>
        </p:txBody>
      </p:sp>
      <p:sp>
        <p:nvSpPr>
          <p:cNvPr id="63" name="Pladsholder til tekst 62">
            <a:extLst>
              <a:ext uri="{FF2B5EF4-FFF2-40B4-BE49-F238E27FC236}">
                <a16:creationId xmlns:a16="http://schemas.microsoft.com/office/drawing/2014/main" id="{6FC09E60-EBD9-43E1-89AB-A533906A589C}"/>
              </a:ext>
            </a:extLst>
          </p:cNvPr>
          <p:cNvSpPr>
            <a:spLocks noGrp="1"/>
          </p:cNvSpPr>
          <p:nvPr>
            <p:ph type="body" sz="quarter" idx="39"/>
          </p:nvPr>
        </p:nvSpPr>
        <p:spPr>
          <a:xfrm>
            <a:off x="521504" y="3796541"/>
            <a:ext cx="180000" cy="180000"/>
          </a:xfrm>
        </p:spPr>
        <p:txBody>
          <a:bodyPr/>
          <a:lstStyle/>
          <a:p>
            <a:endParaRPr lang="da-DK" dirty="0"/>
          </a:p>
        </p:txBody>
      </p:sp>
      <p:sp>
        <p:nvSpPr>
          <p:cNvPr id="66" name="Pladsholder til tekst 65">
            <a:extLst>
              <a:ext uri="{FF2B5EF4-FFF2-40B4-BE49-F238E27FC236}">
                <a16:creationId xmlns:a16="http://schemas.microsoft.com/office/drawing/2014/main" id="{7ACC3014-F369-4642-BBCF-B135088D8B45}"/>
              </a:ext>
            </a:extLst>
          </p:cNvPr>
          <p:cNvSpPr>
            <a:spLocks noGrp="1"/>
          </p:cNvSpPr>
          <p:nvPr>
            <p:ph type="body" sz="quarter" idx="42"/>
          </p:nvPr>
        </p:nvSpPr>
        <p:spPr>
          <a:xfrm>
            <a:off x="6693830" y="2484223"/>
            <a:ext cx="180000" cy="180000"/>
          </a:xfrm>
        </p:spPr>
        <p:txBody>
          <a:bodyPr/>
          <a:lstStyle/>
          <a:p>
            <a:endParaRPr lang="da-DK" dirty="0"/>
          </a:p>
        </p:txBody>
      </p:sp>
      <p:sp>
        <p:nvSpPr>
          <p:cNvPr id="67" name="Pladsholder til tekst 66">
            <a:extLst>
              <a:ext uri="{FF2B5EF4-FFF2-40B4-BE49-F238E27FC236}">
                <a16:creationId xmlns:a16="http://schemas.microsoft.com/office/drawing/2014/main" id="{E08691F6-3CA6-4117-8CA6-A48DC324FF5A}"/>
              </a:ext>
            </a:extLst>
          </p:cNvPr>
          <p:cNvSpPr>
            <a:spLocks noGrp="1"/>
          </p:cNvSpPr>
          <p:nvPr>
            <p:ph type="body" sz="quarter" idx="43"/>
          </p:nvPr>
        </p:nvSpPr>
        <p:spPr>
          <a:xfrm rot="153531">
            <a:off x="6699474" y="2796069"/>
            <a:ext cx="180000" cy="180000"/>
          </a:xfrm>
        </p:spPr>
        <p:txBody>
          <a:bodyPr/>
          <a:lstStyle/>
          <a:p>
            <a:endParaRPr lang="da-DK" dirty="0"/>
          </a:p>
        </p:txBody>
      </p:sp>
      <p:sp>
        <p:nvSpPr>
          <p:cNvPr id="68" name="Pladsholder til tekst 67">
            <a:extLst>
              <a:ext uri="{FF2B5EF4-FFF2-40B4-BE49-F238E27FC236}">
                <a16:creationId xmlns:a16="http://schemas.microsoft.com/office/drawing/2014/main" id="{667CA2CC-7992-4899-A646-7729880F838B}"/>
              </a:ext>
            </a:extLst>
          </p:cNvPr>
          <p:cNvSpPr>
            <a:spLocks noGrp="1"/>
          </p:cNvSpPr>
          <p:nvPr>
            <p:ph type="body" sz="quarter" idx="44"/>
          </p:nvPr>
        </p:nvSpPr>
        <p:spPr>
          <a:xfrm>
            <a:off x="519739" y="4288267"/>
            <a:ext cx="180000" cy="180000"/>
          </a:xfrm>
        </p:spPr>
        <p:txBody>
          <a:bodyPr/>
          <a:lstStyle/>
          <a:p>
            <a:endParaRPr lang="da-DK" dirty="0"/>
          </a:p>
        </p:txBody>
      </p:sp>
      <p:sp>
        <p:nvSpPr>
          <p:cNvPr id="20" name="Pladsholder til tekst 17">
            <a:extLst>
              <a:ext uri="{FF2B5EF4-FFF2-40B4-BE49-F238E27FC236}">
                <a16:creationId xmlns:a16="http://schemas.microsoft.com/office/drawing/2014/main" id="{E5C133ED-90B3-254A-B629-859F0AA9DAA3}"/>
              </a:ext>
            </a:extLst>
          </p:cNvPr>
          <p:cNvSpPr txBox="1">
            <a:spLocks/>
          </p:cNvSpPr>
          <p:nvPr/>
        </p:nvSpPr>
        <p:spPr>
          <a:xfrm>
            <a:off x="521504" y="499311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25666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D6A62-69D9-3F45-B792-8A0DD219159F}"/>
              </a:ext>
            </a:extLst>
          </p:cNvPr>
          <p:cNvSpPr>
            <a:spLocks noGrp="1"/>
          </p:cNvSpPr>
          <p:nvPr>
            <p:ph type="title"/>
          </p:nvPr>
        </p:nvSpPr>
        <p:spPr/>
        <p:txBody>
          <a:bodyPr/>
          <a:lstStyle/>
          <a:p>
            <a:r>
              <a:rPr lang="da-DK" dirty="0"/>
              <a:t>Du skal sikre, at der laves driftsprocedurer</a:t>
            </a:r>
          </a:p>
        </p:txBody>
      </p:sp>
      <p:sp>
        <p:nvSpPr>
          <p:cNvPr id="3" name="Pladsholder til tekst 2">
            <a:extLst>
              <a:ext uri="{FF2B5EF4-FFF2-40B4-BE49-F238E27FC236}">
                <a16:creationId xmlns:a16="http://schemas.microsoft.com/office/drawing/2014/main" id="{0045C869-A540-F846-AE71-DF673F4DB848}"/>
              </a:ext>
            </a:extLst>
          </p:cNvPr>
          <p:cNvSpPr>
            <a:spLocks noGrp="1"/>
          </p:cNvSpPr>
          <p:nvPr>
            <p:ph type="body" sz="quarter" idx="14"/>
          </p:nvPr>
        </p:nvSpPr>
        <p:spPr>
          <a:xfrm>
            <a:off x="542924" y="2039118"/>
            <a:ext cx="5580063" cy="1533337"/>
          </a:xfrm>
        </p:spPr>
        <p:txBody>
          <a:bodyPr/>
          <a:lstStyle/>
          <a:p>
            <a:r>
              <a:rPr lang="da-DK" dirty="0"/>
              <a:t>Du skal sikre, at systemets driftsprocedurer dokumenteres og kommunikeres til brugere, som anvender systemet.</a:t>
            </a:r>
          </a:p>
          <a:p>
            <a:r>
              <a:rPr lang="da-DK" dirty="0"/>
              <a:t>Det kan både være om den tekniske drift, men også f. eks. procedurer for oprettelse af nye brugerprofiler, tilslutning af nye organisatoriske enheder, leverandørdialog, el.lign.</a:t>
            </a:r>
          </a:p>
        </p:txBody>
      </p:sp>
      <p:sp>
        <p:nvSpPr>
          <p:cNvPr id="4" name="Pladsholder til tekst 3">
            <a:extLst>
              <a:ext uri="{FF2B5EF4-FFF2-40B4-BE49-F238E27FC236}">
                <a16:creationId xmlns:a16="http://schemas.microsoft.com/office/drawing/2014/main" id="{D9580B50-9598-144A-B7A3-BA84E79FBAE3}"/>
              </a:ext>
            </a:extLst>
          </p:cNvPr>
          <p:cNvSpPr>
            <a:spLocks noGrp="1"/>
          </p:cNvSpPr>
          <p:nvPr>
            <p:ph type="body" sz="quarter" idx="15"/>
          </p:nvPr>
        </p:nvSpPr>
        <p:spPr>
          <a:xfrm>
            <a:off x="6699250" y="820039"/>
            <a:ext cx="2773363" cy="799212"/>
          </a:xfrm>
        </p:spPr>
        <p:txBody>
          <a:bodyPr/>
          <a:lstStyle/>
          <a:p>
            <a:r>
              <a:rPr lang="da-DK" u="none" dirty="0"/>
              <a:t>På sikkerdigital.dk finder du vejledning om leverandørstyring.</a:t>
            </a:r>
          </a:p>
        </p:txBody>
      </p:sp>
      <p:sp>
        <p:nvSpPr>
          <p:cNvPr id="5" name="Pladsholder til tekst 4">
            <a:extLst>
              <a:ext uri="{FF2B5EF4-FFF2-40B4-BE49-F238E27FC236}">
                <a16:creationId xmlns:a16="http://schemas.microsoft.com/office/drawing/2014/main" id="{D50DB6D6-6F5E-7F4D-B0A2-5D2F5EC5FE72}"/>
              </a:ext>
            </a:extLst>
          </p:cNvPr>
          <p:cNvSpPr>
            <a:spLocks noGrp="1"/>
          </p:cNvSpPr>
          <p:nvPr>
            <p:ph type="body" sz="quarter" idx="16"/>
          </p:nvPr>
        </p:nvSpPr>
        <p:spPr>
          <a:xfrm>
            <a:off x="542923" y="3862002"/>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CF5B668D-9F14-E540-A0D4-814BFBB12DBF}"/>
              </a:ext>
            </a:extLst>
          </p:cNvPr>
          <p:cNvSpPr>
            <a:spLocks noGrp="1"/>
          </p:cNvSpPr>
          <p:nvPr>
            <p:ph type="body" sz="quarter" idx="17"/>
          </p:nvPr>
        </p:nvSpPr>
        <p:spPr>
          <a:xfrm>
            <a:off x="542922" y="4159129"/>
            <a:ext cx="5580061" cy="1439862"/>
          </a:xfrm>
        </p:spPr>
        <p:txBody>
          <a:bodyPr/>
          <a:lstStyle/>
          <a:p>
            <a:r>
              <a:rPr lang="da-DK" dirty="0"/>
              <a:t>I dialog med driftsleverandøren laver I fælles procedurer for systemdriften.</a:t>
            </a:r>
          </a:p>
          <a:p>
            <a:r>
              <a:rPr lang="da-DK" dirty="0"/>
              <a:t>I dialog med de lokale superbrugere beskrives de lokale procedurer i forhold til systemet.</a:t>
            </a:r>
          </a:p>
          <a:p>
            <a:endParaRPr lang="da-DK" dirty="0"/>
          </a:p>
        </p:txBody>
      </p:sp>
      <p:sp>
        <p:nvSpPr>
          <p:cNvPr id="7" name="Pladsholder til tekst 6">
            <a:extLst>
              <a:ext uri="{FF2B5EF4-FFF2-40B4-BE49-F238E27FC236}">
                <a16:creationId xmlns:a16="http://schemas.microsoft.com/office/drawing/2014/main" id="{1DDF631A-AF39-EE48-897E-53C12C424735}"/>
              </a:ext>
            </a:extLst>
          </p:cNvPr>
          <p:cNvSpPr>
            <a:spLocks noGrp="1"/>
          </p:cNvSpPr>
          <p:nvPr>
            <p:ph type="body" sz="quarter" idx="19"/>
          </p:nvPr>
        </p:nvSpPr>
        <p:spPr/>
        <p:txBody>
          <a:bodyPr/>
          <a:lstStyle/>
          <a:p>
            <a:r>
              <a:rPr lang="da-DK" dirty="0">
                <a:solidFill>
                  <a:schemeClr val="tx2"/>
                </a:solidFill>
              </a:rPr>
              <a:t>Driftsprocedurer skal dokumenteres og gøres tilgængelige for alle brugere, der har brug for dem (ISO A.12.1.1)</a:t>
            </a:r>
          </a:p>
          <a:p>
            <a:endParaRPr lang="da-DK" dirty="0">
              <a:solidFill>
                <a:schemeClr val="tx2"/>
              </a:solidFill>
            </a:endParaRPr>
          </a:p>
        </p:txBody>
      </p:sp>
      <p:sp>
        <p:nvSpPr>
          <p:cNvPr id="8" name="Pladsholder til tekst 7">
            <a:extLst>
              <a:ext uri="{FF2B5EF4-FFF2-40B4-BE49-F238E27FC236}">
                <a16:creationId xmlns:a16="http://schemas.microsoft.com/office/drawing/2014/main" id="{4C54E30D-BDFF-2241-9853-F58E08A7850A}"/>
              </a:ext>
            </a:extLst>
          </p:cNvPr>
          <p:cNvSpPr>
            <a:spLocks noGrp="1"/>
          </p:cNvSpPr>
          <p:nvPr>
            <p:ph type="body" sz="quarter" idx="20"/>
          </p:nvPr>
        </p:nvSpPr>
        <p:spPr/>
        <p:txBody>
          <a:bodyPr/>
          <a:lstStyle/>
          <a:p>
            <a:r>
              <a:rPr lang="da-DK" dirty="0"/>
              <a:t>Vejledninger og materialer</a:t>
            </a:r>
          </a:p>
          <a:p>
            <a:endParaRPr lang="da-DK" dirty="0"/>
          </a:p>
        </p:txBody>
      </p:sp>
      <p:sp>
        <p:nvSpPr>
          <p:cNvPr id="9" name="Pladsholder til tekst 8">
            <a:extLst>
              <a:ext uri="{FF2B5EF4-FFF2-40B4-BE49-F238E27FC236}">
                <a16:creationId xmlns:a16="http://schemas.microsoft.com/office/drawing/2014/main" id="{2F43D722-A190-7140-B01E-21AA41E34B78}"/>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6EF29AE5-6E4A-9C4D-A068-8957B3155552}"/>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02CC78E3-29C4-8F44-9D5B-2A95256E4282}"/>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0C4ACEDD-3EB4-E34E-9309-A1D8BB6E38CC}"/>
              </a:ext>
            </a:extLst>
          </p:cNvPr>
          <p:cNvSpPr>
            <a:spLocks noGrp="1"/>
          </p:cNvSpPr>
          <p:nvPr>
            <p:ph type="body" sz="quarter" idx="39"/>
          </p:nvPr>
        </p:nvSpPr>
        <p:spPr>
          <a:xfrm>
            <a:off x="542925" y="4181179"/>
            <a:ext cx="180000" cy="180000"/>
          </a:xfrm>
        </p:spPr>
        <p:txBody>
          <a:bodyPr/>
          <a:lstStyle/>
          <a:p>
            <a:endParaRPr lang="da-DK"/>
          </a:p>
        </p:txBody>
      </p:sp>
      <p:sp>
        <p:nvSpPr>
          <p:cNvPr id="16" name="Pladsholder til tekst 15">
            <a:extLst>
              <a:ext uri="{FF2B5EF4-FFF2-40B4-BE49-F238E27FC236}">
                <a16:creationId xmlns:a16="http://schemas.microsoft.com/office/drawing/2014/main" id="{44B05696-2064-7540-9DA1-09B4224C0624}"/>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9C132AEB-976A-5749-80F7-BC36ED62BDB7}"/>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048140BB-F782-104C-B4C1-4E512B0CE991}"/>
              </a:ext>
            </a:extLst>
          </p:cNvPr>
          <p:cNvSpPr>
            <a:spLocks noGrp="1"/>
          </p:cNvSpPr>
          <p:nvPr>
            <p:ph type="body" sz="quarter" idx="44"/>
          </p:nvPr>
        </p:nvSpPr>
        <p:spPr>
          <a:xfrm>
            <a:off x="542925" y="4699060"/>
            <a:ext cx="180000" cy="180000"/>
          </a:xfrm>
        </p:spPr>
        <p:txBody>
          <a:bodyPr/>
          <a:lstStyle/>
          <a:p>
            <a:endParaRPr lang="da-DK" dirty="0"/>
          </a:p>
        </p:txBody>
      </p:sp>
      <p:sp>
        <p:nvSpPr>
          <p:cNvPr id="20" name="Pladsholder til tekst 18">
            <a:extLst>
              <a:ext uri="{FF2B5EF4-FFF2-40B4-BE49-F238E27FC236}">
                <a16:creationId xmlns:a16="http://schemas.microsoft.com/office/drawing/2014/main" id="{3A67C3FC-D966-CE45-876B-0D0FEBB02896}"/>
              </a:ext>
            </a:extLst>
          </p:cNvPr>
          <p:cNvSpPr>
            <a:spLocks noGrp="1"/>
          </p:cNvSpPr>
          <p:nvPr>
            <p:ph type="body" sz="quarter" idx="45"/>
          </p:nvPr>
        </p:nvSpPr>
        <p:spPr>
          <a:xfrm>
            <a:off x="5187408" y="1239907"/>
            <a:ext cx="1366794" cy="847725"/>
          </a:xfrm>
          <a:prstGeom prst="wedgeEllipseCallout">
            <a:avLst>
              <a:gd name="adj1" fmla="val -26634"/>
              <a:gd name="adj2" fmla="val 73748"/>
            </a:avLst>
          </a:prstGeom>
        </p:spPr>
        <p:txBody>
          <a:bodyPr/>
          <a:lstStyle/>
          <a:p>
            <a:r>
              <a:rPr lang="da-DK" dirty="0"/>
              <a:t>Husk at drift ikke kun handler om det tekniske.</a:t>
            </a:r>
          </a:p>
        </p:txBody>
      </p:sp>
    </p:spTree>
    <p:extLst>
      <p:ext uri="{BB962C8B-B14F-4D97-AF65-F5344CB8AC3E}">
        <p14:creationId xmlns:p14="http://schemas.microsoft.com/office/powerpoint/2010/main" val="552604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47F52-B989-F644-802B-E5254CC4BFB8}"/>
              </a:ext>
            </a:extLst>
          </p:cNvPr>
          <p:cNvSpPr>
            <a:spLocks noGrp="1"/>
          </p:cNvSpPr>
          <p:nvPr>
            <p:ph type="title"/>
          </p:nvPr>
        </p:nvSpPr>
        <p:spPr/>
        <p:txBody>
          <a:bodyPr/>
          <a:lstStyle/>
          <a:p>
            <a:r>
              <a:rPr lang="da-DK" dirty="0"/>
              <a:t>Du skal sikre systemets kapacitet</a:t>
            </a:r>
          </a:p>
        </p:txBody>
      </p:sp>
      <p:sp>
        <p:nvSpPr>
          <p:cNvPr id="3" name="Pladsholder til tekst 2">
            <a:extLst>
              <a:ext uri="{FF2B5EF4-FFF2-40B4-BE49-F238E27FC236}">
                <a16:creationId xmlns:a16="http://schemas.microsoft.com/office/drawing/2014/main" id="{1E1EB131-5425-664C-8768-F97F0A61238D}"/>
              </a:ext>
            </a:extLst>
          </p:cNvPr>
          <p:cNvSpPr>
            <a:spLocks noGrp="1"/>
          </p:cNvSpPr>
          <p:nvPr>
            <p:ph type="body" sz="quarter" idx="14"/>
          </p:nvPr>
        </p:nvSpPr>
        <p:spPr/>
        <p:txBody>
          <a:bodyPr/>
          <a:lstStyle/>
          <a:p>
            <a:r>
              <a:rPr lang="da-DK" dirty="0"/>
              <a:t>Du skal sikre, at der er løbende overvågning af systemets ressourcer med henblik på at sikre en tilstrækkelig kapacitet.</a:t>
            </a:r>
          </a:p>
        </p:txBody>
      </p:sp>
      <p:sp>
        <p:nvSpPr>
          <p:cNvPr id="4" name="Pladsholder til tekst 3">
            <a:extLst>
              <a:ext uri="{FF2B5EF4-FFF2-40B4-BE49-F238E27FC236}">
                <a16:creationId xmlns:a16="http://schemas.microsoft.com/office/drawing/2014/main" id="{AFB0D3DD-0CDE-F34B-A133-D29B15ADEDC7}"/>
              </a:ext>
            </a:extLst>
          </p:cNvPr>
          <p:cNvSpPr>
            <a:spLocks noGrp="1"/>
          </p:cNvSpPr>
          <p:nvPr>
            <p:ph type="body" sz="quarter" idx="15"/>
          </p:nvPr>
        </p:nvSpPr>
        <p:spPr>
          <a:xfrm>
            <a:off x="6699250" y="761318"/>
            <a:ext cx="2773363" cy="857933"/>
          </a:xfrm>
        </p:spPr>
        <p:txBody>
          <a:bodyPr/>
          <a:lstStyle/>
          <a:p>
            <a:r>
              <a:rPr lang="da-DK" dirty="0"/>
              <a:t> </a:t>
            </a:r>
          </a:p>
        </p:txBody>
      </p:sp>
      <p:sp>
        <p:nvSpPr>
          <p:cNvPr id="5" name="Pladsholder til tekst 4">
            <a:extLst>
              <a:ext uri="{FF2B5EF4-FFF2-40B4-BE49-F238E27FC236}">
                <a16:creationId xmlns:a16="http://schemas.microsoft.com/office/drawing/2014/main" id="{D11B7C55-1184-B646-B5D9-6E59D437FC1D}"/>
              </a:ext>
            </a:extLst>
          </p:cNvPr>
          <p:cNvSpPr>
            <a:spLocks noGrp="1"/>
          </p:cNvSpPr>
          <p:nvPr>
            <p:ph type="body" sz="quarter" idx="16"/>
          </p:nvPr>
        </p:nvSpPr>
        <p:spPr>
          <a:xfrm>
            <a:off x="542922" y="3278188"/>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79F0E921-66FC-CF42-A1C7-350282978EBE}"/>
              </a:ext>
            </a:extLst>
          </p:cNvPr>
          <p:cNvSpPr>
            <a:spLocks noGrp="1"/>
          </p:cNvSpPr>
          <p:nvPr>
            <p:ph type="body" sz="quarter" idx="17"/>
          </p:nvPr>
        </p:nvSpPr>
        <p:spPr>
          <a:xfrm>
            <a:off x="542922" y="3563938"/>
            <a:ext cx="5580061" cy="2175490"/>
          </a:xfrm>
        </p:spPr>
        <p:txBody>
          <a:bodyPr/>
          <a:lstStyle/>
          <a:p>
            <a:r>
              <a:rPr lang="da-DK" dirty="0"/>
              <a:t>Ud fra en risikobaseret betragtning vurderes behovet for kapacitetsstyring, og sammen med driftsleverandøren etableres en praksis for overvågning og opfølgning på ressourceanvendelsen i systemet, hvis der er behov for det. F.eks. i forhold til hvor meget data, der kan være i systemet, eller hvor mange samtidige brugere det kan håndtere.</a:t>
            </a:r>
          </a:p>
          <a:p>
            <a:r>
              <a:rPr lang="da-DK" dirty="0"/>
              <a:t>Lav det f.eks. til et fast statuspunkt på leverandørmøderne.</a:t>
            </a:r>
          </a:p>
          <a:p>
            <a:pPr marL="0" indent="0">
              <a:buNone/>
            </a:pPr>
            <a:endParaRPr lang="da-DK" dirty="0"/>
          </a:p>
        </p:txBody>
      </p:sp>
      <p:sp>
        <p:nvSpPr>
          <p:cNvPr id="7" name="Pladsholder til tekst 6">
            <a:extLst>
              <a:ext uri="{FF2B5EF4-FFF2-40B4-BE49-F238E27FC236}">
                <a16:creationId xmlns:a16="http://schemas.microsoft.com/office/drawing/2014/main" id="{0FD687DD-7A66-EC44-86D0-89D8EE9B92B5}"/>
              </a:ext>
            </a:extLst>
          </p:cNvPr>
          <p:cNvSpPr>
            <a:spLocks noGrp="1"/>
          </p:cNvSpPr>
          <p:nvPr>
            <p:ph type="body" sz="quarter" idx="19"/>
          </p:nvPr>
        </p:nvSpPr>
        <p:spPr/>
        <p:txBody>
          <a:bodyPr/>
          <a:lstStyle/>
          <a:p>
            <a:r>
              <a:rPr lang="da-DK" dirty="0">
                <a:solidFill>
                  <a:schemeClr val="tx2"/>
                </a:solidFill>
              </a:rPr>
              <a:t>Anvendelsen af ressourcer skal overvåges og tilpasses, og der skal foretages fremskrivninger af fremtidige kapacitetskrav for at sikre, at systemet fungerer som krævet (ISO A.12.1.3)</a:t>
            </a:r>
          </a:p>
          <a:p>
            <a:endParaRPr lang="da-DK" dirty="0">
              <a:solidFill>
                <a:schemeClr val="tx2"/>
              </a:solidFill>
            </a:endParaRPr>
          </a:p>
        </p:txBody>
      </p:sp>
      <p:sp>
        <p:nvSpPr>
          <p:cNvPr id="9" name="Pladsholder til tekst 8">
            <a:extLst>
              <a:ext uri="{FF2B5EF4-FFF2-40B4-BE49-F238E27FC236}">
                <a16:creationId xmlns:a16="http://schemas.microsoft.com/office/drawing/2014/main" id="{C31323EB-BB8F-0941-B8F8-5567968B472B}"/>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1464332E-6E37-924B-AADC-E22A24EFFDD6}"/>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9F327BDF-EEA4-0840-9EC9-48A946E9BFCA}"/>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DCE3AA8F-16E0-194D-8326-56A9682F7547}"/>
              </a:ext>
            </a:extLst>
          </p:cNvPr>
          <p:cNvSpPr>
            <a:spLocks noGrp="1"/>
          </p:cNvSpPr>
          <p:nvPr>
            <p:ph type="body" sz="quarter" idx="39"/>
          </p:nvPr>
        </p:nvSpPr>
        <p:spPr>
          <a:xfrm>
            <a:off x="550580" y="3593403"/>
            <a:ext cx="180000" cy="180000"/>
          </a:xfrm>
        </p:spPr>
        <p:txBody>
          <a:bodyPr/>
          <a:lstStyle/>
          <a:p>
            <a:endParaRPr lang="da-DK" dirty="0"/>
          </a:p>
        </p:txBody>
      </p:sp>
      <p:sp>
        <p:nvSpPr>
          <p:cNvPr id="16" name="Pladsholder til tekst 15">
            <a:extLst>
              <a:ext uri="{FF2B5EF4-FFF2-40B4-BE49-F238E27FC236}">
                <a16:creationId xmlns:a16="http://schemas.microsoft.com/office/drawing/2014/main" id="{E317D053-3731-7D4E-963C-BDDEE87F3FB9}"/>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CDFBBED5-D7D1-F947-927E-A8A0E3C59E76}"/>
              </a:ext>
            </a:extLst>
          </p:cNvPr>
          <p:cNvSpPr>
            <a:spLocks noGrp="1"/>
          </p:cNvSpPr>
          <p:nvPr>
            <p:ph type="body" sz="quarter" idx="43"/>
          </p:nvPr>
        </p:nvSpPr>
        <p:spPr/>
        <p:txBody>
          <a:bodyPr/>
          <a:lstStyle/>
          <a:p>
            <a:endParaRPr lang="da-DK"/>
          </a:p>
        </p:txBody>
      </p:sp>
      <p:pic>
        <p:nvPicPr>
          <p:cNvPr id="8" name="Billede 7">
            <a:extLst>
              <a:ext uri="{FF2B5EF4-FFF2-40B4-BE49-F238E27FC236}">
                <a16:creationId xmlns:a16="http://schemas.microsoft.com/office/drawing/2014/main" id="{940E5A8E-4B71-2C49-8E5F-52294FCE17E1}"/>
              </a:ext>
            </a:extLst>
          </p:cNvPr>
          <p:cNvPicPr>
            <a:picLocks noChangeAspect="1"/>
          </p:cNvPicPr>
          <p:nvPr/>
        </p:nvPicPr>
        <p:blipFill>
          <a:blip r:embed="rId3"/>
          <a:stretch>
            <a:fillRect/>
          </a:stretch>
        </p:blipFill>
        <p:spPr>
          <a:xfrm>
            <a:off x="552780" y="4935245"/>
            <a:ext cx="177800" cy="177800"/>
          </a:xfrm>
          <a:prstGeom prst="rect">
            <a:avLst/>
          </a:prstGeom>
        </p:spPr>
      </p:pic>
    </p:spTree>
    <p:extLst>
      <p:ext uri="{BB962C8B-B14F-4D97-AF65-F5344CB8AC3E}">
        <p14:creationId xmlns:p14="http://schemas.microsoft.com/office/powerpoint/2010/main" val="312074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DEC6-C09D-7141-973F-4EBE27D2AF18}"/>
              </a:ext>
            </a:extLst>
          </p:cNvPr>
          <p:cNvSpPr>
            <a:spLocks noGrp="1"/>
          </p:cNvSpPr>
          <p:nvPr>
            <p:ph type="title"/>
          </p:nvPr>
        </p:nvSpPr>
        <p:spPr/>
        <p:txBody>
          <a:bodyPr/>
          <a:lstStyle/>
          <a:p>
            <a:r>
              <a:rPr lang="da-DK" dirty="0"/>
              <a:t>Du skal sikre at drift, test og udvikling er adskilt</a:t>
            </a:r>
          </a:p>
        </p:txBody>
      </p:sp>
      <p:sp>
        <p:nvSpPr>
          <p:cNvPr id="3" name="Pladsholder til tekst 2">
            <a:extLst>
              <a:ext uri="{FF2B5EF4-FFF2-40B4-BE49-F238E27FC236}">
                <a16:creationId xmlns:a16="http://schemas.microsoft.com/office/drawing/2014/main" id="{828B2EB8-5FDB-C449-B721-C3BF43E6A736}"/>
              </a:ext>
            </a:extLst>
          </p:cNvPr>
          <p:cNvSpPr>
            <a:spLocks noGrp="1"/>
          </p:cNvSpPr>
          <p:nvPr>
            <p:ph type="body" sz="quarter" idx="14"/>
          </p:nvPr>
        </p:nvSpPr>
        <p:spPr/>
        <p:txBody>
          <a:bodyPr/>
          <a:lstStyle/>
          <a:p>
            <a:r>
              <a:rPr lang="da-DK" dirty="0"/>
              <a:t>Du skal sikre, at der er en adskillelse af systemets </a:t>
            </a:r>
            <a:br>
              <a:rPr lang="da-DK" dirty="0"/>
            </a:br>
            <a:r>
              <a:rPr lang="da-DK" dirty="0"/>
              <a:t>udviklings-, test- og driftsmiljøer. </a:t>
            </a:r>
          </a:p>
        </p:txBody>
      </p:sp>
      <p:sp>
        <p:nvSpPr>
          <p:cNvPr id="4" name="Pladsholder til tekst 3">
            <a:extLst>
              <a:ext uri="{FF2B5EF4-FFF2-40B4-BE49-F238E27FC236}">
                <a16:creationId xmlns:a16="http://schemas.microsoft.com/office/drawing/2014/main" id="{61704995-9B21-7E41-9268-623B16BCE81B}"/>
              </a:ext>
            </a:extLst>
          </p:cNvPr>
          <p:cNvSpPr>
            <a:spLocks noGrp="1"/>
          </p:cNvSpPr>
          <p:nvPr>
            <p:ph type="body" sz="quarter" idx="15"/>
          </p:nvPr>
        </p:nvSpPr>
        <p:spPr/>
        <p:txBody>
          <a:bodyPr/>
          <a:lstStyle/>
          <a:p>
            <a:r>
              <a:rPr lang="da-DK" dirty="0"/>
              <a:t> </a:t>
            </a:r>
          </a:p>
        </p:txBody>
      </p:sp>
      <p:sp>
        <p:nvSpPr>
          <p:cNvPr id="5" name="Pladsholder til tekst 4">
            <a:extLst>
              <a:ext uri="{FF2B5EF4-FFF2-40B4-BE49-F238E27FC236}">
                <a16:creationId xmlns:a16="http://schemas.microsoft.com/office/drawing/2014/main" id="{CDA10194-8CC0-A343-886A-6B0CC09BF6B3}"/>
              </a:ext>
            </a:extLst>
          </p:cNvPr>
          <p:cNvSpPr>
            <a:spLocks noGrp="1"/>
          </p:cNvSpPr>
          <p:nvPr>
            <p:ph type="body" sz="quarter" idx="16"/>
          </p:nvPr>
        </p:nvSpPr>
        <p:spPr>
          <a:xfrm>
            <a:off x="542923" y="3418132"/>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D02756A7-D39B-454C-8746-BB504088BCE6}"/>
              </a:ext>
            </a:extLst>
          </p:cNvPr>
          <p:cNvSpPr>
            <a:spLocks noGrp="1"/>
          </p:cNvSpPr>
          <p:nvPr>
            <p:ph type="body" sz="quarter" idx="17"/>
          </p:nvPr>
        </p:nvSpPr>
        <p:spPr>
          <a:xfrm>
            <a:off x="542923" y="3715258"/>
            <a:ext cx="4411850" cy="1973071"/>
          </a:xfrm>
        </p:spPr>
        <p:txBody>
          <a:bodyPr/>
          <a:lstStyle/>
          <a:p>
            <a:r>
              <a:rPr lang="da-DK" dirty="0"/>
              <a:t>Du sikrer dig, at det aftales med driftsleverandøren, hvordan de nødvendige miljøer kan etableres.</a:t>
            </a:r>
          </a:p>
          <a:p>
            <a:r>
              <a:rPr lang="da-DK" dirty="0"/>
              <a:t>Du sikrer dig, at der er fastsat retningslinjer og procedurer for hvem og hvordan, der gives adgang til de enkelte miljøer.</a:t>
            </a:r>
          </a:p>
          <a:p>
            <a:r>
              <a:rPr lang="da-DK" dirty="0"/>
              <a:t>Du sikrer dig, at der ikke anvendes personoplysninger til test og udvikling.</a:t>
            </a:r>
          </a:p>
          <a:p>
            <a:endParaRPr lang="da-DK" dirty="0"/>
          </a:p>
        </p:txBody>
      </p:sp>
      <p:sp>
        <p:nvSpPr>
          <p:cNvPr id="7" name="Pladsholder til tekst 6">
            <a:extLst>
              <a:ext uri="{FF2B5EF4-FFF2-40B4-BE49-F238E27FC236}">
                <a16:creationId xmlns:a16="http://schemas.microsoft.com/office/drawing/2014/main" id="{DD242EA3-F17E-9142-B279-2E3E1C642BA3}"/>
              </a:ext>
            </a:extLst>
          </p:cNvPr>
          <p:cNvSpPr>
            <a:spLocks noGrp="1"/>
          </p:cNvSpPr>
          <p:nvPr>
            <p:ph type="body" sz="quarter" idx="19"/>
          </p:nvPr>
        </p:nvSpPr>
        <p:spPr/>
        <p:txBody>
          <a:bodyPr/>
          <a:lstStyle/>
          <a:p>
            <a:r>
              <a:rPr lang="da-DK" dirty="0"/>
              <a:t>Udviklings-, test- og driftsmiljøer skal adskilles for at nedsætte risikoen for uautoriseret til eller ændringer af driftsmiljøet (ISO A.12.1.4)</a:t>
            </a:r>
          </a:p>
          <a:p>
            <a:r>
              <a:rPr lang="da-DK" dirty="0"/>
              <a:t>Testdata skal udvælges omhyggeligt og skal beskyttes og styres (ISO A.14.3.1)</a:t>
            </a:r>
          </a:p>
        </p:txBody>
      </p:sp>
      <p:sp>
        <p:nvSpPr>
          <p:cNvPr id="9" name="Pladsholder til tekst 8">
            <a:extLst>
              <a:ext uri="{FF2B5EF4-FFF2-40B4-BE49-F238E27FC236}">
                <a16:creationId xmlns:a16="http://schemas.microsoft.com/office/drawing/2014/main" id="{1AAA5D22-915C-9941-8A87-ACA362F1A09D}"/>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D8021748-08D7-FB4E-B239-811E0D333E65}"/>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109C1900-94A4-EF44-8248-171347953B11}"/>
              </a:ext>
            </a:extLst>
          </p:cNvPr>
          <p:cNvSpPr>
            <a:spLocks noGrp="1"/>
          </p:cNvSpPr>
          <p:nvPr>
            <p:ph type="body" sz="quarter" idx="23"/>
          </p:nvPr>
        </p:nvSpPr>
        <p:spPr/>
        <p:txBody>
          <a:bodyPr/>
          <a:lstStyle/>
          <a:p>
            <a:r>
              <a:rPr lang="da-DK" dirty="0"/>
              <a:t>Kilde: GDPR &amp; ISO 27001</a:t>
            </a:r>
          </a:p>
        </p:txBody>
      </p:sp>
      <p:sp>
        <p:nvSpPr>
          <p:cNvPr id="13" name="Pladsholder til tekst 12">
            <a:extLst>
              <a:ext uri="{FF2B5EF4-FFF2-40B4-BE49-F238E27FC236}">
                <a16:creationId xmlns:a16="http://schemas.microsoft.com/office/drawing/2014/main" id="{9AFF0313-BBD4-C14D-A2BC-6526C4C20B63}"/>
              </a:ext>
            </a:extLst>
          </p:cNvPr>
          <p:cNvSpPr>
            <a:spLocks noGrp="1"/>
          </p:cNvSpPr>
          <p:nvPr>
            <p:ph type="body" sz="quarter" idx="39"/>
          </p:nvPr>
        </p:nvSpPr>
        <p:spPr>
          <a:xfrm>
            <a:off x="542925" y="3737309"/>
            <a:ext cx="180000" cy="180000"/>
          </a:xfrm>
        </p:spPr>
        <p:txBody>
          <a:bodyPr/>
          <a:lstStyle/>
          <a:p>
            <a:endParaRPr lang="da-DK"/>
          </a:p>
        </p:txBody>
      </p:sp>
      <p:sp>
        <p:nvSpPr>
          <p:cNvPr id="16" name="Pladsholder til tekst 15">
            <a:extLst>
              <a:ext uri="{FF2B5EF4-FFF2-40B4-BE49-F238E27FC236}">
                <a16:creationId xmlns:a16="http://schemas.microsoft.com/office/drawing/2014/main" id="{CEC83247-05DA-3242-8D8C-C962ACEC7537}"/>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E9CE6ECF-492D-A64C-9417-9182EC86DD12}"/>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3AAFD387-A37F-BC4B-8F99-5BF417DE06D3}"/>
              </a:ext>
            </a:extLst>
          </p:cNvPr>
          <p:cNvSpPr>
            <a:spLocks noGrp="1"/>
          </p:cNvSpPr>
          <p:nvPr>
            <p:ph type="body" sz="quarter" idx="44"/>
          </p:nvPr>
        </p:nvSpPr>
        <p:spPr>
          <a:xfrm>
            <a:off x="542925" y="4236405"/>
            <a:ext cx="180000" cy="180000"/>
          </a:xfrm>
        </p:spPr>
        <p:txBody>
          <a:bodyPr/>
          <a:lstStyle/>
          <a:p>
            <a:endParaRPr lang="da-DK" dirty="0"/>
          </a:p>
        </p:txBody>
      </p:sp>
      <p:sp>
        <p:nvSpPr>
          <p:cNvPr id="19" name="Pladsholder til tekst 18">
            <a:extLst>
              <a:ext uri="{FF2B5EF4-FFF2-40B4-BE49-F238E27FC236}">
                <a16:creationId xmlns:a16="http://schemas.microsoft.com/office/drawing/2014/main" id="{CC054F46-F1FE-774B-8407-C5AEFBBD5F92}"/>
              </a:ext>
            </a:extLst>
          </p:cNvPr>
          <p:cNvSpPr>
            <a:spLocks noGrp="1"/>
          </p:cNvSpPr>
          <p:nvPr>
            <p:ph type="body" sz="quarter" idx="45"/>
          </p:nvPr>
        </p:nvSpPr>
        <p:spPr>
          <a:xfrm>
            <a:off x="5055511" y="4067376"/>
            <a:ext cx="1431518" cy="1237160"/>
          </a:xfrm>
          <a:prstGeom prst="wedgeEllipseCallout">
            <a:avLst>
              <a:gd name="adj1" fmla="val -114419"/>
              <a:gd name="adj2" fmla="val 27102"/>
            </a:avLst>
          </a:prstGeom>
        </p:spPr>
        <p:txBody>
          <a:bodyPr/>
          <a:lstStyle/>
          <a:p>
            <a:r>
              <a:rPr lang="da-DK" dirty="0"/>
              <a:t>Husk at du skal have lovlig hjemmel til al behandling af persondata.</a:t>
            </a:r>
          </a:p>
        </p:txBody>
      </p:sp>
      <p:sp>
        <p:nvSpPr>
          <p:cNvPr id="20" name="Pladsholder til tekst 17">
            <a:extLst>
              <a:ext uri="{FF2B5EF4-FFF2-40B4-BE49-F238E27FC236}">
                <a16:creationId xmlns:a16="http://schemas.microsoft.com/office/drawing/2014/main" id="{A039E219-CDEA-1E41-8CD6-209C6B399F09}"/>
              </a:ext>
            </a:extLst>
          </p:cNvPr>
          <p:cNvSpPr txBox="1">
            <a:spLocks/>
          </p:cNvSpPr>
          <p:nvPr/>
        </p:nvSpPr>
        <p:spPr>
          <a:xfrm>
            <a:off x="534045" y="496236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60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157991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C487B-1C66-C346-A4B9-2C6E492B4240}"/>
              </a:ext>
            </a:extLst>
          </p:cNvPr>
          <p:cNvSpPr>
            <a:spLocks noGrp="1"/>
          </p:cNvSpPr>
          <p:nvPr>
            <p:ph type="title"/>
          </p:nvPr>
        </p:nvSpPr>
        <p:spPr/>
        <p:txBody>
          <a:bodyPr/>
          <a:lstStyle/>
          <a:p>
            <a:r>
              <a:rPr lang="da-DK" dirty="0"/>
              <a:t>Du skal sikre backup og </a:t>
            </a:r>
            <a:r>
              <a:rPr lang="da-DK" dirty="0" err="1"/>
              <a:t>restore</a:t>
            </a:r>
            <a:endParaRPr lang="da-DK" dirty="0"/>
          </a:p>
        </p:txBody>
      </p:sp>
      <p:sp>
        <p:nvSpPr>
          <p:cNvPr id="3" name="Pladsholder til tekst 2">
            <a:extLst>
              <a:ext uri="{FF2B5EF4-FFF2-40B4-BE49-F238E27FC236}">
                <a16:creationId xmlns:a16="http://schemas.microsoft.com/office/drawing/2014/main" id="{BCBF8BC9-A25F-294B-AC46-22A874B44C26}"/>
              </a:ext>
            </a:extLst>
          </p:cNvPr>
          <p:cNvSpPr>
            <a:spLocks noGrp="1"/>
          </p:cNvSpPr>
          <p:nvPr>
            <p:ph type="body" sz="quarter" idx="14"/>
          </p:nvPr>
        </p:nvSpPr>
        <p:spPr>
          <a:xfrm>
            <a:off x="542924" y="1619250"/>
            <a:ext cx="5580063" cy="1730619"/>
          </a:xfrm>
        </p:spPr>
        <p:txBody>
          <a:bodyPr/>
          <a:lstStyle/>
          <a:p>
            <a:pPr lvl="0"/>
            <a:r>
              <a:rPr lang="da-DK" dirty="0"/>
              <a:t>Du skal kende organisationens backup-politik, og skal sikre, at der tages backup af systemet i overensstemmelse med politikken.</a:t>
            </a:r>
          </a:p>
          <a:p>
            <a:pPr lvl="0"/>
            <a:r>
              <a:rPr lang="da-DK" dirty="0"/>
              <a:t>Du skal sikre, at backuppen testes regelmæssigt i overensstemmelse med backup-politikken.</a:t>
            </a:r>
          </a:p>
        </p:txBody>
      </p:sp>
      <p:sp>
        <p:nvSpPr>
          <p:cNvPr id="4" name="Pladsholder til tekst 3">
            <a:extLst>
              <a:ext uri="{FF2B5EF4-FFF2-40B4-BE49-F238E27FC236}">
                <a16:creationId xmlns:a16="http://schemas.microsoft.com/office/drawing/2014/main" id="{06B2A544-66FE-B546-8F53-DADB2286DD38}"/>
              </a:ext>
            </a:extLst>
          </p:cNvPr>
          <p:cNvSpPr>
            <a:spLocks noGrp="1"/>
          </p:cNvSpPr>
          <p:nvPr>
            <p:ph type="body" sz="quarter" idx="15"/>
          </p:nvPr>
        </p:nvSpPr>
        <p:spPr>
          <a:xfrm>
            <a:off x="6699250" y="761318"/>
            <a:ext cx="2773363" cy="857933"/>
          </a:xfrm>
        </p:spPr>
        <p:txBody>
          <a:bodyPr/>
          <a:lstStyle/>
          <a:p>
            <a:r>
              <a:rPr lang="da-DK" dirty="0"/>
              <a:t> </a:t>
            </a:r>
          </a:p>
        </p:txBody>
      </p:sp>
      <p:sp>
        <p:nvSpPr>
          <p:cNvPr id="5" name="Pladsholder til tekst 4">
            <a:extLst>
              <a:ext uri="{FF2B5EF4-FFF2-40B4-BE49-F238E27FC236}">
                <a16:creationId xmlns:a16="http://schemas.microsoft.com/office/drawing/2014/main" id="{6A9CE6DB-7C0C-F847-8801-CC96C7E3934D}"/>
              </a:ext>
            </a:extLst>
          </p:cNvPr>
          <p:cNvSpPr>
            <a:spLocks noGrp="1"/>
          </p:cNvSpPr>
          <p:nvPr>
            <p:ph type="body" sz="quarter" idx="16"/>
          </p:nvPr>
        </p:nvSpPr>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52706A50-CCD2-0344-A93A-57B4557279A5}"/>
              </a:ext>
            </a:extLst>
          </p:cNvPr>
          <p:cNvSpPr>
            <a:spLocks noGrp="1"/>
          </p:cNvSpPr>
          <p:nvPr>
            <p:ph type="body" sz="quarter" idx="17"/>
          </p:nvPr>
        </p:nvSpPr>
        <p:spPr/>
        <p:txBody>
          <a:bodyPr/>
          <a:lstStyle/>
          <a:p>
            <a:r>
              <a:rPr lang="da-DK" dirty="0"/>
              <a:t>Du sikrer, at der aftales backupprocesser, der er i overensstemmelse med backup-politikken, med driftsleverandøren.</a:t>
            </a:r>
          </a:p>
          <a:p>
            <a:r>
              <a:rPr lang="da-DK" dirty="0"/>
              <a:t>Du sikrer dig, at der sker regelmæssige test af backuppen ud fra specifikationerne i backup-politikken.</a:t>
            </a:r>
          </a:p>
          <a:p>
            <a:r>
              <a:rPr lang="da-DK" dirty="0"/>
              <a:t>Du sikrer dig, at I overholder krav til sletning.</a:t>
            </a:r>
          </a:p>
          <a:p>
            <a:endParaRPr lang="da-DK" dirty="0"/>
          </a:p>
        </p:txBody>
      </p:sp>
      <p:sp>
        <p:nvSpPr>
          <p:cNvPr id="7" name="Pladsholder til tekst 6">
            <a:extLst>
              <a:ext uri="{FF2B5EF4-FFF2-40B4-BE49-F238E27FC236}">
                <a16:creationId xmlns:a16="http://schemas.microsoft.com/office/drawing/2014/main" id="{08FB790C-8516-A345-8097-9A7A9C169142}"/>
              </a:ext>
            </a:extLst>
          </p:cNvPr>
          <p:cNvSpPr>
            <a:spLocks noGrp="1"/>
          </p:cNvSpPr>
          <p:nvPr>
            <p:ph type="body" sz="quarter" idx="19"/>
          </p:nvPr>
        </p:nvSpPr>
        <p:spPr/>
        <p:txBody>
          <a:bodyPr/>
          <a:lstStyle/>
          <a:p>
            <a:r>
              <a:rPr lang="da-DK" dirty="0">
                <a:solidFill>
                  <a:schemeClr val="tx2"/>
                </a:solidFill>
              </a:rPr>
              <a:t>Der skal tages backupkopier af information, software og systembilleder, og disse skal testes regelmæssigt i overensstemmelse med den aftalte backuppolitik (ISO A.12.3.1)</a:t>
            </a:r>
          </a:p>
        </p:txBody>
      </p:sp>
      <p:sp>
        <p:nvSpPr>
          <p:cNvPr id="9" name="Pladsholder til tekst 8">
            <a:extLst>
              <a:ext uri="{FF2B5EF4-FFF2-40B4-BE49-F238E27FC236}">
                <a16:creationId xmlns:a16="http://schemas.microsoft.com/office/drawing/2014/main" id="{074432E1-0FDC-484E-98E1-6C556C20DBE5}"/>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465DD03F-D488-1947-8C6F-C3185942BAED}"/>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5AE41C10-3DFD-8246-A2FC-012B142DEE24}"/>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C42A70E6-C074-B046-A4DA-24002C1D40A5}"/>
              </a:ext>
            </a:extLst>
          </p:cNvPr>
          <p:cNvSpPr>
            <a:spLocks noGrp="1"/>
          </p:cNvSpPr>
          <p:nvPr>
            <p:ph type="body" sz="quarter" idx="39"/>
          </p:nvPr>
        </p:nvSpPr>
        <p:spPr>
          <a:xfrm>
            <a:off x="542922" y="4583575"/>
            <a:ext cx="180000" cy="180000"/>
          </a:xfrm>
        </p:spPr>
        <p:txBody>
          <a:bodyPr/>
          <a:lstStyle/>
          <a:p>
            <a:endParaRPr lang="da-DK" dirty="0"/>
          </a:p>
        </p:txBody>
      </p:sp>
      <p:sp>
        <p:nvSpPr>
          <p:cNvPr id="16" name="Pladsholder til tekst 15">
            <a:extLst>
              <a:ext uri="{FF2B5EF4-FFF2-40B4-BE49-F238E27FC236}">
                <a16:creationId xmlns:a16="http://schemas.microsoft.com/office/drawing/2014/main" id="{49FE4A8C-2046-714B-944D-8542A351F597}"/>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BFA90288-F006-B24D-AE6E-DA5CA24E6A91}"/>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104899A2-FA06-E144-AF4F-4018C788FDEC}"/>
              </a:ext>
            </a:extLst>
          </p:cNvPr>
          <p:cNvSpPr>
            <a:spLocks noGrp="1"/>
          </p:cNvSpPr>
          <p:nvPr>
            <p:ph type="body" sz="quarter" idx="44"/>
          </p:nvPr>
        </p:nvSpPr>
        <p:spPr>
          <a:xfrm>
            <a:off x="542922" y="5089695"/>
            <a:ext cx="180000" cy="180000"/>
          </a:xfrm>
        </p:spPr>
        <p:txBody>
          <a:bodyPr/>
          <a:lstStyle/>
          <a:p>
            <a:endParaRPr lang="da-DK" dirty="0"/>
          </a:p>
        </p:txBody>
      </p:sp>
      <p:pic>
        <p:nvPicPr>
          <p:cNvPr id="8" name="Billede 7">
            <a:extLst>
              <a:ext uri="{FF2B5EF4-FFF2-40B4-BE49-F238E27FC236}">
                <a16:creationId xmlns:a16="http://schemas.microsoft.com/office/drawing/2014/main" id="{63810DCE-7662-3340-8EB1-37847DD53EC5}"/>
              </a:ext>
            </a:extLst>
          </p:cNvPr>
          <p:cNvPicPr>
            <a:picLocks noChangeAspect="1"/>
          </p:cNvPicPr>
          <p:nvPr/>
        </p:nvPicPr>
        <p:blipFill>
          <a:blip r:embed="rId3"/>
          <a:stretch>
            <a:fillRect/>
          </a:stretch>
        </p:blipFill>
        <p:spPr>
          <a:xfrm>
            <a:off x="542922" y="4076442"/>
            <a:ext cx="177800" cy="177800"/>
          </a:xfrm>
          <a:prstGeom prst="rect">
            <a:avLst/>
          </a:prstGeom>
        </p:spPr>
      </p:pic>
    </p:spTree>
    <p:extLst>
      <p:ext uri="{BB962C8B-B14F-4D97-AF65-F5344CB8AC3E}">
        <p14:creationId xmlns:p14="http://schemas.microsoft.com/office/powerpoint/2010/main" val="3931178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4DD50-1978-E74B-A8B6-A47AF212853B}"/>
              </a:ext>
            </a:extLst>
          </p:cNvPr>
          <p:cNvSpPr>
            <a:spLocks noGrp="1"/>
          </p:cNvSpPr>
          <p:nvPr>
            <p:ph type="title"/>
          </p:nvPr>
        </p:nvSpPr>
        <p:spPr/>
        <p:txBody>
          <a:bodyPr/>
          <a:lstStyle/>
          <a:p>
            <a:r>
              <a:rPr lang="da-DK" dirty="0"/>
              <a:t>Du skal sikre styring af udviklingsprocesser</a:t>
            </a:r>
          </a:p>
        </p:txBody>
      </p:sp>
      <p:sp>
        <p:nvSpPr>
          <p:cNvPr id="3" name="Pladsholder til tekst 2">
            <a:extLst>
              <a:ext uri="{FF2B5EF4-FFF2-40B4-BE49-F238E27FC236}">
                <a16:creationId xmlns:a16="http://schemas.microsoft.com/office/drawing/2014/main" id="{7EF44232-CB18-9D47-B38C-B73B22C35EFC}"/>
              </a:ext>
            </a:extLst>
          </p:cNvPr>
          <p:cNvSpPr>
            <a:spLocks noGrp="1"/>
          </p:cNvSpPr>
          <p:nvPr>
            <p:ph type="body" sz="quarter" idx="14"/>
          </p:nvPr>
        </p:nvSpPr>
        <p:spPr>
          <a:xfrm>
            <a:off x="542924" y="1906307"/>
            <a:ext cx="5580063" cy="1439862"/>
          </a:xfrm>
        </p:spPr>
        <p:txBody>
          <a:bodyPr/>
          <a:lstStyle/>
          <a:p>
            <a:r>
              <a:rPr lang="da-DK" dirty="0"/>
              <a:t>I det omfang I selv står for udvikling af systemet, skal du være opmærksom på organisationens regler for udvikling af af software og systemer, og sikre, at disse indarbejdes i systemets udviklingsprocesser.</a:t>
            </a:r>
          </a:p>
        </p:txBody>
      </p:sp>
      <p:sp>
        <p:nvSpPr>
          <p:cNvPr id="5" name="Pladsholder til tekst 4">
            <a:extLst>
              <a:ext uri="{FF2B5EF4-FFF2-40B4-BE49-F238E27FC236}">
                <a16:creationId xmlns:a16="http://schemas.microsoft.com/office/drawing/2014/main" id="{C5DE742A-F40A-EB49-93FD-FD69C4EAFFB2}"/>
              </a:ext>
            </a:extLst>
          </p:cNvPr>
          <p:cNvSpPr>
            <a:spLocks noGrp="1"/>
          </p:cNvSpPr>
          <p:nvPr>
            <p:ph type="body" sz="quarter" idx="16"/>
          </p:nvPr>
        </p:nvSpPr>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6FF871DB-FD24-BE4D-AA23-9E55388FE59A}"/>
              </a:ext>
            </a:extLst>
          </p:cNvPr>
          <p:cNvSpPr>
            <a:spLocks noGrp="1"/>
          </p:cNvSpPr>
          <p:nvPr>
            <p:ph type="body" sz="quarter" idx="17"/>
          </p:nvPr>
        </p:nvSpPr>
        <p:spPr/>
        <p:txBody>
          <a:bodyPr/>
          <a:lstStyle/>
          <a:p>
            <a:r>
              <a:rPr lang="da-DK" dirty="0"/>
              <a:t>Du sikrer, at det, med udgangspunkt i organisationens regler for udvikling af software, aftales med udviklingsteamet/leverandøren hvordan udviklingen håndteres.</a:t>
            </a:r>
          </a:p>
          <a:p>
            <a:r>
              <a:rPr lang="da-DK" dirty="0"/>
              <a:t>Du sikrer, at der fastsættes procedurer for, hvordan ændringer i systemet skal foregå.</a:t>
            </a:r>
          </a:p>
          <a:p>
            <a:endParaRPr lang="da-DK" dirty="0"/>
          </a:p>
        </p:txBody>
      </p:sp>
      <p:sp>
        <p:nvSpPr>
          <p:cNvPr id="7" name="Pladsholder til tekst 6">
            <a:extLst>
              <a:ext uri="{FF2B5EF4-FFF2-40B4-BE49-F238E27FC236}">
                <a16:creationId xmlns:a16="http://schemas.microsoft.com/office/drawing/2014/main" id="{0D10E1BD-8784-664C-B473-9A80DD041847}"/>
              </a:ext>
            </a:extLst>
          </p:cNvPr>
          <p:cNvSpPr>
            <a:spLocks noGrp="1"/>
          </p:cNvSpPr>
          <p:nvPr>
            <p:ph type="body" sz="quarter" idx="19"/>
          </p:nvPr>
        </p:nvSpPr>
        <p:spPr/>
        <p:txBody>
          <a:bodyPr/>
          <a:lstStyle/>
          <a:p>
            <a:r>
              <a:rPr lang="da-DK" dirty="0">
                <a:solidFill>
                  <a:schemeClr val="tx2"/>
                </a:solidFill>
              </a:rPr>
              <a:t>Der skal fastlægges regler for udvikling af software og systemer i organisationen (ISO A.14.2.1)</a:t>
            </a:r>
          </a:p>
          <a:p>
            <a:r>
              <a:rPr lang="da-DK" dirty="0">
                <a:solidFill>
                  <a:schemeClr val="tx2"/>
                </a:solidFill>
              </a:rPr>
              <a:t>Ændringer af systemer inden for udviklingslivscyklussen skal styres ved hjælp af formelle procedurer for ændringsstyring (ISO A.14.2.2)</a:t>
            </a:r>
          </a:p>
        </p:txBody>
      </p:sp>
      <p:sp>
        <p:nvSpPr>
          <p:cNvPr id="9" name="Pladsholder til tekst 8">
            <a:extLst>
              <a:ext uri="{FF2B5EF4-FFF2-40B4-BE49-F238E27FC236}">
                <a16:creationId xmlns:a16="http://schemas.microsoft.com/office/drawing/2014/main" id="{084B87F0-65A3-1846-9D58-58CB3B37C3BE}"/>
              </a:ext>
            </a:extLst>
          </p:cNvPr>
          <p:cNvSpPr>
            <a:spLocks noGrp="1"/>
          </p:cNvSpPr>
          <p:nvPr>
            <p:ph type="body" sz="quarter" idx="21"/>
          </p:nvPr>
        </p:nvSpPr>
        <p:spPr/>
        <p:txBody>
          <a:bodyPr/>
          <a:lstStyle/>
          <a:p>
            <a:endParaRPr lang="da-DK"/>
          </a:p>
        </p:txBody>
      </p:sp>
      <p:sp>
        <p:nvSpPr>
          <p:cNvPr id="10" name="Pladsholder til tekst 9">
            <a:extLst>
              <a:ext uri="{FF2B5EF4-FFF2-40B4-BE49-F238E27FC236}">
                <a16:creationId xmlns:a16="http://schemas.microsoft.com/office/drawing/2014/main" id="{F2D54A4F-964F-B743-A9D2-7EAB3ECA31D4}"/>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C33FF3FF-859A-B34C-986C-EB3901FB4537}"/>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3E794674-BC92-F142-9DEB-691203D17D6D}"/>
              </a:ext>
            </a:extLst>
          </p:cNvPr>
          <p:cNvSpPr>
            <a:spLocks noGrp="1"/>
          </p:cNvSpPr>
          <p:nvPr>
            <p:ph type="body" sz="quarter" idx="39"/>
          </p:nvPr>
        </p:nvSpPr>
        <p:spPr>
          <a:xfrm>
            <a:off x="542925" y="4090813"/>
            <a:ext cx="180000" cy="180000"/>
          </a:xfrm>
        </p:spPr>
        <p:txBody>
          <a:bodyPr/>
          <a:lstStyle/>
          <a:p>
            <a:endParaRPr lang="da-DK" dirty="0"/>
          </a:p>
        </p:txBody>
      </p:sp>
      <p:sp>
        <p:nvSpPr>
          <p:cNvPr id="16" name="Pladsholder til tekst 15">
            <a:extLst>
              <a:ext uri="{FF2B5EF4-FFF2-40B4-BE49-F238E27FC236}">
                <a16:creationId xmlns:a16="http://schemas.microsoft.com/office/drawing/2014/main" id="{2FBB1E41-2193-4949-8DA5-F562728E07A3}"/>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FA040F73-C8F8-F14E-A213-72033C7110CE}"/>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28DF1202-5577-2549-9099-6D61DDA333E8}"/>
              </a:ext>
            </a:extLst>
          </p:cNvPr>
          <p:cNvSpPr>
            <a:spLocks noGrp="1"/>
          </p:cNvSpPr>
          <p:nvPr>
            <p:ph type="body" sz="quarter" idx="44"/>
          </p:nvPr>
        </p:nvSpPr>
        <p:spPr>
          <a:xfrm>
            <a:off x="542925" y="4799719"/>
            <a:ext cx="180000" cy="180000"/>
          </a:xfrm>
        </p:spPr>
        <p:txBody>
          <a:bodyPr/>
          <a:lstStyle/>
          <a:p>
            <a:endParaRPr lang="da-DK" dirty="0"/>
          </a:p>
        </p:txBody>
      </p:sp>
    </p:spTree>
    <p:extLst>
      <p:ext uri="{BB962C8B-B14F-4D97-AF65-F5344CB8AC3E}">
        <p14:creationId xmlns:p14="http://schemas.microsoft.com/office/powerpoint/2010/main" val="293757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26745-BDBD-5A4D-8166-0D0497702662}"/>
              </a:ext>
            </a:extLst>
          </p:cNvPr>
          <p:cNvSpPr>
            <a:spLocks noGrp="1"/>
          </p:cNvSpPr>
          <p:nvPr>
            <p:ph type="title"/>
          </p:nvPr>
        </p:nvSpPr>
        <p:spPr/>
        <p:txBody>
          <a:bodyPr/>
          <a:lstStyle/>
          <a:p>
            <a:r>
              <a:rPr lang="da-DK" dirty="0"/>
              <a:t>Du skal sikre test</a:t>
            </a:r>
          </a:p>
        </p:txBody>
      </p:sp>
      <p:sp>
        <p:nvSpPr>
          <p:cNvPr id="3" name="Pladsholder til tekst 2">
            <a:extLst>
              <a:ext uri="{FF2B5EF4-FFF2-40B4-BE49-F238E27FC236}">
                <a16:creationId xmlns:a16="http://schemas.microsoft.com/office/drawing/2014/main" id="{047DC5CF-9021-F04B-BEC3-66CF3FFF4D9D}"/>
              </a:ext>
            </a:extLst>
          </p:cNvPr>
          <p:cNvSpPr>
            <a:spLocks noGrp="1"/>
          </p:cNvSpPr>
          <p:nvPr>
            <p:ph type="body" sz="quarter" idx="14"/>
          </p:nvPr>
        </p:nvSpPr>
        <p:spPr/>
        <p:txBody>
          <a:bodyPr/>
          <a:lstStyle/>
          <a:p>
            <a:r>
              <a:rPr lang="da-DK" dirty="0"/>
              <a:t>Du skal sikre, at systemet testes inden ibrugtagning, hvis der er er sket væsentlige ændringer i de platforme, som systemer anvender, eller hvis der er sket videre- eller nyudvikling i selve systemet.</a:t>
            </a:r>
          </a:p>
        </p:txBody>
      </p:sp>
      <p:sp>
        <p:nvSpPr>
          <p:cNvPr id="5" name="Pladsholder til tekst 4">
            <a:extLst>
              <a:ext uri="{FF2B5EF4-FFF2-40B4-BE49-F238E27FC236}">
                <a16:creationId xmlns:a16="http://schemas.microsoft.com/office/drawing/2014/main" id="{22DED764-7CEB-E545-B7CE-2D4815814436}"/>
              </a:ext>
            </a:extLst>
          </p:cNvPr>
          <p:cNvSpPr>
            <a:spLocks noGrp="1"/>
          </p:cNvSpPr>
          <p:nvPr>
            <p:ph type="body" sz="quarter" idx="16"/>
          </p:nvPr>
        </p:nvSpPr>
        <p:spPr>
          <a:xfrm>
            <a:off x="542923" y="3648543"/>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4BB16A9-43E5-6549-823F-13E1FF265F90}"/>
              </a:ext>
            </a:extLst>
          </p:cNvPr>
          <p:cNvSpPr>
            <a:spLocks noGrp="1"/>
          </p:cNvSpPr>
          <p:nvPr>
            <p:ph type="body" sz="quarter" idx="17"/>
          </p:nvPr>
        </p:nvSpPr>
        <p:spPr>
          <a:xfrm>
            <a:off x="542922" y="3945670"/>
            <a:ext cx="5580061" cy="1439862"/>
          </a:xfrm>
        </p:spPr>
        <p:txBody>
          <a:bodyPr/>
          <a:lstStyle/>
          <a:p>
            <a:r>
              <a:rPr lang="da-DK" dirty="0"/>
              <a:t>Du sikrer, at der er lavet en proces for test af systemfunktionaliteten i forbindelse med større systemændringer.</a:t>
            </a:r>
          </a:p>
          <a:p>
            <a:r>
              <a:rPr lang="da-DK" dirty="0"/>
              <a:t>Ved en større opgradering af servernes basissoftware sikrer du, at der er planlagt en test af systemet sammen med de lokale superbrugere.</a:t>
            </a:r>
          </a:p>
        </p:txBody>
      </p:sp>
      <p:sp>
        <p:nvSpPr>
          <p:cNvPr id="7" name="Pladsholder til tekst 6">
            <a:extLst>
              <a:ext uri="{FF2B5EF4-FFF2-40B4-BE49-F238E27FC236}">
                <a16:creationId xmlns:a16="http://schemas.microsoft.com/office/drawing/2014/main" id="{A25D4CD5-D422-2D49-B922-3022E1523C1B}"/>
              </a:ext>
            </a:extLst>
          </p:cNvPr>
          <p:cNvSpPr>
            <a:spLocks noGrp="1"/>
          </p:cNvSpPr>
          <p:nvPr>
            <p:ph type="body" sz="quarter" idx="19"/>
          </p:nvPr>
        </p:nvSpPr>
        <p:spPr>
          <a:xfrm>
            <a:off x="6699250" y="2902688"/>
            <a:ext cx="2773363" cy="2425390"/>
          </a:xfrm>
        </p:spPr>
        <p:txBody>
          <a:bodyPr/>
          <a:lstStyle/>
          <a:p>
            <a:r>
              <a:rPr lang="da-DK" dirty="0"/>
              <a:t>Ved ændring af driftsplatforme skal forretningskritiske applikationer gennemgås og testes for at sikre, at ændringen ikke indvirker negativt på organisationens drift eller sikkerhed (ISO A.14.2.23)</a:t>
            </a:r>
          </a:p>
          <a:p>
            <a:r>
              <a:rPr lang="da-DK" dirty="0"/>
              <a:t>Principper for sikre systemer skal fastlægges dokumenteres, opretholdes og anvendes i forbindelse med alle implementeringer af informationssystemer (ISO A.14.2.5)</a:t>
            </a:r>
          </a:p>
        </p:txBody>
      </p:sp>
      <p:sp>
        <p:nvSpPr>
          <p:cNvPr id="9" name="Pladsholder til tekst 8">
            <a:extLst>
              <a:ext uri="{FF2B5EF4-FFF2-40B4-BE49-F238E27FC236}">
                <a16:creationId xmlns:a16="http://schemas.microsoft.com/office/drawing/2014/main" id="{4144AF55-4CCF-6E49-8EB9-75066C30D1E5}"/>
              </a:ext>
            </a:extLst>
          </p:cNvPr>
          <p:cNvSpPr>
            <a:spLocks noGrp="1"/>
          </p:cNvSpPr>
          <p:nvPr>
            <p:ph type="body" sz="quarter" idx="21"/>
          </p:nvPr>
        </p:nvSpPr>
        <p:spPr>
          <a:xfrm>
            <a:off x="6985417" y="2109283"/>
            <a:ext cx="2487196" cy="451827"/>
          </a:xfrm>
        </p:spPr>
        <p:txBody>
          <a:bodyPr/>
          <a:lstStyle/>
          <a:p>
            <a:endParaRPr lang="da-DK" dirty="0"/>
          </a:p>
        </p:txBody>
      </p:sp>
      <p:sp>
        <p:nvSpPr>
          <p:cNvPr id="10" name="Pladsholder til tekst 9">
            <a:extLst>
              <a:ext uri="{FF2B5EF4-FFF2-40B4-BE49-F238E27FC236}">
                <a16:creationId xmlns:a16="http://schemas.microsoft.com/office/drawing/2014/main" id="{5F26152F-8E87-D241-B948-E016FA4F7D2C}"/>
              </a:ext>
            </a:extLst>
          </p:cNvPr>
          <p:cNvSpPr>
            <a:spLocks noGrp="1"/>
          </p:cNvSpPr>
          <p:nvPr>
            <p:ph type="body" sz="quarter" idx="22"/>
          </p:nvPr>
        </p:nvSpPr>
        <p:spPr/>
        <p:txBody>
          <a:bodyPr/>
          <a:lstStyle/>
          <a:p>
            <a:r>
              <a:rPr lang="da-DK" dirty="0"/>
              <a:t>Lokale vejledninger</a:t>
            </a:r>
          </a:p>
          <a:p>
            <a:endParaRPr lang="da-DK" dirty="0"/>
          </a:p>
        </p:txBody>
      </p:sp>
      <p:sp>
        <p:nvSpPr>
          <p:cNvPr id="11" name="Pladsholder til tekst 10">
            <a:extLst>
              <a:ext uri="{FF2B5EF4-FFF2-40B4-BE49-F238E27FC236}">
                <a16:creationId xmlns:a16="http://schemas.microsoft.com/office/drawing/2014/main" id="{034348FC-6C0F-F847-9134-0AA456FA7F3F}"/>
              </a:ext>
            </a:extLst>
          </p:cNvPr>
          <p:cNvSpPr>
            <a:spLocks noGrp="1"/>
          </p:cNvSpPr>
          <p:nvPr>
            <p:ph type="body" sz="quarter" idx="23"/>
          </p:nvPr>
        </p:nvSpPr>
        <p:spPr/>
        <p:txBody>
          <a:bodyPr/>
          <a:lstStyle/>
          <a:p>
            <a:r>
              <a:rPr lang="da-DK" dirty="0"/>
              <a:t>Kilde: ISO 27001</a:t>
            </a:r>
          </a:p>
        </p:txBody>
      </p:sp>
      <p:sp>
        <p:nvSpPr>
          <p:cNvPr id="13" name="Pladsholder til tekst 12">
            <a:extLst>
              <a:ext uri="{FF2B5EF4-FFF2-40B4-BE49-F238E27FC236}">
                <a16:creationId xmlns:a16="http://schemas.microsoft.com/office/drawing/2014/main" id="{84EC3621-60DC-F24B-8DD1-7F07B922B82A}"/>
              </a:ext>
            </a:extLst>
          </p:cNvPr>
          <p:cNvSpPr>
            <a:spLocks noGrp="1"/>
          </p:cNvSpPr>
          <p:nvPr>
            <p:ph type="body" sz="quarter" idx="39"/>
          </p:nvPr>
        </p:nvSpPr>
        <p:spPr>
          <a:xfrm>
            <a:off x="542925" y="3967720"/>
            <a:ext cx="180000" cy="180000"/>
          </a:xfrm>
        </p:spPr>
        <p:txBody>
          <a:bodyPr/>
          <a:lstStyle/>
          <a:p>
            <a:endParaRPr lang="da-DK"/>
          </a:p>
        </p:txBody>
      </p:sp>
      <p:sp>
        <p:nvSpPr>
          <p:cNvPr id="16" name="Pladsholder til tekst 15">
            <a:extLst>
              <a:ext uri="{FF2B5EF4-FFF2-40B4-BE49-F238E27FC236}">
                <a16:creationId xmlns:a16="http://schemas.microsoft.com/office/drawing/2014/main" id="{D2510E69-798C-FF40-A60C-1776AC6C4F7D}"/>
              </a:ext>
            </a:extLst>
          </p:cNvPr>
          <p:cNvSpPr>
            <a:spLocks noGrp="1"/>
          </p:cNvSpPr>
          <p:nvPr>
            <p:ph type="body" sz="quarter" idx="42"/>
          </p:nvPr>
        </p:nvSpPr>
        <p:spPr/>
        <p:txBody>
          <a:bodyPr/>
          <a:lstStyle/>
          <a:p>
            <a:endParaRPr lang="da-DK"/>
          </a:p>
        </p:txBody>
      </p:sp>
      <p:sp>
        <p:nvSpPr>
          <p:cNvPr id="17" name="Pladsholder til tekst 16">
            <a:extLst>
              <a:ext uri="{FF2B5EF4-FFF2-40B4-BE49-F238E27FC236}">
                <a16:creationId xmlns:a16="http://schemas.microsoft.com/office/drawing/2014/main" id="{82714B04-3A41-5D4E-A458-1416D6BB1546}"/>
              </a:ext>
            </a:extLst>
          </p:cNvPr>
          <p:cNvSpPr>
            <a:spLocks noGrp="1"/>
          </p:cNvSpPr>
          <p:nvPr>
            <p:ph type="body" sz="quarter" idx="43"/>
          </p:nvPr>
        </p:nvSpPr>
        <p:spPr/>
        <p:txBody>
          <a:bodyPr/>
          <a:lstStyle/>
          <a:p>
            <a:endParaRPr lang="da-DK"/>
          </a:p>
        </p:txBody>
      </p:sp>
      <p:sp>
        <p:nvSpPr>
          <p:cNvPr id="18" name="Pladsholder til tekst 17">
            <a:extLst>
              <a:ext uri="{FF2B5EF4-FFF2-40B4-BE49-F238E27FC236}">
                <a16:creationId xmlns:a16="http://schemas.microsoft.com/office/drawing/2014/main" id="{8170D098-22EA-CF48-B972-4E62D4930EEA}"/>
              </a:ext>
            </a:extLst>
          </p:cNvPr>
          <p:cNvSpPr>
            <a:spLocks noGrp="1"/>
          </p:cNvSpPr>
          <p:nvPr>
            <p:ph type="body" sz="quarter" idx="44"/>
          </p:nvPr>
        </p:nvSpPr>
        <p:spPr>
          <a:xfrm>
            <a:off x="542925" y="4463199"/>
            <a:ext cx="180000" cy="180000"/>
          </a:xfrm>
        </p:spPr>
        <p:txBody>
          <a:bodyPr/>
          <a:lstStyle/>
          <a:p>
            <a:endParaRPr lang="da-DK" dirty="0"/>
          </a:p>
        </p:txBody>
      </p:sp>
    </p:spTree>
    <p:extLst>
      <p:ext uri="{BB962C8B-B14F-4D97-AF65-F5344CB8AC3E}">
        <p14:creationId xmlns:p14="http://schemas.microsoft.com/office/powerpoint/2010/main" val="315213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4" y="523591"/>
            <a:ext cx="8056790" cy="504825"/>
          </a:xfrm>
        </p:spPr>
        <p:txBody>
          <a:bodyPr/>
          <a:lstStyle/>
          <a:p>
            <a:r>
              <a:rPr lang="da-DK" sz="2400" dirty="0">
                <a:solidFill>
                  <a:schemeClr val="bg1"/>
                </a:solidFill>
              </a:rPr>
              <a:t>Vigtigt med lokal tilpasning af roller og opgaver</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35770" y="2190591"/>
            <a:ext cx="4787898" cy="2845231"/>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GDPR</a:t>
            </a:r>
            <a:endParaRPr lang="da-DK" sz="1400" dirty="0">
              <a:solidFill>
                <a:schemeClr val="bg1"/>
              </a:solidFill>
            </a:endParaRPr>
          </a:p>
          <a:p>
            <a:pPr>
              <a:spcAft>
                <a:spcPts val="0"/>
              </a:spcAft>
            </a:pPr>
            <a:r>
              <a:rPr lang="da-DK" sz="1400" dirty="0">
                <a:solidFill>
                  <a:schemeClr val="bg1"/>
                </a:solidFill>
              </a:rPr>
              <a:t>GDPR definerer ikke specifikke roller som f.eks. data- og systemejer. Den taler om den dataansvarliges ansvar, og det er op til den enkelte myndighed at definere hvem, der er tovholder i organisationen på de enkelte dele af det ansvar.</a:t>
            </a:r>
          </a:p>
          <a:p>
            <a:pPr>
              <a:spcAft>
                <a:spcPts val="0"/>
              </a:spcAft>
            </a:pPr>
            <a:endParaRPr lang="da-DK" sz="1400" dirty="0">
              <a:solidFill>
                <a:schemeClr val="bg1"/>
              </a:solidFill>
            </a:endParaRPr>
          </a:p>
          <a:p>
            <a:pPr>
              <a:spcAft>
                <a:spcPts val="0"/>
              </a:spcAft>
            </a:pPr>
            <a:r>
              <a:rPr lang="da-DK" sz="1400" dirty="0">
                <a:solidFill>
                  <a:schemeClr val="bg1"/>
                </a:solidFill>
              </a:rPr>
              <a:t>I dette materiale har vi medtaget de dele af af den dataansvarliges ansvar, som vi mener hører hjemme hos data- og systemejeren. Opgaverne kan være anderledes fordelt i din organisation og materialet bør derfor tilpasses lokalt, så det afspejler den lokale opgavefordeling.</a:t>
            </a:r>
          </a:p>
          <a:p>
            <a:pPr>
              <a:spcAft>
                <a:spcPts val="800"/>
              </a:spcAft>
            </a:pPr>
            <a:endParaRPr lang="da-DK" sz="1400" dirty="0">
              <a:solidFill>
                <a:schemeClr val="bg1"/>
              </a:solidFill>
            </a:endParaRPr>
          </a:p>
          <a:p>
            <a:pPr>
              <a:spcAft>
                <a:spcPts val="800"/>
              </a:spcAft>
            </a:pPr>
            <a:endParaRPr lang="da-DK" sz="1400" dirty="0">
              <a:solidFill>
                <a:schemeClr val="bg1"/>
              </a:solidFill>
            </a:endParaRPr>
          </a:p>
          <a:p>
            <a:pPr>
              <a:spcAft>
                <a:spcPts val="800"/>
              </a:spcAft>
            </a:pPr>
            <a:endParaRPr lang="da-DK"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73056" y="2186603"/>
            <a:ext cx="4787898" cy="2849219"/>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600"/>
              </a:spcAft>
            </a:pPr>
            <a:r>
              <a:rPr lang="da-DK" sz="1400" b="1" dirty="0">
                <a:solidFill>
                  <a:schemeClr val="bg1"/>
                </a:solidFill>
              </a:rPr>
              <a:t>ISO 27001</a:t>
            </a:r>
          </a:p>
          <a:p>
            <a:pPr>
              <a:spcAft>
                <a:spcPts val="0"/>
              </a:spcAft>
            </a:pPr>
            <a:r>
              <a:rPr lang="da-DK" sz="1400" dirty="0">
                <a:solidFill>
                  <a:schemeClr val="bg1"/>
                </a:solidFill>
              </a:rPr>
              <a:t>Det er forskelligt i hvilket omfang de enkelte myndigheder er forpligtet til at anvende ISO 27001. For nogle myndigheder er det et krav, for andre er det noget man har valgt. Du bør derfor orientere dig i forhold til jeres lokale anvendelse af ISO 27001.</a:t>
            </a:r>
          </a:p>
          <a:p>
            <a:pPr>
              <a:spcAft>
                <a:spcPts val="0"/>
              </a:spcAft>
            </a:pPr>
            <a:endParaRPr lang="da-DK" sz="1400" dirty="0">
              <a:solidFill>
                <a:schemeClr val="bg1"/>
              </a:solidFill>
            </a:endParaRPr>
          </a:p>
          <a:p>
            <a:pPr>
              <a:spcAft>
                <a:spcPts val="0"/>
              </a:spcAft>
            </a:pPr>
            <a:r>
              <a:rPr lang="da-DK" sz="1400" dirty="0">
                <a:solidFill>
                  <a:schemeClr val="bg1"/>
                </a:solidFill>
              </a:rPr>
              <a:t>Kravene til data- og systemejeren er fundet med udgangspunkt i ISO 27001’s kontroller i annex A.  Som udgangspunkt vælger den enkelte organisation selv hvilke kontroller der implementeres lokalt, og materialet bør derfor også tilpasses i forhold til hvilke kontroller der er valgt lokalt.</a:t>
            </a:r>
            <a:endParaRPr lang="en-GB" sz="1400" dirty="0">
              <a:solidFill>
                <a:schemeClr val="bg1"/>
              </a:solidFill>
            </a:endParaRPr>
          </a:p>
          <a:p>
            <a:pPr>
              <a:spcAft>
                <a:spcPts val="800"/>
              </a:spcAft>
            </a:pPr>
            <a:endParaRPr lang="da-DK" sz="1400" b="1" dirty="0">
              <a:solidFill>
                <a:schemeClr val="bg1"/>
              </a:solidFill>
            </a:endParaRPr>
          </a:p>
        </p:txBody>
      </p:sp>
      <p:sp>
        <p:nvSpPr>
          <p:cNvPr id="2" name="Tekstfelt 1">
            <a:extLst>
              <a:ext uri="{FF2B5EF4-FFF2-40B4-BE49-F238E27FC236}">
                <a16:creationId xmlns:a16="http://schemas.microsoft.com/office/drawing/2014/main" id="{FD26D40C-DCB9-304D-AA56-A263C1D0335A}"/>
              </a:ext>
            </a:extLst>
          </p:cNvPr>
          <p:cNvSpPr txBox="1"/>
          <p:nvPr/>
        </p:nvSpPr>
        <p:spPr>
          <a:xfrm>
            <a:off x="542924" y="1284793"/>
            <a:ext cx="9583715" cy="641445"/>
          </a:xfrm>
          <a:prstGeom prst="rect">
            <a:avLst/>
          </a:prstGeom>
          <a:noFill/>
        </p:spPr>
        <p:txBody>
          <a:bodyPr wrap="square" lIns="0" tIns="0" rIns="0" bIns="0" rtlCol="0">
            <a:noAutofit/>
          </a:bodyPr>
          <a:lstStyle/>
          <a:p>
            <a:r>
              <a:rPr lang="da-DK" sz="1400" dirty="0">
                <a:solidFill>
                  <a:schemeClr val="bg1"/>
                </a:solidFill>
              </a:rPr>
              <a:t>Materialet tager udgangspunkt i Rejsefortællingens definition af roller og ansvar for data- og systemejere, og er gjort konkret ved at holde den definition op imod kravene i databeskyttelsesforordningen (GDPR) og kravene i standarden for informationssikkerhed (ISO 27001).</a:t>
            </a:r>
          </a:p>
          <a:p>
            <a:pPr algn="l"/>
            <a:endParaRPr lang="da-DK" sz="1400" dirty="0" err="1">
              <a:solidFill>
                <a:srgbClr val="343536"/>
              </a:solidFill>
              <a:ea typeface="Work Sans" charset="0"/>
              <a:cs typeface="Work Sans" charset="0"/>
            </a:endParaRPr>
          </a:p>
        </p:txBody>
      </p:sp>
    </p:spTree>
    <p:extLst>
      <p:ext uri="{BB962C8B-B14F-4D97-AF65-F5344CB8AC3E}">
        <p14:creationId xmlns:p14="http://schemas.microsoft.com/office/powerpoint/2010/main" val="320000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09087-5B28-2646-96D8-C9B195388D1F}"/>
              </a:ext>
            </a:extLst>
          </p:cNvPr>
          <p:cNvSpPr>
            <a:spLocks noGrp="1"/>
          </p:cNvSpPr>
          <p:nvPr>
            <p:ph type="title"/>
          </p:nvPr>
        </p:nvSpPr>
        <p:spPr/>
        <p:txBody>
          <a:bodyPr/>
          <a:lstStyle/>
          <a:p>
            <a:r>
              <a:rPr lang="da-DK" dirty="0"/>
              <a:t>Du skal sikre, at der laves konsekvensanalyser</a:t>
            </a:r>
          </a:p>
        </p:txBody>
      </p:sp>
      <p:sp>
        <p:nvSpPr>
          <p:cNvPr id="3" name="Pladsholder til tekst 2">
            <a:extLst>
              <a:ext uri="{FF2B5EF4-FFF2-40B4-BE49-F238E27FC236}">
                <a16:creationId xmlns:a16="http://schemas.microsoft.com/office/drawing/2014/main" id="{121A708A-D576-6740-8184-D90368E47372}"/>
              </a:ext>
            </a:extLst>
          </p:cNvPr>
          <p:cNvSpPr>
            <a:spLocks noGrp="1"/>
          </p:cNvSpPr>
          <p:nvPr>
            <p:ph type="body" sz="quarter" idx="14"/>
          </p:nvPr>
        </p:nvSpPr>
        <p:spPr>
          <a:xfrm>
            <a:off x="542922" y="1645070"/>
            <a:ext cx="5580064" cy="1112713"/>
          </a:xfrm>
        </p:spPr>
        <p:txBody>
          <a:bodyPr/>
          <a:lstStyle/>
          <a:p>
            <a:r>
              <a:rPr lang="da-DK" dirty="0"/>
              <a:t>Du skal sikre, at der gennemføres konsekvensanalyser ved nyanskaffelser eller større ændringer af teknologisk art, hvis det er et krav til den type system, du er ejer af.</a:t>
            </a:r>
          </a:p>
        </p:txBody>
      </p:sp>
      <p:sp>
        <p:nvSpPr>
          <p:cNvPr id="5" name="Pladsholder til tekst 4">
            <a:extLst>
              <a:ext uri="{FF2B5EF4-FFF2-40B4-BE49-F238E27FC236}">
                <a16:creationId xmlns:a16="http://schemas.microsoft.com/office/drawing/2014/main" id="{79019F1F-35BA-B24D-BF85-D8AA696D8362}"/>
              </a:ext>
            </a:extLst>
          </p:cNvPr>
          <p:cNvSpPr>
            <a:spLocks noGrp="1"/>
          </p:cNvSpPr>
          <p:nvPr>
            <p:ph type="body" sz="quarter" idx="16"/>
          </p:nvPr>
        </p:nvSpPr>
        <p:spPr>
          <a:xfrm>
            <a:off x="542922" y="2997546"/>
            <a:ext cx="4213227" cy="285750"/>
          </a:xfrm>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5F9FC9B-E8C0-F34F-865A-8492DA6D7436}"/>
              </a:ext>
            </a:extLst>
          </p:cNvPr>
          <p:cNvSpPr>
            <a:spLocks noGrp="1"/>
          </p:cNvSpPr>
          <p:nvPr>
            <p:ph type="body" sz="quarter" idx="17"/>
          </p:nvPr>
        </p:nvSpPr>
        <p:spPr>
          <a:xfrm>
            <a:off x="542920" y="3283607"/>
            <a:ext cx="5580066" cy="2577680"/>
          </a:xfrm>
        </p:spPr>
        <p:txBody>
          <a:bodyPr/>
          <a:lstStyle/>
          <a:p>
            <a:r>
              <a:rPr lang="da-DK" dirty="0"/>
              <a:t>Ved nyanskaffelse sikrer du, sammen med informationssikkerhedskoordinatoren, at der sker en afklaring af, om der skal udarbejdes en konsekvensanalyse (DPIA).</a:t>
            </a:r>
          </a:p>
          <a:p>
            <a:r>
              <a:rPr lang="da-DK" dirty="0"/>
              <a:t>Der skal kun gennemføres en konsekvensanalyse, hvis der er en høj risiko for fysiske personers rettigheder, og resultatet heraf f.eks. kan få betydning for at formulere udvidede sikkerhedskrav.</a:t>
            </a:r>
          </a:p>
          <a:p>
            <a:r>
              <a:rPr lang="da-DK" dirty="0"/>
              <a:t>Ved ændringer i systemet sikrer du, at det overvejes, med udgangspunkt i organisationens retningslinjer, om ændringen medfører et behov for en revideret konsekvensanalyse (DPIA).</a:t>
            </a:r>
          </a:p>
          <a:p>
            <a:endParaRPr lang="da-DK" dirty="0"/>
          </a:p>
          <a:p>
            <a:endParaRPr lang="da-DK" dirty="0"/>
          </a:p>
        </p:txBody>
      </p:sp>
      <p:sp>
        <p:nvSpPr>
          <p:cNvPr id="7" name="Pladsholder til tekst 6">
            <a:extLst>
              <a:ext uri="{FF2B5EF4-FFF2-40B4-BE49-F238E27FC236}">
                <a16:creationId xmlns:a16="http://schemas.microsoft.com/office/drawing/2014/main" id="{0B577C3B-0FE5-B044-83E5-440CD4A8BFA8}"/>
              </a:ext>
            </a:extLst>
          </p:cNvPr>
          <p:cNvSpPr>
            <a:spLocks noGrp="1"/>
          </p:cNvSpPr>
          <p:nvPr>
            <p:ph type="body" sz="quarter" idx="19"/>
          </p:nvPr>
        </p:nvSpPr>
        <p:spPr>
          <a:xfrm>
            <a:off x="6699250" y="2725595"/>
            <a:ext cx="3097213" cy="2783030"/>
          </a:xfrm>
        </p:spPr>
        <p:txBody>
          <a:bodyPr/>
          <a:lstStyle/>
          <a:p>
            <a:r>
              <a:rPr lang="da-DK" dirty="0">
                <a:solidFill>
                  <a:schemeClr val="tx2"/>
                </a:solidFill>
              </a:rPr>
              <a:t>Hvis en type behandling, navnlig ved brug af nye teknologier og i medfør af sin karakter, omfang, sammenhæng og formål, sandsynligvis vil indebære en høj risiko for fysiske personers rettigheder og frihedsrettigheder, foretager den dataansvarlige forud for behandlingen en analyse af de påtænkte behandlingsaktiviteters konsekvenser for beskyttelse af personoplysninger. (GDPR Art 35)</a:t>
            </a:r>
          </a:p>
        </p:txBody>
      </p:sp>
      <p:sp>
        <p:nvSpPr>
          <p:cNvPr id="11" name="Pladsholder til tekst 10">
            <a:extLst>
              <a:ext uri="{FF2B5EF4-FFF2-40B4-BE49-F238E27FC236}">
                <a16:creationId xmlns:a16="http://schemas.microsoft.com/office/drawing/2014/main" id="{DFFB9A6A-6D0F-CA42-9303-4B2022511F3F}"/>
              </a:ext>
            </a:extLst>
          </p:cNvPr>
          <p:cNvSpPr>
            <a:spLocks noGrp="1"/>
          </p:cNvSpPr>
          <p:nvPr>
            <p:ph type="body" sz="quarter" idx="21"/>
          </p:nvPr>
        </p:nvSpPr>
        <p:spPr>
          <a:xfrm>
            <a:off x="6985417" y="1877332"/>
            <a:ext cx="2487196" cy="423298"/>
          </a:xfrm>
        </p:spPr>
        <p:txBody>
          <a:bodyPr/>
          <a:lstStyle/>
          <a:p>
            <a:endParaRPr lang="da-DK" dirty="0"/>
          </a:p>
        </p:txBody>
      </p:sp>
      <p:sp>
        <p:nvSpPr>
          <p:cNvPr id="30" name="Pladsholder til tekst 29">
            <a:extLst>
              <a:ext uri="{FF2B5EF4-FFF2-40B4-BE49-F238E27FC236}">
                <a16:creationId xmlns:a16="http://schemas.microsoft.com/office/drawing/2014/main" id="{4EED4D3B-BFD8-1948-9FB5-B27A8CA977F3}"/>
              </a:ext>
            </a:extLst>
          </p:cNvPr>
          <p:cNvSpPr>
            <a:spLocks noGrp="1"/>
          </p:cNvSpPr>
          <p:nvPr>
            <p:ph type="body" sz="quarter" idx="22"/>
          </p:nvPr>
        </p:nvSpPr>
        <p:spPr>
          <a:xfrm>
            <a:off x="6699250" y="1619250"/>
            <a:ext cx="2773363" cy="241620"/>
          </a:xfrm>
        </p:spPr>
        <p:txBody>
          <a:bodyPr/>
          <a:lstStyle/>
          <a:p>
            <a:r>
              <a:rPr lang="da-DK" dirty="0"/>
              <a:t>Lokale vejledninger</a:t>
            </a:r>
          </a:p>
          <a:p>
            <a:endParaRPr lang="da-DK" dirty="0"/>
          </a:p>
        </p:txBody>
      </p:sp>
      <p:sp>
        <p:nvSpPr>
          <p:cNvPr id="31" name="Pladsholder til tekst 30">
            <a:extLst>
              <a:ext uri="{FF2B5EF4-FFF2-40B4-BE49-F238E27FC236}">
                <a16:creationId xmlns:a16="http://schemas.microsoft.com/office/drawing/2014/main" id="{B8E91054-1CBA-C248-BF05-90E3E8179D46}"/>
              </a:ext>
            </a:extLst>
          </p:cNvPr>
          <p:cNvSpPr>
            <a:spLocks noGrp="1"/>
          </p:cNvSpPr>
          <p:nvPr>
            <p:ph type="body" sz="quarter" idx="23"/>
          </p:nvPr>
        </p:nvSpPr>
        <p:spPr/>
        <p:txBody>
          <a:bodyPr/>
          <a:lstStyle/>
          <a:p>
            <a:r>
              <a:rPr lang="da-DK" dirty="0"/>
              <a:t>Kilde: GDPR</a:t>
            </a:r>
          </a:p>
        </p:txBody>
      </p:sp>
      <p:sp>
        <p:nvSpPr>
          <p:cNvPr id="33" name="Pladsholder til tekst 32">
            <a:extLst>
              <a:ext uri="{FF2B5EF4-FFF2-40B4-BE49-F238E27FC236}">
                <a16:creationId xmlns:a16="http://schemas.microsoft.com/office/drawing/2014/main" id="{5FE559F6-CCD4-D34D-80E2-2634E5E48FA6}"/>
              </a:ext>
            </a:extLst>
          </p:cNvPr>
          <p:cNvSpPr>
            <a:spLocks noGrp="1"/>
          </p:cNvSpPr>
          <p:nvPr>
            <p:ph type="body" sz="quarter" idx="39"/>
          </p:nvPr>
        </p:nvSpPr>
        <p:spPr>
          <a:xfrm>
            <a:off x="541702" y="3344982"/>
            <a:ext cx="180000" cy="180000"/>
          </a:xfrm>
        </p:spPr>
        <p:txBody>
          <a:bodyPr/>
          <a:lstStyle/>
          <a:p>
            <a:endParaRPr lang="da-DK" dirty="0"/>
          </a:p>
        </p:txBody>
      </p:sp>
      <p:sp>
        <p:nvSpPr>
          <p:cNvPr id="36" name="Pladsholder til tekst 35">
            <a:extLst>
              <a:ext uri="{FF2B5EF4-FFF2-40B4-BE49-F238E27FC236}">
                <a16:creationId xmlns:a16="http://schemas.microsoft.com/office/drawing/2014/main" id="{E0DEC340-8375-2B4D-B92E-6CBC5E99100B}"/>
              </a:ext>
            </a:extLst>
          </p:cNvPr>
          <p:cNvSpPr>
            <a:spLocks noGrp="1"/>
          </p:cNvSpPr>
          <p:nvPr>
            <p:ph type="body" sz="quarter" idx="42"/>
          </p:nvPr>
        </p:nvSpPr>
        <p:spPr>
          <a:xfrm>
            <a:off x="6699474" y="1893977"/>
            <a:ext cx="180000" cy="180000"/>
          </a:xfrm>
        </p:spPr>
        <p:txBody>
          <a:bodyPr/>
          <a:lstStyle/>
          <a:p>
            <a:endParaRPr lang="da-DK"/>
          </a:p>
        </p:txBody>
      </p:sp>
      <p:sp>
        <p:nvSpPr>
          <p:cNvPr id="37" name="Pladsholder til tekst 36">
            <a:extLst>
              <a:ext uri="{FF2B5EF4-FFF2-40B4-BE49-F238E27FC236}">
                <a16:creationId xmlns:a16="http://schemas.microsoft.com/office/drawing/2014/main" id="{6A7EAE46-6203-F04A-B803-062F0280B4CA}"/>
              </a:ext>
            </a:extLst>
          </p:cNvPr>
          <p:cNvSpPr>
            <a:spLocks noGrp="1"/>
          </p:cNvSpPr>
          <p:nvPr>
            <p:ph type="body" sz="quarter" idx="43"/>
          </p:nvPr>
        </p:nvSpPr>
        <p:spPr>
          <a:xfrm>
            <a:off x="6699474" y="2149158"/>
            <a:ext cx="180000" cy="180000"/>
          </a:xfrm>
        </p:spPr>
        <p:txBody>
          <a:bodyPr/>
          <a:lstStyle/>
          <a:p>
            <a:endParaRPr lang="da-DK" dirty="0"/>
          </a:p>
        </p:txBody>
      </p:sp>
      <p:sp>
        <p:nvSpPr>
          <p:cNvPr id="38" name="Pladsholder til tekst 37">
            <a:extLst>
              <a:ext uri="{FF2B5EF4-FFF2-40B4-BE49-F238E27FC236}">
                <a16:creationId xmlns:a16="http://schemas.microsoft.com/office/drawing/2014/main" id="{D234BCED-E049-F246-8D5E-509702325831}"/>
              </a:ext>
            </a:extLst>
          </p:cNvPr>
          <p:cNvSpPr>
            <a:spLocks noGrp="1"/>
          </p:cNvSpPr>
          <p:nvPr>
            <p:ph type="body" sz="quarter" idx="44"/>
          </p:nvPr>
        </p:nvSpPr>
        <p:spPr>
          <a:xfrm>
            <a:off x="541702" y="4700150"/>
            <a:ext cx="180000" cy="180000"/>
          </a:xfrm>
        </p:spPr>
        <p:txBody>
          <a:bodyPr/>
          <a:lstStyle/>
          <a:p>
            <a:endParaRPr lang="da-DK" dirty="0"/>
          </a:p>
        </p:txBody>
      </p:sp>
      <p:sp>
        <p:nvSpPr>
          <p:cNvPr id="17" name="Pladsholder til tekst 18">
            <a:extLst>
              <a:ext uri="{FF2B5EF4-FFF2-40B4-BE49-F238E27FC236}">
                <a16:creationId xmlns:a16="http://schemas.microsoft.com/office/drawing/2014/main" id="{C60D8A77-7047-6547-946F-1A7D2BD1D675}"/>
              </a:ext>
            </a:extLst>
          </p:cNvPr>
          <p:cNvSpPr txBox="1">
            <a:spLocks/>
          </p:cNvSpPr>
          <p:nvPr/>
        </p:nvSpPr>
        <p:spPr>
          <a:xfrm>
            <a:off x="5385131" y="2358638"/>
            <a:ext cx="1261147" cy="1032267"/>
          </a:xfrm>
          <a:prstGeom prst="wedgeEllipseCallout">
            <a:avLst>
              <a:gd name="adj1" fmla="val -119797"/>
              <a:gd name="adj2" fmla="val 85945"/>
            </a:avLst>
          </a:prstGeom>
          <a:solidFill>
            <a:schemeClr val="accent4"/>
          </a:solidFill>
        </p:spPr>
        <p:txBody>
          <a:bodyPr vert="horz" lIns="0" tIns="0" rIns="0" bIns="0" rtlCol="0" anchor="ctr" anchorCtr="0">
            <a:noAutofit/>
          </a:bodyPr>
          <a:lstStyle>
            <a:lvl1pPr marL="0" indent="0" algn="ctr" defTabSz="387472" rtl="0" eaLnBrk="1" latinLnBrk="0" hangingPunct="1">
              <a:lnSpc>
                <a:spcPct val="100000"/>
              </a:lnSpc>
              <a:spcBef>
                <a:spcPts val="0"/>
              </a:spcBef>
              <a:spcAft>
                <a:spcPts val="600"/>
              </a:spcAft>
              <a:buFont typeface="Arial" panose="020B0604020202020204" pitchFamily="34" charset="0"/>
              <a:buNone/>
              <a:defRPr sz="1000" b="1" kern="1200">
                <a:solidFill>
                  <a:schemeClr val="tx1"/>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r>
              <a:rPr lang="da-DK" dirty="0"/>
              <a:t>Data </a:t>
            </a:r>
            <a:r>
              <a:rPr lang="da-DK" dirty="0" err="1"/>
              <a:t>protection</a:t>
            </a:r>
            <a:r>
              <a:rPr lang="da-DK" dirty="0"/>
              <a:t> </a:t>
            </a:r>
            <a:r>
              <a:rPr lang="da-DK" dirty="0" err="1"/>
              <a:t>impact</a:t>
            </a:r>
            <a:r>
              <a:rPr lang="da-DK" dirty="0"/>
              <a:t> </a:t>
            </a:r>
            <a:r>
              <a:rPr lang="da-DK" dirty="0" err="1"/>
              <a:t>assessment</a:t>
            </a:r>
            <a:endParaRPr lang="da-DK" dirty="0"/>
          </a:p>
        </p:txBody>
      </p:sp>
      <p:pic>
        <p:nvPicPr>
          <p:cNvPr id="9" name="Billede 8">
            <a:extLst>
              <a:ext uri="{FF2B5EF4-FFF2-40B4-BE49-F238E27FC236}">
                <a16:creationId xmlns:a16="http://schemas.microsoft.com/office/drawing/2014/main" id="{C5C2FA40-C59A-A44D-A3F0-6EC4DE338334}"/>
              </a:ext>
            </a:extLst>
          </p:cNvPr>
          <p:cNvPicPr>
            <a:picLocks noChangeAspect="1"/>
          </p:cNvPicPr>
          <p:nvPr/>
        </p:nvPicPr>
        <p:blipFill>
          <a:blip r:embed="rId3"/>
          <a:stretch>
            <a:fillRect/>
          </a:stretch>
        </p:blipFill>
        <p:spPr>
          <a:xfrm>
            <a:off x="541702" y="4017316"/>
            <a:ext cx="177800" cy="190500"/>
          </a:xfrm>
          <a:prstGeom prst="rect">
            <a:avLst/>
          </a:prstGeom>
        </p:spPr>
      </p:pic>
      <p:sp>
        <p:nvSpPr>
          <p:cNvPr id="16" name="Pladsholder til tekst 3">
            <a:extLst>
              <a:ext uri="{FF2B5EF4-FFF2-40B4-BE49-F238E27FC236}">
                <a16:creationId xmlns:a16="http://schemas.microsoft.com/office/drawing/2014/main" id="{355DBF89-65BC-FA4D-BBC5-A74B6487C6CB}"/>
              </a:ext>
            </a:extLst>
          </p:cNvPr>
          <p:cNvSpPr>
            <a:spLocks noGrp="1"/>
          </p:cNvSpPr>
          <p:nvPr>
            <p:ph type="body" sz="quarter" idx="15"/>
          </p:nvPr>
        </p:nvSpPr>
        <p:spPr>
          <a:xfrm>
            <a:off x="6699250" y="761320"/>
            <a:ext cx="2773363" cy="799212"/>
          </a:xfrm>
        </p:spPr>
        <p:txBody>
          <a:bodyPr/>
          <a:lstStyle/>
          <a:p>
            <a:r>
              <a:rPr lang="da-DK" u="none" dirty="0"/>
              <a:t>På datatilsynet.dk finder du vejledningen ”Konsekvensanalyse”.</a:t>
            </a:r>
          </a:p>
        </p:txBody>
      </p:sp>
      <p:sp>
        <p:nvSpPr>
          <p:cNvPr id="18" name="Pladsholder til tekst 7">
            <a:extLst>
              <a:ext uri="{FF2B5EF4-FFF2-40B4-BE49-F238E27FC236}">
                <a16:creationId xmlns:a16="http://schemas.microsoft.com/office/drawing/2014/main" id="{C9B4CBDB-9673-5342-8A01-FBF0DA09531C}"/>
              </a:ext>
            </a:extLst>
          </p:cNvPr>
          <p:cNvSpPr>
            <a:spLocks noGrp="1"/>
          </p:cNvSpPr>
          <p:nvPr>
            <p:ph type="body" sz="quarter" idx="20"/>
          </p:nvPr>
        </p:nvSpPr>
        <p:spPr>
          <a:xfrm>
            <a:off x="6699250" y="503238"/>
            <a:ext cx="2773363" cy="241620"/>
          </a:xfrm>
        </p:spPr>
        <p:txBody>
          <a:bodyPr/>
          <a:lstStyle/>
          <a:p>
            <a:r>
              <a:rPr lang="da-DK" dirty="0"/>
              <a:t>Vejledninger og materialer</a:t>
            </a:r>
          </a:p>
          <a:p>
            <a:endParaRPr lang="da-DK" dirty="0"/>
          </a:p>
        </p:txBody>
      </p:sp>
    </p:spTree>
    <p:extLst>
      <p:ext uri="{BB962C8B-B14F-4D97-AF65-F5344CB8AC3E}">
        <p14:creationId xmlns:p14="http://schemas.microsoft.com/office/powerpoint/2010/main" val="160677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AE72F-FE8C-A641-B25A-9A99EC073EDD}"/>
              </a:ext>
            </a:extLst>
          </p:cNvPr>
          <p:cNvSpPr>
            <a:spLocks noGrp="1"/>
          </p:cNvSpPr>
          <p:nvPr>
            <p:ph type="title"/>
          </p:nvPr>
        </p:nvSpPr>
        <p:spPr/>
        <p:txBody>
          <a:bodyPr/>
          <a:lstStyle/>
          <a:p>
            <a:r>
              <a:rPr lang="da-DK" dirty="0"/>
              <a:t>Du skal sikre beredskab for informationssikkerhed</a:t>
            </a:r>
          </a:p>
        </p:txBody>
      </p:sp>
      <p:sp>
        <p:nvSpPr>
          <p:cNvPr id="3" name="Pladsholder til tekst 2">
            <a:extLst>
              <a:ext uri="{FF2B5EF4-FFF2-40B4-BE49-F238E27FC236}">
                <a16:creationId xmlns:a16="http://schemas.microsoft.com/office/drawing/2014/main" id="{6D8535D8-A9B9-154E-A44D-82A42A417DC3}"/>
              </a:ext>
            </a:extLst>
          </p:cNvPr>
          <p:cNvSpPr>
            <a:spLocks noGrp="1"/>
          </p:cNvSpPr>
          <p:nvPr>
            <p:ph type="body" sz="quarter" idx="14"/>
          </p:nvPr>
        </p:nvSpPr>
        <p:spPr>
          <a:xfrm>
            <a:off x="542924" y="1619251"/>
            <a:ext cx="5580063" cy="1910758"/>
          </a:xfrm>
        </p:spPr>
        <p:txBody>
          <a:bodyPr/>
          <a:lstStyle/>
          <a:p>
            <a:r>
              <a:rPr lang="da-DK" dirty="0"/>
              <a:t>Du skal kende organisationens processer og procedurer for håndtering af kritiske situationer, og du skal sikre implementering af evt. afledte processer i systemdriften. </a:t>
            </a:r>
          </a:p>
          <a:p>
            <a:r>
              <a:rPr lang="da-DK" dirty="0"/>
              <a:t>Du skal sikre, at der udarbejdes relevante nødplaner og etableres beredskab for kritiske funktioner, som er identificeret gennem risikovurderingerne.</a:t>
            </a:r>
          </a:p>
        </p:txBody>
      </p:sp>
      <p:sp>
        <p:nvSpPr>
          <p:cNvPr id="5" name="Pladsholder til tekst 4">
            <a:extLst>
              <a:ext uri="{FF2B5EF4-FFF2-40B4-BE49-F238E27FC236}">
                <a16:creationId xmlns:a16="http://schemas.microsoft.com/office/drawing/2014/main" id="{4A2718A8-A0A6-CF47-9A5D-39EB1E24343E}"/>
              </a:ext>
            </a:extLst>
          </p:cNvPr>
          <p:cNvSpPr>
            <a:spLocks noGrp="1"/>
          </p:cNvSpPr>
          <p:nvPr>
            <p:ph type="body" sz="quarter" idx="16"/>
          </p:nvPr>
        </p:nvSpPr>
        <p:spPr/>
        <p:txBody>
          <a:bodyPr/>
          <a:lstStyle/>
          <a:p>
            <a:r>
              <a:rPr lang="da-DK" dirty="0"/>
              <a:t>Eksempler</a:t>
            </a:r>
          </a:p>
          <a:p>
            <a:endParaRPr lang="da-DK" dirty="0"/>
          </a:p>
        </p:txBody>
      </p:sp>
      <p:sp>
        <p:nvSpPr>
          <p:cNvPr id="6" name="Pladsholder til tekst 5">
            <a:extLst>
              <a:ext uri="{FF2B5EF4-FFF2-40B4-BE49-F238E27FC236}">
                <a16:creationId xmlns:a16="http://schemas.microsoft.com/office/drawing/2014/main" id="{EAF4E254-2E5D-7345-8788-1B5614FBB45B}"/>
              </a:ext>
            </a:extLst>
          </p:cNvPr>
          <p:cNvSpPr>
            <a:spLocks noGrp="1"/>
          </p:cNvSpPr>
          <p:nvPr>
            <p:ph type="body" sz="quarter" idx="17"/>
          </p:nvPr>
        </p:nvSpPr>
        <p:spPr/>
        <p:txBody>
          <a:bodyPr/>
          <a:lstStyle/>
          <a:p>
            <a:r>
              <a:rPr lang="da-DK" dirty="0"/>
              <a:t>Du sikrer, at der laves en procedure for systemets drift i en krisesituation.</a:t>
            </a:r>
          </a:p>
          <a:p>
            <a:r>
              <a:rPr lang="da-DK" dirty="0"/>
              <a:t>Sammen med forretningsområderne sikrer du, at der laves en afdækning af betydningen for opgaveløsningen ved en it-krise.</a:t>
            </a:r>
          </a:p>
          <a:p>
            <a:endParaRPr lang="da-DK" dirty="0"/>
          </a:p>
        </p:txBody>
      </p:sp>
      <p:sp>
        <p:nvSpPr>
          <p:cNvPr id="7" name="Pladsholder til tekst 6">
            <a:extLst>
              <a:ext uri="{FF2B5EF4-FFF2-40B4-BE49-F238E27FC236}">
                <a16:creationId xmlns:a16="http://schemas.microsoft.com/office/drawing/2014/main" id="{35C039F4-1808-7442-8C49-C981B13FDBAA}"/>
              </a:ext>
            </a:extLst>
          </p:cNvPr>
          <p:cNvSpPr>
            <a:spLocks noGrp="1"/>
          </p:cNvSpPr>
          <p:nvPr>
            <p:ph type="body" sz="quarter" idx="19"/>
          </p:nvPr>
        </p:nvSpPr>
        <p:spPr>
          <a:xfrm>
            <a:off x="6699250" y="2620108"/>
            <a:ext cx="2773363" cy="2707970"/>
          </a:xfrm>
        </p:spPr>
        <p:txBody>
          <a:bodyPr/>
          <a:lstStyle/>
          <a:p>
            <a:r>
              <a:rPr lang="da-DK" dirty="0">
                <a:solidFill>
                  <a:schemeClr val="tx2"/>
                </a:solidFill>
              </a:rPr>
              <a:t>Organisationen skal fastlægge, dokumentere, implementere og vedligeholde processer, procedurer og kontroller for at sikre den nødvendige informationssikkerhedskontinuitet i en kritisk situation (ISO A.17.1.2)</a:t>
            </a:r>
          </a:p>
          <a:p>
            <a:r>
              <a:rPr lang="da-DK" dirty="0">
                <a:solidFill>
                  <a:schemeClr val="tx2"/>
                </a:solidFill>
              </a:rPr>
              <a:t>Den dataansvarlige skal sikre evne til rettidigt at genoprette tilgængeligheden af og adgangen til personoplysninger i tilfælde af en fysisk eller teknisk hændelse (GDPR Art 32)</a:t>
            </a:r>
          </a:p>
        </p:txBody>
      </p:sp>
      <p:sp>
        <p:nvSpPr>
          <p:cNvPr id="20" name="Pladsholder til tekst 19">
            <a:extLst>
              <a:ext uri="{FF2B5EF4-FFF2-40B4-BE49-F238E27FC236}">
                <a16:creationId xmlns:a16="http://schemas.microsoft.com/office/drawing/2014/main" id="{681BA8CC-463A-5049-A8C0-C2F2FF66ABA4}"/>
              </a:ext>
            </a:extLst>
          </p:cNvPr>
          <p:cNvSpPr>
            <a:spLocks noGrp="1"/>
          </p:cNvSpPr>
          <p:nvPr>
            <p:ph type="body" sz="quarter" idx="21"/>
          </p:nvPr>
        </p:nvSpPr>
        <p:spPr>
          <a:xfrm>
            <a:off x="6985417" y="1877332"/>
            <a:ext cx="2487196" cy="423298"/>
          </a:xfrm>
        </p:spPr>
        <p:txBody>
          <a:bodyPr/>
          <a:lstStyle/>
          <a:p>
            <a:endParaRPr lang="da-DK" dirty="0"/>
          </a:p>
        </p:txBody>
      </p:sp>
      <p:sp>
        <p:nvSpPr>
          <p:cNvPr id="21" name="Pladsholder til tekst 20">
            <a:extLst>
              <a:ext uri="{FF2B5EF4-FFF2-40B4-BE49-F238E27FC236}">
                <a16:creationId xmlns:a16="http://schemas.microsoft.com/office/drawing/2014/main" id="{2C3F5AD9-1C7E-A448-BBFC-4386A5D5A3FB}"/>
              </a:ext>
            </a:extLst>
          </p:cNvPr>
          <p:cNvSpPr>
            <a:spLocks noGrp="1"/>
          </p:cNvSpPr>
          <p:nvPr>
            <p:ph type="body" sz="quarter" idx="22"/>
          </p:nvPr>
        </p:nvSpPr>
        <p:spPr>
          <a:xfrm>
            <a:off x="6699250" y="1619250"/>
            <a:ext cx="2773363" cy="241620"/>
          </a:xfrm>
        </p:spPr>
        <p:txBody>
          <a:bodyPr/>
          <a:lstStyle/>
          <a:p>
            <a:r>
              <a:rPr lang="da-DK" dirty="0"/>
              <a:t>Lokale vejledninger</a:t>
            </a:r>
          </a:p>
          <a:p>
            <a:endParaRPr lang="da-DK" dirty="0"/>
          </a:p>
        </p:txBody>
      </p:sp>
      <p:sp>
        <p:nvSpPr>
          <p:cNvPr id="22" name="Pladsholder til tekst 21">
            <a:extLst>
              <a:ext uri="{FF2B5EF4-FFF2-40B4-BE49-F238E27FC236}">
                <a16:creationId xmlns:a16="http://schemas.microsoft.com/office/drawing/2014/main" id="{23705110-392E-8B49-A9BB-588E781AD95C}"/>
              </a:ext>
            </a:extLst>
          </p:cNvPr>
          <p:cNvSpPr>
            <a:spLocks noGrp="1"/>
          </p:cNvSpPr>
          <p:nvPr>
            <p:ph type="body" sz="quarter" idx="23"/>
          </p:nvPr>
        </p:nvSpPr>
        <p:spPr/>
        <p:txBody>
          <a:bodyPr/>
          <a:lstStyle/>
          <a:p>
            <a:r>
              <a:rPr lang="da-DK" dirty="0"/>
              <a:t>Kilde: ISO 27001</a:t>
            </a:r>
          </a:p>
        </p:txBody>
      </p:sp>
      <p:sp>
        <p:nvSpPr>
          <p:cNvPr id="24" name="Pladsholder til tekst 23">
            <a:extLst>
              <a:ext uri="{FF2B5EF4-FFF2-40B4-BE49-F238E27FC236}">
                <a16:creationId xmlns:a16="http://schemas.microsoft.com/office/drawing/2014/main" id="{13AF7F8F-EAE3-EA4A-9DE0-9907C34FAD1B}"/>
              </a:ext>
            </a:extLst>
          </p:cNvPr>
          <p:cNvSpPr>
            <a:spLocks noGrp="1"/>
          </p:cNvSpPr>
          <p:nvPr>
            <p:ph type="body" sz="quarter" idx="39"/>
          </p:nvPr>
        </p:nvSpPr>
        <p:spPr>
          <a:xfrm>
            <a:off x="542925" y="4090813"/>
            <a:ext cx="180000" cy="180000"/>
          </a:xfrm>
        </p:spPr>
        <p:txBody>
          <a:bodyPr/>
          <a:lstStyle/>
          <a:p>
            <a:endParaRPr lang="da-DK" dirty="0"/>
          </a:p>
        </p:txBody>
      </p:sp>
      <p:sp>
        <p:nvSpPr>
          <p:cNvPr id="27" name="Pladsholder til tekst 26">
            <a:extLst>
              <a:ext uri="{FF2B5EF4-FFF2-40B4-BE49-F238E27FC236}">
                <a16:creationId xmlns:a16="http://schemas.microsoft.com/office/drawing/2014/main" id="{ED6911EC-BFC9-B94E-859C-9B12104086BE}"/>
              </a:ext>
            </a:extLst>
          </p:cNvPr>
          <p:cNvSpPr>
            <a:spLocks noGrp="1"/>
          </p:cNvSpPr>
          <p:nvPr>
            <p:ph type="body" sz="quarter" idx="42"/>
          </p:nvPr>
        </p:nvSpPr>
        <p:spPr>
          <a:xfrm>
            <a:off x="6699474" y="1893977"/>
            <a:ext cx="180000" cy="180000"/>
          </a:xfrm>
        </p:spPr>
        <p:txBody>
          <a:bodyPr/>
          <a:lstStyle/>
          <a:p>
            <a:endParaRPr lang="da-DK"/>
          </a:p>
        </p:txBody>
      </p:sp>
      <p:sp>
        <p:nvSpPr>
          <p:cNvPr id="28" name="Pladsholder til tekst 27">
            <a:extLst>
              <a:ext uri="{FF2B5EF4-FFF2-40B4-BE49-F238E27FC236}">
                <a16:creationId xmlns:a16="http://schemas.microsoft.com/office/drawing/2014/main" id="{A1F8B09A-74AB-F94B-97B8-B8A3E1F10B07}"/>
              </a:ext>
            </a:extLst>
          </p:cNvPr>
          <p:cNvSpPr>
            <a:spLocks noGrp="1"/>
          </p:cNvSpPr>
          <p:nvPr>
            <p:ph type="body" sz="quarter" idx="43"/>
          </p:nvPr>
        </p:nvSpPr>
        <p:spPr>
          <a:xfrm>
            <a:off x="6699474" y="2149158"/>
            <a:ext cx="180000" cy="180000"/>
          </a:xfrm>
        </p:spPr>
        <p:txBody>
          <a:bodyPr/>
          <a:lstStyle/>
          <a:p>
            <a:endParaRPr lang="da-DK"/>
          </a:p>
        </p:txBody>
      </p:sp>
      <p:sp>
        <p:nvSpPr>
          <p:cNvPr id="29" name="Pladsholder til tekst 28">
            <a:extLst>
              <a:ext uri="{FF2B5EF4-FFF2-40B4-BE49-F238E27FC236}">
                <a16:creationId xmlns:a16="http://schemas.microsoft.com/office/drawing/2014/main" id="{E70EC315-7DD6-2542-8F0A-7FC167750096}"/>
              </a:ext>
            </a:extLst>
          </p:cNvPr>
          <p:cNvSpPr>
            <a:spLocks noGrp="1"/>
          </p:cNvSpPr>
          <p:nvPr>
            <p:ph type="body" sz="quarter" idx="44"/>
          </p:nvPr>
        </p:nvSpPr>
        <p:spPr>
          <a:xfrm>
            <a:off x="542925" y="4586292"/>
            <a:ext cx="180000" cy="180000"/>
          </a:xfrm>
        </p:spPr>
        <p:txBody>
          <a:bodyPr/>
          <a:lstStyle/>
          <a:p>
            <a:endParaRPr lang="da-DK" dirty="0"/>
          </a:p>
        </p:txBody>
      </p:sp>
      <p:sp>
        <p:nvSpPr>
          <p:cNvPr id="9" name="Tekstfelt 8">
            <a:extLst>
              <a:ext uri="{FF2B5EF4-FFF2-40B4-BE49-F238E27FC236}">
                <a16:creationId xmlns:a16="http://schemas.microsoft.com/office/drawing/2014/main" id="{FCDF271E-6ABF-438F-858C-F3622149DB3F}"/>
              </a:ext>
            </a:extLst>
          </p:cNvPr>
          <p:cNvSpPr txBox="1"/>
          <p:nvPr/>
        </p:nvSpPr>
        <p:spPr>
          <a:xfrm>
            <a:off x="6699250" y="535175"/>
            <a:ext cx="2176915" cy="241620"/>
          </a:xfrm>
          <a:prstGeom prst="rect">
            <a:avLst/>
          </a:prstGeom>
          <a:noFill/>
        </p:spPr>
        <p:txBody>
          <a:bodyPr wrap="square" lIns="0" tIns="0" rIns="0" bIns="0" rtlCol="0">
            <a:noAutofit/>
          </a:bodyPr>
          <a:lstStyle/>
          <a:p>
            <a:pPr algn="l"/>
            <a:r>
              <a:rPr lang="da-DK" sz="1200" b="1" dirty="0">
                <a:solidFill>
                  <a:srgbClr val="343536"/>
                </a:solidFill>
                <a:ea typeface="Work Sans" charset="0"/>
                <a:cs typeface="Work Sans" charset="0"/>
              </a:rPr>
              <a:t>Vejledninger og materialer</a:t>
            </a:r>
          </a:p>
        </p:txBody>
      </p:sp>
      <p:sp>
        <p:nvSpPr>
          <p:cNvPr id="10" name="Tekstfelt 9">
            <a:extLst>
              <a:ext uri="{FF2B5EF4-FFF2-40B4-BE49-F238E27FC236}">
                <a16:creationId xmlns:a16="http://schemas.microsoft.com/office/drawing/2014/main" id="{159B9716-E449-4FA3-8D9B-E27FB5B6DA27}"/>
              </a:ext>
            </a:extLst>
          </p:cNvPr>
          <p:cNvSpPr txBox="1"/>
          <p:nvPr/>
        </p:nvSpPr>
        <p:spPr>
          <a:xfrm>
            <a:off x="6699250" y="809902"/>
            <a:ext cx="2704726" cy="629669"/>
          </a:xfrm>
          <a:prstGeom prst="rect">
            <a:avLst/>
          </a:prstGeom>
          <a:noFill/>
        </p:spPr>
        <p:txBody>
          <a:bodyPr wrap="square" lIns="0" tIns="0" rIns="0" bIns="0" rtlCol="0">
            <a:noAutofit/>
          </a:bodyPr>
          <a:lstStyle/>
          <a:p>
            <a:r>
              <a:rPr lang="da-DK" sz="1200" dirty="0">
                <a:solidFill>
                  <a:schemeClr val="tx2"/>
                </a:solidFill>
              </a:rPr>
              <a:t>På videncenter.kl.dk under fanen viden og værktøjer finder du information til brug for etablering </a:t>
            </a:r>
            <a:r>
              <a:rPr lang="da-DK" sz="1200">
                <a:solidFill>
                  <a:schemeClr val="tx2"/>
                </a:solidFill>
              </a:rPr>
              <a:t>af beredskab </a:t>
            </a:r>
            <a:r>
              <a:rPr lang="da-DK" sz="1200" dirty="0">
                <a:solidFill>
                  <a:schemeClr val="tx2"/>
                </a:solidFill>
              </a:rPr>
              <a:t>og nødplaner</a:t>
            </a:r>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238180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dirty="0"/>
              <a:t>Hvorfor informationssikkerhed?</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751321" y="2589013"/>
            <a:ext cx="3584892"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a:xfrm>
            <a:off x="542925" y="1870352"/>
            <a:ext cx="4787900" cy="1410316"/>
          </a:xfrm>
        </p:spPr>
        <p:txBody>
          <a:bodyPr/>
          <a:lstStyle/>
          <a:p>
            <a:pPr>
              <a:buClr>
                <a:schemeClr val="bg1"/>
              </a:buClr>
            </a:pPr>
            <a:r>
              <a:rPr lang="da-DK" dirty="0"/>
              <a:t>Flere myndigheder har oplevet sikkerhedstrusler som f.eks. </a:t>
            </a:r>
            <a:r>
              <a:rPr lang="da-DK" dirty="0" err="1"/>
              <a:t>ransomware</a:t>
            </a:r>
            <a:r>
              <a:rPr lang="da-DK" dirty="0"/>
              <a:t>, der typisk benyttes til afpresning med en række direkte konsekvenser som f.eks.</a:t>
            </a:r>
          </a:p>
          <a:p>
            <a:pPr indent="-285750">
              <a:buClr>
                <a:schemeClr val="tx2"/>
              </a:buClr>
              <a:buFont typeface="Arial" panose="020B0604020202020204" pitchFamily="34" charset="0"/>
              <a:buChar char="•"/>
            </a:pPr>
            <a:r>
              <a:rPr lang="da-DK" dirty="0"/>
              <a:t>Tabt arbejdstid </a:t>
            </a:r>
          </a:p>
          <a:p>
            <a:pPr indent="-285750">
              <a:buClr>
                <a:schemeClr val="tx2"/>
              </a:buClr>
              <a:buFont typeface="Arial" panose="020B0604020202020204" pitchFamily="34" charset="0"/>
              <a:buChar char="•"/>
            </a:pPr>
            <a:r>
              <a:rPr lang="da-DK" dirty="0"/>
              <a:t>Tab af data og information</a:t>
            </a:r>
          </a:p>
          <a:p>
            <a:pPr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a:xfrm>
            <a:off x="542925" y="1543575"/>
            <a:ext cx="4787900" cy="289381"/>
          </a:xfrm>
        </p:spPr>
        <p:txBody>
          <a:bodyPr/>
          <a:lstStyle/>
          <a:p>
            <a:r>
              <a:rPr lang="da-DK" dirty="0"/>
              <a:t>Stigende problem i Danmark</a:t>
            </a:r>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a:xfrm>
            <a:off x="6751321" y="5246198"/>
            <a:ext cx="3584892" cy="297833"/>
          </a:xfrm>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p:txBody>
          <a:bodyPr/>
          <a:lstStyle/>
          <a:p>
            <a:pPr>
              <a:buClr>
                <a:schemeClr val="tx2"/>
              </a:buClr>
            </a:pPr>
            <a:r>
              <a:rPr lang="da-DK" dirty="0"/>
              <a:t>Generelt har borgere og virksomheder i Danmark stor tillid til myndigheder. Men hvis kritiske informationer går tabt, eller bliver uhensigtsmæssigt spredt, vil tilliden blive brudt</a:t>
            </a:r>
            <a:r>
              <a:rPr lang="da-DK" dirty="0">
                <a:solidFill>
                  <a:srgbClr val="FF0000"/>
                </a:solidFill>
              </a:rPr>
              <a:t>.</a:t>
            </a:r>
            <a:r>
              <a:rPr lang="da-DK" dirty="0"/>
              <a:t> </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p:txBody>
          <a:bodyPr/>
          <a:lstStyle/>
          <a:p>
            <a:r>
              <a:rPr lang="da-DK" dirty="0"/>
              <a:t>Tabt tillid og tryghed</a:t>
            </a:r>
          </a:p>
        </p:txBody>
      </p:sp>
      <p:pic>
        <p:nvPicPr>
          <p:cNvPr id="2" name="Billede 1">
            <a:extLst>
              <a:ext uri="{FF2B5EF4-FFF2-40B4-BE49-F238E27FC236}">
                <a16:creationId xmlns:a16="http://schemas.microsoft.com/office/drawing/2014/main" id="{5FE81459-F133-D247-BDEB-DB7F18403F5D}"/>
              </a:ext>
            </a:extLst>
          </p:cNvPr>
          <p:cNvPicPr>
            <a:picLocks noChangeAspect="1"/>
          </p:cNvPicPr>
          <p:nvPr/>
        </p:nvPicPr>
        <p:blipFill>
          <a:blip r:embed="rId3"/>
          <a:stretch>
            <a:fillRect/>
          </a:stretch>
        </p:blipFill>
        <p:spPr>
          <a:xfrm>
            <a:off x="5826920" y="936144"/>
            <a:ext cx="4722018" cy="1617784"/>
          </a:xfrm>
          <a:prstGeom prst="rect">
            <a:avLst/>
          </a:prstGeom>
        </p:spPr>
      </p:pic>
      <p:pic>
        <p:nvPicPr>
          <p:cNvPr id="11" name="Billede 10">
            <a:extLst>
              <a:ext uri="{FF2B5EF4-FFF2-40B4-BE49-F238E27FC236}">
                <a16:creationId xmlns:a16="http://schemas.microsoft.com/office/drawing/2014/main" id="{A83158F5-8499-FB4F-9D0A-D519D6FF1905}"/>
              </a:ext>
            </a:extLst>
          </p:cNvPr>
          <p:cNvPicPr>
            <a:picLocks noChangeAspect="1"/>
          </p:cNvPicPr>
          <p:nvPr/>
        </p:nvPicPr>
        <p:blipFill rotWithShape="1">
          <a:blip r:embed="rId4"/>
          <a:srcRect l="-4009" t="2" r="-4906" b="-7048"/>
          <a:stretch/>
        </p:blipFill>
        <p:spPr>
          <a:xfrm>
            <a:off x="5826919" y="3077553"/>
            <a:ext cx="4722017" cy="2101095"/>
          </a:xfrm>
          <a:prstGeom prst="rect">
            <a:avLst/>
          </a:prstGeom>
          <a:solidFill>
            <a:srgbClr val="F0DECB"/>
          </a:solidFill>
        </p:spPr>
      </p:pic>
    </p:spTree>
    <p:extLst>
      <p:ext uri="{BB962C8B-B14F-4D97-AF65-F5344CB8AC3E}">
        <p14:creationId xmlns:p14="http://schemas.microsoft.com/office/powerpoint/2010/main" val="85685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a:extLst>
              <a:ext uri="{FF2B5EF4-FFF2-40B4-BE49-F238E27FC236}">
                <a16:creationId xmlns:a16="http://schemas.microsoft.com/office/drawing/2014/main" id="{B8EDE237-BF28-C041-83AA-85D5ECAED517}"/>
              </a:ext>
            </a:extLst>
          </p:cNvPr>
          <p:cNvSpPr/>
          <p:nvPr/>
        </p:nvSpPr>
        <p:spPr>
          <a:xfrm>
            <a:off x="-21200" y="1"/>
            <a:ext cx="10900338" cy="6119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9" name="Rektangel 8">
            <a:extLst>
              <a:ext uri="{FF2B5EF4-FFF2-40B4-BE49-F238E27FC236}">
                <a16:creationId xmlns:a16="http://schemas.microsoft.com/office/drawing/2014/main" id="{35542BDC-61D7-E747-9C45-4C46CFCF8553}"/>
              </a:ext>
            </a:extLst>
          </p:cNvPr>
          <p:cNvSpPr/>
          <p:nvPr/>
        </p:nvSpPr>
        <p:spPr>
          <a:xfrm>
            <a:off x="2855774" y="2301201"/>
            <a:ext cx="5336469" cy="190586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0" name="Ellipse 29">
            <a:extLst>
              <a:ext uri="{FF2B5EF4-FFF2-40B4-BE49-F238E27FC236}">
                <a16:creationId xmlns:a16="http://schemas.microsoft.com/office/drawing/2014/main" id="{570F19C7-6783-454D-B809-2EBCB5B48396}"/>
              </a:ext>
            </a:extLst>
          </p:cNvPr>
          <p:cNvSpPr>
            <a:spLocks noChangeAspect="1"/>
          </p:cNvSpPr>
          <p:nvPr/>
        </p:nvSpPr>
        <p:spPr>
          <a:xfrm>
            <a:off x="7815263" y="392708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32" name="Ellipse 31">
            <a:extLst>
              <a:ext uri="{FF2B5EF4-FFF2-40B4-BE49-F238E27FC236}">
                <a16:creationId xmlns:a16="http://schemas.microsoft.com/office/drawing/2014/main" id="{11AB9388-5674-4968-8832-71593FA78C02}"/>
              </a:ext>
            </a:extLst>
          </p:cNvPr>
          <p:cNvSpPr/>
          <p:nvPr/>
        </p:nvSpPr>
        <p:spPr>
          <a:xfrm>
            <a:off x="4737110" y="392708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9" name="Ellipse 28">
            <a:extLst>
              <a:ext uri="{FF2B5EF4-FFF2-40B4-BE49-F238E27FC236}">
                <a16:creationId xmlns:a16="http://schemas.microsoft.com/office/drawing/2014/main" id="{B74E797F-6A97-459B-B550-45CB4A6B4B37}"/>
              </a:ext>
            </a:extLst>
          </p:cNvPr>
          <p:cNvSpPr/>
          <p:nvPr/>
        </p:nvSpPr>
        <p:spPr>
          <a:xfrm>
            <a:off x="2169927" y="177804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8" name="Ellipse 27">
            <a:extLst>
              <a:ext uri="{FF2B5EF4-FFF2-40B4-BE49-F238E27FC236}">
                <a16:creationId xmlns:a16="http://schemas.microsoft.com/office/drawing/2014/main" id="{E5ED75AA-27FF-422C-B5F6-320867A6E8C4}"/>
              </a:ext>
            </a:extLst>
          </p:cNvPr>
          <p:cNvSpPr>
            <a:spLocks noChangeAspect="1"/>
          </p:cNvSpPr>
          <p:nvPr/>
        </p:nvSpPr>
        <p:spPr>
          <a:xfrm>
            <a:off x="4737110" y="135865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6" name="Ellipse 25">
            <a:extLst>
              <a:ext uri="{FF2B5EF4-FFF2-40B4-BE49-F238E27FC236}">
                <a16:creationId xmlns:a16="http://schemas.microsoft.com/office/drawing/2014/main" id="{B8405B27-EE45-4104-B9E4-F45BDCF9364F}"/>
              </a:ext>
            </a:extLst>
          </p:cNvPr>
          <p:cNvSpPr>
            <a:spLocks noChangeAspect="1"/>
          </p:cNvSpPr>
          <p:nvPr/>
        </p:nvSpPr>
        <p:spPr>
          <a:xfrm>
            <a:off x="7784398" y="1778040"/>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5" name="Ellipse 24">
            <a:extLst>
              <a:ext uri="{FF2B5EF4-FFF2-40B4-BE49-F238E27FC236}">
                <a16:creationId xmlns:a16="http://schemas.microsoft.com/office/drawing/2014/main" id="{F77CA627-BB54-4958-B698-791EE7E1F3B0}"/>
              </a:ext>
            </a:extLst>
          </p:cNvPr>
          <p:cNvSpPr>
            <a:spLocks noChangeAspect="1"/>
          </p:cNvSpPr>
          <p:nvPr/>
        </p:nvSpPr>
        <p:spPr>
          <a:xfrm>
            <a:off x="2169927" y="3927083"/>
            <a:ext cx="1080000" cy="1080000"/>
          </a:xfrm>
          <a:prstGeom prst="ellipse">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80000" rIns="36000" bIns="180000" numCol="1" spcCol="0" rtlCol="0" fromWordArt="0" anchor="ctr" anchorCtr="0" forceAA="0" compatLnSpc="1">
            <a:prstTxWarp prst="textNoShape">
              <a:avLst/>
            </a:prstTxWarp>
            <a:noAutofit/>
          </a:bodyPr>
          <a:lstStyle/>
          <a:p>
            <a:pPr algn="ctr"/>
            <a:endParaRPr lang="da-DK" sz="1200" b="1" dirty="0">
              <a:solidFill>
                <a:schemeClr val="bg1"/>
              </a:solidFill>
              <a:latin typeface="Arial" panose="020B0604020202020204" pitchFamily="34" charset="0"/>
              <a:ea typeface="Work Sans" charset="0"/>
              <a:cs typeface="Arial" panose="020B0604020202020204" pitchFamily="34" charset="0"/>
            </a:endParaRPr>
          </a:p>
        </p:txBody>
      </p:sp>
      <p:sp>
        <p:nvSpPr>
          <p:cNvPr id="2" name="Titel 1">
            <a:extLst>
              <a:ext uri="{FF2B5EF4-FFF2-40B4-BE49-F238E27FC236}">
                <a16:creationId xmlns:a16="http://schemas.microsoft.com/office/drawing/2014/main" id="{A68C2FFC-F19C-48DD-B278-01E5D6D94B78}"/>
              </a:ext>
            </a:extLst>
          </p:cNvPr>
          <p:cNvSpPr>
            <a:spLocks noGrp="1"/>
          </p:cNvSpPr>
          <p:nvPr>
            <p:ph type="title"/>
          </p:nvPr>
        </p:nvSpPr>
        <p:spPr>
          <a:xfrm>
            <a:off x="542925" y="503238"/>
            <a:ext cx="8186208" cy="792162"/>
          </a:xfrm>
        </p:spPr>
        <p:txBody>
          <a:bodyPr/>
          <a:lstStyle/>
          <a:p>
            <a:r>
              <a:rPr lang="da-DK" sz="3200" dirty="0"/>
              <a:t>Ansvaret er fordelt på hele organisationen</a:t>
            </a:r>
          </a:p>
        </p:txBody>
      </p:sp>
      <p:sp>
        <p:nvSpPr>
          <p:cNvPr id="12" name="Tekstfelt 11">
            <a:extLst>
              <a:ext uri="{FF2B5EF4-FFF2-40B4-BE49-F238E27FC236}">
                <a16:creationId xmlns:a16="http://schemas.microsoft.com/office/drawing/2014/main" id="{BF41952F-0CCF-4ACB-B61C-572183FA1D7F}"/>
              </a:ext>
            </a:extLst>
          </p:cNvPr>
          <p:cNvSpPr txBox="1"/>
          <p:nvPr/>
        </p:nvSpPr>
        <p:spPr>
          <a:xfrm>
            <a:off x="-21200" y="4311838"/>
            <a:ext cx="2692399" cy="430887"/>
          </a:xfrm>
          <a:prstGeom prst="rect">
            <a:avLst/>
          </a:prstGeom>
          <a:noFill/>
        </p:spPr>
        <p:txBody>
          <a:bodyPr wrap="square" lIns="0" tIns="0" rIns="0" bIns="0" rtlCol="0" anchor="b" anchorCtr="0">
            <a:noAutofit/>
          </a:bodyPr>
          <a:lstStyle/>
          <a:p>
            <a:pPr algn="r"/>
            <a:r>
              <a:rPr lang="da-DK" sz="1400" b="1" dirty="0">
                <a:solidFill>
                  <a:srgbClr val="3F4DC2"/>
                </a:solidFill>
                <a:latin typeface="Arial" panose="020B0604020202020204" pitchFamily="34" charset="0"/>
                <a:ea typeface="Work Sans" charset="0"/>
                <a:cs typeface="Arial" panose="020B0604020202020204" pitchFamily="34" charset="0"/>
              </a:rPr>
              <a:t>Informationssikkerheds-</a:t>
            </a:r>
          </a:p>
          <a:p>
            <a:pPr algn="r"/>
            <a:r>
              <a:rPr lang="da-DK" sz="1400" b="1" dirty="0">
                <a:solidFill>
                  <a:srgbClr val="3F4DC2"/>
                </a:solidFill>
                <a:latin typeface="Arial" panose="020B0604020202020204" pitchFamily="34" charset="0"/>
                <a:ea typeface="Work Sans" charset="0"/>
                <a:cs typeface="Arial" panose="020B0604020202020204" pitchFamily="34" charset="0"/>
              </a:rPr>
              <a:t>koordinator</a:t>
            </a:r>
          </a:p>
        </p:txBody>
      </p:sp>
      <p:sp>
        <p:nvSpPr>
          <p:cNvPr id="15" name="Tekstfelt 14">
            <a:extLst>
              <a:ext uri="{FF2B5EF4-FFF2-40B4-BE49-F238E27FC236}">
                <a16:creationId xmlns:a16="http://schemas.microsoft.com/office/drawing/2014/main" id="{D891A10E-289E-4AE3-8CF6-A26F88FD16B7}"/>
              </a:ext>
            </a:extLst>
          </p:cNvPr>
          <p:cNvSpPr txBox="1"/>
          <p:nvPr/>
        </p:nvSpPr>
        <p:spPr>
          <a:xfrm>
            <a:off x="5233426" y="4527281"/>
            <a:ext cx="1722498" cy="215444"/>
          </a:xfrm>
          <a:prstGeom prst="rect">
            <a:avLst/>
          </a:prstGeom>
          <a:noFill/>
        </p:spPr>
        <p:txBody>
          <a:bodyPr wrap="square" lIns="0" tIns="0" rIns="0" bIns="0" rtlCol="0" anchor="b" anchorCtr="0">
            <a:noAutofit/>
          </a:bodyPr>
          <a:lstStyle/>
          <a:p>
            <a:r>
              <a:rPr lang="da-DK" sz="1400" b="1" dirty="0">
                <a:latin typeface="Arial" panose="020B0604020202020204" pitchFamily="34" charset="0"/>
                <a:ea typeface="Work Sans" charset="0"/>
                <a:cs typeface="Arial" panose="020B0604020202020204" pitchFamily="34" charset="0"/>
              </a:rPr>
              <a:t>Medarbejdere</a:t>
            </a:r>
          </a:p>
        </p:txBody>
      </p:sp>
      <p:sp>
        <p:nvSpPr>
          <p:cNvPr id="16" name="Tekstfelt 15">
            <a:extLst>
              <a:ext uri="{FF2B5EF4-FFF2-40B4-BE49-F238E27FC236}">
                <a16:creationId xmlns:a16="http://schemas.microsoft.com/office/drawing/2014/main" id="{4B8D240E-0079-40A9-BBDC-D9C0A1502CCC}"/>
              </a:ext>
            </a:extLst>
          </p:cNvPr>
          <p:cNvSpPr txBox="1"/>
          <p:nvPr/>
        </p:nvSpPr>
        <p:spPr>
          <a:xfrm>
            <a:off x="5233426" y="1472288"/>
            <a:ext cx="2692399" cy="215444"/>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Topledelse</a:t>
            </a:r>
          </a:p>
        </p:txBody>
      </p:sp>
      <p:sp>
        <p:nvSpPr>
          <p:cNvPr id="17" name="Rektangel 16">
            <a:extLst>
              <a:ext uri="{FF2B5EF4-FFF2-40B4-BE49-F238E27FC236}">
                <a16:creationId xmlns:a16="http://schemas.microsoft.com/office/drawing/2014/main" id="{00D67FB6-CD7B-4317-9B87-CCE5E5C1119D}"/>
              </a:ext>
            </a:extLst>
          </p:cNvPr>
          <p:cNvSpPr/>
          <p:nvPr/>
        </p:nvSpPr>
        <p:spPr>
          <a:xfrm>
            <a:off x="5233426" y="1696956"/>
            <a:ext cx="1984839" cy="553998"/>
          </a:xfrm>
          <a:prstGeom prst="rect">
            <a:avLst/>
          </a:prstGeom>
        </p:spPr>
        <p:txBody>
          <a:bodyPr wrap="square" lIns="0" tIns="0" rIns="0" bIns="0">
            <a:spAutoFit/>
          </a:bodyPr>
          <a:lstStyle/>
          <a:p>
            <a:pPr>
              <a:lnSpc>
                <a:spcPct val="100000"/>
              </a:lnSpc>
            </a:pPr>
            <a:r>
              <a:rPr lang="da-DK" sz="1200" dirty="0">
                <a:solidFill>
                  <a:schemeClr val="tx2"/>
                </a:solidFill>
              </a:rPr>
              <a:t>Har det overordnede ansvar og fordeler roller og ansvar i organisationen</a:t>
            </a:r>
          </a:p>
        </p:txBody>
      </p:sp>
      <p:sp>
        <p:nvSpPr>
          <p:cNvPr id="18" name="Rektangel 17">
            <a:extLst>
              <a:ext uri="{FF2B5EF4-FFF2-40B4-BE49-F238E27FC236}">
                <a16:creationId xmlns:a16="http://schemas.microsoft.com/office/drawing/2014/main" id="{FAB4A35F-6F54-4940-A10C-340845783348}"/>
              </a:ext>
            </a:extLst>
          </p:cNvPr>
          <p:cNvSpPr/>
          <p:nvPr/>
        </p:nvSpPr>
        <p:spPr>
          <a:xfrm>
            <a:off x="8454885" y="4773652"/>
            <a:ext cx="2130466" cy="1292662"/>
          </a:xfrm>
          <a:prstGeom prst="rect">
            <a:avLst/>
          </a:prstGeom>
        </p:spPr>
        <p:txBody>
          <a:bodyPr wrap="square" lIns="0" tIns="0" rIns="0" bIns="0">
            <a:spAutoFit/>
          </a:bodyPr>
          <a:lstStyle/>
          <a:p>
            <a:r>
              <a:rPr lang="da-DK" sz="1200" dirty="0">
                <a:solidFill>
                  <a:schemeClr val="tx2"/>
                </a:solidFill>
              </a:rPr>
              <a:t>Rådgiver og hjælper organisationen med at overholde de databeskyttelses-retslige regler, og skal </a:t>
            </a:r>
            <a:r>
              <a:rPr lang="da-DK" sz="1200" dirty="0" err="1">
                <a:solidFill>
                  <a:schemeClr val="tx2"/>
                </a:solidFill>
              </a:rPr>
              <a:t>ind-drages</a:t>
            </a:r>
            <a:r>
              <a:rPr lang="da-DK" sz="1200" dirty="0">
                <a:solidFill>
                  <a:schemeClr val="tx2"/>
                </a:solidFill>
              </a:rPr>
              <a:t> i alle spørgsmål om beskyttelse af persondata </a:t>
            </a:r>
          </a:p>
          <a:p>
            <a:endParaRPr lang="da-DK" sz="1200" dirty="0">
              <a:solidFill>
                <a:schemeClr val="tx2"/>
              </a:solidFill>
            </a:endParaRPr>
          </a:p>
        </p:txBody>
      </p:sp>
      <p:sp>
        <p:nvSpPr>
          <p:cNvPr id="19" name="Rektangel 18">
            <a:extLst>
              <a:ext uri="{FF2B5EF4-FFF2-40B4-BE49-F238E27FC236}">
                <a16:creationId xmlns:a16="http://schemas.microsoft.com/office/drawing/2014/main" id="{55667F94-7661-475A-A7EA-4BD23ABA7A0D}"/>
              </a:ext>
            </a:extLst>
          </p:cNvPr>
          <p:cNvSpPr/>
          <p:nvPr/>
        </p:nvSpPr>
        <p:spPr>
          <a:xfrm>
            <a:off x="8454885" y="1935107"/>
            <a:ext cx="1800173" cy="408567"/>
          </a:xfrm>
          <a:prstGeom prst="rect">
            <a:avLst/>
          </a:prstGeom>
        </p:spPr>
        <p:txBody>
          <a:bodyPr wrap="square" lIns="0" tIns="0" rIns="0" bIns="0" anchor="b" anchorCtr="0">
            <a:noAutofit/>
          </a:bodyPr>
          <a:lstStyle/>
          <a:p>
            <a:endParaRPr lang="da-DK" sz="1400" b="1" dirty="0">
              <a:latin typeface="Arial" panose="020B0604020202020204" pitchFamily="34" charset="0"/>
              <a:ea typeface="Work Sans" charset="0"/>
              <a:cs typeface="Arial" panose="020B0604020202020204" pitchFamily="34" charset="0"/>
            </a:endParaRPr>
          </a:p>
          <a:p>
            <a:r>
              <a:rPr lang="da-DK" sz="1400" b="1" dirty="0">
                <a:solidFill>
                  <a:schemeClr val="accent1"/>
                </a:solidFill>
                <a:latin typeface="Arial" panose="020B0604020202020204" pitchFamily="34" charset="0"/>
                <a:ea typeface="Work Sans" charset="0"/>
                <a:cs typeface="Arial" panose="020B0604020202020204" pitchFamily="34" charset="0"/>
              </a:rPr>
              <a:t>Dig som</a:t>
            </a:r>
          </a:p>
          <a:p>
            <a:r>
              <a:rPr lang="da-DK" sz="1400" b="1" dirty="0">
                <a:solidFill>
                  <a:schemeClr val="accent1"/>
                </a:solidFill>
                <a:latin typeface="Arial" panose="020B0604020202020204" pitchFamily="34" charset="0"/>
                <a:ea typeface="Work Sans" charset="0"/>
                <a:cs typeface="Arial" panose="020B0604020202020204" pitchFamily="34" charset="0"/>
              </a:rPr>
              <a:t>Data- og systemejer</a:t>
            </a:r>
          </a:p>
        </p:txBody>
      </p:sp>
      <p:sp>
        <p:nvSpPr>
          <p:cNvPr id="21" name="Rektangel 20">
            <a:extLst>
              <a:ext uri="{FF2B5EF4-FFF2-40B4-BE49-F238E27FC236}">
                <a16:creationId xmlns:a16="http://schemas.microsoft.com/office/drawing/2014/main" id="{5A9B8CFF-C141-40C1-9BB1-EFF2A7552400}"/>
              </a:ext>
            </a:extLst>
          </p:cNvPr>
          <p:cNvSpPr/>
          <p:nvPr/>
        </p:nvSpPr>
        <p:spPr>
          <a:xfrm>
            <a:off x="8454885" y="2376542"/>
            <a:ext cx="1763154" cy="369332"/>
          </a:xfrm>
          <a:prstGeom prst="rect">
            <a:avLst/>
          </a:prstGeom>
        </p:spPr>
        <p:txBody>
          <a:bodyPr wrap="square" lIns="0" tIns="0" rIns="0" bIns="0">
            <a:spAutoFit/>
          </a:bodyPr>
          <a:lstStyle/>
          <a:p>
            <a:pPr>
              <a:lnSpc>
                <a:spcPct val="100000"/>
              </a:lnSpc>
            </a:pPr>
            <a:r>
              <a:rPr lang="da-DK" sz="1200" dirty="0">
                <a:solidFill>
                  <a:schemeClr val="tx2"/>
                </a:solidFill>
              </a:rPr>
              <a:t>Har ansvar for data og de systemer, data ligger i</a:t>
            </a:r>
          </a:p>
        </p:txBody>
      </p:sp>
      <p:sp>
        <p:nvSpPr>
          <p:cNvPr id="22" name="Rektangel 21">
            <a:extLst>
              <a:ext uri="{FF2B5EF4-FFF2-40B4-BE49-F238E27FC236}">
                <a16:creationId xmlns:a16="http://schemas.microsoft.com/office/drawing/2014/main" id="{E3523714-AE62-4DE9-8249-66B3FE847F1F}"/>
              </a:ext>
            </a:extLst>
          </p:cNvPr>
          <p:cNvSpPr/>
          <p:nvPr/>
        </p:nvSpPr>
        <p:spPr>
          <a:xfrm>
            <a:off x="389082" y="4773652"/>
            <a:ext cx="2282117" cy="369332"/>
          </a:xfrm>
          <a:prstGeom prst="rect">
            <a:avLst/>
          </a:prstGeom>
        </p:spPr>
        <p:txBody>
          <a:bodyPr wrap="square" lIns="0" tIns="0" rIns="0" bIns="0">
            <a:spAutoFit/>
          </a:bodyPr>
          <a:lstStyle/>
          <a:p>
            <a:pPr algn="r">
              <a:lnSpc>
                <a:spcPct val="100000"/>
              </a:lnSpc>
            </a:pPr>
            <a:r>
              <a:rPr lang="da-DK" sz="1200" dirty="0">
                <a:solidFill>
                  <a:schemeClr val="tx2"/>
                </a:solidFill>
              </a:rPr>
              <a:t>Er organisationens tværgående daglige sikkerhedsleder</a:t>
            </a:r>
          </a:p>
        </p:txBody>
      </p:sp>
      <p:sp>
        <p:nvSpPr>
          <p:cNvPr id="23" name="Rektangel 22">
            <a:extLst>
              <a:ext uri="{FF2B5EF4-FFF2-40B4-BE49-F238E27FC236}">
                <a16:creationId xmlns:a16="http://schemas.microsoft.com/office/drawing/2014/main" id="{16B63567-F4B7-4362-9418-CEB7F95F2EEF}"/>
              </a:ext>
            </a:extLst>
          </p:cNvPr>
          <p:cNvSpPr/>
          <p:nvPr/>
        </p:nvSpPr>
        <p:spPr>
          <a:xfrm>
            <a:off x="374316" y="2376542"/>
            <a:ext cx="2296883" cy="738664"/>
          </a:xfrm>
          <a:prstGeom prst="rect">
            <a:avLst/>
          </a:prstGeom>
        </p:spPr>
        <p:txBody>
          <a:bodyPr wrap="square" lIns="0" tIns="0" rIns="0" bIns="0">
            <a:spAutoFit/>
          </a:bodyPr>
          <a:lstStyle/>
          <a:p>
            <a:pPr algn="r"/>
            <a:r>
              <a:rPr lang="da-DK" sz="1200" dirty="0">
                <a:solidFill>
                  <a:schemeClr val="tx2"/>
                </a:solidFill>
              </a:rPr>
              <a:t>Har ansvar for at informationssikkerhed bliver indarbejdet i arbejdsgange og processer</a:t>
            </a:r>
          </a:p>
        </p:txBody>
      </p:sp>
      <p:sp>
        <p:nvSpPr>
          <p:cNvPr id="24" name="Tekstfelt 23">
            <a:extLst>
              <a:ext uri="{FF2B5EF4-FFF2-40B4-BE49-F238E27FC236}">
                <a16:creationId xmlns:a16="http://schemas.microsoft.com/office/drawing/2014/main" id="{29A981CD-EDF7-44D9-9EF3-25D8BB64344F}"/>
              </a:ext>
            </a:extLst>
          </p:cNvPr>
          <p:cNvSpPr txBox="1"/>
          <p:nvPr/>
        </p:nvSpPr>
        <p:spPr>
          <a:xfrm>
            <a:off x="374316" y="1912787"/>
            <a:ext cx="2296883" cy="430887"/>
          </a:xfrm>
          <a:prstGeom prst="rect">
            <a:avLst/>
          </a:prstGeom>
          <a:noFill/>
        </p:spPr>
        <p:txBody>
          <a:bodyPr wrap="square" lIns="0" tIns="0" rIns="0" bIns="0" rtlCol="0" anchor="b" anchorCtr="0">
            <a:noAutofit/>
          </a:bodyPr>
          <a:lstStyle/>
          <a:p>
            <a:pPr algn="r"/>
            <a:r>
              <a:rPr lang="da-DK" sz="1400" b="1" dirty="0">
                <a:latin typeface="Arial" panose="020B0604020202020204" pitchFamily="34" charset="0"/>
                <a:ea typeface="Work Sans" charset="0"/>
                <a:cs typeface="Arial" panose="020B0604020202020204" pitchFamily="34" charset="0"/>
              </a:rPr>
              <a:t>Mellemledelse</a:t>
            </a:r>
          </a:p>
        </p:txBody>
      </p:sp>
      <p:sp>
        <p:nvSpPr>
          <p:cNvPr id="10" name="Tekstfelt 9">
            <a:extLst>
              <a:ext uri="{FF2B5EF4-FFF2-40B4-BE49-F238E27FC236}">
                <a16:creationId xmlns:a16="http://schemas.microsoft.com/office/drawing/2014/main" id="{CD9CCFC6-D92C-4506-9E6F-E09B6F4978B9}"/>
              </a:ext>
            </a:extLst>
          </p:cNvPr>
          <p:cNvSpPr txBox="1"/>
          <p:nvPr/>
        </p:nvSpPr>
        <p:spPr>
          <a:xfrm>
            <a:off x="8454885" y="4298976"/>
            <a:ext cx="2122465" cy="443749"/>
          </a:xfrm>
          <a:prstGeom prst="rect">
            <a:avLst/>
          </a:prstGeom>
          <a:noFill/>
        </p:spPr>
        <p:txBody>
          <a:bodyPr wrap="square" lIns="0" tIns="0" rIns="0" bIns="0" rtlCol="0" anchor="b" anchorCtr="0">
            <a:noAutofit/>
          </a:bodyPr>
          <a:lstStyle/>
          <a:p>
            <a:r>
              <a:rPr lang="da-DK" sz="1400" b="1" dirty="0">
                <a:solidFill>
                  <a:srgbClr val="3F4DC2"/>
                </a:solidFill>
                <a:latin typeface="Arial" panose="020B0604020202020204" pitchFamily="34" charset="0"/>
                <a:ea typeface="Work Sans" charset="0"/>
                <a:cs typeface="Arial" panose="020B0604020202020204" pitchFamily="34" charset="0"/>
              </a:rPr>
              <a:t>Data </a:t>
            </a:r>
            <a:r>
              <a:rPr lang="da-DK" sz="1400" b="1" dirty="0" err="1">
                <a:solidFill>
                  <a:srgbClr val="3F4DC2"/>
                </a:solidFill>
                <a:latin typeface="Arial" panose="020B0604020202020204" pitchFamily="34" charset="0"/>
                <a:ea typeface="Work Sans" charset="0"/>
                <a:cs typeface="Arial" panose="020B0604020202020204" pitchFamily="34" charset="0"/>
              </a:rPr>
              <a:t>protection</a:t>
            </a:r>
            <a:r>
              <a:rPr lang="da-DK" sz="1400" b="1" dirty="0">
                <a:solidFill>
                  <a:srgbClr val="3F4DC2"/>
                </a:solidFill>
                <a:latin typeface="Arial" panose="020B0604020202020204" pitchFamily="34" charset="0"/>
                <a:ea typeface="Work Sans" charset="0"/>
                <a:cs typeface="Arial" panose="020B0604020202020204" pitchFamily="34" charset="0"/>
              </a:rPr>
              <a:t> officer (DPO)</a:t>
            </a:r>
          </a:p>
        </p:txBody>
      </p:sp>
      <p:sp>
        <p:nvSpPr>
          <p:cNvPr id="31" name="Rektangel 30">
            <a:extLst>
              <a:ext uri="{FF2B5EF4-FFF2-40B4-BE49-F238E27FC236}">
                <a16:creationId xmlns:a16="http://schemas.microsoft.com/office/drawing/2014/main" id="{6028EC07-233B-4104-9D0E-53CA2215E4F0}"/>
              </a:ext>
            </a:extLst>
          </p:cNvPr>
          <p:cNvSpPr/>
          <p:nvPr/>
        </p:nvSpPr>
        <p:spPr>
          <a:xfrm>
            <a:off x="5233426" y="4773652"/>
            <a:ext cx="1478513" cy="923330"/>
          </a:xfrm>
          <a:prstGeom prst="rect">
            <a:avLst/>
          </a:prstGeom>
        </p:spPr>
        <p:txBody>
          <a:bodyPr wrap="square" lIns="0" tIns="0" rIns="0" bIns="0">
            <a:spAutoFit/>
          </a:bodyPr>
          <a:lstStyle/>
          <a:p>
            <a:pPr>
              <a:lnSpc>
                <a:spcPct val="100000"/>
              </a:lnSpc>
            </a:pPr>
            <a:r>
              <a:rPr lang="da-DK" sz="1200" dirty="0">
                <a:solidFill>
                  <a:schemeClr val="tx2"/>
                </a:solidFill>
              </a:rPr>
              <a:t>Har ansvar for at overholde gældende politikker og rapportere risici og hændelser</a:t>
            </a:r>
          </a:p>
        </p:txBody>
      </p:sp>
      <p:sp>
        <p:nvSpPr>
          <p:cNvPr id="610" name="Tekstfelt 609">
            <a:extLst>
              <a:ext uri="{FF2B5EF4-FFF2-40B4-BE49-F238E27FC236}">
                <a16:creationId xmlns:a16="http://schemas.microsoft.com/office/drawing/2014/main" id="{6512E002-0205-BA45-A3D5-FF5223C262F4}"/>
              </a:ext>
            </a:extLst>
          </p:cNvPr>
          <p:cNvSpPr txBox="1"/>
          <p:nvPr/>
        </p:nvSpPr>
        <p:spPr>
          <a:xfrm>
            <a:off x="3243594" y="2969178"/>
            <a:ext cx="4568227" cy="609737"/>
          </a:xfrm>
          <a:prstGeom prst="rect">
            <a:avLst/>
          </a:prstGeom>
          <a:solidFill>
            <a:schemeClr val="tx1"/>
          </a:solidFill>
        </p:spPr>
        <p:txBody>
          <a:bodyPr wrap="square" lIns="180000" tIns="180000" rIns="180000" bIns="180000" rtlCol="0">
            <a:spAutoFit/>
          </a:bodyPr>
          <a:lstStyle/>
          <a:p>
            <a:pPr algn="ctr"/>
            <a:r>
              <a:rPr lang="da-DK" sz="1600" b="1" dirty="0">
                <a:solidFill>
                  <a:schemeClr val="bg1"/>
                </a:solidFill>
                <a:latin typeface="Arial" panose="020B0604020202020204" pitchFamily="34" charset="0"/>
                <a:ea typeface="Work Sans" charset="0"/>
                <a:cs typeface="Arial" panose="020B0604020202020204" pitchFamily="34" charset="0"/>
              </a:rPr>
              <a:t>Informationssikkerhed i din myndighed</a:t>
            </a:r>
          </a:p>
        </p:txBody>
      </p:sp>
      <p:pic>
        <p:nvPicPr>
          <p:cNvPr id="39" name="Billede 38">
            <a:extLst>
              <a:ext uri="{FF2B5EF4-FFF2-40B4-BE49-F238E27FC236}">
                <a16:creationId xmlns:a16="http://schemas.microsoft.com/office/drawing/2014/main" id="{A08E50B1-581E-DE45-81F0-F2A3DB3E9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406" y="1142945"/>
            <a:ext cx="900000" cy="1800000"/>
          </a:xfrm>
          <a:prstGeom prst="rect">
            <a:avLst/>
          </a:prstGeom>
        </p:spPr>
      </p:pic>
      <p:pic>
        <p:nvPicPr>
          <p:cNvPr id="40" name="Billede 39">
            <a:extLst>
              <a:ext uri="{FF2B5EF4-FFF2-40B4-BE49-F238E27FC236}">
                <a16:creationId xmlns:a16="http://schemas.microsoft.com/office/drawing/2014/main" id="{0F2A4DEF-ED03-6141-BEAD-0C0AB6747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884" y="985777"/>
            <a:ext cx="899683" cy="1800000"/>
          </a:xfrm>
          <a:prstGeom prst="rect">
            <a:avLst/>
          </a:prstGeom>
        </p:spPr>
      </p:pic>
      <p:pic>
        <p:nvPicPr>
          <p:cNvPr id="41" name="Billede 40">
            <a:extLst>
              <a:ext uri="{FF2B5EF4-FFF2-40B4-BE49-F238E27FC236}">
                <a16:creationId xmlns:a16="http://schemas.microsoft.com/office/drawing/2014/main" id="{411ED131-E3BB-E74E-A26E-146041FD7F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7670" y="1142945"/>
            <a:ext cx="899683" cy="1800000"/>
          </a:xfrm>
          <a:prstGeom prst="rect">
            <a:avLst/>
          </a:prstGeom>
        </p:spPr>
      </p:pic>
      <p:pic>
        <p:nvPicPr>
          <p:cNvPr id="42" name="Billede 41">
            <a:extLst>
              <a:ext uri="{FF2B5EF4-FFF2-40B4-BE49-F238E27FC236}">
                <a16:creationId xmlns:a16="http://schemas.microsoft.com/office/drawing/2014/main" id="{49554E6C-FC1A-CE44-99F4-2612BCC5BF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0725" y="3830230"/>
            <a:ext cx="900000" cy="1800000"/>
          </a:xfrm>
          <a:prstGeom prst="rect">
            <a:avLst/>
          </a:prstGeom>
        </p:spPr>
      </p:pic>
      <p:pic>
        <p:nvPicPr>
          <p:cNvPr id="43" name="Billede 42">
            <a:extLst>
              <a:ext uri="{FF2B5EF4-FFF2-40B4-BE49-F238E27FC236}">
                <a16:creationId xmlns:a16="http://schemas.microsoft.com/office/drawing/2014/main" id="{B51220B3-CE74-4D43-ABE3-79000AD7B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565" y="3830230"/>
            <a:ext cx="899683" cy="1800000"/>
          </a:xfrm>
          <a:prstGeom prst="rect">
            <a:avLst/>
          </a:prstGeom>
        </p:spPr>
      </p:pic>
      <p:pic>
        <p:nvPicPr>
          <p:cNvPr id="44" name="Billede 43">
            <a:extLst>
              <a:ext uri="{FF2B5EF4-FFF2-40B4-BE49-F238E27FC236}">
                <a16:creationId xmlns:a16="http://schemas.microsoft.com/office/drawing/2014/main" id="{8C3264A6-C269-814E-A757-1CE80C3B66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7511" y="3830230"/>
            <a:ext cx="900000" cy="1800000"/>
          </a:xfrm>
          <a:prstGeom prst="rect">
            <a:avLst/>
          </a:prstGeom>
        </p:spPr>
      </p:pic>
    </p:spTree>
    <p:extLst>
      <p:ext uri="{BB962C8B-B14F-4D97-AF65-F5344CB8AC3E}">
        <p14:creationId xmlns:p14="http://schemas.microsoft.com/office/powerpoint/2010/main" val="282067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3D774C-0E3C-4F30-9728-69FD32300DE7}"/>
              </a:ext>
            </a:extLst>
          </p:cNvPr>
          <p:cNvSpPr/>
          <p:nvPr/>
        </p:nvSpPr>
        <p:spPr>
          <a:xfrm>
            <a:off x="543163" y="1619250"/>
            <a:ext cx="4787662" cy="4500415"/>
          </a:xfrm>
          <a:prstGeom prst="rect">
            <a:avLst/>
          </a:prstGeom>
          <a:solidFill>
            <a:srgbClr val="F3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91" tIns="179991" rIns="179991" bIns="179991"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77BB8C9D-4BF4-4DA3-A562-5211A4B9F765}"/>
              </a:ext>
            </a:extLst>
          </p:cNvPr>
          <p:cNvSpPr>
            <a:spLocks noGrp="1"/>
          </p:cNvSpPr>
          <p:nvPr>
            <p:ph type="title"/>
          </p:nvPr>
        </p:nvSpPr>
        <p:spPr/>
        <p:txBody>
          <a:bodyPr/>
          <a:lstStyle/>
          <a:p>
            <a:r>
              <a:rPr lang="da-DK" sz="3200" dirty="0"/>
              <a:t>Du er både data- og systemejer og medarbejder</a:t>
            </a:r>
          </a:p>
        </p:txBody>
      </p:sp>
      <p:sp>
        <p:nvSpPr>
          <p:cNvPr id="4" name="Content Placeholder 1">
            <a:extLst>
              <a:ext uri="{FF2B5EF4-FFF2-40B4-BE49-F238E27FC236}">
                <a16:creationId xmlns:a16="http://schemas.microsoft.com/office/drawing/2014/main" id="{E2F8F274-5D4F-48B5-9485-A77AC81534C2}"/>
              </a:ext>
            </a:extLst>
          </p:cNvPr>
          <p:cNvSpPr txBox="1">
            <a:spLocks/>
          </p:cNvSpPr>
          <p:nvPr/>
        </p:nvSpPr>
        <p:spPr bwMode="auto">
          <a:xfrm>
            <a:off x="853000" y="2021678"/>
            <a:ext cx="4311680" cy="36847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59" tIns="66459" rIns="66459" bIns="66459"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39" lvl="1" indent="0">
              <a:buClr>
                <a:schemeClr val="tx2"/>
              </a:buClr>
              <a:buNone/>
            </a:pPr>
            <a:r>
              <a:rPr lang="da-DK" sz="1400" dirty="0">
                <a:solidFill>
                  <a:srgbClr val="000000"/>
                </a:solidFill>
                <a:latin typeface="Arial" panose="020B0604020202020204" pitchFamily="34" charset="0"/>
                <a:cs typeface="Arial" panose="020B0604020202020204" pitchFamily="34" charset="0"/>
              </a:rPr>
              <a:t>Som medarbejder er du med til </a:t>
            </a:r>
            <a:r>
              <a:rPr lang="da-DK" sz="1400" b="1" dirty="0">
                <a:solidFill>
                  <a:srgbClr val="000000"/>
                </a:solidFill>
                <a:latin typeface="Arial" panose="020B0604020202020204" pitchFamily="34" charset="0"/>
                <a:cs typeface="Arial" panose="020B0604020202020204" pitchFamily="34" charset="0"/>
              </a:rPr>
              <a:t>i praksis </a:t>
            </a:r>
            <a:r>
              <a:rPr lang="da-DK" sz="1400" dirty="0">
                <a:solidFill>
                  <a:srgbClr val="000000"/>
                </a:solidFill>
                <a:latin typeface="Arial" panose="020B0604020202020204" pitchFamily="34" charset="0"/>
                <a:cs typeface="Arial" panose="020B0604020202020204" pitchFamily="34" charset="0"/>
              </a:rPr>
              <a:t>at sikre, at de enkelte opgaver udføres på en måde, så vi som myndighed samlet set både efterlever lovgivningen, og vores egne interne politikker – og undgår alvorlige økonomiske tab, personlige konsekvenser, tab af borgernes tillid, offentlig kritik og bøder m.v.</a:t>
            </a:r>
          </a:p>
          <a:p>
            <a:pPr marL="1587" lvl="1" indent="0">
              <a:buClr>
                <a:schemeClr val="tx2"/>
              </a:buClr>
              <a:buNone/>
            </a:pPr>
            <a:endParaRPr lang="da-DK" sz="1400" b="1" dirty="0">
              <a:solidFill>
                <a:srgbClr val="3F4DC2"/>
              </a:solidFill>
              <a:latin typeface="Arial" panose="020B0604020202020204" pitchFamily="34" charset="0"/>
              <a:cs typeface="Arial" panose="020B0604020202020204" pitchFamily="34" charset="0"/>
            </a:endParaRPr>
          </a:p>
          <a:p>
            <a:pPr marL="1587" lvl="1" indent="0">
              <a:buClr>
                <a:schemeClr val="tx2"/>
              </a:buClr>
              <a:buNone/>
            </a:pPr>
            <a:r>
              <a:rPr lang="da-DK" sz="1400" b="1" dirty="0">
                <a:solidFill>
                  <a:srgbClr val="3F4DC2"/>
                </a:solidFill>
                <a:latin typeface="Arial" panose="020B0604020202020204" pitchFamily="34" charset="0"/>
                <a:cs typeface="Arial" panose="020B0604020202020204" pitchFamily="34" charset="0"/>
              </a:rPr>
              <a:t>Generelt skal du som medarbejder</a:t>
            </a:r>
            <a:r>
              <a:rPr lang="da-DK" sz="1400" dirty="0">
                <a:solidFill>
                  <a:srgbClr val="3F4DC2"/>
                </a:solidFill>
                <a:highlight>
                  <a:srgbClr val="CDCDCA"/>
                </a:highlight>
                <a:latin typeface="Arial" panose="020B0604020202020204" pitchFamily="34" charset="0"/>
                <a:cs typeface="Arial" panose="020B0604020202020204" pitchFamily="34" charset="0"/>
              </a:rPr>
              <a:t> </a:t>
            </a:r>
            <a:endParaRPr lang="da-DK" sz="1400" dirty="0">
              <a:solidFill>
                <a:srgbClr val="000000"/>
              </a:solidFill>
              <a:highlight>
                <a:srgbClr val="CDCDCA"/>
              </a:highlight>
              <a:latin typeface="Arial" panose="020B0604020202020204" pitchFamily="34" charset="0"/>
              <a:cs typeface="Arial" panose="020B0604020202020204" pitchFamily="34" charset="0"/>
            </a:endParaRPr>
          </a:p>
          <a:p>
            <a:pPr lvl="1">
              <a:buClrTx/>
            </a:pPr>
            <a:r>
              <a:rPr lang="da-DK" sz="1400" dirty="0">
                <a:solidFill>
                  <a:srgbClr val="000000"/>
                </a:solidFill>
                <a:latin typeface="Arial" panose="020B0604020202020204" pitchFamily="34" charset="0"/>
                <a:cs typeface="Arial" panose="020B0604020202020204" pitchFamily="34" charset="0"/>
              </a:rPr>
              <a:t>Overholde gældende politikker</a:t>
            </a:r>
          </a:p>
          <a:p>
            <a:pPr lvl="1">
              <a:buClrTx/>
            </a:pPr>
            <a:r>
              <a:rPr lang="da-DK" sz="1400" dirty="0">
                <a:solidFill>
                  <a:srgbClr val="000000"/>
                </a:solidFill>
                <a:latin typeface="Arial" panose="020B0604020202020204" pitchFamily="34" charset="0"/>
                <a:cs typeface="Arial" panose="020B0604020202020204" pitchFamily="34" charset="0"/>
              </a:rPr>
              <a:t>Udpege mangler i gældende politikker og efterlevelsen af disse</a:t>
            </a:r>
          </a:p>
          <a:p>
            <a:pPr lvl="1">
              <a:buClrTx/>
            </a:pPr>
            <a:r>
              <a:rPr lang="da-DK" sz="1400" dirty="0">
                <a:solidFill>
                  <a:srgbClr val="000000"/>
                </a:solidFill>
                <a:latin typeface="Arial" panose="020B0604020202020204" pitchFamily="34" charset="0"/>
                <a:cs typeface="Arial" panose="020B0604020202020204" pitchFamily="34" charset="0"/>
              </a:rPr>
              <a:t>Rapportere risici og hændelser på en proaktiv måde</a:t>
            </a:r>
          </a:p>
          <a:p>
            <a:pPr lvl="1">
              <a:buClr>
                <a:srgbClr val="B70439"/>
              </a:buClr>
              <a:buFont typeface="Arial" panose="020B0604020202020204" pitchFamily="34" charset="0"/>
              <a:buChar char="•"/>
            </a:pPr>
            <a:endParaRPr lang="da-DK" sz="1400" dirty="0">
              <a:solidFill>
                <a:srgbClr val="000000"/>
              </a:solidFill>
              <a:latin typeface="Arial" panose="020B0604020202020204" pitchFamily="34" charset="0"/>
              <a:cs typeface="Arial" panose="020B0604020202020204" pitchFamily="34" charset="0"/>
            </a:endParaRPr>
          </a:p>
        </p:txBody>
      </p:sp>
      <p:pic>
        <p:nvPicPr>
          <p:cNvPr id="38" name="Billede 37">
            <a:extLst>
              <a:ext uri="{FF2B5EF4-FFF2-40B4-BE49-F238E27FC236}">
                <a16:creationId xmlns:a16="http://schemas.microsoft.com/office/drawing/2014/main" id="{CF371F23-F41F-3346-A070-BD2EA0C32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303" y="1470227"/>
            <a:ext cx="2027281" cy="4055982"/>
          </a:xfrm>
          <a:prstGeom prst="rect">
            <a:avLst/>
          </a:prstGeom>
        </p:spPr>
      </p:pic>
      <p:sp>
        <p:nvSpPr>
          <p:cNvPr id="15" name="Rektangel 14">
            <a:extLst>
              <a:ext uri="{FF2B5EF4-FFF2-40B4-BE49-F238E27FC236}">
                <a16:creationId xmlns:a16="http://schemas.microsoft.com/office/drawing/2014/main" id="{C1DF4462-C4FF-774F-BC6F-E45ABED67D7B}"/>
              </a:ext>
            </a:extLst>
          </p:cNvPr>
          <p:cNvSpPr/>
          <p:nvPr/>
        </p:nvSpPr>
        <p:spPr>
          <a:xfrm>
            <a:off x="5548315" y="1619250"/>
            <a:ext cx="2266948" cy="983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lnSpc>
                <a:spcPct val="100000"/>
              </a:lnSpc>
            </a:pPr>
            <a:r>
              <a:rPr lang="da-DK" sz="1200" b="1" dirty="0">
                <a:solidFill>
                  <a:schemeClr val="bg1"/>
                </a:solidFill>
              </a:rPr>
              <a:t>Som medarbejder </a:t>
            </a:r>
            <a:r>
              <a:rPr lang="da-DK" sz="1200" dirty="0">
                <a:solidFill>
                  <a:schemeClr val="bg1"/>
                </a:solidFill>
              </a:rPr>
              <a:t>skal </a:t>
            </a:r>
            <a:br>
              <a:rPr lang="da-DK" sz="1200" dirty="0">
                <a:solidFill>
                  <a:schemeClr val="bg1"/>
                </a:solidFill>
              </a:rPr>
            </a:br>
            <a:r>
              <a:rPr lang="da-DK" sz="1200" dirty="0">
                <a:solidFill>
                  <a:schemeClr val="bg1"/>
                </a:solidFill>
              </a:rPr>
              <a:t>du overholde gældende politikker og rapportere </a:t>
            </a:r>
            <a:br>
              <a:rPr lang="da-DK" sz="1200" dirty="0">
                <a:solidFill>
                  <a:schemeClr val="bg1"/>
                </a:solidFill>
              </a:rPr>
            </a:br>
            <a:r>
              <a:rPr lang="da-DK" sz="1200" dirty="0">
                <a:solidFill>
                  <a:schemeClr val="bg1"/>
                </a:solidFill>
              </a:rPr>
              <a:t>risici og hændelser</a:t>
            </a:r>
          </a:p>
        </p:txBody>
      </p:sp>
      <p:pic>
        <p:nvPicPr>
          <p:cNvPr id="10" name="Billede 9">
            <a:extLst>
              <a:ext uri="{FF2B5EF4-FFF2-40B4-BE49-F238E27FC236}">
                <a16:creationId xmlns:a16="http://schemas.microsoft.com/office/drawing/2014/main" id="{480BF408-344E-8442-B0A7-3DF1FFA37CBA}"/>
              </a:ext>
            </a:extLst>
          </p:cNvPr>
          <p:cNvPicPr>
            <a:picLocks noChangeAspect="1"/>
          </p:cNvPicPr>
          <p:nvPr/>
        </p:nvPicPr>
        <p:blipFill>
          <a:blip r:embed="rId4"/>
          <a:stretch>
            <a:fillRect/>
          </a:stretch>
        </p:blipFill>
        <p:spPr>
          <a:xfrm>
            <a:off x="901409" y="4123625"/>
            <a:ext cx="182896" cy="176799"/>
          </a:xfrm>
          <a:prstGeom prst="rect">
            <a:avLst/>
          </a:prstGeom>
        </p:spPr>
      </p:pic>
      <p:pic>
        <p:nvPicPr>
          <p:cNvPr id="11" name="Billede 10">
            <a:extLst>
              <a:ext uri="{FF2B5EF4-FFF2-40B4-BE49-F238E27FC236}">
                <a16:creationId xmlns:a16="http://schemas.microsoft.com/office/drawing/2014/main" id="{EAC6D6E7-41AA-B144-B2A4-6F8CE07CA9A6}"/>
              </a:ext>
            </a:extLst>
          </p:cNvPr>
          <p:cNvPicPr>
            <a:picLocks noChangeAspect="1"/>
          </p:cNvPicPr>
          <p:nvPr/>
        </p:nvPicPr>
        <p:blipFill>
          <a:blip r:embed="rId4"/>
          <a:stretch>
            <a:fillRect/>
          </a:stretch>
        </p:blipFill>
        <p:spPr>
          <a:xfrm>
            <a:off x="901409" y="4447477"/>
            <a:ext cx="182896" cy="176799"/>
          </a:xfrm>
          <a:prstGeom prst="rect">
            <a:avLst/>
          </a:prstGeom>
        </p:spPr>
      </p:pic>
      <p:pic>
        <p:nvPicPr>
          <p:cNvPr id="12" name="Billede 11">
            <a:extLst>
              <a:ext uri="{FF2B5EF4-FFF2-40B4-BE49-F238E27FC236}">
                <a16:creationId xmlns:a16="http://schemas.microsoft.com/office/drawing/2014/main" id="{9C1EDCAC-240D-6841-B241-D636BED1A303}"/>
              </a:ext>
            </a:extLst>
          </p:cNvPr>
          <p:cNvPicPr>
            <a:picLocks noChangeAspect="1"/>
          </p:cNvPicPr>
          <p:nvPr/>
        </p:nvPicPr>
        <p:blipFill>
          <a:blip r:embed="rId4"/>
          <a:stretch>
            <a:fillRect/>
          </a:stretch>
        </p:blipFill>
        <p:spPr>
          <a:xfrm>
            <a:off x="901409" y="4975353"/>
            <a:ext cx="182896" cy="176799"/>
          </a:xfrm>
          <a:prstGeom prst="rect">
            <a:avLst/>
          </a:prstGeom>
        </p:spPr>
      </p:pic>
    </p:spTree>
    <p:extLst>
      <p:ext uri="{BB962C8B-B14F-4D97-AF65-F5344CB8AC3E}">
        <p14:creationId xmlns:p14="http://schemas.microsoft.com/office/powerpoint/2010/main" val="288727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C9707-21D5-3E49-8901-691F8DC84672}"/>
              </a:ext>
            </a:extLst>
          </p:cNvPr>
          <p:cNvSpPr>
            <a:spLocks noGrp="1"/>
          </p:cNvSpPr>
          <p:nvPr>
            <p:ph type="title"/>
          </p:nvPr>
        </p:nvSpPr>
        <p:spPr/>
        <p:txBody>
          <a:bodyPr/>
          <a:lstStyle/>
          <a:p>
            <a:r>
              <a:rPr lang="da-DK" sz="3200" dirty="0"/>
              <a:t>Data- og systemejerens ledelsesunivers</a:t>
            </a:r>
            <a:endParaRPr lang="da-DK" dirty="0"/>
          </a:p>
        </p:txBody>
      </p:sp>
      <p:sp>
        <p:nvSpPr>
          <p:cNvPr id="6" name="Tekstfelt 5">
            <a:extLst>
              <a:ext uri="{FF2B5EF4-FFF2-40B4-BE49-F238E27FC236}">
                <a16:creationId xmlns:a16="http://schemas.microsoft.com/office/drawing/2014/main" id="{B14A6509-7DEE-4046-80E6-39DAE4F0582F}"/>
              </a:ext>
            </a:extLst>
          </p:cNvPr>
          <p:cNvSpPr txBox="1"/>
          <p:nvPr/>
        </p:nvSpPr>
        <p:spPr>
          <a:xfrm>
            <a:off x="542925" y="1295400"/>
            <a:ext cx="6332659" cy="1790818"/>
          </a:xfrm>
          <a:prstGeom prst="rect">
            <a:avLst/>
          </a:prstGeom>
          <a:noFill/>
        </p:spPr>
        <p:txBody>
          <a:bodyPr wrap="square" lIns="0" tIns="0" rIns="0" bIns="0" numCol="1" spcCol="288000" rtlCol="0">
            <a:noAutofit/>
          </a:bodyPr>
          <a:lstStyle/>
          <a:p>
            <a:pPr>
              <a:spcAft>
                <a:spcPts val="600"/>
              </a:spcAft>
            </a:pPr>
            <a:r>
              <a:rPr lang="da-DK" sz="1400" b="1" dirty="0">
                <a:solidFill>
                  <a:schemeClr val="tx2"/>
                </a:solidFill>
              </a:rPr>
              <a:t>I forhold til informationssikkerhed har data- og</a:t>
            </a:r>
            <a:br>
              <a:rPr lang="da-DK" sz="1400" b="1" dirty="0">
                <a:solidFill>
                  <a:schemeClr val="tx2"/>
                </a:solidFill>
              </a:rPr>
            </a:br>
            <a:r>
              <a:rPr lang="da-DK" sz="1400" b="1" dirty="0">
                <a:solidFill>
                  <a:schemeClr val="tx2"/>
                </a:solidFill>
              </a:rPr>
              <a:t>systemejeren ansvar for at sikre at opgaverne udføres</a:t>
            </a:r>
            <a:r>
              <a:rPr lang="da-DK" sz="1400" dirty="0">
                <a:solidFill>
                  <a:schemeClr val="tx2"/>
                </a:solidFill>
              </a:rPr>
              <a:t>. </a:t>
            </a:r>
          </a:p>
          <a:p>
            <a:pPr>
              <a:spcAft>
                <a:spcPts val="600"/>
              </a:spcAft>
            </a:pPr>
            <a:r>
              <a:rPr lang="da-DK" sz="1400" dirty="0">
                <a:solidFill>
                  <a:schemeClr val="tx2"/>
                </a:solidFill>
              </a:rPr>
              <a:t>I praksis vil dette arbejde ofte være delegeret til en systemforvalter/</a:t>
            </a:r>
            <a:r>
              <a:rPr lang="da-DK" sz="1400" dirty="0" err="1">
                <a:solidFill>
                  <a:schemeClr val="tx2"/>
                </a:solidFill>
              </a:rPr>
              <a:t>system-ansvarlig</a:t>
            </a:r>
            <a:r>
              <a:rPr lang="da-DK" sz="1400" dirty="0">
                <a:solidFill>
                  <a:schemeClr val="tx2"/>
                </a:solidFill>
              </a:rPr>
              <a:t> som er udførende på systemets sikkerhedsarbejde, og som styrer sikkerhedsarbejdet i forhold til driftsfunktionerne. En række specialistfunktioner (se tekstboks) vil desuden være konsulterende i forhold til både den ansvarlige og udførende ledelse af systemet.</a:t>
            </a:r>
          </a:p>
        </p:txBody>
      </p:sp>
      <p:sp>
        <p:nvSpPr>
          <p:cNvPr id="7" name="Tekstfelt 6">
            <a:extLst>
              <a:ext uri="{FF2B5EF4-FFF2-40B4-BE49-F238E27FC236}">
                <a16:creationId xmlns:a16="http://schemas.microsoft.com/office/drawing/2014/main" id="{5E2BC1D8-85AB-2A47-A963-4336BDC671EF}"/>
              </a:ext>
            </a:extLst>
          </p:cNvPr>
          <p:cNvSpPr txBox="1"/>
          <p:nvPr/>
        </p:nvSpPr>
        <p:spPr>
          <a:xfrm>
            <a:off x="7134447" y="1295399"/>
            <a:ext cx="3201765" cy="1763713"/>
          </a:xfrm>
          <a:prstGeom prst="rect">
            <a:avLst/>
          </a:prstGeom>
          <a:noFill/>
          <a:ln w="25400">
            <a:solidFill>
              <a:schemeClr val="accent2">
                <a:lumMod val="50000"/>
                <a:lumOff val="50000"/>
              </a:schemeClr>
            </a:solidFill>
            <a:prstDash val="dash"/>
          </a:ln>
        </p:spPr>
        <p:txBody>
          <a:bodyPr wrap="square" lIns="90000" tIns="90000" rIns="90000" bIns="90000" rtlCol="0">
            <a:noAutofit/>
          </a:bodyPr>
          <a:lstStyle/>
          <a:p>
            <a:pPr>
              <a:spcAft>
                <a:spcPts val="600"/>
              </a:spcAft>
            </a:pPr>
            <a:r>
              <a:rPr lang="da-DK" sz="1400" b="1" dirty="0">
                <a:solidFill>
                  <a:schemeClr val="tx2"/>
                </a:solidFill>
              </a:rPr>
              <a:t>Konsulterende funktioner</a:t>
            </a:r>
            <a:endParaRPr lang="da-DK" sz="1400" dirty="0">
              <a:solidFill>
                <a:schemeClr val="tx2"/>
              </a:solidFill>
            </a:endParaRPr>
          </a:p>
          <a:p>
            <a:pPr marL="216000" indent="-216000">
              <a:spcAft>
                <a:spcPts val="200"/>
              </a:spcAft>
              <a:buFont typeface="Arial" panose="020B0604020202020204" pitchFamily="34" charset="0"/>
              <a:buChar char="•"/>
            </a:pPr>
            <a:r>
              <a:rPr lang="da-DK" sz="1400" dirty="0">
                <a:solidFill>
                  <a:schemeClr val="tx2"/>
                </a:solidFill>
              </a:rPr>
              <a:t>Forretningsejer /procesejer</a:t>
            </a:r>
          </a:p>
          <a:p>
            <a:pPr marL="216000" indent="-216000">
              <a:spcAft>
                <a:spcPts val="200"/>
              </a:spcAft>
              <a:buFont typeface="Arial" panose="020B0604020202020204" pitchFamily="34" charset="0"/>
              <a:buChar char="•"/>
            </a:pPr>
            <a:r>
              <a:rPr lang="da-DK" sz="1400" dirty="0">
                <a:solidFill>
                  <a:schemeClr val="tx2"/>
                </a:solidFill>
              </a:rPr>
              <a:t>Dataejer</a:t>
            </a:r>
          </a:p>
          <a:p>
            <a:pPr marL="216000" indent="-216000">
              <a:spcAft>
                <a:spcPts val="200"/>
              </a:spcAft>
              <a:buFont typeface="Arial" panose="020B0604020202020204" pitchFamily="34" charset="0"/>
              <a:buChar char="•"/>
            </a:pPr>
            <a:r>
              <a:rPr lang="da-DK" sz="1400" dirty="0">
                <a:solidFill>
                  <a:schemeClr val="tx2"/>
                </a:solidFill>
              </a:rPr>
              <a:t>Informationssikkerhedskoordinator</a:t>
            </a:r>
          </a:p>
          <a:p>
            <a:pPr marL="216000" indent="-216000">
              <a:spcAft>
                <a:spcPts val="200"/>
              </a:spcAft>
              <a:buFont typeface="Arial" panose="020B0604020202020204" pitchFamily="34" charset="0"/>
              <a:buChar char="•"/>
            </a:pPr>
            <a:r>
              <a:rPr lang="da-DK" sz="1400" dirty="0">
                <a:solidFill>
                  <a:schemeClr val="tx2"/>
                </a:solidFill>
              </a:rPr>
              <a:t>DPO</a:t>
            </a:r>
          </a:p>
          <a:p>
            <a:pPr marL="216000" indent="-216000">
              <a:spcAft>
                <a:spcPts val="200"/>
              </a:spcAft>
              <a:buFont typeface="Arial" panose="020B0604020202020204" pitchFamily="34" charset="0"/>
              <a:buChar char="•"/>
            </a:pPr>
            <a:r>
              <a:rPr lang="da-DK" sz="1400" dirty="0">
                <a:solidFill>
                  <a:schemeClr val="tx2"/>
                </a:solidFill>
              </a:rPr>
              <a:t>Beredskabskoordinator</a:t>
            </a:r>
          </a:p>
        </p:txBody>
      </p:sp>
      <p:sp>
        <p:nvSpPr>
          <p:cNvPr id="12" name="Rektangel 11">
            <a:extLst>
              <a:ext uri="{FF2B5EF4-FFF2-40B4-BE49-F238E27FC236}">
                <a16:creationId xmlns:a16="http://schemas.microsoft.com/office/drawing/2014/main" id="{36125FAF-DDA3-9D4D-A7FA-36F354E2F480}"/>
              </a:ext>
            </a:extLst>
          </p:cNvPr>
          <p:cNvSpPr/>
          <p:nvPr/>
        </p:nvSpPr>
        <p:spPr>
          <a:xfrm>
            <a:off x="542926" y="3180415"/>
            <a:ext cx="7272338" cy="682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0" rIns="180000" bIns="180000" numCol="1" spcCol="0" rtlCol="0" fromWordArt="0" anchor="ctr" anchorCtr="0" forceAA="0" compatLnSpc="1">
            <a:prstTxWarp prst="textNoShape">
              <a:avLst/>
            </a:prstTxWarp>
            <a:noAutofit/>
          </a:bodyPr>
          <a:lstStyle/>
          <a:p>
            <a:r>
              <a:rPr lang="da-DK" sz="1400" b="1" dirty="0">
                <a:solidFill>
                  <a:schemeClr val="bg1"/>
                </a:solidFill>
                <a:ea typeface="Work Sans" charset="0"/>
                <a:cs typeface="Work Sans" charset="0"/>
              </a:rPr>
              <a:t>Ansvarlig</a:t>
            </a:r>
          </a:p>
        </p:txBody>
      </p:sp>
      <p:sp>
        <p:nvSpPr>
          <p:cNvPr id="13" name="Rektangel 12">
            <a:extLst>
              <a:ext uri="{FF2B5EF4-FFF2-40B4-BE49-F238E27FC236}">
                <a16:creationId xmlns:a16="http://schemas.microsoft.com/office/drawing/2014/main" id="{48E3105F-4EF5-644E-A161-2E03031195D6}"/>
              </a:ext>
            </a:extLst>
          </p:cNvPr>
          <p:cNvSpPr/>
          <p:nvPr/>
        </p:nvSpPr>
        <p:spPr>
          <a:xfrm>
            <a:off x="4045175" y="331864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Data- og systemejer</a:t>
            </a:r>
          </a:p>
        </p:txBody>
      </p:sp>
      <p:sp>
        <p:nvSpPr>
          <p:cNvPr id="14" name="Rektangel 13">
            <a:extLst>
              <a:ext uri="{FF2B5EF4-FFF2-40B4-BE49-F238E27FC236}">
                <a16:creationId xmlns:a16="http://schemas.microsoft.com/office/drawing/2014/main" id="{EB398EE1-EAFF-1244-A003-D5904EAEB296}"/>
              </a:ext>
            </a:extLst>
          </p:cNvPr>
          <p:cNvSpPr/>
          <p:nvPr/>
        </p:nvSpPr>
        <p:spPr>
          <a:xfrm>
            <a:off x="542926" y="4008267"/>
            <a:ext cx="7272338" cy="682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0" rIns="180000" bIns="180000" numCol="1" spcCol="0" rtlCol="0" fromWordArt="0" anchor="ctr" anchorCtr="0" forceAA="0" compatLnSpc="1">
            <a:prstTxWarp prst="textNoShape">
              <a:avLst/>
            </a:prstTxWarp>
            <a:noAutofit/>
          </a:bodyPr>
          <a:lstStyle/>
          <a:p>
            <a:r>
              <a:rPr lang="da-DK" sz="1400" b="1" dirty="0">
                <a:solidFill>
                  <a:schemeClr val="bg1"/>
                </a:solidFill>
                <a:ea typeface="Work Sans" charset="0"/>
                <a:cs typeface="Work Sans" charset="0"/>
              </a:rPr>
              <a:t>Udførende</a:t>
            </a:r>
          </a:p>
        </p:txBody>
      </p:sp>
      <p:sp>
        <p:nvSpPr>
          <p:cNvPr id="16" name="Rektangel 15">
            <a:extLst>
              <a:ext uri="{FF2B5EF4-FFF2-40B4-BE49-F238E27FC236}">
                <a16:creationId xmlns:a16="http://schemas.microsoft.com/office/drawing/2014/main" id="{8BA63F49-71FC-F24A-A621-AD8DA9901843}"/>
              </a:ext>
            </a:extLst>
          </p:cNvPr>
          <p:cNvSpPr/>
          <p:nvPr/>
        </p:nvSpPr>
        <p:spPr>
          <a:xfrm>
            <a:off x="542926" y="4836120"/>
            <a:ext cx="7272338" cy="682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80000" rIns="180000" bIns="180000" numCol="1" spcCol="0" rtlCol="0" fromWordArt="0" anchor="ctr" anchorCtr="0" forceAA="0" compatLnSpc="1">
            <a:prstTxWarp prst="textNoShape">
              <a:avLst/>
            </a:prstTxWarp>
            <a:noAutofit/>
          </a:bodyPr>
          <a:lstStyle/>
          <a:p>
            <a:r>
              <a:rPr lang="da-DK" sz="1400" b="1" dirty="0">
                <a:solidFill>
                  <a:schemeClr val="bg1"/>
                </a:solidFill>
                <a:ea typeface="Work Sans" charset="0"/>
                <a:cs typeface="Work Sans" charset="0"/>
              </a:rPr>
              <a:t>Drift</a:t>
            </a:r>
          </a:p>
        </p:txBody>
      </p:sp>
      <p:cxnSp>
        <p:nvCxnSpPr>
          <p:cNvPr id="21" name="Lige forbindelse 20">
            <a:extLst>
              <a:ext uri="{FF2B5EF4-FFF2-40B4-BE49-F238E27FC236}">
                <a16:creationId xmlns:a16="http://schemas.microsoft.com/office/drawing/2014/main" id="{912E450D-E898-BB4C-8683-22ECD79E839C}"/>
              </a:ext>
            </a:extLst>
          </p:cNvPr>
          <p:cNvCxnSpPr>
            <a:stCxn id="13" idx="2"/>
            <a:endCxn id="18" idx="0"/>
          </p:cNvCxnSpPr>
          <p:nvPr/>
        </p:nvCxnSpPr>
        <p:spPr>
          <a:xfrm>
            <a:off x="4903819" y="3775842"/>
            <a:ext cx="0" cy="1173640"/>
          </a:xfrm>
          <a:prstGeom prst="line">
            <a:avLst/>
          </a:prstGeom>
          <a:ln w="28575">
            <a:solidFill>
              <a:schemeClr val="accent2">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ktangel 14">
            <a:extLst>
              <a:ext uri="{FF2B5EF4-FFF2-40B4-BE49-F238E27FC236}">
                <a16:creationId xmlns:a16="http://schemas.microsoft.com/office/drawing/2014/main" id="{55472499-D35B-3D4B-B735-4BFE4F73B2A6}"/>
              </a:ext>
            </a:extLst>
          </p:cNvPr>
          <p:cNvSpPr/>
          <p:nvPr/>
        </p:nvSpPr>
        <p:spPr>
          <a:xfrm>
            <a:off x="4045175" y="4121137"/>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Systemforvalter/</a:t>
            </a:r>
            <a:br>
              <a:rPr lang="da-DK" sz="1200" b="1" dirty="0">
                <a:solidFill>
                  <a:schemeClr val="tx2"/>
                </a:solidFill>
                <a:ea typeface="Work Sans" charset="0"/>
                <a:cs typeface="Work Sans" charset="0"/>
              </a:rPr>
            </a:br>
            <a:r>
              <a:rPr lang="da-DK" sz="1200" b="1" dirty="0">
                <a:solidFill>
                  <a:schemeClr val="tx2"/>
                </a:solidFill>
                <a:ea typeface="Work Sans" charset="0"/>
                <a:cs typeface="Work Sans" charset="0"/>
              </a:rPr>
              <a:t>Systemansvarlig</a:t>
            </a:r>
          </a:p>
        </p:txBody>
      </p:sp>
      <p:sp>
        <p:nvSpPr>
          <p:cNvPr id="18" name="Rektangel 17">
            <a:extLst>
              <a:ext uri="{FF2B5EF4-FFF2-40B4-BE49-F238E27FC236}">
                <a16:creationId xmlns:a16="http://schemas.microsoft.com/office/drawing/2014/main" id="{B9C5E8AC-A6F1-1941-BB52-A35F80F8A8E9}"/>
              </a:ext>
            </a:extLst>
          </p:cNvPr>
          <p:cNvSpPr/>
          <p:nvPr/>
        </p:nvSpPr>
        <p:spPr>
          <a:xfrm>
            <a:off x="4045175" y="494948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err="1">
                <a:solidFill>
                  <a:schemeClr val="tx2"/>
                </a:solidFill>
                <a:ea typeface="Work Sans" charset="0"/>
                <a:cs typeface="Work Sans" charset="0"/>
              </a:rPr>
              <a:t>System-administrator</a:t>
            </a:r>
            <a:endParaRPr lang="da-DK" sz="1200" b="1" dirty="0">
              <a:solidFill>
                <a:schemeClr val="tx2"/>
              </a:solidFill>
              <a:ea typeface="Work Sans" charset="0"/>
              <a:cs typeface="Work Sans" charset="0"/>
            </a:endParaRPr>
          </a:p>
        </p:txBody>
      </p:sp>
      <p:cxnSp>
        <p:nvCxnSpPr>
          <p:cNvPr id="26" name="Vinklet forbindelse 25">
            <a:extLst>
              <a:ext uri="{FF2B5EF4-FFF2-40B4-BE49-F238E27FC236}">
                <a16:creationId xmlns:a16="http://schemas.microsoft.com/office/drawing/2014/main" id="{3F9ADB67-D49D-9E4D-BB15-C2A155A17743}"/>
              </a:ext>
            </a:extLst>
          </p:cNvPr>
          <p:cNvCxnSpPr>
            <a:cxnSpLocks/>
          </p:cNvCxnSpPr>
          <p:nvPr/>
        </p:nvCxnSpPr>
        <p:spPr>
          <a:xfrm rot="5400000" flipH="1" flipV="1">
            <a:off x="4897469" y="3263622"/>
            <a:ext cx="12700" cy="3657598"/>
          </a:xfrm>
          <a:prstGeom prst="bentConnector3">
            <a:avLst>
              <a:gd name="adj1" fmla="val 2550276"/>
            </a:avLst>
          </a:prstGeom>
          <a:ln w="28575">
            <a:solidFill>
              <a:schemeClr val="accent2">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C5217FF-19A4-A24A-B49B-DC7D2B182D5B}"/>
              </a:ext>
            </a:extLst>
          </p:cNvPr>
          <p:cNvSpPr/>
          <p:nvPr/>
        </p:nvSpPr>
        <p:spPr>
          <a:xfrm>
            <a:off x="2216376" y="494948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Driftsoperatør</a:t>
            </a:r>
          </a:p>
        </p:txBody>
      </p:sp>
      <p:sp>
        <p:nvSpPr>
          <p:cNvPr id="19" name="Rektangel 18">
            <a:extLst>
              <a:ext uri="{FF2B5EF4-FFF2-40B4-BE49-F238E27FC236}">
                <a16:creationId xmlns:a16="http://schemas.microsoft.com/office/drawing/2014/main" id="{AAD5CD7A-C9D6-CB45-87E3-DBBB65EF8A7C}"/>
              </a:ext>
            </a:extLst>
          </p:cNvPr>
          <p:cNvSpPr/>
          <p:nvPr/>
        </p:nvSpPr>
        <p:spPr>
          <a:xfrm>
            <a:off x="5873974" y="4949482"/>
            <a:ext cx="1717288" cy="457200"/>
          </a:xfrm>
          <a:prstGeom prst="rect">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200" b="1" dirty="0">
                <a:solidFill>
                  <a:schemeClr val="tx2"/>
                </a:solidFill>
                <a:ea typeface="Work Sans" charset="0"/>
                <a:cs typeface="Work Sans" charset="0"/>
              </a:rPr>
              <a:t>Superbrugere</a:t>
            </a:r>
          </a:p>
        </p:txBody>
      </p:sp>
      <p:sp>
        <p:nvSpPr>
          <p:cNvPr id="28" name="Tekstfelt 27">
            <a:extLst>
              <a:ext uri="{FF2B5EF4-FFF2-40B4-BE49-F238E27FC236}">
                <a16:creationId xmlns:a16="http://schemas.microsoft.com/office/drawing/2014/main" id="{7D128C13-7AAE-FF4E-BF25-31F7ABF1B999}"/>
              </a:ext>
            </a:extLst>
          </p:cNvPr>
          <p:cNvSpPr txBox="1"/>
          <p:nvPr/>
        </p:nvSpPr>
        <p:spPr>
          <a:xfrm>
            <a:off x="7950805" y="3244476"/>
            <a:ext cx="2512029" cy="553998"/>
          </a:xfrm>
          <a:prstGeom prst="rect">
            <a:avLst/>
          </a:prstGeom>
          <a:noFill/>
        </p:spPr>
        <p:txBody>
          <a:bodyPr wrap="square" lIns="0" tIns="0" rIns="0" bIns="0" rtlCol="0" anchor="ctr" anchorCtr="0">
            <a:spAutoFit/>
          </a:bodyPr>
          <a:lstStyle/>
          <a:p>
            <a:r>
              <a:rPr lang="da-DK" sz="1200" b="1" i="1" dirty="0"/>
              <a:t>Data- og systemejeren </a:t>
            </a:r>
            <a:r>
              <a:rPr lang="da-DK" sz="1200" i="1" dirty="0"/>
              <a:t>er ansvarlig for systemets informationssikkerhed og leder sikkerhedsarbejdet.</a:t>
            </a:r>
            <a:endParaRPr lang="da-DK" sz="1200" b="1" i="1" dirty="0"/>
          </a:p>
        </p:txBody>
      </p:sp>
      <p:sp>
        <p:nvSpPr>
          <p:cNvPr id="30" name="Tekstfelt 29">
            <a:extLst>
              <a:ext uri="{FF2B5EF4-FFF2-40B4-BE49-F238E27FC236}">
                <a16:creationId xmlns:a16="http://schemas.microsoft.com/office/drawing/2014/main" id="{F5B82A35-43C4-214F-B070-6058BE4CA7C6}"/>
              </a:ext>
            </a:extLst>
          </p:cNvPr>
          <p:cNvSpPr txBox="1"/>
          <p:nvPr/>
        </p:nvSpPr>
        <p:spPr>
          <a:xfrm>
            <a:off x="7950807" y="3993634"/>
            <a:ext cx="2661506" cy="738664"/>
          </a:xfrm>
          <a:prstGeom prst="rect">
            <a:avLst/>
          </a:prstGeom>
          <a:noFill/>
        </p:spPr>
        <p:txBody>
          <a:bodyPr wrap="square" lIns="0" tIns="0" rIns="0" bIns="0" rtlCol="0" anchor="ctr" anchorCtr="0">
            <a:spAutoFit/>
          </a:bodyPr>
          <a:lstStyle/>
          <a:p>
            <a:r>
              <a:rPr lang="da-DK" sz="1200" b="1" i="1" dirty="0"/>
              <a:t>Systemforvalteren/systemansvarlig </a:t>
            </a:r>
            <a:r>
              <a:rPr lang="da-DK" sz="1200" i="1" dirty="0"/>
              <a:t>er ansvarlig for udførelse af sikkerheds-arbejdet på vegne af data- og systemejeren. </a:t>
            </a:r>
          </a:p>
        </p:txBody>
      </p:sp>
      <p:sp>
        <p:nvSpPr>
          <p:cNvPr id="31" name="Tekstfelt 30">
            <a:extLst>
              <a:ext uri="{FF2B5EF4-FFF2-40B4-BE49-F238E27FC236}">
                <a16:creationId xmlns:a16="http://schemas.microsoft.com/office/drawing/2014/main" id="{D613DD25-A12A-DB43-838C-97914B52C489}"/>
              </a:ext>
            </a:extLst>
          </p:cNvPr>
          <p:cNvSpPr txBox="1"/>
          <p:nvPr/>
        </p:nvSpPr>
        <p:spPr>
          <a:xfrm>
            <a:off x="7944539" y="4879060"/>
            <a:ext cx="2391674" cy="553998"/>
          </a:xfrm>
          <a:prstGeom prst="rect">
            <a:avLst/>
          </a:prstGeom>
          <a:noFill/>
        </p:spPr>
        <p:txBody>
          <a:bodyPr wrap="square" lIns="0" tIns="0" rIns="0" bIns="0" rtlCol="0" anchor="ctr" anchorCtr="0">
            <a:spAutoFit/>
          </a:bodyPr>
          <a:lstStyle/>
          <a:p>
            <a:r>
              <a:rPr lang="da-DK" sz="1200" b="1" i="1" dirty="0"/>
              <a:t>Driftsfunktionerne </a:t>
            </a:r>
            <a:r>
              <a:rPr lang="da-DK" sz="1200" i="1" dirty="0"/>
              <a:t>er ansvarlige for at udføre driften ud fra data- og systemejerens instrukser.</a:t>
            </a:r>
            <a:endParaRPr lang="da-DK" sz="1200" b="1" i="1" dirty="0"/>
          </a:p>
        </p:txBody>
      </p:sp>
    </p:spTree>
    <p:extLst>
      <p:ext uri="{BB962C8B-B14F-4D97-AF65-F5344CB8AC3E}">
        <p14:creationId xmlns:p14="http://schemas.microsoft.com/office/powerpoint/2010/main" val="157593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F1A47B76-F046-4D45-B629-52C66D2C2FC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6" b="7816"/>
          <a:stretch>
            <a:fillRect/>
          </a:stretch>
        </p:blipFill>
        <p:spPr>
          <a:xfrm>
            <a:off x="0" y="0"/>
            <a:ext cx="10879138" cy="6119813"/>
          </a:xfrm>
          <a:prstGeom prst="rect">
            <a:avLst/>
          </a:prstGeom>
        </p:spPr>
      </p:pic>
      <p:sp>
        <p:nvSpPr>
          <p:cNvPr id="4" name="Pladsholder til tekst 3">
            <a:extLst>
              <a:ext uri="{FF2B5EF4-FFF2-40B4-BE49-F238E27FC236}">
                <a16:creationId xmlns:a16="http://schemas.microsoft.com/office/drawing/2014/main" id="{8122D6E3-2D02-1A4F-A9BF-5EC5D22262DD}"/>
              </a:ext>
            </a:extLst>
          </p:cNvPr>
          <p:cNvSpPr>
            <a:spLocks noGrp="1"/>
          </p:cNvSpPr>
          <p:nvPr>
            <p:ph type="body" sz="quarter" idx="11"/>
          </p:nvPr>
        </p:nvSpPr>
        <p:spPr>
          <a:xfrm>
            <a:off x="542924" y="3990621"/>
            <a:ext cx="9002858" cy="1513274"/>
          </a:xfrm>
          <a:solidFill>
            <a:schemeClr val="bg1"/>
          </a:solidFill>
        </p:spPr>
        <p:txBody>
          <a:bodyPr lIns="180000"/>
          <a:lstStyle/>
          <a:p>
            <a:r>
              <a:rPr lang="da-DK" dirty="0"/>
              <a:t>Kravkatalog</a:t>
            </a:r>
          </a:p>
          <a:p>
            <a:r>
              <a:rPr lang="da-DK" sz="1600" dirty="0"/>
              <a:t>Informationssikkerhedskrav til data- og systemejeren udledt af GDPR og ISO 27001</a:t>
            </a:r>
          </a:p>
        </p:txBody>
      </p:sp>
      <p:sp>
        <p:nvSpPr>
          <p:cNvPr id="12" name="Pladsholder til tekst 11">
            <a:extLst>
              <a:ext uri="{FF2B5EF4-FFF2-40B4-BE49-F238E27FC236}">
                <a16:creationId xmlns:a16="http://schemas.microsoft.com/office/drawing/2014/main" id="{C18E7F20-B865-DE43-AB52-D49048F7AF2E}"/>
              </a:ext>
            </a:extLst>
          </p:cNvPr>
          <p:cNvSpPr>
            <a:spLocks noGrp="1"/>
          </p:cNvSpPr>
          <p:nvPr>
            <p:ph type="body" sz="quarter" idx="12"/>
          </p:nvPr>
        </p:nvSpPr>
        <p:spPr>
          <a:xfrm>
            <a:off x="542925" y="3946121"/>
            <a:ext cx="9002857" cy="45719"/>
          </a:xfrm>
        </p:spPr>
        <p:txBody>
          <a:bodyPr/>
          <a:lstStyle/>
          <a:p>
            <a:endParaRPr lang="da-DK"/>
          </a:p>
        </p:txBody>
      </p:sp>
    </p:spTree>
    <p:extLst>
      <p:ext uri="{BB962C8B-B14F-4D97-AF65-F5344CB8AC3E}">
        <p14:creationId xmlns:p14="http://schemas.microsoft.com/office/powerpoint/2010/main" val="258769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F13F5-068D-B04D-A28F-BAC63D319343}"/>
              </a:ext>
            </a:extLst>
          </p:cNvPr>
          <p:cNvSpPr>
            <a:spLocks noGrp="1"/>
          </p:cNvSpPr>
          <p:nvPr>
            <p:ph type="title"/>
          </p:nvPr>
        </p:nvSpPr>
        <p:spPr/>
        <p:txBody>
          <a:bodyPr/>
          <a:lstStyle/>
          <a:p>
            <a:r>
              <a:rPr lang="da-DK" dirty="0"/>
              <a:t>Overblik over krav til data- og systemejer</a:t>
            </a:r>
          </a:p>
        </p:txBody>
      </p:sp>
      <p:graphicFrame>
        <p:nvGraphicFramePr>
          <p:cNvPr id="3" name="Tabel 2">
            <a:extLst>
              <a:ext uri="{FF2B5EF4-FFF2-40B4-BE49-F238E27FC236}">
                <a16:creationId xmlns:a16="http://schemas.microsoft.com/office/drawing/2014/main" id="{8D4B07EC-88F6-754C-AD1C-C0EED68E68C5}"/>
              </a:ext>
            </a:extLst>
          </p:cNvPr>
          <p:cNvGraphicFramePr>
            <a:graphicFrameLocks noGrp="1"/>
          </p:cNvGraphicFramePr>
          <p:nvPr>
            <p:extLst>
              <p:ext uri="{D42A27DB-BD31-4B8C-83A1-F6EECF244321}">
                <p14:modId xmlns:p14="http://schemas.microsoft.com/office/powerpoint/2010/main" val="2721541552"/>
              </p:ext>
            </p:extLst>
          </p:nvPr>
        </p:nvGraphicFramePr>
        <p:xfrm>
          <a:off x="552653" y="1295400"/>
          <a:ext cx="9792000" cy="4227760"/>
        </p:xfrm>
        <a:graphic>
          <a:graphicData uri="http://schemas.openxmlformats.org/drawingml/2006/table">
            <a:tbl>
              <a:tblPr firstRow="1" bandRow="1">
                <a:tableStyleId>{5C22544A-7EE6-4342-B048-85BDC9FD1C3A}</a:tableStyleId>
              </a:tblPr>
              <a:tblGrid>
                <a:gridCol w="4176000">
                  <a:extLst>
                    <a:ext uri="{9D8B030D-6E8A-4147-A177-3AD203B41FA5}">
                      <a16:colId xmlns:a16="http://schemas.microsoft.com/office/drawing/2014/main" val="3690793256"/>
                    </a:ext>
                  </a:extLst>
                </a:gridCol>
                <a:gridCol w="720000">
                  <a:extLst>
                    <a:ext uri="{9D8B030D-6E8A-4147-A177-3AD203B41FA5}">
                      <a16:colId xmlns:a16="http://schemas.microsoft.com/office/drawing/2014/main" val="3165060953"/>
                    </a:ext>
                  </a:extLst>
                </a:gridCol>
                <a:gridCol w="4176000">
                  <a:extLst>
                    <a:ext uri="{9D8B030D-6E8A-4147-A177-3AD203B41FA5}">
                      <a16:colId xmlns:a16="http://schemas.microsoft.com/office/drawing/2014/main" val="4049452937"/>
                    </a:ext>
                  </a:extLst>
                </a:gridCol>
                <a:gridCol w="720000">
                  <a:extLst>
                    <a:ext uri="{9D8B030D-6E8A-4147-A177-3AD203B41FA5}">
                      <a16:colId xmlns:a16="http://schemas.microsoft.com/office/drawing/2014/main" val="3003479087"/>
                    </a:ext>
                  </a:extLst>
                </a:gridCol>
              </a:tblGrid>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kende din rolle</a:t>
                      </a:r>
                      <a:endParaRPr lang="da-DK" sz="16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11</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sikre, at systemets brugerstyring følger organisationens politik</a:t>
                      </a:r>
                      <a:endParaRPr lang="da-DK" sz="1600" b="1" dirty="0">
                        <a:solidFill>
                          <a:schemeClr val="bg1"/>
                        </a:solidFill>
                        <a:ea typeface="Work Sans" charset="0"/>
                        <a:cs typeface="Work Sans"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22</a:t>
                      </a:r>
                    </a:p>
                  </a:txBody>
                  <a:tcPr anchor="ctr">
                    <a:lnL w="12700" cap="flat" cmpd="sng" algn="ctr">
                      <a:no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400436853"/>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kende regler og politikker</a:t>
                      </a:r>
                      <a:endParaRPr lang="da-DK" sz="16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12</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brud bliver håndteret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23</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76915274"/>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sikre, at der laves risikovurderinger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13</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der laves driftsprocedurer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24</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93778441"/>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kende systemets klassifikation</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14</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systemets kapacitet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25</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87407263"/>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rPr>
                        <a:t>Du skal sikre registrering af  behandlinger</a:t>
                      </a:r>
                      <a:endParaRPr lang="da-DK" sz="1000" b="1" dirty="0">
                        <a:solidFill>
                          <a:schemeClr val="bg1"/>
                        </a:solidFill>
                        <a:ea typeface="Work Sans" charset="0"/>
                        <a:cs typeface="Work Sans" charset="0"/>
                      </a:endParaRP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16</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drift, test og udvikling er adskilt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26</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36083413"/>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at data er tilstrækkelig beskyttet i systemet</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17</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backup og </a:t>
                      </a:r>
                      <a:r>
                        <a:rPr lang="da-DK" sz="1000" b="1" dirty="0" err="1">
                          <a:solidFill>
                            <a:schemeClr val="bg1"/>
                          </a:solidFill>
                          <a:ea typeface="Work Sans" charset="0"/>
                          <a:cs typeface="Work Sans" charset="0"/>
                        </a:rPr>
                        <a:t>restore</a:t>
                      </a:r>
                      <a:endParaRPr lang="da-DK" sz="1000" b="1" dirty="0">
                        <a:solidFill>
                          <a:schemeClr val="bg1"/>
                        </a:solidFill>
                        <a:ea typeface="Work Sans" charset="0"/>
                        <a:cs typeface="Work Sans" charset="0"/>
                      </a:endParaRP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27</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1479752"/>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databehandleraftaler</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18</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styring af udviklingsprocesser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28</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36305038"/>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opfølgning på databehandleraftaler</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19</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test</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29</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03754889"/>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at der </a:t>
                      </a:r>
                      <a:r>
                        <a:rPr lang="da-DK" sz="1000" b="1" kern="1200" dirty="0" err="1">
                          <a:solidFill>
                            <a:schemeClr val="bg1"/>
                          </a:solidFill>
                          <a:latin typeface="+mn-lt"/>
                          <a:ea typeface="+mn-ea"/>
                          <a:cs typeface="+mn-cs"/>
                        </a:rPr>
                        <a:t>indtænkes</a:t>
                      </a:r>
                      <a:r>
                        <a:rPr lang="da-DK" sz="1000" b="1" kern="1200" dirty="0">
                          <a:solidFill>
                            <a:schemeClr val="bg1"/>
                          </a:solidFill>
                          <a:latin typeface="+mn-lt"/>
                          <a:ea typeface="+mn-ea"/>
                          <a:cs typeface="+mn-cs"/>
                        </a:rPr>
                        <a:t> sikkerhedskrav i udviklingen af systemet</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20</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at der laves konsekvensvurderinger</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30</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8581167"/>
                  </a:ext>
                </a:extLst>
              </a:tr>
              <a:tr h="422776">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kern="1200" dirty="0">
                          <a:solidFill>
                            <a:schemeClr val="bg1"/>
                          </a:solidFill>
                          <a:latin typeface="+mn-lt"/>
                          <a:ea typeface="+mn-ea"/>
                          <a:cs typeface="+mn-cs"/>
                        </a:rPr>
                        <a:t>Du skal sikre de registreredes rettigheder</a:t>
                      </a:r>
                    </a:p>
                  </a:txBody>
                  <a:tcPr anchor="ctr">
                    <a:lnL w="12700" cmpd="sng">
                      <a:noFill/>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r" defTabSz="387472" rtl="0" eaLnBrk="1" fontAlgn="auto" latinLnBrk="0" hangingPunct="1">
                        <a:lnSpc>
                          <a:spcPct val="100000"/>
                        </a:lnSpc>
                        <a:spcBef>
                          <a:spcPts val="0"/>
                        </a:spcBef>
                        <a:spcAft>
                          <a:spcPts val="0"/>
                        </a:spcAft>
                        <a:buClrTx/>
                        <a:buSzTx/>
                        <a:buFontTx/>
                        <a:buNone/>
                        <a:tabLst/>
                        <a:defRPr/>
                      </a:pPr>
                      <a:r>
                        <a:rPr lang="da-DK" sz="1000" b="0" dirty="0">
                          <a:solidFill>
                            <a:schemeClr val="bg1"/>
                          </a:solidFill>
                        </a:rPr>
                        <a:t>Slide 21</a:t>
                      </a:r>
                    </a:p>
                  </a:txBody>
                  <a:tcPr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387472" rtl="0" eaLnBrk="1" fontAlgn="auto" latinLnBrk="0" hangingPunct="1">
                        <a:lnSpc>
                          <a:spcPct val="100000"/>
                        </a:lnSpc>
                        <a:spcBef>
                          <a:spcPts val="0"/>
                        </a:spcBef>
                        <a:spcAft>
                          <a:spcPts val="0"/>
                        </a:spcAft>
                        <a:buClrTx/>
                        <a:buSzTx/>
                        <a:buFontTx/>
                        <a:buNone/>
                        <a:tabLst/>
                        <a:defRPr/>
                      </a:pPr>
                      <a:r>
                        <a:rPr lang="da-DK" sz="1000" b="1" dirty="0">
                          <a:solidFill>
                            <a:schemeClr val="bg1"/>
                          </a:solidFill>
                          <a:ea typeface="Work Sans" charset="0"/>
                          <a:cs typeface="Work Sans" charset="0"/>
                        </a:rPr>
                        <a:t>Du skal sikre beredskab for informationssikkerhed</a:t>
                      </a:r>
                    </a:p>
                  </a:txBody>
                  <a:tcPr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r"/>
                      <a:r>
                        <a:rPr lang="da-DK" sz="1000" b="0" dirty="0">
                          <a:solidFill>
                            <a:schemeClr val="bg1"/>
                          </a:solidFill>
                        </a:rPr>
                        <a:t>Slide 31</a:t>
                      </a:r>
                    </a:p>
                  </a:txBody>
                  <a:tcPr anchor="ctr">
                    <a:lnL w="12700" cap="flat" cmpd="sng" algn="ctr">
                      <a:no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04749830"/>
                  </a:ext>
                </a:extLst>
              </a:tr>
            </a:tbl>
          </a:graphicData>
        </a:graphic>
      </p:graphicFrame>
    </p:spTree>
    <p:extLst>
      <p:ext uri="{BB962C8B-B14F-4D97-AF65-F5344CB8AC3E}">
        <p14:creationId xmlns:p14="http://schemas.microsoft.com/office/powerpoint/2010/main" val="3892368762"/>
      </p:ext>
    </p:extLst>
  </p:cSld>
  <p:clrMapOvr>
    <a:masterClrMapping/>
  </p:clrMapOvr>
</p:sld>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MeetingCaseLink xmlns="B5DC0699-6B26-4E90-B7B6-FF3E3A5B5E37">
      <Url xsi:nil="true"/>
      <Description xsi:nil="true"/>
    </CCMMeetingCaseLink>
    <CCMAgendaItemId xmlns="B5DC0699-6B26-4E90-B7B6-FF3E3A5B5E37" xsi:nil="true"/>
    <DocumentDescription xmlns="B5DC0699-6B26-4E90-B7B6-FF3E3A5B5E37" xsi:nil="true"/>
    <CCMCognitiveType xmlns="http://schemas.microsoft.com/sharepoint/v3" xsi:nil="true"/>
    <AgendaStatusIcon xmlns="B5DC0699-6B26-4E90-B7B6-FF3E3A5B5E37" xsi:nil="true"/>
    <CCMAgendaDocumentStatus xmlns="B5DC0699-6B26-4E90-B7B6-FF3E3A5B5E37" xsi:nil="true"/>
    <CCMMeetingCaseId xmlns="B5DC0699-6B26-4E90-B7B6-FF3E3A5B5E37" xsi:nil="true"/>
    <Dokumenttype xmlns="B5DC0699-6B26-4E90-B7B6-FF3E3A5B5E37">Notat</Dokumenttype>
    <CCMAgendaStatus xmlns="B5DC0699-6B26-4E90-B7B6-FF3E3A5B5E37" xsi:nil="true"/>
    <CCMMeetingCaseInstanceId xmlns="B5DC0699-6B26-4E90-B7B6-FF3E3A5B5E37" xsi:nil="true"/>
    <DocID xmlns="http://schemas.microsoft.com/sharepoint/v3">2879792</DocID>
    <LocalAttachment xmlns="http://schemas.microsoft.com/sharepoint/v3">false</LocalAttachment>
    <CaseRecordNumber xmlns="http://schemas.microsoft.com/sharepoint/v3">0</CaseRecordNumber>
    <CaseID xmlns="http://schemas.microsoft.com/sharepoint/v3">SAG-2019-03075</CaseID>
    <RegistrationDate xmlns="http://schemas.microsoft.com/sharepoint/v3" xsi:nil="true"/>
    <Related xmlns="http://schemas.microsoft.com/sharepoint/v3">false</Related>
    <CCMSystemID xmlns="http://schemas.microsoft.com/sharepoint/v3">ca7dc1c5-fc98-48bd-8345-b1ffede9fa82</CCMSystemID>
    <CCMVisualId xmlns="http://schemas.microsoft.com/sharepoint/v3">SAG-2019-03075</CCMVisualId>
    <Finalized xmlns="http://schemas.microsoft.com/sharepoint/v3">false</Finalized>
    <CCMTemplateID xmlns="http://schemas.microsoft.com/sharepoint/v3">0</CCMTemplateID>
    <CCMMetadataExtractionStatus xmlns="http://schemas.microsoft.com/sharepoint/v3">CCMPageCount:Idle;CCMCommentCount:Idle</CCMMetadataExtractionStatus>
    <CCMPageCount xmlns="http://schemas.microsoft.com/sharepoint/v3">31</CCMPageCount>
    <CCMCommentCount xmlns="http://schemas.microsoft.com/sharepoint/v3">0</CCMCommentCount>
    <CCMPreviewAnnotationsTasks xmlns="http://schemas.microsoft.com/sharepoint/v3">0</CCMPreviewAnnotationsTasks>
    <CCMConversation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3FAB21B911231439D537C205396828D" ma:contentTypeVersion="5" ma:contentTypeDescription="GetOrganized dokument" ma:contentTypeScope="" ma:versionID="9c19d6c1c8e03d34865b7e91b8ef4966">
  <xsd:schema xmlns:xsd="http://www.w3.org/2001/XMLSchema" xmlns:xs="http://www.w3.org/2001/XMLSchema" xmlns:p="http://schemas.microsoft.com/office/2006/metadata/properties" xmlns:ns1="http://schemas.microsoft.com/sharepoint/v3" xmlns:ns2="B5DC0699-6B26-4E90-B7B6-FF3E3A5B5E37" targetNamespace="http://schemas.microsoft.com/office/2006/metadata/properties" ma:root="true" ma:fieldsID="16b55ec471ef126dd5ed8153145a9d69" ns1:_="" ns2:_="">
    <xsd:import namespace="http://schemas.microsoft.com/sharepoint/v3"/>
    <xsd:import namespace="B5DC0699-6B26-4E90-B7B6-FF3E3A5B5E37"/>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CognitiveType" minOccurs="0"/>
                <xsd:element ref="ns1:CCMMetadataExtractionStatus" minOccurs="0"/>
                <xsd:element ref="ns1:CCMPageCount" minOccurs="0"/>
                <xsd:element ref="ns1:CCMCommentCount" minOccurs="0"/>
                <xsd:element ref="ns1:CCMPreviewAnnotationsTasks" minOccurs="0"/>
                <xsd:element ref="ns1:CCMOnline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description=""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CognitiveType" ma:index="37" nillable="true" ma:displayName="CognitiveType" ma:decimals="0" ma:description="" ma:internalName="CCMCognitiveType" ma:readOnly="false">
      <xsd:simpleType>
        <xsd:restriction base="dms:Number"/>
      </xsd:simpleType>
    </xsd:element>
    <xsd:element name="CCMMetadataExtractionStatus" ma:index="39"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40" nillable="true" ma:displayName="Sider" ma:decimals="0" ma:description="" ma:internalName="CCMPageCount" ma:readOnly="true">
      <xsd:simpleType>
        <xsd:restriction base="dms:Number"/>
      </xsd:simpleType>
    </xsd:element>
    <xsd:element name="CCMCommentCount" ma:index="41" nillable="true" ma:displayName="Kommentarer" ma:decimals="0" ma:description="" ma:internalName="CCMCommentCount" ma:readOnly="true">
      <xsd:simpleType>
        <xsd:restriction base="dms:Number"/>
      </xsd:simpleType>
    </xsd:element>
    <xsd:element name="CCMPreviewAnnotationsTasks" ma:index="42" nillable="true" ma:displayName="Opgaver" ma:decimals="0" ma:description="" ma:internalName="CCMPreviewAnnotationsTasks" ma:readOnly="true">
      <xsd:simpleType>
        <xsd:restriction base="dms:Number"/>
      </xsd:simpleType>
    </xsd:element>
    <xsd:element name="CCMOnlineStatus" ma:index="43"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B5DC0699-6B26-4E90-B7B6-FF3E3A5B5E37"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3DBB8-93C7-4462-8EFE-EE1910DE53B5}">
  <ds:schemaRefs>
    <ds:schemaRef ds:uri="http://purl.org/dc/dcmitype/"/>
    <ds:schemaRef ds:uri="http://schemas.microsoft.com/office/2006/documentManagement/types"/>
    <ds:schemaRef ds:uri="http://schemas.microsoft.com/office/2006/metadata/properties"/>
    <ds:schemaRef ds:uri="http://purl.org/dc/terms/"/>
    <ds:schemaRef ds:uri="http://schemas.microsoft.com/sharepoint/v3"/>
    <ds:schemaRef ds:uri="http://schemas.microsoft.com/office/infopath/2007/PartnerControls"/>
    <ds:schemaRef ds:uri="http://purl.org/dc/elements/1.1/"/>
    <ds:schemaRef ds:uri="http://schemas.openxmlformats.org/package/2006/metadata/core-properties"/>
    <ds:schemaRef ds:uri="B5DC0699-6B26-4E90-B7B6-FF3E3A5B5E37"/>
    <ds:schemaRef ds:uri="http://www.w3.org/XML/1998/namespace"/>
  </ds:schemaRefs>
</ds:datastoreItem>
</file>

<file path=customXml/itemProps2.xml><?xml version="1.0" encoding="utf-8"?>
<ds:datastoreItem xmlns:ds="http://schemas.openxmlformats.org/officeDocument/2006/customXml" ds:itemID="{1548EE6D-5753-4FC9-96DD-F807D8736208}">
  <ds:schemaRefs>
    <ds:schemaRef ds:uri="http://schemas.microsoft.com/sharepoint/v3/contenttype/forms"/>
  </ds:schemaRefs>
</ds:datastoreItem>
</file>

<file path=customXml/itemProps3.xml><?xml version="1.0" encoding="utf-8"?>
<ds:datastoreItem xmlns:ds="http://schemas.openxmlformats.org/officeDocument/2006/customXml" ds:itemID="{4E667D34-90AF-46A3-86DC-7528D27C6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DC0699-6B26-4E90-B7B6-FF3E3A5B5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5542</Words>
  <Application>Microsoft Office PowerPoint</Application>
  <PresentationFormat>Brugerdefineret</PresentationFormat>
  <Paragraphs>452</Paragraphs>
  <Slides>31</Slides>
  <Notes>31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31</vt:i4>
      </vt:variant>
    </vt:vector>
  </HeadingPairs>
  <TitlesOfParts>
    <vt:vector size="36" baseType="lpstr">
      <vt:lpstr>Arial</vt:lpstr>
      <vt:lpstr>Calibri</vt:lpstr>
      <vt:lpstr>Symbol</vt:lpstr>
      <vt:lpstr>Work Sans</vt:lpstr>
      <vt:lpstr>1_Operate skabelon</vt:lpstr>
      <vt:lpstr>PowerPoint-præsentation</vt:lpstr>
      <vt:lpstr>Introduktion til tillæg om data- og systemejer rollen</vt:lpstr>
      <vt:lpstr>Vigtigt med lokal tilpasning af roller og opgaver</vt:lpstr>
      <vt:lpstr>Hvorfor informationssikkerhed?</vt:lpstr>
      <vt:lpstr>Ansvaret er fordelt på hele organisationen</vt:lpstr>
      <vt:lpstr>Du er både data- og systemejer og medarbejder</vt:lpstr>
      <vt:lpstr>Data- og systemejerens ledelsesunivers</vt:lpstr>
      <vt:lpstr>PowerPoint-præsentation</vt:lpstr>
      <vt:lpstr>Overblik over krav til data- og systemejer</vt:lpstr>
      <vt:lpstr>Du skal kende din rolle</vt:lpstr>
      <vt:lpstr>Du skal kende din rolle</vt:lpstr>
      <vt:lpstr>Du skal kende politikker og regler</vt:lpstr>
      <vt:lpstr>Du skal sikre, at der laves risikovurderinger</vt:lpstr>
      <vt:lpstr>Du skal kende systemets klassifikation</vt:lpstr>
      <vt:lpstr>Klassifikation af systemer og data</vt:lpstr>
      <vt:lpstr>Du skal sikre registrering af  behandlinger</vt:lpstr>
      <vt:lpstr>Du skal sikre at data er tilstrækkelig beskyttet i systemet</vt:lpstr>
      <vt:lpstr>Du skal sikre databehandleraftaler</vt:lpstr>
      <vt:lpstr>Du skal sikre opfølgning på databehandleraftaler</vt:lpstr>
      <vt:lpstr>Du skal sikre, at der indtænkes sikkerhedskrav i udviklingen af systemet</vt:lpstr>
      <vt:lpstr>Du skal sikre de registreredes rettigheder</vt:lpstr>
      <vt:lpstr>Du skal sikre, at systemets brugerstyring følger organisationens politik</vt:lpstr>
      <vt:lpstr>Du skal sikre, at brud bliver håndteret</vt:lpstr>
      <vt:lpstr>Du skal sikre, at der laves driftsprocedurer</vt:lpstr>
      <vt:lpstr>Du skal sikre systemets kapacitet</vt:lpstr>
      <vt:lpstr>Du skal sikre at drift, test og udvikling er adskilt</vt:lpstr>
      <vt:lpstr>Du skal sikre backup og restore</vt:lpstr>
      <vt:lpstr>Du skal sikre styring af udviklingsprocesser</vt:lpstr>
      <vt:lpstr>Du skal sikre test</vt:lpstr>
      <vt:lpstr>Du skal sikre, at der laves konsekvensanalyser</vt:lpstr>
      <vt:lpstr>Du skal sikre beredskab for informationssikkerhed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KL_Systemejer_tillæg_V1.2</dc:title>
  <dc:creator>Kristoffer Milling</dc:creator>
  <cp:lastModifiedBy>William Viksø-Nielsen</cp:lastModifiedBy>
  <cp:revision>1006</cp:revision>
  <cp:lastPrinted>2019-12-03T11:10:25Z</cp:lastPrinted>
  <dcterms:created xsi:type="dcterms:W3CDTF">2019-08-29T11:09:11Z</dcterms:created>
  <dcterms:modified xsi:type="dcterms:W3CDTF">2023-12-05T07:30:13Z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0x010100AC085CFC53BC46CEA2EADE194AD9D48200F3FAB21B911231439D537C205396828D</vt:lpwstr>
  </property>
  <property fmtid="{D5CDD505-2E9C-101B-9397-08002B2CF9AE}" pid="3" name="CCMIsSharedOnOneDrive">
    <vt:bool>false</vt:bool>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EventContext">
    <vt:lpwstr>4e1087ee-bd19-4030-8c4d-c360e50ee618</vt:lpwstr>
  </property>
  <property fmtid="{D5CDD505-2E9C-101B-9397-08002B2CF9AE}" pid="9" name="CCMCommunication">
    <vt:lpwstr/>
  </property>
</Properties>
</file>