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25"/>
  </p:notesMasterIdLst>
  <p:sldIdLst>
    <p:sldId id="256" r:id="rId5"/>
    <p:sldId id="281" r:id="rId6"/>
    <p:sldId id="303" r:id="rId7"/>
    <p:sldId id="305" r:id="rId8"/>
    <p:sldId id="282" r:id="rId9"/>
    <p:sldId id="290" r:id="rId10"/>
    <p:sldId id="291" r:id="rId11"/>
    <p:sldId id="292" r:id="rId12"/>
    <p:sldId id="293" r:id="rId13"/>
    <p:sldId id="294" r:id="rId14"/>
    <p:sldId id="295" r:id="rId15"/>
    <p:sldId id="296" r:id="rId16"/>
    <p:sldId id="297" r:id="rId17"/>
    <p:sldId id="298" r:id="rId18"/>
    <p:sldId id="299" r:id="rId19"/>
    <p:sldId id="300" r:id="rId20"/>
    <p:sldId id="301" r:id="rId21"/>
    <p:sldId id="302" r:id="rId22"/>
    <p:sldId id="306" r:id="rId23"/>
    <p:sldId id="304" r:id="rId24"/>
  </p:sldIdLst>
  <p:sldSz cx="12192000" cy="6858000"/>
  <p:notesSz cx="6794500" cy="9931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Sara Beukel" initials="SB" lastIdx="2" clrIdx="0">
    <p:extLst>
      <p:ext uri="{19B8F6BF-5375-455C-9EA6-DF929625EA0E}">
        <p15:presenceInfo xmlns:p15="http://schemas.microsoft.com/office/powerpoint/2012/main" userId="S-1-5-21-11469200-209135752-285429281-27262"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2BFC5"/>
    <a:srgbClr val="003B7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69012ECD-51FC-41F1-AA8D-1B2483CD663E}">
  <a:tblStyle styleId="{5C22544A-7EE6-4342-B048-85BDC9FD1C3A}" styleName="Mellemlayout 2 - Markering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012ECD-51FC-41F1-AA8D-1B2483CD663E}" styleName="Lyst layout 2 - Markering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871" autoAdjust="0"/>
    <p:restoredTop sz="75135" autoAdjust="0"/>
  </p:normalViewPr>
  <p:slideViewPr>
    <p:cSldViewPr snapToGrid="0" showGuides="1">
      <p:cViewPr varScale="1">
        <p:scale>
          <a:sx n="84" d="100"/>
          <a:sy n="84" d="100"/>
        </p:scale>
        <p:origin x="1488" y="66"/>
      </p:cViewPr>
      <p:guideLst>
        <p:guide orient="horz" pos="2160"/>
        <p:guide pos="3840"/>
      </p:guideLst>
    </p:cSldViewPr>
  </p:slideViewPr>
  <p:notesTextViewPr>
    <p:cViewPr>
      <p:scale>
        <a:sx n="3" d="2"/>
        <a:sy n="3" d="2"/>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commentAuthors" Target="commentAuthors.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presProps" Target="presProps.xml"/><Relationship Id="rId3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4283" cy="49657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48645" y="0"/>
            <a:ext cx="2944283" cy="496570"/>
          </a:xfrm>
          <a:prstGeom prst="rect">
            <a:avLst/>
          </a:prstGeom>
        </p:spPr>
        <p:txBody>
          <a:bodyPr vert="horz" lIns="91440" tIns="45720" rIns="91440" bIns="45720" rtlCol="0"/>
          <a:lstStyle>
            <a:lvl1pPr algn="r">
              <a:defRPr sz="1200"/>
            </a:lvl1pPr>
          </a:lstStyle>
          <a:p>
            <a:fld id="{CD72A38B-F9FA-4036-A084-652409E98F08}" type="datetimeFigureOut">
              <a:rPr lang="en-GB" smtClean="0"/>
              <a:t>18/10/2018</a:t>
            </a:fld>
            <a:endParaRPr lang="en-GB"/>
          </a:p>
        </p:txBody>
      </p:sp>
      <p:sp>
        <p:nvSpPr>
          <p:cNvPr id="4" name="Slide Image Placeholder 3"/>
          <p:cNvSpPr>
            <a:spLocks noGrp="1" noRot="1" noChangeAspect="1"/>
          </p:cNvSpPr>
          <p:nvPr>
            <p:ph type="sldImg" idx="2"/>
          </p:nvPr>
        </p:nvSpPr>
        <p:spPr>
          <a:xfrm>
            <a:off x="87313" y="744538"/>
            <a:ext cx="6619875" cy="3724275"/>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79450" y="4717415"/>
            <a:ext cx="5435600" cy="446913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9433106"/>
            <a:ext cx="2944283" cy="49657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48645" y="9433106"/>
            <a:ext cx="2944283" cy="496570"/>
          </a:xfrm>
          <a:prstGeom prst="rect">
            <a:avLst/>
          </a:prstGeom>
        </p:spPr>
        <p:txBody>
          <a:bodyPr vert="horz" lIns="91440" tIns="45720" rIns="91440" bIns="45720" rtlCol="0" anchor="b"/>
          <a:lstStyle>
            <a:lvl1pPr algn="r">
              <a:defRPr sz="1200"/>
            </a:lvl1pPr>
          </a:lstStyle>
          <a:p>
            <a:fld id="{49436F85-577F-4A92-A47F-D540A2BCC821}" type="slidenum">
              <a:rPr lang="en-GB" smtClean="0"/>
              <a:t>‹nr.›</a:t>
            </a:fld>
            <a:endParaRPr lang="en-GB"/>
          </a:p>
        </p:txBody>
      </p:sp>
    </p:spTree>
    <p:extLst>
      <p:ext uri="{BB962C8B-B14F-4D97-AF65-F5344CB8AC3E}">
        <p14:creationId xmlns:p14="http://schemas.microsoft.com/office/powerpoint/2010/main" val="337809116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r>
              <a:rPr lang="da-DK" dirty="0" smtClean="0"/>
              <a:t>Basismåling af rammearkitekturens effekt er gennemført i slutningen af 2017.</a:t>
            </a:r>
          </a:p>
          <a:p>
            <a:r>
              <a:rPr lang="da-DK" dirty="0" smtClean="0"/>
              <a:t>Jeg vil kort orientere om processen</a:t>
            </a:r>
            <a:r>
              <a:rPr lang="da-DK" baseline="0" dirty="0" smtClean="0"/>
              <a:t> og resultaterne af effektmålingen og derefter kan rådet drøfte og give input til den videre proces.</a:t>
            </a:r>
          </a:p>
          <a:p>
            <a:r>
              <a:rPr lang="da-DK" dirty="0" smtClean="0"/>
              <a:t>Rammen</a:t>
            </a:r>
            <a:r>
              <a:rPr lang="da-DK" baseline="0" dirty="0" smtClean="0"/>
              <a:t> er 20 minutter til gennemgå proces for måling, de 13 målepunkter og en drøftelse af det videre forløb, så jeg vil være kort fattet i min gennemgang  og vil kun tage korte afklarende spørgsmål undervejs. </a:t>
            </a:r>
          </a:p>
          <a:p>
            <a:r>
              <a:rPr lang="da-DK" baseline="0" dirty="0" smtClean="0"/>
              <a:t>   </a:t>
            </a:r>
            <a:endParaRPr lang="da-DK" dirty="0" smtClean="0"/>
          </a:p>
        </p:txBody>
      </p:sp>
      <p:sp>
        <p:nvSpPr>
          <p:cNvPr id="4" name="Pladsholder til slidenummer 3"/>
          <p:cNvSpPr>
            <a:spLocks noGrp="1"/>
          </p:cNvSpPr>
          <p:nvPr>
            <p:ph type="sldNum" sz="quarter" idx="10"/>
          </p:nvPr>
        </p:nvSpPr>
        <p:spPr/>
        <p:txBody>
          <a:bodyPr/>
          <a:lstStyle/>
          <a:p>
            <a:fld id="{49436F85-577F-4A92-A47F-D540A2BCC821}" type="slidenum">
              <a:rPr lang="en-GB" smtClean="0"/>
              <a:t>1</a:t>
            </a:fld>
            <a:endParaRPr lang="en-GB"/>
          </a:p>
        </p:txBody>
      </p:sp>
    </p:spTree>
    <p:extLst>
      <p:ext uri="{BB962C8B-B14F-4D97-AF65-F5344CB8AC3E}">
        <p14:creationId xmlns:p14="http://schemas.microsoft.com/office/powerpoint/2010/main" val="73595550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r>
              <a:rPr lang="da-DK" dirty="0" smtClean="0"/>
              <a:t>Det negative</a:t>
            </a:r>
            <a:r>
              <a:rPr lang="da-DK" baseline="0" dirty="0" smtClean="0"/>
              <a:t> først: For baseline og Wiki har mellem 47% og 63% svaret ‘Ved ikke’. Der er ganske få, der mener at wiki og baseline har det rigtige indhold og kvalitet. </a:t>
            </a:r>
          </a:p>
          <a:p>
            <a:r>
              <a:rPr lang="da-DK" baseline="0" dirty="0" smtClean="0"/>
              <a:t>Ellers er der enighed om at KL.dk har det rigtige indhold og kvalitet på kl.dk og i netværkene</a:t>
            </a:r>
          </a:p>
        </p:txBody>
      </p:sp>
      <p:sp>
        <p:nvSpPr>
          <p:cNvPr id="4" name="Pladsholder til slidenummer 3"/>
          <p:cNvSpPr>
            <a:spLocks noGrp="1"/>
          </p:cNvSpPr>
          <p:nvPr>
            <p:ph type="sldNum" sz="quarter" idx="10"/>
          </p:nvPr>
        </p:nvSpPr>
        <p:spPr/>
        <p:txBody>
          <a:bodyPr/>
          <a:lstStyle/>
          <a:p>
            <a:fld id="{49436F85-577F-4A92-A47F-D540A2BCC821}" type="slidenum">
              <a:rPr lang="en-GB" smtClean="0"/>
              <a:t>10</a:t>
            </a:fld>
            <a:endParaRPr lang="en-GB"/>
          </a:p>
        </p:txBody>
      </p:sp>
    </p:spTree>
    <p:extLst>
      <p:ext uri="{BB962C8B-B14F-4D97-AF65-F5344CB8AC3E}">
        <p14:creationId xmlns:p14="http://schemas.microsoft.com/office/powerpoint/2010/main" val="92689988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r>
              <a:rPr lang="da-DK" dirty="0" smtClean="0"/>
              <a:t>Enighed om anvendelse af rammearkitekturens indhold, men der efterspørges mere anvendelsesrettet indhold</a:t>
            </a:r>
            <a:endParaRPr lang="da-DK" dirty="0"/>
          </a:p>
        </p:txBody>
      </p:sp>
      <p:sp>
        <p:nvSpPr>
          <p:cNvPr id="4" name="Pladsholder til slidenummer 3"/>
          <p:cNvSpPr>
            <a:spLocks noGrp="1"/>
          </p:cNvSpPr>
          <p:nvPr>
            <p:ph type="sldNum" sz="quarter" idx="10"/>
          </p:nvPr>
        </p:nvSpPr>
        <p:spPr/>
        <p:txBody>
          <a:bodyPr/>
          <a:lstStyle/>
          <a:p>
            <a:fld id="{49436F85-577F-4A92-A47F-D540A2BCC821}" type="slidenum">
              <a:rPr lang="en-GB" smtClean="0"/>
              <a:t>11</a:t>
            </a:fld>
            <a:endParaRPr lang="en-GB"/>
          </a:p>
        </p:txBody>
      </p:sp>
    </p:spTree>
    <p:extLst>
      <p:ext uri="{BB962C8B-B14F-4D97-AF65-F5344CB8AC3E}">
        <p14:creationId xmlns:p14="http://schemas.microsoft.com/office/powerpoint/2010/main" val="235097670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r>
              <a:rPr lang="da-DK" dirty="0" smtClean="0"/>
              <a:t>Generelt indikerer</a:t>
            </a:r>
            <a:r>
              <a:rPr lang="da-DK" baseline="0" dirty="0" smtClean="0"/>
              <a:t> dette at der ikke er meget enighed eller kendskab omkring udvikling og styring af rammearkitekturens indhold.</a:t>
            </a:r>
            <a:endParaRPr lang="da-DK" dirty="0"/>
          </a:p>
        </p:txBody>
      </p:sp>
      <p:sp>
        <p:nvSpPr>
          <p:cNvPr id="4" name="Pladsholder til slidenummer 3"/>
          <p:cNvSpPr>
            <a:spLocks noGrp="1"/>
          </p:cNvSpPr>
          <p:nvPr>
            <p:ph type="sldNum" sz="quarter" idx="10"/>
          </p:nvPr>
        </p:nvSpPr>
        <p:spPr/>
        <p:txBody>
          <a:bodyPr/>
          <a:lstStyle/>
          <a:p>
            <a:fld id="{49436F85-577F-4A92-A47F-D540A2BCC821}" type="slidenum">
              <a:rPr lang="en-GB" smtClean="0"/>
              <a:t>12</a:t>
            </a:fld>
            <a:endParaRPr lang="en-GB"/>
          </a:p>
        </p:txBody>
      </p:sp>
    </p:spTree>
    <p:extLst>
      <p:ext uri="{BB962C8B-B14F-4D97-AF65-F5344CB8AC3E}">
        <p14:creationId xmlns:p14="http://schemas.microsoft.com/office/powerpoint/2010/main" val="410496832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r>
              <a:rPr lang="da-DK" dirty="0" smtClean="0"/>
              <a:t>Enighed om at kommuner anvender eller orienterer sig om arkitekturstyring</a:t>
            </a:r>
            <a:r>
              <a:rPr lang="da-DK" baseline="0" dirty="0" smtClean="0"/>
              <a:t> gennem rammearkitekturen</a:t>
            </a:r>
            <a:endParaRPr lang="da-DK" dirty="0"/>
          </a:p>
        </p:txBody>
      </p:sp>
      <p:sp>
        <p:nvSpPr>
          <p:cNvPr id="4" name="Pladsholder til slidenummer 3"/>
          <p:cNvSpPr>
            <a:spLocks noGrp="1"/>
          </p:cNvSpPr>
          <p:nvPr>
            <p:ph type="sldNum" sz="quarter" idx="10"/>
          </p:nvPr>
        </p:nvSpPr>
        <p:spPr/>
        <p:txBody>
          <a:bodyPr/>
          <a:lstStyle/>
          <a:p>
            <a:fld id="{49436F85-577F-4A92-A47F-D540A2BCC821}" type="slidenum">
              <a:rPr lang="en-GB" smtClean="0"/>
              <a:t>13</a:t>
            </a:fld>
            <a:endParaRPr lang="en-GB"/>
          </a:p>
        </p:txBody>
      </p:sp>
    </p:spTree>
    <p:extLst>
      <p:ext uri="{BB962C8B-B14F-4D97-AF65-F5344CB8AC3E}">
        <p14:creationId xmlns:p14="http://schemas.microsoft.com/office/powerpoint/2010/main" val="3854218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r>
              <a:rPr lang="da-DK" dirty="0" smtClean="0"/>
              <a:t>Få kommuner har</a:t>
            </a:r>
            <a:r>
              <a:rPr lang="da-DK" baseline="0" dirty="0" smtClean="0"/>
              <a:t> udstillet til RA og oplever at andre kommuner bruger deres løsninger/byggeblokke. Men det er ikke alle kommuner, der har de nødvendige kompetencer til at udvikle til RA</a:t>
            </a:r>
            <a:endParaRPr lang="da-DK" dirty="0"/>
          </a:p>
        </p:txBody>
      </p:sp>
      <p:sp>
        <p:nvSpPr>
          <p:cNvPr id="4" name="Pladsholder til slidenummer 3"/>
          <p:cNvSpPr>
            <a:spLocks noGrp="1"/>
          </p:cNvSpPr>
          <p:nvPr>
            <p:ph type="sldNum" sz="quarter" idx="10"/>
          </p:nvPr>
        </p:nvSpPr>
        <p:spPr/>
        <p:txBody>
          <a:bodyPr/>
          <a:lstStyle/>
          <a:p>
            <a:fld id="{49436F85-577F-4A92-A47F-D540A2BCC821}" type="slidenum">
              <a:rPr lang="en-GB" smtClean="0"/>
              <a:t>14</a:t>
            </a:fld>
            <a:endParaRPr lang="en-GB"/>
          </a:p>
        </p:txBody>
      </p:sp>
    </p:spTree>
    <p:extLst>
      <p:ext uri="{BB962C8B-B14F-4D97-AF65-F5344CB8AC3E}">
        <p14:creationId xmlns:p14="http://schemas.microsoft.com/office/powerpoint/2010/main" val="200867852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r>
              <a:rPr lang="da-DK" dirty="0" smtClean="0"/>
              <a:t>RA spiller en rolle i kommunernes anskaffelse af it løsninger, men få mener at processen er blevet mindre ressourcekrævende som resultat</a:t>
            </a:r>
            <a:r>
              <a:rPr lang="da-DK" baseline="0" dirty="0" smtClean="0"/>
              <a:t> af RA</a:t>
            </a:r>
            <a:endParaRPr lang="da-DK" dirty="0"/>
          </a:p>
        </p:txBody>
      </p:sp>
      <p:sp>
        <p:nvSpPr>
          <p:cNvPr id="4" name="Pladsholder til slidenummer 3"/>
          <p:cNvSpPr>
            <a:spLocks noGrp="1"/>
          </p:cNvSpPr>
          <p:nvPr>
            <p:ph type="sldNum" sz="quarter" idx="10"/>
          </p:nvPr>
        </p:nvSpPr>
        <p:spPr/>
        <p:txBody>
          <a:bodyPr/>
          <a:lstStyle/>
          <a:p>
            <a:fld id="{49436F85-577F-4A92-A47F-D540A2BCC821}" type="slidenum">
              <a:rPr lang="en-GB" smtClean="0"/>
              <a:t>15</a:t>
            </a:fld>
            <a:endParaRPr lang="en-GB"/>
          </a:p>
        </p:txBody>
      </p:sp>
    </p:spTree>
    <p:extLst>
      <p:ext uri="{BB962C8B-B14F-4D97-AF65-F5344CB8AC3E}">
        <p14:creationId xmlns:p14="http://schemas.microsoft.com/office/powerpoint/2010/main" val="152346316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r>
              <a:rPr lang="da-DK" dirty="0" smtClean="0"/>
              <a:t>Der er enighed om at rammearkitekturen genbrug og fremmer værdiskabende</a:t>
            </a:r>
            <a:r>
              <a:rPr lang="da-DK" baseline="0" dirty="0" smtClean="0"/>
              <a:t> processer, fælles sprog og deling af information</a:t>
            </a:r>
            <a:endParaRPr lang="da-DK" dirty="0"/>
          </a:p>
        </p:txBody>
      </p:sp>
      <p:sp>
        <p:nvSpPr>
          <p:cNvPr id="4" name="Pladsholder til slidenummer 3"/>
          <p:cNvSpPr>
            <a:spLocks noGrp="1"/>
          </p:cNvSpPr>
          <p:nvPr>
            <p:ph type="sldNum" sz="quarter" idx="10"/>
          </p:nvPr>
        </p:nvSpPr>
        <p:spPr/>
        <p:txBody>
          <a:bodyPr/>
          <a:lstStyle/>
          <a:p>
            <a:fld id="{49436F85-577F-4A92-A47F-D540A2BCC821}" type="slidenum">
              <a:rPr lang="en-GB" smtClean="0"/>
              <a:t>16</a:t>
            </a:fld>
            <a:endParaRPr lang="en-GB"/>
          </a:p>
        </p:txBody>
      </p:sp>
    </p:spTree>
    <p:extLst>
      <p:ext uri="{BB962C8B-B14F-4D97-AF65-F5344CB8AC3E}">
        <p14:creationId xmlns:p14="http://schemas.microsoft.com/office/powerpoint/2010/main" val="3702990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r>
              <a:rPr lang="da-DK" dirty="0" smtClean="0"/>
              <a:t>Enighed om at rammearkitekturen har en positiv effekt på integrationer – og en tiltro</a:t>
            </a:r>
            <a:r>
              <a:rPr lang="da-DK" baseline="0" dirty="0" smtClean="0"/>
              <a:t> til at KL vil lykkes med at få Ra implementeret i kommunerne</a:t>
            </a:r>
            <a:endParaRPr lang="da-DK" dirty="0"/>
          </a:p>
        </p:txBody>
      </p:sp>
      <p:sp>
        <p:nvSpPr>
          <p:cNvPr id="4" name="Pladsholder til slidenummer 3"/>
          <p:cNvSpPr>
            <a:spLocks noGrp="1"/>
          </p:cNvSpPr>
          <p:nvPr>
            <p:ph type="sldNum" sz="quarter" idx="10"/>
          </p:nvPr>
        </p:nvSpPr>
        <p:spPr/>
        <p:txBody>
          <a:bodyPr/>
          <a:lstStyle/>
          <a:p>
            <a:fld id="{49436F85-577F-4A92-A47F-D540A2BCC821}" type="slidenum">
              <a:rPr lang="en-GB" smtClean="0"/>
              <a:t>17</a:t>
            </a:fld>
            <a:endParaRPr lang="en-GB"/>
          </a:p>
        </p:txBody>
      </p:sp>
    </p:spTree>
    <p:extLst>
      <p:ext uri="{BB962C8B-B14F-4D97-AF65-F5344CB8AC3E}">
        <p14:creationId xmlns:p14="http://schemas.microsoft.com/office/powerpoint/2010/main" val="179141317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r>
              <a:rPr lang="da-DK" dirty="0" smtClean="0"/>
              <a:t>Rammearkitekturen havde</a:t>
            </a:r>
            <a:r>
              <a:rPr lang="da-DK" baseline="0" dirty="0" smtClean="0"/>
              <a:t> i 2017 betydning for kommunerne, men forventningerne til dens betydning i fremtiden er stor.</a:t>
            </a:r>
            <a:endParaRPr lang="da-DK" dirty="0"/>
          </a:p>
        </p:txBody>
      </p:sp>
      <p:sp>
        <p:nvSpPr>
          <p:cNvPr id="4" name="Pladsholder til slidenummer 3"/>
          <p:cNvSpPr>
            <a:spLocks noGrp="1"/>
          </p:cNvSpPr>
          <p:nvPr>
            <p:ph type="sldNum" sz="quarter" idx="10"/>
          </p:nvPr>
        </p:nvSpPr>
        <p:spPr/>
        <p:txBody>
          <a:bodyPr/>
          <a:lstStyle/>
          <a:p>
            <a:fld id="{49436F85-577F-4A92-A47F-D540A2BCC821}" type="slidenum">
              <a:rPr lang="en-GB" smtClean="0"/>
              <a:t>18</a:t>
            </a:fld>
            <a:endParaRPr lang="en-GB"/>
          </a:p>
        </p:txBody>
      </p:sp>
    </p:spTree>
    <p:extLst>
      <p:ext uri="{BB962C8B-B14F-4D97-AF65-F5344CB8AC3E}">
        <p14:creationId xmlns:p14="http://schemas.microsoft.com/office/powerpoint/2010/main" val="1514020774"/>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r>
              <a:rPr lang="da-DK" dirty="0" smtClean="0"/>
              <a:t>Dette afslutter orienteringen</a:t>
            </a:r>
            <a:r>
              <a:rPr lang="da-DK" baseline="0" dirty="0" smtClean="0"/>
              <a:t> om proces og resultater for effektmålingen.</a:t>
            </a:r>
            <a:endParaRPr lang="da-DK" dirty="0"/>
          </a:p>
        </p:txBody>
      </p:sp>
      <p:sp>
        <p:nvSpPr>
          <p:cNvPr id="4" name="Pladsholder til slidenummer 3"/>
          <p:cNvSpPr>
            <a:spLocks noGrp="1"/>
          </p:cNvSpPr>
          <p:nvPr>
            <p:ph type="sldNum" sz="quarter" idx="10"/>
          </p:nvPr>
        </p:nvSpPr>
        <p:spPr/>
        <p:txBody>
          <a:bodyPr/>
          <a:lstStyle/>
          <a:p>
            <a:fld id="{49436F85-577F-4A92-A47F-D540A2BCC821}" type="slidenum">
              <a:rPr lang="en-GB" smtClean="0"/>
              <a:t>19</a:t>
            </a:fld>
            <a:endParaRPr lang="en-GB"/>
          </a:p>
        </p:txBody>
      </p:sp>
    </p:spTree>
    <p:extLst>
      <p:ext uri="{BB962C8B-B14F-4D97-AF65-F5344CB8AC3E}">
        <p14:creationId xmlns:p14="http://schemas.microsoft.com/office/powerpoint/2010/main" val="405925262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r>
              <a:rPr lang="da-DK" dirty="0" smtClean="0"/>
              <a:t>Forud for målingen gennemførte</a:t>
            </a:r>
            <a:r>
              <a:rPr lang="da-DK" baseline="0" dirty="0" smtClean="0"/>
              <a:t> projektet en mindre pilotafprøvning med kommuner, konsulenthuse og leverandører i arbejdsgruppen</a:t>
            </a:r>
          </a:p>
          <a:p>
            <a:r>
              <a:rPr lang="da-DK" baseline="0" dirty="0" smtClean="0"/>
              <a:t>Dette resulterede i 3 konkrete forbedringer før gennemførsel af målingen</a:t>
            </a:r>
          </a:p>
          <a:p>
            <a:endParaRPr lang="da-DK" baseline="0" dirty="0" smtClean="0"/>
          </a:p>
          <a:p>
            <a:r>
              <a:rPr lang="da-DK" baseline="0" dirty="0" smtClean="0"/>
              <a:t>Da målingen havde meget lave svarprocenter forlængede vi svarperioden, kontaktede samtlige der ikke havde startet eller kun delvist  gennemført  og udvidede supporten</a:t>
            </a:r>
          </a:p>
          <a:p>
            <a:endParaRPr lang="da-DK" dirty="0"/>
          </a:p>
        </p:txBody>
      </p:sp>
      <p:sp>
        <p:nvSpPr>
          <p:cNvPr id="4" name="Pladsholder til slidenummer 3"/>
          <p:cNvSpPr>
            <a:spLocks noGrp="1"/>
          </p:cNvSpPr>
          <p:nvPr>
            <p:ph type="sldNum" sz="quarter" idx="10"/>
          </p:nvPr>
        </p:nvSpPr>
        <p:spPr/>
        <p:txBody>
          <a:bodyPr/>
          <a:lstStyle/>
          <a:p>
            <a:fld id="{49436F85-577F-4A92-A47F-D540A2BCC821}" type="slidenum">
              <a:rPr lang="en-GB" smtClean="0"/>
              <a:t>2</a:t>
            </a:fld>
            <a:endParaRPr lang="en-GB"/>
          </a:p>
        </p:txBody>
      </p:sp>
    </p:spTree>
    <p:extLst>
      <p:ext uri="{BB962C8B-B14F-4D97-AF65-F5344CB8AC3E}">
        <p14:creationId xmlns:p14="http://schemas.microsoft.com/office/powerpoint/2010/main" val="846175526"/>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r>
              <a:rPr lang="da-DK" dirty="0" smtClean="0"/>
              <a:t>Projektet beder rådet at drøfte og give input til den videre proces med fokus</a:t>
            </a:r>
            <a:r>
              <a:rPr lang="da-DK" baseline="0" dirty="0" smtClean="0"/>
              <a:t> på</a:t>
            </a:r>
          </a:p>
          <a:p>
            <a:endParaRPr lang="da-DK" baseline="0" dirty="0" smtClean="0"/>
          </a:p>
          <a:p>
            <a:r>
              <a:rPr lang="da-DK" baseline="0" dirty="0" smtClean="0"/>
              <a:t>Leverandør/konsulent-målingen: hvad anbefaler rådet?</a:t>
            </a:r>
          </a:p>
          <a:p>
            <a:r>
              <a:rPr lang="da-DK" baseline="0" dirty="0" smtClean="0"/>
              <a:t>Hvor ofte skal målingen gennemføres?</a:t>
            </a:r>
          </a:p>
          <a:p>
            <a:r>
              <a:rPr lang="da-DK" baseline="0" dirty="0" smtClean="0"/>
              <a:t>Kommunikation af resultatet? Hvad er rådets holdning?</a:t>
            </a:r>
          </a:p>
        </p:txBody>
      </p:sp>
      <p:sp>
        <p:nvSpPr>
          <p:cNvPr id="4" name="Pladsholder til slidenummer 3"/>
          <p:cNvSpPr>
            <a:spLocks noGrp="1"/>
          </p:cNvSpPr>
          <p:nvPr>
            <p:ph type="sldNum" sz="quarter" idx="10"/>
          </p:nvPr>
        </p:nvSpPr>
        <p:spPr/>
        <p:txBody>
          <a:bodyPr/>
          <a:lstStyle/>
          <a:p>
            <a:fld id="{49436F85-577F-4A92-A47F-D540A2BCC821}" type="slidenum">
              <a:rPr lang="en-GB" smtClean="0"/>
              <a:t>20</a:t>
            </a:fld>
            <a:endParaRPr lang="en-GB"/>
          </a:p>
        </p:txBody>
      </p:sp>
    </p:spTree>
    <p:extLst>
      <p:ext uri="{BB962C8B-B14F-4D97-AF65-F5344CB8AC3E}">
        <p14:creationId xmlns:p14="http://schemas.microsoft.com/office/powerpoint/2010/main" val="84326611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r>
              <a:rPr lang="da-DK" dirty="0" smtClean="0"/>
              <a:t>Det kedelige først:</a:t>
            </a:r>
            <a:r>
              <a:rPr lang="da-DK" baseline="0" dirty="0" smtClean="0"/>
              <a:t> Vi kan ikke bruge besvarelserne fra leverandører og konsulenthuse, da besvarelsesprocenten er for lav og resultatet af målingen derfor ikke er repræsentativ. Årsagen er at vi i projektet har valgt en for stor respondentgruppe (Dialogforum - 268) samt overvurderet respondenternes vilje til at benytte ca. 30 minutter til at besvare målingen. Totalt har 11 gennemført og 6 delvist gennemført. </a:t>
            </a:r>
            <a:endParaRPr lang="da-DK" dirty="0" smtClean="0"/>
          </a:p>
          <a:p>
            <a:endParaRPr lang="da-DK" dirty="0" smtClean="0"/>
          </a:p>
          <a:p>
            <a:r>
              <a:rPr lang="da-DK" dirty="0" smtClean="0"/>
              <a:t>For</a:t>
            </a:r>
            <a:r>
              <a:rPr lang="da-DK" baseline="0" dirty="0" smtClean="0"/>
              <a:t> kommunerne er der 27 kommuner, der har gennemført, 10 kommuner der har delvist gennemført. Svarprocenten vurderes lav men acceptabel, givet at det er første måling, samt at det for nogle kommuner er et emne, der ikke ligger tæt på deres daglige IT arbejde. Store, mellem og små kommuner har gennemført, kommuner i og udenfor Arkitekturnetværkene har gennemført, så der er bred repræsentation i besvarelsen.</a:t>
            </a:r>
          </a:p>
          <a:p>
            <a:r>
              <a:rPr lang="da-DK" baseline="0" dirty="0" smtClean="0"/>
              <a:t> </a:t>
            </a:r>
            <a:endParaRPr lang="da-DK" dirty="0"/>
          </a:p>
        </p:txBody>
      </p:sp>
      <p:sp>
        <p:nvSpPr>
          <p:cNvPr id="4" name="Pladsholder til slidenummer 3"/>
          <p:cNvSpPr>
            <a:spLocks noGrp="1"/>
          </p:cNvSpPr>
          <p:nvPr>
            <p:ph type="sldNum" sz="quarter" idx="10"/>
          </p:nvPr>
        </p:nvSpPr>
        <p:spPr/>
        <p:txBody>
          <a:bodyPr/>
          <a:lstStyle/>
          <a:p>
            <a:fld id="{49436F85-577F-4A92-A47F-D540A2BCC821}" type="slidenum">
              <a:rPr lang="en-GB" smtClean="0"/>
              <a:t>3</a:t>
            </a:fld>
            <a:endParaRPr lang="en-GB"/>
          </a:p>
        </p:txBody>
      </p:sp>
    </p:spTree>
    <p:extLst>
      <p:ext uri="{BB962C8B-B14F-4D97-AF65-F5344CB8AC3E}">
        <p14:creationId xmlns:p14="http://schemas.microsoft.com/office/powerpoint/2010/main" val="275771312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r>
              <a:rPr lang="da-DK" dirty="0" smtClean="0"/>
              <a:t>Der er observeret flg.</a:t>
            </a:r>
            <a:r>
              <a:rPr lang="da-DK" baseline="0" dirty="0" smtClean="0"/>
              <a:t> hovedtendenser, der også er gengivet i sagsfremstillingen.</a:t>
            </a:r>
            <a:endParaRPr lang="da-DK" dirty="0"/>
          </a:p>
        </p:txBody>
      </p:sp>
      <p:sp>
        <p:nvSpPr>
          <p:cNvPr id="4" name="Pladsholder til slidenummer 3"/>
          <p:cNvSpPr>
            <a:spLocks noGrp="1"/>
          </p:cNvSpPr>
          <p:nvPr>
            <p:ph type="sldNum" sz="quarter" idx="10"/>
          </p:nvPr>
        </p:nvSpPr>
        <p:spPr/>
        <p:txBody>
          <a:bodyPr/>
          <a:lstStyle/>
          <a:p>
            <a:fld id="{49436F85-577F-4A92-A47F-D540A2BCC821}" type="slidenum">
              <a:rPr lang="en-GB" smtClean="0"/>
              <a:t>4</a:t>
            </a:fld>
            <a:endParaRPr lang="en-GB"/>
          </a:p>
        </p:txBody>
      </p:sp>
    </p:spTree>
    <p:extLst>
      <p:ext uri="{BB962C8B-B14F-4D97-AF65-F5344CB8AC3E}">
        <p14:creationId xmlns:p14="http://schemas.microsoft.com/office/powerpoint/2010/main" val="25929374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r>
              <a:rPr lang="da-DK" dirty="0" smtClean="0"/>
              <a:t>Hvordan skal det læses – Enig eller meget enig</a:t>
            </a:r>
          </a:p>
          <a:p>
            <a:r>
              <a:rPr lang="da-DK" dirty="0" smtClean="0"/>
              <a:t>… = Den fælleskommunale rammearkitektur</a:t>
            </a:r>
          </a:p>
          <a:p>
            <a:endParaRPr lang="da-DK" dirty="0" smtClean="0"/>
          </a:p>
          <a:p>
            <a:r>
              <a:rPr lang="da-DK" dirty="0" smtClean="0"/>
              <a:t>Enighed om at Den fælleskommunale Rammearkitektur skaber bedre betingelser for datadeling – forventninger</a:t>
            </a:r>
            <a:r>
              <a:rPr lang="da-DK" baseline="0" dirty="0" smtClean="0"/>
              <a:t> til fremtiden</a:t>
            </a:r>
            <a:endParaRPr lang="da-DK" dirty="0" smtClean="0"/>
          </a:p>
          <a:p>
            <a:endParaRPr lang="da-DK" dirty="0" smtClean="0"/>
          </a:p>
          <a:p>
            <a:endParaRPr lang="da-DK" dirty="0" smtClean="0"/>
          </a:p>
          <a:p>
            <a:endParaRPr lang="da-DK" dirty="0"/>
          </a:p>
        </p:txBody>
      </p:sp>
      <p:sp>
        <p:nvSpPr>
          <p:cNvPr id="4" name="Pladsholder til slidenummer 3"/>
          <p:cNvSpPr>
            <a:spLocks noGrp="1"/>
          </p:cNvSpPr>
          <p:nvPr>
            <p:ph type="sldNum" sz="quarter" idx="10"/>
          </p:nvPr>
        </p:nvSpPr>
        <p:spPr/>
        <p:txBody>
          <a:bodyPr/>
          <a:lstStyle/>
          <a:p>
            <a:fld id="{49436F85-577F-4A92-A47F-D540A2BCC821}" type="slidenum">
              <a:rPr lang="en-GB" smtClean="0"/>
              <a:t>5</a:t>
            </a:fld>
            <a:endParaRPr lang="en-GB"/>
          </a:p>
        </p:txBody>
      </p:sp>
    </p:spTree>
    <p:extLst>
      <p:ext uri="{BB962C8B-B14F-4D97-AF65-F5344CB8AC3E}">
        <p14:creationId xmlns:p14="http://schemas.microsoft.com/office/powerpoint/2010/main" val="281697676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r>
              <a:rPr lang="da-DK" dirty="0" smtClean="0"/>
              <a:t>Enighed</a:t>
            </a:r>
            <a:r>
              <a:rPr lang="da-DK" baseline="0" dirty="0" smtClean="0"/>
              <a:t> om at RA stimulerer innovation og nytænkning – og opmærksomhed på kommunikation af rammearkitekturen</a:t>
            </a:r>
            <a:endParaRPr lang="da-DK" dirty="0"/>
          </a:p>
        </p:txBody>
      </p:sp>
      <p:sp>
        <p:nvSpPr>
          <p:cNvPr id="4" name="Pladsholder til slidenummer 3"/>
          <p:cNvSpPr>
            <a:spLocks noGrp="1"/>
          </p:cNvSpPr>
          <p:nvPr>
            <p:ph type="sldNum" sz="quarter" idx="10"/>
          </p:nvPr>
        </p:nvSpPr>
        <p:spPr/>
        <p:txBody>
          <a:bodyPr/>
          <a:lstStyle/>
          <a:p>
            <a:fld id="{49436F85-577F-4A92-A47F-D540A2BCC821}" type="slidenum">
              <a:rPr lang="en-GB" smtClean="0"/>
              <a:t>6</a:t>
            </a:fld>
            <a:endParaRPr lang="en-GB"/>
          </a:p>
        </p:txBody>
      </p:sp>
    </p:spTree>
    <p:extLst>
      <p:ext uri="{BB962C8B-B14F-4D97-AF65-F5344CB8AC3E}">
        <p14:creationId xmlns:p14="http://schemas.microsoft.com/office/powerpoint/2010/main" val="298660697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r>
              <a:rPr lang="da-DK" dirty="0" smtClean="0"/>
              <a:t>Enighed at RA åbner konkurrencen på det kommunale it marked</a:t>
            </a:r>
            <a:endParaRPr lang="da-DK" dirty="0"/>
          </a:p>
        </p:txBody>
      </p:sp>
      <p:sp>
        <p:nvSpPr>
          <p:cNvPr id="4" name="Pladsholder til slidenummer 3"/>
          <p:cNvSpPr>
            <a:spLocks noGrp="1"/>
          </p:cNvSpPr>
          <p:nvPr>
            <p:ph type="sldNum" sz="quarter" idx="10"/>
          </p:nvPr>
        </p:nvSpPr>
        <p:spPr/>
        <p:txBody>
          <a:bodyPr/>
          <a:lstStyle/>
          <a:p>
            <a:fld id="{49436F85-577F-4A92-A47F-D540A2BCC821}" type="slidenum">
              <a:rPr lang="en-GB" smtClean="0"/>
              <a:t>7</a:t>
            </a:fld>
            <a:endParaRPr lang="en-GB"/>
          </a:p>
        </p:txBody>
      </p:sp>
    </p:spTree>
    <p:extLst>
      <p:ext uri="{BB962C8B-B14F-4D97-AF65-F5344CB8AC3E}">
        <p14:creationId xmlns:p14="http://schemas.microsoft.com/office/powerpoint/2010/main" val="399112509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r>
              <a:rPr lang="da-DK" dirty="0" smtClean="0"/>
              <a:t>Kendskab til det strategiske lag og</a:t>
            </a:r>
            <a:r>
              <a:rPr lang="da-DK" baseline="0" dirty="0" smtClean="0"/>
              <a:t> arkitekturstyring i RA</a:t>
            </a:r>
          </a:p>
          <a:p>
            <a:r>
              <a:rPr lang="da-DK" baseline="0" dirty="0" smtClean="0"/>
              <a:t>Kendskab til de logiske og fysiske lag i </a:t>
            </a:r>
            <a:r>
              <a:rPr lang="da-DK" baseline="0" dirty="0" err="1" smtClean="0"/>
              <a:t>rammmearkitekturen</a:t>
            </a:r>
            <a:endParaRPr lang="da-DK" dirty="0"/>
          </a:p>
        </p:txBody>
      </p:sp>
      <p:sp>
        <p:nvSpPr>
          <p:cNvPr id="4" name="Pladsholder til slidenummer 3"/>
          <p:cNvSpPr>
            <a:spLocks noGrp="1"/>
          </p:cNvSpPr>
          <p:nvPr>
            <p:ph type="sldNum" sz="quarter" idx="10"/>
          </p:nvPr>
        </p:nvSpPr>
        <p:spPr/>
        <p:txBody>
          <a:bodyPr/>
          <a:lstStyle/>
          <a:p>
            <a:fld id="{49436F85-577F-4A92-A47F-D540A2BCC821}" type="slidenum">
              <a:rPr lang="en-GB" smtClean="0"/>
              <a:t>8</a:t>
            </a:fld>
            <a:endParaRPr lang="en-GB"/>
          </a:p>
        </p:txBody>
      </p:sp>
    </p:spTree>
    <p:extLst>
      <p:ext uri="{BB962C8B-B14F-4D97-AF65-F5344CB8AC3E}">
        <p14:creationId xmlns:p14="http://schemas.microsoft.com/office/powerpoint/2010/main" val="74915200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r>
              <a:rPr lang="da-DK" dirty="0" smtClean="0"/>
              <a:t>Der</a:t>
            </a:r>
            <a:r>
              <a:rPr lang="da-DK" baseline="0" dirty="0" smtClean="0"/>
              <a:t> er enighed om at kunne finde relevant information, men næste målepunkt nuancerer dette…</a:t>
            </a:r>
          </a:p>
          <a:p>
            <a:r>
              <a:rPr lang="da-DK" baseline="0" dirty="0" smtClean="0"/>
              <a:t>Samtidig peger kommentarer på at der med fordel kan arbejdes videre med indhold.</a:t>
            </a:r>
            <a:endParaRPr lang="da-DK" dirty="0"/>
          </a:p>
        </p:txBody>
      </p:sp>
      <p:sp>
        <p:nvSpPr>
          <p:cNvPr id="4" name="Pladsholder til slidenummer 3"/>
          <p:cNvSpPr>
            <a:spLocks noGrp="1"/>
          </p:cNvSpPr>
          <p:nvPr>
            <p:ph type="sldNum" sz="quarter" idx="10"/>
          </p:nvPr>
        </p:nvSpPr>
        <p:spPr/>
        <p:txBody>
          <a:bodyPr/>
          <a:lstStyle/>
          <a:p>
            <a:fld id="{49436F85-577F-4A92-A47F-D540A2BCC821}" type="slidenum">
              <a:rPr lang="en-GB" smtClean="0"/>
              <a:t>9</a:t>
            </a:fld>
            <a:endParaRPr lang="en-GB"/>
          </a:p>
        </p:txBody>
      </p:sp>
    </p:spTree>
    <p:extLst>
      <p:ext uri="{BB962C8B-B14F-4D97-AF65-F5344CB8AC3E}">
        <p14:creationId xmlns:p14="http://schemas.microsoft.com/office/powerpoint/2010/main" val="2648200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19.jpg"/><Relationship Id="rId2" Type="http://schemas.openxmlformats.org/officeDocument/2006/relationships/image" Target="../media/image18.jpg"/><Relationship Id="rId1" Type="http://schemas.openxmlformats.org/officeDocument/2006/relationships/slideMaster" Target="../slideMasters/slideMaster1.xml"/><Relationship Id="rId5" Type="http://schemas.openxmlformats.org/officeDocument/2006/relationships/image" Target="../media/image11.png"/><Relationship Id="rId4" Type="http://schemas.openxmlformats.org/officeDocument/2006/relationships/image" Target="../media/image10.png"/></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20.jpg"/><Relationship Id="rId1" Type="http://schemas.openxmlformats.org/officeDocument/2006/relationships/slideMaster" Target="../slideMasters/slideMaster1.xml"/><Relationship Id="rId6" Type="http://schemas.openxmlformats.org/officeDocument/2006/relationships/image" Target="../media/image21.jpg"/><Relationship Id="rId5" Type="http://schemas.openxmlformats.org/officeDocument/2006/relationships/image" Target="../media/image3.emf"/><Relationship Id="rId4" Type="http://schemas.openxmlformats.org/officeDocument/2006/relationships/image" Target="../media/image11.png"/></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22.jpg"/><Relationship Id="rId1" Type="http://schemas.openxmlformats.org/officeDocument/2006/relationships/slideMaster" Target="../slideMasters/slideMaster1.xml"/><Relationship Id="rId5" Type="http://schemas.openxmlformats.org/officeDocument/2006/relationships/image" Target="../media/image23.jpg"/><Relationship Id="rId4" Type="http://schemas.openxmlformats.org/officeDocument/2006/relationships/image" Target="../media/image11.png"/></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png"/><Relationship Id="rId1" Type="http://schemas.openxmlformats.org/officeDocument/2006/relationships/slideMaster" Target="../slideMasters/slideMaster1.xml"/><Relationship Id="rId6" Type="http://schemas.openxmlformats.org/officeDocument/2006/relationships/image" Target="../media/image25.jpg"/><Relationship Id="rId5" Type="http://schemas.openxmlformats.org/officeDocument/2006/relationships/image" Target="../media/image24.jpg"/><Relationship Id="rId4" Type="http://schemas.openxmlformats.org/officeDocument/2006/relationships/image" Target="../media/image3.emf"/></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26.jpg"/><Relationship Id="rId1" Type="http://schemas.openxmlformats.org/officeDocument/2006/relationships/slideMaster" Target="../slideMasters/slideMaster1.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11.png"/></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11.png"/><Relationship Id="rId7" Type="http://schemas.openxmlformats.org/officeDocument/2006/relationships/image" Target="../media/image27.jpg"/><Relationship Id="rId2" Type="http://schemas.openxmlformats.org/officeDocument/2006/relationships/image" Target="../media/image10.png"/><Relationship Id="rId1" Type="http://schemas.openxmlformats.org/officeDocument/2006/relationships/slideMaster" Target="../slideMasters/slideMaster1.xml"/><Relationship Id="rId6" Type="http://schemas.openxmlformats.org/officeDocument/2006/relationships/image" Target="../media/image3.emf"/><Relationship Id="rId5" Type="http://schemas.openxmlformats.org/officeDocument/2006/relationships/image" Target="../media/image7.png"/><Relationship Id="rId4" Type="http://schemas.openxmlformats.org/officeDocument/2006/relationships/image" Target="../media/image6.png"/></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28.jpg"/><Relationship Id="rId1" Type="http://schemas.openxmlformats.org/officeDocument/2006/relationships/slideMaster" Target="../slideMasters/slideMaster1.xml"/><Relationship Id="rId4" Type="http://schemas.openxmlformats.org/officeDocument/2006/relationships/image" Target="../media/image7.png"/></Relationships>
</file>

<file path=ppt/slideLayouts/_rels/slideLayout1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Master" Target="../slideMasters/slideMaster1.xml"/><Relationship Id="rId5" Type="http://schemas.openxmlformats.org/officeDocument/2006/relationships/image" Target="../media/image27.jpg"/><Relationship Id="rId4" Type="http://schemas.openxmlformats.org/officeDocument/2006/relationships/image" Target="../media/image3.emf"/></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image" Target="../media/image3.emf"/><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emf"/><Relationship Id="rId1" Type="http://schemas.openxmlformats.org/officeDocument/2006/relationships/slideMaster" Target="../slideMasters/slideMaster1.xml"/><Relationship Id="rId5" Type="http://schemas.openxmlformats.org/officeDocument/2006/relationships/image" Target="../media/image8.jpg"/><Relationship Id="rId4" Type="http://schemas.openxmlformats.org/officeDocument/2006/relationships/image" Target="../media/image7.png"/></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Master" Target="../slideMasters/slideMaster1.xml"/><Relationship Id="rId4" Type="http://schemas.openxmlformats.org/officeDocument/2006/relationships/image" Target="../media/image11.png"/></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12.png"/><Relationship Id="rId1" Type="http://schemas.openxmlformats.org/officeDocument/2006/relationships/slideMaster" Target="../slideMasters/slideMaster1.xml"/><Relationship Id="rId5" Type="http://schemas.openxmlformats.org/officeDocument/2006/relationships/image" Target="../media/image3.emf"/><Relationship Id="rId4" Type="http://schemas.openxmlformats.org/officeDocument/2006/relationships/image" Target="../media/image11.png"/></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3.jp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14.jpg"/><Relationship Id="rId1" Type="http://schemas.openxmlformats.org/officeDocument/2006/relationships/slideMaster" Target="../slideMasters/slideMaster1.xml"/><Relationship Id="rId4" Type="http://schemas.openxmlformats.org/officeDocument/2006/relationships/image" Target="../media/image15.jpg"/></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image" Target="../media/image16.jp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17.jpg"/><Relationship Id="rId2" Type="http://schemas.openxmlformats.org/officeDocument/2006/relationships/image" Target="../media/image5.emf"/><Relationship Id="rId1" Type="http://schemas.openxmlformats.org/officeDocument/2006/relationships/slideMaster" Target="../slideMasters/slideMaster1.xml"/><Relationship Id="rId5" Type="http://schemas.openxmlformats.org/officeDocument/2006/relationships/image" Target="../media/image7.png"/><Relationship Id="rId4" Type="http://schemas.openxmlformats.org/officeDocument/2006/relationships/image" Target="../media/image6.png"/></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eldias">
    <p:spTree>
      <p:nvGrpSpPr>
        <p:cNvPr id="1" name=""/>
        <p:cNvGrpSpPr/>
        <p:nvPr/>
      </p:nvGrpSpPr>
      <p:grpSpPr>
        <a:xfrm>
          <a:off x="0" y="0"/>
          <a:ext cx="0" cy="0"/>
          <a:chOff x="0" y="0"/>
          <a:chExt cx="0" cy="0"/>
        </a:xfrm>
      </p:grpSpPr>
      <p:pic>
        <p:nvPicPr>
          <p:cNvPr id="16" name="Billede 1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785322" y="0"/>
            <a:ext cx="2642921" cy="1485900"/>
          </a:xfrm>
          <a:prstGeom prst="rect">
            <a:avLst/>
          </a:prstGeom>
          <a:ln w="3175">
            <a:solidFill>
              <a:schemeClr val="accent5"/>
            </a:solidFill>
          </a:ln>
        </p:spPr>
      </p:pic>
      <p:sp>
        <p:nvSpPr>
          <p:cNvPr id="7" name="Pladsholder til dato 6"/>
          <p:cNvSpPr>
            <a:spLocks noGrp="1"/>
          </p:cNvSpPr>
          <p:nvPr>
            <p:ph type="dt" sz="half" idx="10"/>
          </p:nvPr>
        </p:nvSpPr>
        <p:spPr/>
        <p:txBody>
          <a:bodyPr/>
          <a:lstStyle/>
          <a:p>
            <a:r>
              <a:rPr lang="da-DK" smtClean="0"/>
              <a:t>Fælleskommunal digital handlingsplan</a:t>
            </a:r>
            <a:endParaRPr lang="en-GB" dirty="0"/>
          </a:p>
        </p:txBody>
      </p:sp>
      <p:sp>
        <p:nvSpPr>
          <p:cNvPr id="12" name="Pladsholder til sidefod 11"/>
          <p:cNvSpPr>
            <a:spLocks noGrp="1"/>
          </p:cNvSpPr>
          <p:nvPr>
            <p:ph type="ftr" sz="quarter" idx="11"/>
          </p:nvPr>
        </p:nvSpPr>
        <p:spPr/>
        <p:txBody>
          <a:bodyPr/>
          <a:lstStyle>
            <a:lvl1pPr>
              <a:defRPr sz="1000"/>
            </a:lvl1pPr>
          </a:lstStyle>
          <a:p>
            <a:r>
              <a:rPr lang="da-DK" smtClean="0"/>
              <a:t>Fælleskommunal digital handlingsplan</a:t>
            </a:r>
            <a:endParaRPr lang="en-GB" dirty="0"/>
          </a:p>
        </p:txBody>
      </p:sp>
      <p:sp>
        <p:nvSpPr>
          <p:cNvPr id="8" name="Title 1"/>
          <p:cNvSpPr>
            <a:spLocks noGrp="1"/>
          </p:cNvSpPr>
          <p:nvPr>
            <p:ph type="ctrTitle" hasCustomPrompt="1"/>
          </p:nvPr>
        </p:nvSpPr>
        <p:spPr>
          <a:xfrm>
            <a:off x="1908174" y="2973600"/>
            <a:ext cx="9123364" cy="1411200"/>
          </a:xfrm>
        </p:spPr>
        <p:txBody>
          <a:bodyPr anchor="b"/>
          <a:lstStyle>
            <a:lvl1pPr algn="l">
              <a:lnSpc>
                <a:spcPct val="80000"/>
              </a:lnSpc>
              <a:defRPr sz="5000" b="0" cap="all" spc="-100" baseline="0">
                <a:latin typeface="Arial Black" panose="020B0A04020102020204" pitchFamily="34" charset="0"/>
              </a:defRPr>
            </a:lvl1pPr>
          </a:lstStyle>
          <a:p>
            <a:r>
              <a:rPr lang="da-DK" noProof="0" dirty="0" smtClean="0"/>
              <a:t>Overskrift I to linjer</a:t>
            </a:r>
            <a:endParaRPr lang="da-DK" noProof="0" dirty="0"/>
          </a:p>
        </p:txBody>
      </p:sp>
      <p:sp>
        <p:nvSpPr>
          <p:cNvPr id="3" name="Subtitle 2"/>
          <p:cNvSpPr>
            <a:spLocks noGrp="1"/>
          </p:cNvSpPr>
          <p:nvPr>
            <p:ph type="subTitle" idx="1" hasCustomPrompt="1"/>
          </p:nvPr>
        </p:nvSpPr>
        <p:spPr>
          <a:xfrm>
            <a:off x="1908174" y="4383656"/>
            <a:ext cx="9123363" cy="648000"/>
          </a:xfrm>
        </p:spPr>
        <p:txBody>
          <a:bodyPr/>
          <a:lstStyle>
            <a:lvl1pPr marL="0" indent="0" algn="l">
              <a:buNone/>
              <a:defRPr sz="1600" b="0" baseline="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da-DK" noProof="0" dirty="0" smtClean="0"/>
              <a:t>Klik, og tilføj sted og dato</a:t>
            </a:r>
            <a:endParaRPr lang="da-DK" noProof="0" dirty="0"/>
          </a:p>
        </p:txBody>
      </p:sp>
      <p:sp>
        <p:nvSpPr>
          <p:cNvPr id="13" name="Pladsholder til slidenummer 12" hidden="1"/>
          <p:cNvSpPr>
            <a:spLocks noGrp="1"/>
          </p:cNvSpPr>
          <p:nvPr>
            <p:ph type="sldNum" sz="quarter" idx="12"/>
          </p:nvPr>
        </p:nvSpPr>
        <p:spPr>
          <a:xfrm>
            <a:off x="10465806" y="7139090"/>
            <a:ext cx="541920" cy="438620"/>
          </a:xfrm>
        </p:spPr>
        <p:txBody>
          <a:bodyPr/>
          <a:lstStyle>
            <a:lvl1pPr>
              <a:defRPr sz="100"/>
            </a:lvl1pPr>
          </a:lstStyle>
          <a:p>
            <a:fld id="{45D37B1E-C366-494F-A587-962AD9AABC83}" type="slidenum">
              <a:rPr lang="en-GB" smtClean="0"/>
              <a:pPr/>
              <a:t>‹nr.›</a:t>
            </a:fld>
            <a:endParaRPr lang="en-GB" dirty="0"/>
          </a:p>
        </p:txBody>
      </p:sp>
      <p:sp>
        <p:nvSpPr>
          <p:cNvPr id="10" name="Text Box 48"/>
          <p:cNvSpPr txBox="1">
            <a:spLocks noChangeArrowheads="1"/>
          </p:cNvSpPr>
          <p:nvPr userDrawn="1"/>
        </p:nvSpPr>
        <p:spPr bwMode="auto">
          <a:xfrm>
            <a:off x="-2545976" y="1548000"/>
            <a:ext cx="2403576" cy="160300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spcAft>
                <a:spcPts val="600"/>
              </a:spcAft>
              <a:defRPr/>
            </a:pPr>
            <a:r>
              <a:rPr lang="da-DK" sz="1000" b="1" noProof="1" smtClean="0">
                <a:solidFill>
                  <a:schemeClr val="tx1">
                    <a:lumMod val="75000"/>
                    <a:lumOff val="25000"/>
                  </a:schemeClr>
                </a:solidFill>
              </a:rPr>
              <a:t>Titeldias</a:t>
            </a:r>
          </a:p>
          <a:p>
            <a:pPr algn="r" eaLnBrk="1" hangingPunct="1">
              <a:spcAft>
                <a:spcPts val="300"/>
              </a:spcAft>
              <a:defRPr/>
            </a:pPr>
            <a:r>
              <a:rPr lang="da-DK" sz="1000" b="1" noProof="1" smtClean="0">
                <a:solidFill>
                  <a:schemeClr val="tx1">
                    <a:lumMod val="75000"/>
                    <a:lumOff val="25000"/>
                  </a:schemeClr>
                </a:solidFill>
              </a:rPr>
              <a:t>Indsæt TITEL og EMNE</a:t>
            </a:r>
          </a:p>
          <a:p>
            <a:pPr algn="r" eaLnBrk="1" hangingPunct="1">
              <a:spcAft>
                <a:spcPts val="240"/>
              </a:spcAft>
              <a:defRPr/>
            </a:pPr>
            <a:r>
              <a:rPr lang="da-DK" altLang="da-DK" sz="1000" b="1" noProof="1" smtClean="0">
                <a:solidFill>
                  <a:schemeClr val="tx1">
                    <a:lumMod val="75000"/>
                    <a:lumOff val="25000"/>
                  </a:schemeClr>
                </a:solidFill>
              </a:rPr>
              <a:t>1. </a:t>
            </a:r>
            <a:r>
              <a:rPr lang="da-DK" altLang="da-DK" sz="1000" b="0" noProof="1" smtClean="0">
                <a:solidFill>
                  <a:schemeClr val="tx1">
                    <a:lumMod val="75000"/>
                    <a:lumOff val="25000"/>
                  </a:schemeClr>
                </a:solidFill>
              </a:rPr>
              <a:t>Klik</a:t>
            </a:r>
            <a:r>
              <a:rPr lang="da-DK" altLang="da-DK" sz="1000" b="0" baseline="0" noProof="1" smtClean="0">
                <a:solidFill>
                  <a:schemeClr val="tx1">
                    <a:lumMod val="75000"/>
                    <a:lumOff val="25000"/>
                  </a:schemeClr>
                </a:solidFill>
              </a:rPr>
              <a:t> på</a:t>
            </a:r>
            <a:r>
              <a:rPr lang="da-DK" altLang="da-DK" sz="1000" noProof="1" smtClean="0">
                <a:solidFill>
                  <a:schemeClr val="tx1">
                    <a:lumMod val="75000"/>
                    <a:lumOff val="25000"/>
                  </a:schemeClr>
                </a:solidFill>
              </a:rPr>
              <a:t> fanen </a:t>
            </a:r>
            <a:r>
              <a:rPr lang="da-DK" altLang="da-DK" sz="1000" b="1" noProof="1" smtClean="0">
                <a:solidFill>
                  <a:schemeClr val="tx1">
                    <a:lumMod val="75000"/>
                    <a:lumOff val="25000"/>
                  </a:schemeClr>
                </a:solidFill>
              </a:rPr>
              <a:t>INDSÆT </a:t>
            </a:r>
            <a:r>
              <a:rPr lang="da-DK" altLang="da-DK" sz="1000" noProof="1" smtClean="0">
                <a:solidFill>
                  <a:schemeClr val="tx1">
                    <a:lumMod val="75000"/>
                    <a:lumOff val="25000"/>
                  </a:schemeClr>
                </a:solidFill>
              </a:rPr>
              <a:t>i topmenuen </a:t>
            </a:r>
          </a:p>
          <a:p>
            <a:pPr algn="r" eaLnBrk="1" hangingPunct="1">
              <a:spcAft>
                <a:spcPts val="240"/>
              </a:spcAft>
              <a:defRPr/>
            </a:pPr>
            <a:r>
              <a:rPr lang="da-DK" altLang="da-DK" sz="1000" b="1" noProof="1" smtClean="0">
                <a:solidFill>
                  <a:schemeClr val="tx1">
                    <a:lumMod val="75000"/>
                    <a:lumOff val="25000"/>
                  </a:schemeClr>
                </a:solidFill>
              </a:rPr>
              <a:t>2.</a:t>
            </a:r>
            <a:r>
              <a:rPr lang="da-DK" altLang="da-DK" sz="1000" noProof="1" smtClean="0">
                <a:solidFill>
                  <a:schemeClr val="tx1">
                    <a:lumMod val="75000"/>
                    <a:lumOff val="25000"/>
                  </a:schemeClr>
                </a:solidFill>
              </a:rPr>
              <a:t> Klik på </a:t>
            </a:r>
            <a:r>
              <a:rPr lang="da-DK" altLang="da-DK" sz="1000" b="1" noProof="1" smtClean="0">
                <a:solidFill>
                  <a:schemeClr val="tx1">
                    <a:lumMod val="75000"/>
                    <a:lumOff val="25000"/>
                  </a:schemeClr>
                </a:solidFill>
              </a:rPr>
              <a:t>Sidehoved og Sidefod</a:t>
            </a:r>
            <a:endParaRPr lang="da-DK" altLang="da-DK" sz="1000" noProof="1" smtClean="0">
              <a:solidFill>
                <a:schemeClr val="tx1">
                  <a:lumMod val="75000"/>
                  <a:lumOff val="25000"/>
                </a:schemeClr>
              </a:solidFill>
            </a:endParaRPr>
          </a:p>
          <a:p>
            <a:pPr algn="r" eaLnBrk="1" hangingPunct="1">
              <a:spcAft>
                <a:spcPts val="240"/>
              </a:spcAft>
              <a:defRPr/>
            </a:pPr>
            <a:r>
              <a:rPr lang="da-DK" sz="1000" b="1" noProof="1" smtClean="0">
                <a:solidFill>
                  <a:schemeClr val="tx1">
                    <a:lumMod val="75000"/>
                    <a:lumOff val="25000"/>
                  </a:schemeClr>
                </a:solidFill>
              </a:rPr>
              <a:t>3.</a:t>
            </a:r>
            <a:r>
              <a:rPr lang="da-DK" sz="1000" noProof="1" smtClean="0">
                <a:solidFill>
                  <a:schemeClr val="tx1">
                    <a:lumMod val="75000"/>
                    <a:lumOff val="25000"/>
                  </a:schemeClr>
                </a:solidFill>
              </a:rPr>
              <a:t> Dobbeltklik i feltet</a:t>
            </a:r>
            <a:r>
              <a:rPr lang="da-DK" sz="1000" baseline="0" noProof="1" smtClean="0">
                <a:solidFill>
                  <a:schemeClr val="tx1">
                    <a:lumMod val="75000"/>
                    <a:lumOff val="25000"/>
                  </a:schemeClr>
                </a:solidFill>
              </a:rPr>
              <a:t> med</a:t>
            </a:r>
            <a:r>
              <a:rPr lang="da-DK" sz="1000" noProof="1" smtClean="0">
                <a:solidFill>
                  <a:schemeClr val="tx1">
                    <a:lumMod val="75000"/>
                    <a:lumOff val="25000"/>
                  </a:schemeClr>
                </a:solidFill>
              </a:rPr>
              <a:t> </a:t>
            </a:r>
            <a:r>
              <a:rPr lang="da-DK" sz="1000" b="1" noProof="1" smtClean="0">
                <a:solidFill>
                  <a:schemeClr val="tx1">
                    <a:lumMod val="75000"/>
                    <a:lumOff val="25000"/>
                  </a:schemeClr>
                </a:solidFill>
              </a:rPr>
              <a:t>INDSÆT TITEL </a:t>
            </a:r>
            <a:r>
              <a:rPr lang="da-DK" sz="1000" b="0" noProof="1" smtClean="0">
                <a:solidFill>
                  <a:schemeClr val="tx1">
                    <a:lumMod val="75000"/>
                    <a:lumOff val="25000"/>
                  </a:schemeClr>
                </a:solidFill>
              </a:rPr>
              <a:t>og indsæt din </a:t>
            </a:r>
            <a:r>
              <a:rPr lang="da-DK" sz="1000" noProof="1" smtClean="0">
                <a:solidFill>
                  <a:schemeClr val="tx1">
                    <a:lumMod val="75000"/>
                    <a:lumOff val="25000"/>
                  </a:schemeClr>
                </a:solidFill>
              </a:rPr>
              <a:t>TITEL-tekst</a:t>
            </a:r>
            <a:endParaRPr lang="da-DK" sz="1000" b="0" noProof="1" smtClean="0">
              <a:solidFill>
                <a:schemeClr val="tx1">
                  <a:lumMod val="75000"/>
                  <a:lumOff val="25000"/>
                </a:schemeClr>
              </a:solidFill>
            </a:endParaRPr>
          </a:p>
          <a:p>
            <a:pPr algn="r" eaLnBrk="1" hangingPunct="1">
              <a:spcAft>
                <a:spcPts val="240"/>
              </a:spcAft>
              <a:defRPr/>
            </a:pPr>
            <a:r>
              <a:rPr lang="da-DK" sz="1000" b="1" noProof="1" smtClean="0">
                <a:solidFill>
                  <a:schemeClr val="tx1">
                    <a:lumMod val="75000"/>
                    <a:lumOff val="25000"/>
                  </a:schemeClr>
                </a:solidFill>
              </a:rPr>
              <a:t>4. </a:t>
            </a:r>
            <a:r>
              <a:rPr lang="da-DK" sz="1000" b="0" noProof="1" smtClean="0">
                <a:solidFill>
                  <a:schemeClr val="tx1">
                    <a:lumMod val="75000"/>
                    <a:lumOff val="25000"/>
                  </a:schemeClr>
                </a:solidFill>
              </a:rPr>
              <a:t>Dobbeltklik i feltet med </a:t>
            </a:r>
            <a:r>
              <a:rPr lang="da-DK" sz="1000" b="1" baseline="0" noProof="1" smtClean="0">
                <a:solidFill>
                  <a:schemeClr val="tx1">
                    <a:lumMod val="75000"/>
                    <a:lumOff val="25000"/>
                  </a:schemeClr>
                </a:solidFill>
              </a:rPr>
              <a:t>INDSÆT EMNE</a:t>
            </a:r>
            <a:r>
              <a:rPr lang="da-DK" sz="1000" baseline="0" noProof="1" smtClean="0">
                <a:solidFill>
                  <a:schemeClr val="tx1">
                    <a:lumMod val="75000"/>
                    <a:lumOff val="25000"/>
                  </a:schemeClr>
                </a:solidFill>
              </a:rPr>
              <a:t> og indsæt din EMNE-tekst</a:t>
            </a:r>
            <a:endParaRPr lang="da-DK" sz="1000" b="1" noProof="1" smtClean="0">
              <a:solidFill>
                <a:schemeClr val="tx1">
                  <a:lumMod val="75000"/>
                  <a:lumOff val="25000"/>
                </a:schemeClr>
              </a:solidFill>
            </a:endParaRPr>
          </a:p>
          <a:p>
            <a:pPr algn="r" eaLnBrk="1" hangingPunct="1">
              <a:spcAft>
                <a:spcPts val="240"/>
              </a:spcAft>
              <a:defRPr/>
            </a:pPr>
            <a:r>
              <a:rPr lang="da-DK" sz="1000" b="1" noProof="1" smtClean="0">
                <a:solidFill>
                  <a:schemeClr val="tx1">
                    <a:lumMod val="75000"/>
                    <a:lumOff val="25000"/>
                  </a:schemeClr>
                </a:solidFill>
              </a:rPr>
              <a:t>5. </a:t>
            </a:r>
            <a:r>
              <a:rPr lang="da-DK" sz="1000" noProof="1" smtClean="0">
                <a:solidFill>
                  <a:schemeClr val="tx1">
                    <a:lumMod val="75000"/>
                    <a:lumOff val="25000"/>
                  </a:schemeClr>
                </a:solidFill>
              </a:rPr>
              <a:t>Vælg </a:t>
            </a:r>
            <a:r>
              <a:rPr lang="da-DK" sz="1000" b="1" noProof="1" smtClean="0">
                <a:solidFill>
                  <a:schemeClr val="tx1">
                    <a:lumMod val="75000"/>
                    <a:lumOff val="25000"/>
                  </a:schemeClr>
                </a:solidFill>
              </a:rPr>
              <a:t>Anvend på alle</a:t>
            </a:r>
          </a:p>
        </p:txBody>
      </p:sp>
      <p:sp>
        <p:nvSpPr>
          <p:cNvPr id="17" name="TextBox 7"/>
          <p:cNvSpPr txBox="1"/>
          <p:nvPr userDrawn="1"/>
        </p:nvSpPr>
        <p:spPr>
          <a:xfrm>
            <a:off x="-2785322" y="5888924"/>
            <a:ext cx="2642921" cy="1013098"/>
          </a:xfrm>
          <a:prstGeom prst="rect">
            <a:avLst/>
          </a:prstGeom>
          <a:noFill/>
        </p:spPr>
        <p:txBody>
          <a:bodyPr wrap="square" lIns="0" tIns="0" rIns="0" bIns="0">
            <a:spAutoFit/>
          </a:bodyPr>
          <a:lst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eaLnBrk="1" hangingPunct="1">
              <a:spcBef>
                <a:spcPts val="0"/>
              </a:spcBef>
              <a:spcAft>
                <a:spcPts val="300"/>
              </a:spcAft>
              <a:defRPr/>
            </a:pPr>
            <a:r>
              <a:rPr lang="en-GB" sz="1000" b="1" noProof="1">
                <a:solidFill>
                  <a:schemeClr val="tx1">
                    <a:lumMod val="75000"/>
                    <a:lumOff val="25000"/>
                  </a:schemeClr>
                </a:solidFill>
                <a:latin typeface="Arial" panose="020B0604020202020204" pitchFamily="34" charset="0"/>
                <a:cs typeface="Arial" panose="020B0604020202020204" pitchFamily="34" charset="0"/>
              </a:rPr>
              <a:t>Vælg layout/design</a:t>
            </a:r>
          </a:p>
          <a:p>
            <a:pPr algn="r" eaLnBrk="1" hangingPunct="1">
              <a:spcBef>
                <a:spcPts val="0"/>
              </a:spcBef>
              <a:spcAft>
                <a:spcPts val="240"/>
              </a:spcAft>
              <a:defRPr/>
            </a:pPr>
            <a:r>
              <a:rPr lang="en-GB" sz="1000" b="1" noProof="1">
                <a:solidFill>
                  <a:schemeClr val="tx1">
                    <a:lumMod val="75000"/>
                    <a:lumOff val="25000"/>
                  </a:schemeClr>
                </a:solidFill>
                <a:latin typeface="Arial" panose="020B0604020202020204" pitchFamily="34" charset="0"/>
                <a:cs typeface="Arial" panose="020B0604020202020204" pitchFamily="34" charset="0"/>
              </a:rPr>
              <a:t>1. </a:t>
            </a:r>
            <a:r>
              <a:rPr lang="en-GB" sz="1000" noProof="1">
                <a:solidFill>
                  <a:schemeClr val="tx1">
                    <a:lumMod val="75000"/>
                    <a:lumOff val="25000"/>
                  </a:schemeClr>
                </a:solidFill>
                <a:latin typeface="Arial" panose="020B0604020202020204" pitchFamily="34" charset="0"/>
                <a:cs typeface="Arial" panose="020B0604020202020204" pitchFamily="34" charset="0"/>
              </a:rPr>
              <a:t>Højreklik </a:t>
            </a:r>
            <a:r>
              <a:rPr lang="en-GB" sz="1000" noProof="1" smtClean="0">
                <a:solidFill>
                  <a:schemeClr val="tx1">
                    <a:lumMod val="75000"/>
                    <a:lumOff val="25000"/>
                  </a:schemeClr>
                </a:solidFill>
                <a:latin typeface="Arial" panose="020B0604020202020204" pitchFamily="34" charset="0"/>
                <a:cs typeface="Arial" panose="020B0604020202020204" pitchFamily="34" charset="0"/>
              </a:rPr>
              <a:t>på slide i venstre side </a:t>
            </a:r>
            <a:endParaRPr lang="en-GB" sz="1000" noProof="1">
              <a:solidFill>
                <a:schemeClr val="tx1">
                  <a:lumMod val="75000"/>
                  <a:lumOff val="25000"/>
                </a:schemeClr>
              </a:solidFill>
              <a:latin typeface="Arial" panose="020B0604020202020204" pitchFamily="34" charset="0"/>
              <a:cs typeface="Arial" panose="020B0604020202020204" pitchFamily="34" charset="0"/>
            </a:endParaRPr>
          </a:p>
          <a:p>
            <a:pPr algn="r" eaLnBrk="1" hangingPunct="1">
              <a:spcBef>
                <a:spcPts val="0"/>
              </a:spcBef>
              <a:spcAft>
                <a:spcPts val="240"/>
              </a:spcAft>
              <a:defRPr/>
            </a:pPr>
            <a:r>
              <a:rPr lang="en-GB" sz="1000" b="1" noProof="1">
                <a:solidFill>
                  <a:schemeClr val="tx1">
                    <a:lumMod val="75000"/>
                    <a:lumOff val="25000"/>
                  </a:schemeClr>
                </a:solidFill>
                <a:latin typeface="Arial" panose="020B0604020202020204" pitchFamily="34" charset="0"/>
                <a:cs typeface="Arial" panose="020B0604020202020204" pitchFamily="34" charset="0"/>
              </a:rPr>
              <a:t>2. </a:t>
            </a:r>
            <a:r>
              <a:rPr lang="en-GB" sz="1000" noProof="1">
                <a:solidFill>
                  <a:schemeClr val="tx1">
                    <a:lumMod val="75000"/>
                    <a:lumOff val="25000"/>
                  </a:schemeClr>
                </a:solidFill>
                <a:latin typeface="Arial" panose="020B0604020202020204" pitchFamily="34" charset="0"/>
                <a:cs typeface="Arial" panose="020B0604020202020204" pitchFamily="34" charset="0"/>
              </a:rPr>
              <a:t>Vælg et passende layout </a:t>
            </a:r>
            <a:br>
              <a:rPr lang="en-GB" sz="1000" noProof="1">
                <a:solidFill>
                  <a:schemeClr val="tx1">
                    <a:lumMod val="75000"/>
                    <a:lumOff val="25000"/>
                  </a:schemeClr>
                </a:solidFill>
                <a:latin typeface="Arial" panose="020B0604020202020204" pitchFamily="34" charset="0"/>
                <a:cs typeface="Arial" panose="020B0604020202020204" pitchFamily="34" charset="0"/>
              </a:rPr>
            </a:br>
            <a:r>
              <a:rPr lang="en-GB" sz="1000" noProof="1">
                <a:solidFill>
                  <a:schemeClr val="tx1">
                    <a:lumMod val="75000"/>
                    <a:lumOff val="25000"/>
                  </a:schemeClr>
                </a:solidFill>
                <a:latin typeface="Arial" panose="020B0604020202020204" pitchFamily="34" charset="0"/>
                <a:cs typeface="Arial" panose="020B0604020202020204" pitchFamily="34" charset="0"/>
              </a:rPr>
              <a:t>fra “drop ned” </a:t>
            </a:r>
            <a:r>
              <a:rPr lang="en-GB" sz="1000" noProof="1" smtClean="0">
                <a:solidFill>
                  <a:schemeClr val="tx1">
                    <a:lumMod val="75000"/>
                    <a:lumOff val="25000"/>
                  </a:schemeClr>
                </a:solidFill>
                <a:latin typeface="Arial" panose="020B0604020202020204" pitchFamily="34" charset="0"/>
                <a:cs typeface="Arial" panose="020B0604020202020204" pitchFamily="34" charset="0"/>
              </a:rPr>
              <a:t>menuen</a:t>
            </a:r>
            <a:endParaRPr lang="en-GB" sz="1000" noProof="1">
              <a:solidFill>
                <a:schemeClr val="tx1">
                  <a:lumMod val="75000"/>
                  <a:lumOff val="25000"/>
                </a:schemeClr>
              </a:solidFill>
              <a:latin typeface="Arial" panose="020B0604020202020204" pitchFamily="34" charset="0"/>
              <a:cs typeface="Arial" panose="020B0604020202020204" pitchFamily="34" charset="0"/>
            </a:endParaRPr>
          </a:p>
          <a:p>
            <a:pPr algn="r" eaLnBrk="1" hangingPunct="1">
              <a:spcBef>
                <a:spcPts val="0"/>
              </a:spcBef>
              <a:spcAft>
                <a:spcPts val="240"/>
              </a:spcAft>
              <a:defRPr/>
            </a:pPr>
            <a:r>
              <a:rPr lang="en-GB" sz="1000" i="1" noProof="1" smtClean="0">
                <a:solidFill>
                  <a:schemeClr val="tx1">
                    <a:lumMod val="75000"/>
                    <a:lumOff val="25000"/>
                  </a:schemeClr>
                </a:solidFill>
                <a:latin typeface="Arial" panose="020B0604020202020204" pitchFamily="34" charset="0"/>
                <a:cs typeface="Arial" panose="020B0604020202020204" pitchFamily="34" charset="0"/>
              </a:rPr>
              <a:t>Alternativt </a:t>
            </a:r>
            <a:r>
              <a:rPr lang="en-GB" sz="1000" i="1" noProof="1">
                <a:solidFill>
                  <a:schemeClr val="tx1">
                    <a:lumMod val="75000"/>
                    <a:lumOff val="25000"/>
                  </a:schemeClr>
                </a:solidFill>
                <a:latin typeface="Arial" panose="020B0604020202020204" pitchFamily="34" charset="0"/>
                <a:cs typeface="Arial" panose="020B0604020202020204" pitchFamily="34" charset="0"/>
              </a:rPr>
              <a:t>kan du </a:t>
            </a:r>
            <a:r>
              <a:rPr lang="en-GB" sz="1000" i="1" noProof="1" smtClean="0">
                <a:solidFill>
                  <a:schemeClr val="tx1">
                    <a:lumMod val="75000"/>
                    <a:lumOff val="25000"/>
                  </a:schemeClr>
                </a:solidFill>
                <a:latin typeface="Arial" panose="020B0604020202020204" pitchFamily="34" charset="0"/>
                <a:cs typeface="Arial" panose="020B0604020202020204" pitchFamily="34" charset="0"/>
              </a:rPr>
              <a:t>vælge </a:t>
            </a:r>
            <a:r>
              <a:rPr lang="en-GB" sz="1000" i="1" noProof="1">
                <a:solidFill>
                  <a:schemeClr val="tx1">
                    <a:lumMod val="75000"/>
                    <a:lumOff val="25000"/>
                  </a:schemeClr>
                </a:solidFill>
                <a:latin typeface="Arial" panose="020B0604020202020204" pitchFamily="34" charset="0"/>
                <a:cs typeface="Arial" panose="020B0604020202020204" pitchFamily="34" charset="0"/>
              </a:rPr>
              <a:t>layout </a:t>
            </a:r>
            <a:r>
              <a:rPr lang="en-GB" sz="1000" i="1" noProof="1" smtClean="0">
                <a:solidFill>
                  <a:schemeClr val="tx1">
                    <a:lumMod val="75000"/>
                    <a:lumOff val="25000"/>
                  </a:schemeClr>
                </a:solidFill>
                <a:latin typeface="Arial" panose="020B0604020202020204" pitchFamily="34" charset="0"/>
                <a:cs typeface="Arial" panose="020B0604020202020204" pitchFamily="34" charset="0"/>
              </a:rPr>
              <a:t>direkte </a:t>
            </a:r>
            <a:r>
              <a:rPr lang="en-GB" sz="1000" i="1" noProof="1">
                <a:solidFill>
                  <a:schemeClr val="tx1">
                    <a:lumMod val="75000"/>
                    <a:lumOff val="25000"/>
                  </a:schemeClr>
                </a:solidFill>
                <a:latin typeface="Arial" panose="020B0604020202020204" pitchFamily="34" charset="0"/>
                <a:cs typeface="Arial" panose="020B0604020202020204" pitchFamily="34" charset="0"/>
              </a:rPr>
              <a:t>under knappen </a:t>
            </a:r>
            <a:r>
              <a:rPr lang="en-GB" sz="1000" b="1" i="1" noProof="1">
                <a:solidFill>
                  <a:schemeClr val="tx1">
                    <a:lumMod val="75000"/>
                    <a:lumOff val="25000"/>
                  </a:schemeClr>
                </a:solidFill>
                <a:latin typeface="Arial" panose="020B0604020202020204" pitchFamily="34" charset="0"/>
                <a:cs typeface="Arial" panose="020B0604020202020204" pitchFamily="34" charset="0"/>
              </a:rPr>
              <a:t>Nyt </a:t>
            </a:r>
            <a:r>
              <a:rPr lang="en-GB" sz="1000" b="1" i="1" noProof="1" smtClean="0">
                <a:solidFill>
                  <a:schemeClr val="tx1">
                    <a:lumMod val="75000"/>
                    <a:lumOff val="25000"/>
                  </a:schemeClr>
                </a:solidFill>
                <a:latin typeface="Arial" panose="020B0604020202020204" pitchFamily="34" charset="0"/>
                <a:cs typeface="Arial" panose="020B0604020202020204" pitchFamily="34" charset="0"/>
              </a:rPr>
              <a:t>slide</a:t>
            </a:r>
            <a:r>
              <a:rPr lang="en-GB" sz="1000" i="1" noProof="1" smtClean="0">
                <a:solidFill>
                  <a:schemeClr val="tx1">
                    <a:lumMod val="75000"/>
                    <a:lumOff val="25000"/>
                  </a:schemeClr>
                </a:solidFill>
                <a:latin typeface="Arial" panose="020B0604020202020204" pitchFamily="34" charset="0"/>
                <a:cs typeface="Arial" panose="020B0604020202020204" pitchFamily="34" charset="0"/>
              </a:rPr>
              <a:t>, når </a:t>
            </a:r>
            <a:r>
              <a:rPr lang="en-GB" sz="1000" i="1" noProof="1">
                <a:solidFill>
                  <a:schemeClr val="tx1">
                    <a:lumMod val="75000"/>
                    <a:lumOff val="25000"/>
                  </a:schemeClr>
                </a:solidFill>
                <a:latin typeface="Arial" panose="020B0604020202020204" pitchFamily="34" charset="0"/>
                <a:cs typeface="Arial" panose="020B0604020202020204" pitchFamily="34" charset="0"/>
              </a:rPr>
              <a:t>du laver et nyt slide</a:t>
            </a:r>
          </a:p>
        </p:txBody>
      </p:sp>
    </p:spTree>
    <p:extLst>
      <p:ext uri="{BB962C8B-B14F-4D97-AF65-F5344CB8AC3E}">
        <p14:creationId xmlns:p14="http://schemas.microsoft.com/office/powerpoint/2010/main" val="91521321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 preserve="1">
  <p:cSld name="Tekst eller grafik">
    <p:spTree>
      <p:nvGrpSpPr>
        <p:cNvPr id="1" name=""/>
        <p:cNvGrpSpPr/>
        <p:nvPr/>
      </p:nvGrpSpPr>
      <p:grpSpPr>
        <a:xfrm>
          <a:off x="0" y="0"/>
          <a:ext cx="0" cy="0"/>
          <a:chOff x="0" y="0"/>
          <a:chExt cx="0" cy="0"/>
        </a:xfrm>
      </p:grpSpPr>
      <p:pic>
        <p:nvPicPr>
          <p:cNvPr id="24" name="Billede 23"/>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785322" y="1529998"/>
            <a:ext cx="2642920" cy="1485900"/>
          </a:xfrm>
          <a:prstGeom prst="rect">
            <a:avLst/>
          </a:prstGeom>
          <a:ln w="3175">
            <a:solidFill>
              <a:schemeClr val="accent5"/>
            </a:solidFill>
          </a:ln>
        </p:spPr>
      </p:pic>
      <p:pic>
        <p:nvPicPr>
          <p:cNvPr id="11" name="Billede 10"/>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2785323" y="0"/>
            <a:ext cx="2642920" cy="1485900"/>
          </a:xfrm>
          <a:prstGeom prst="rect">
            <a:avLst/>
          </a:prstGeom>
          <a:ln w="3175">
            <a:solidFill>
              <a:schemeClr val="accent5"/>
            </a:solidFill>
          </a:ln>
        </p:spPr>
      </p:pic>
      <p:sp>
        <p:nvSpPr>
          <p:cNvPr id="8" name="Pladsholder til dato 7"/>
          <p:cNvSpPr>
            <a:spLocks noGrp="1"/>
          </p:cNvSpPr>
          <p:nvPr>
            <p:ph type="dt" sz="half" idx="10"/>
          </p:nvPr>
        </p:nvSpPr>
        <p:spPr/>
        <p:txBody>
          <a:bodyPr/>
          <a:lstStyle>
            <a:lvl1pPr>
              <a:defRPr>
                <a:solidFill>
                  <a:srgbClr val="1F3B7A"/>
                </a:solidFill>
              </a:defRPr>
            </a:lvl1pPr>
          </a:lstStyle>
          <a:p>
            <a:r>
              <a:rPr lang="da-DK" smtClean="0"/>
              <a:t>Fælleskommunal digital handlingsplan</a:t>
            </a:r>
            <a:endParaRPr lang="en-GB" dirty="0"/>
          </a:p>
        </p:txBody>
      </p:sp>
      <p:sp>
        <p:nvSpPr>
          <p:cNvPr id="9" name="Pladsholder til sidefod 8"/>
          <p:cNvSpPr>
            <a:spLocks noGrp="1"/>
          </p:cNvSpPr>
          <p:nvPr>
            <p:ph type="ftr" sz="quarter" idx="11"/>
          </p:nvPr>
        </p:nvSpPr>
        <p:spPr/>
        <p:txBody>
          <a:bodyPr/>
          <a:lstStyle>
            <a:lvl1pPr>
              <a:defRPr>
                <a:solidFill>
                  <a:srgbClr val="1F3B7A"/>
                </a:solidFill>
              </a:defRPr>
            </a:lvl1pPr>
          </a:lstStyle>
          <a:p>
            <a:r>
              <a:rPr lang="da-DK" smtClean="0"/>
              <a:t>Fælleskommunal digital handlingsplan</a:t>
            </a:r>
            <a:endParaRPr lang="en-GB" dirty="0"/>
          </a:p>
        </p:txBody>
      </p:sp>
      <p:sp>
        <p:nvSpPr>
          <p:cNvPr id="2" name="Title 1"/>
          <p:cNvSpPr>
            <a:spLocks noGrp="1"/>
          </p:cNvSpPr>
          <p:nvPr>
            <p:ph type="title" hasCustomPrompt="1"/>
          </p:nvPr>
        </p:nvSpPr>
        <p:spPr/>
        <p:txBody>
          <a:bodyPr/>
          <a:lstStyle>
            <a:lvl1pPr>
              <a:defRPr/>
            </a:lvl1pPr>
          </a:lstStyle>
          <a:p>
            <a:r>
              <a:rPr lang="da-DK" noProof="0" dirty="0" smtClean="0"/>
              <a:t>Overskrift i maksimalt to linjer</a:t>
            </a:r>
            <a:endParaRPr lang="da-DK" noProof="0" dirty="0"/>
          </a:p>
        </p:txBody>
      </p:sp>
      <p:sp>
        <p:nvSpPr>
          <p:cNvPr id="3" name="Content Placeholder 2"/>
          <p:cNvSpPr>
            <a:spLocks noGrp="1"/>
          </p:cNvSpPr>
          <p:nvPr>
            <p:ph idx="1" hasCustomPrompt="1"/>
          </p:nvPr>
        </p:nvSpPr>
        <p:spPr/>
        <p:txBody>
          <a:bodyPr rIns="1548000"/>
          <a:lstStyle>
            <a:lvl1pPr>
              <a:defRPr/>
            </a:lvl1pPr>
          </a:lstStyle>
          <a:p>
            <a:pPr lvl="0"/>
            <a:r>
              <a:rPr lang="da-DK" noProof="0" dirty="0" smtClean="0"/>
              <a:t>Indsæt tekst/punktopstilling eller klik på ikonerne for at indsætte tabel, graf, </a:t>
            </a:r>
            <a:r>
              <a:rPr lang="da-DK" noProof="0" dirty="0" err="1" smtClean="0"/>
              <a:t>SmartArt</a:t>
            </a:r>
            <a:r>
              <a:rPr lang="da-DK" noProof="0" dirty="0" smtClean="0"/>
              <a:t> eller video, brug andet layout til billedindsættelse (Billede)</a:t>
            </a:r>
          </a:p>
          <a:p>
            <a:pPr lvl="1"/>
            <a:r>
              <a:rPr lang="da-DK" noProof="0" dirty="0" smtClean="0"/>
              <a:t>Second </a:t>
            </a:r>
            <a:r>
              <a:rPr lang="da-DK" noProof="0" dirty="0" err="1" smtClean="0"/>
              <a:t>level</a:t>
            </a:r>
            <a:endParaRPr lang="da-DK" noProof="0" dirty="0" smtClean="0"/>
          </a:p>
          <a:p>
            <a:pPr lvl="2"/>
            <a:r>
              <a:rPr lang="da-DK" noProof="0" dirty="0" smtClean="0"/>
              <a:t>Third </a:t>
            </a:r>
            <a:r>
              <a:rPr lang="da-DK" noProof="0" dirty="0" err="1" smtClean="0"/>
              <a:t>level</a:t>
            </a:r>
            <a:endParaRPr lang="da-DK" noProof="0" dirty="0" smtClean="0"/>
          </a:p>
          <a:p>
            <a:pPr lvl="3"/>
            <a:r>
              <a:rPr lang="da-DK" noProof="0" dirty="0" err="1" smtClean="0"/>
              <a:t>Fourth</a:t>
            </a:r>
            <a:r>
              <a:rPr lang="da-DK" noProof="0" dirty="0" smtClean="0"/>
              <a:t> </a:t>
            </a:r>
            <a:r>
              <a:rPr lang="da-DK" noProof="0" dirty="0" err="1" smtClean="0"/>
              <a:t>level</a:t>
            </a:r>
            <a:endParaRPr lang="da-DK" noProof="0" dirty="0" smtClean="0"/>
          </a:p>
          <a:p>
            <a:pPr lvl="4"/>
            <a:r>
              <a:rPr lang="da-DK" noProof="0" dirty="0" smtClean="0"/>
              <a:t>Fifth </a:t>
            </a:r>
            <a:r>
              <a:rPr lang="da-DK" noProof="0" dirty="0" err="1" smtClean="0"/>
              <a:t>level</a:t>
            </a:r>
            <a:endParaRPr lang="da-DK" noProof="0" dirty="0"/>
          </a:p>
        </p:txBody>
      </p:sp>
      <p:sp>
        <p:nvSpPr>
          <p:cNvPr id="10" name="Pladsholder til slidenummer 9"/>
          <p:cNvSpPr>
            <a:spLocks noGrp="1"/>
          </p:cNvSpPr>
          <p:nvPr>
            <p:ph type="sldNum" sz="quarter" idx="12"/>
          </p:nvPr>
        </p:nvSpPr>
        <p:spPr/>
        <p:txBody>
          <a:bodyPr/>
          <a:lstStyle/>
          <a:p>
            <a:fld id="{45D37B1E-C366-494F-A587-962AD9AABC83}" type="slidenum">
              <a:rPr lang="en-GB" smtClean="0"/>
              <a:pPr/>
              <a:t>‹nr.›</a:t>
            </a:fld>
            <a:endParaRPr lang="en-GB" dirty="0"/>
          </a:p>
        </p:txBody>
      </p:sp>
      <p:grpSp>
        <p:nvGrpSpPr>
          <p:cNvPr id="13" name="Gruppe 12"/>
          <p:cNvGrpSpPr/>
          <p:nvPr userDrawn="1"/>
        </p:nvGrpSpPr>
        <p:grpSpPr>
          <a:xfrm>
            <a:off x="-2783394" y="3119096"/>
            <a:ext cx="2644131" cy="2405543"/>
            <a:chOff x="-2783394" y="2179188"/>
            <a:chExt cx="2644131" cy="2405543"/>
          </a:xfrm>
        </p:grpSpPr>
        <p:sp>
          <p:nvSpPr>
            <p:cNvPr id="14" name="AutoShape 4"/>
            <p:cNvSpPr>
              <a:spLocks/>
            </p:cNvSpPr>
            <p:nvPr userDrawn="1"/>
          </p:nvSpPr>
          <p:spPr bwMode="gray">
            <a:xfrm>
              <a:off x="-2783394" y="2179188"/>
              <a:ext cx="2637735" cy="21929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lgn="ctr">
                  <a:solidFill>
                    <a:srgbClr val="000000"/>
                  </a:solidFill>
                  <a:miter lim="800000"/>
                  <a:headEnd/>
                  <a:tailEnd/>
                </a14:hiddenLine>
              </a:ext>
            </a:extLst>
          </p:spPr>
          <p:txBody>
            <a:bodyPr wrap="square" lIns="0" tIns="0" rIns="0" bIns="0">
              <a:spAutoFit/>
            </a:bodyPr>
            <a:lst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spcAft>
                  <a:spcPts val="600"/>
                </a:spcAft>
                <a:defRPr/>
              </a:pPr>
              <a:r>
                <a:rPr lang="nb-NO" altLang="da-DK" sz="1000" b="1" noProof="1" smtClean="0">
                  <a:solidFill>
                    <a:schemeClr val="tx1">
                      <a:lumMod val="75000"/>
                      <a:lumOff val="25000"/>
                    </a:schemeClr>
                  </a:solidFill>
                  <a:latin typeface="Arial" panose="020B0604020202020204" pitchFamily="34" charset="0"/>
                  <a:cs typeface="Arial" panose="020B0604020202020204" pitchFamily="34" charset="0"/>
                </a:rPr>
                <a:t>Tekst eller grafik</a:t>
              </a:r>
            </a:p>
            <a:p>
              <a:pPr algn="r">
                <a:spcAft>
                  <a:spcPts val="300"/>
                </a:spcAft>
                <a:defRPr/>
              </a:pPr>
              <a:r>
                <a:rPr lang="nb-NO" altLang="da-DK" sz="1000" b="1" noProof="1" smtClean="0">
                  <a:solidFill>
                    <a:schemeClr val="tx1">
                      <a:lumMod val="75000"/>
                      <a:lumOff val="25000"/>
                    </a:schemeClr>
                  </a:solidFill>
                  <a:latin typeface="Arial" panose="020B0604020202020204" pitchFamily="34" charset="0"/>
                  <a:cs typeface="Arial" panose="020B0604020202020204" pitchFamily="34" charset="0"/>
                </a:rPr>
                <a:t>Tekst og punktopstilling</a:t>
              </a:r>
            </a:p>
            <a:p>
              <a:pPr marL="0" marR="0" indent="0" algn="r" defTabSz="914400" rtl="0" eaLnBrk="1" fontAlgn="auto" latinLnBrk="0" hangingPunct="1">
                <a:lnSpc>
                  <a:spcPct val="100000"/>
                </a:lnSpc>
                <a:spcBef>
                  <a:spcPts val="0"/>
                </a:spcBef>
                <a:spcAft>
                  <a:spcPts val="300"/>
                </a:spcAft>
                <a:buClrTx/>
                <a:buSzTx/>
                <a:buFontTx/>
                <a:buNone/>
                <a:tabLst/>
                <a:defRPr/>
              </a:pPr>
              <a:r>
                <a:rPr lang="nb-NO" altLang="da-DK" sz="1000" noProof="1" smtClean="0">
                  <a:solidFill>
                    <a:schemeClr val="tx1">
                      <a:lumMod val="75000"/>
                      <a:lumOff val="25000"/>
                    </a:schemeClr>
                  </a:solidFill>
                  <a:latin typeface="Arial" panose="020B0604020202020204" pitchFamily="34" charset="0"/>
                  <a:cs typeface="Arial" panose="020B0604020202020204" pitchFamily="34" charset="0"/>
                </a:rPr>
                <a:t>Niveau 1= </a:t>
              </a:r>
              <a:r>
                <a:rPr lang="nb-NO" altLang="da-DK" sz="1000" b="1" noProof="1" smtClean="0">
                  <a:solidFill>
                    <a:schemeClr val="tx1">
                      <a:lumMod val="75000"/>
                      <a:lumOff val="25000"/>
                    </a:schemeClr>
                  </a:solidFill>
                  <a:latin typeface="Arial" panose="020B0604020202020204" pitchFamily="34" charset="0"/>
                  <a:cs typeface="Arial" panose="020B0604020202020204" pitchFamily="34" charset="0"/>
                </a:rPr>
                <a:t>Underoverskrif</a:t>
              </a:r>
              <a:r>
                <a:rPr lang="nb-NO" altLang="da-DK" sz="1000" noProof="1" smtClean="0">
                  <a:solidFill>
                    <a:schemeClr val="tx1">
                      <a:lumMod val="75000"/>
                      <a:lumOff val="25000"/>
                    </a:schemeClr>
                  </a:solidFill>
                  <a:latin typeface="Arial" panose="020B0604020202020204" pitchFamily="34" charset="0"/>
                  <a:cs typeface="Arial" panose="020B0604020202020204" pitchFamily="34" charset="0"/>
                </a:rPr>
                <a:t>t</a:t>
              </a:r>
            </a:p>
            <a:p>
              <a:pPr marL="0" marR="0" indent="0" algn="r" defTabSz="914400" rtl="0" eaLnBrk="1" fontAlgn="auto" latinLnBrk="0" hangingPunct="1">
                <a:lnSpc>
                  <a:spcPct val="100000"/>
                </a:lnSpc>
                <a:spcBef>
                  <a:spcPts val="0"/>
                </a:spcBef>
                <a:spcAft>
                  <a:spcPts val="300"/>
                </a:spcAft>
                <a:buClrTx/>
                <a:buSzTx/>
                <a:buFontTx/>
                <a:buNone/>
                <a:tabLst/>
                <a:defRPr/>
              </a:pPr>
              <a:r>
                <a:rPr lang="nb-NO" altLang="da-DK" sz="1000" noProof="1" smtClean="0">
                  <a:solidFill>
                    <a:schemeClr val="tx1">
                      <a:lumMod val="75000"/>
                      <a:lumOff val="25000"/>
                    </a:schemeClr>
                  </a:solidFill>
                  <a:latin typeface="Arial" panose="020B0604020202020204" pitchFamily="34" charset="0"/>
                  <a:cs typeface="Arial" panose="020B0604020202020204" pitchFamily="34" charset="0"/>
                </a:rPr>
                <a:t>Klik</a:t>
              </a:r>
              <a:r>
                <a:rPr lang="nb-NO" altLang="da-DK" sz="1000" baseline="0" noProof="1" smtClean="0">
                  <a:solidFill>
                    <a:schemeClr val="tx1">
                      <a:lumMod val="75000"/>
                      <a:lumOff val="25000"/>
                    </a:schemeClr>
                  </a:solidFill>
                  <a:latin typeface="Arial" panose="020B0604020202020204" pitchFamily="34" charset="0"/>
                  <a:cs typeface="Arial" panose="020B0604020202020204" pitchFamily="34" charset="0"/>
                </a:rPr>
                <a:t> på </a:t>
              </a:r>
              <a:r>
                <a:rPr lang="nb-NO" altLang="da-DK" sz="1000" b="1" noProof="1" smtClean="0">
                  <a:solidFill>
                    <a:schemeClr val="tx1">
                      <a:lumMod val="75000"/>
                      <a:lumOff val="25000"/>
                    </a:schemeClr>
                  </a:solidFill>
                  <a:latin typeface="Arial" panose="020B0604020202020204" pitchFamily="34" charset="0"/>
                  <a:cs typeface="Arial" panose="020B0604020202020204" pitchFamily="34" charset="0"/>
                </a:rPr>
                <a:t>TAB</a:t>
              </a:r>
              <a:r>
                <a:rPr lang="nb-NO" altLang="da-DK" sz="1000" noProof="1" smtClean="0">
                  <a:solidFill>
                    <a:schemeClr val="tx1">
                      <a:lumMod val="75000"/>
                      <a:lumOff val="25000"/>
                    </a:schemeClr>
                  </a:solidFill>
                  <a:latin typeface="Arial" panose="020B0604020202020204" pitchFamily="34" charset="0"/>
                  <a:cs typeface="Arial" panose="020B0604020202020204" pitchFamily="34" charset="0"/>
                </a:rPr>
                <a:t>-tasten én gang for at få </a:t>
              </a:r>
            </a:p>
            <a:p>
              <a:pPr algn="r">
                <a:spcAft>
                  <a:spcPts val="300"/>
                </a:spcAft>
                <a:defRPr/>
              </a:pPr>
              <a:r>
                <a:rPr lang="nb-NO" altLang="da-DK" sz="1000" noProof="1" smtClean="0">
                  <a:solidFill>
                    <a:schemeClr val="tx1">
                      <a:lumMod val="75000"/>
                      <a:lumOff val="25000"/>
                    </a:schemeClr>
                  </a:solidFill>
                  <a:latin typeface="Arial" panose="020B0604020202020204" pitchFamily="34" charset="0"/>
                  <a:cs typeface="Arial" panose="020B0604020202020204" pitchFamily="34" charset="0"/>
                </a:rPr>
                <a:t>Niveau 2 = Almindelig tekst </a:t>
              </a:r>
            </a:p>
            <a:p>
              <a:pPr algn="r">
                <a:spcAft>
                  <a:spcPts val="300"/>
                </a:spcAft>
                <a:defRPr/>
              </a:pPr>
              <a:r>
                <a:rPr lang="nb-NO" altLang="da-DK" sz="1000" noProof="1" smtClean="0">
                  <a:solidFill>
                    <a:schemeClr val="tx1">
                      <a:lumMod val="75000"/>
                      <a:lumOff val="25000"/>
                    </a:schemeClr>
                  </a:solidFill>
                  <a:latin typeface="Arial" panose="020B0604020202020204" pitchFamily="34" charset="0"/>
                  <a:cs typeface="Arial" panose="020B0604020202020204" pitchFamily="34" charset="0"/>
                </a:rPr>
                <a:t>Klik på </a:t>
              </a:r>
              <a:r>
                <a:rPr lang="nb-NO" altLang="da-DK" sz="1000" b="1" noProof="1" smtClean="0">
                  <a:solidFill>
                    <a:schemeClr val="tx1">
                      <a:lumMod val="75000"/>
                      <a:lumOff val="25000"/>
                    </a:schemeClr>
                  </a:solidFill>
                  <a:latin typeface="Arial" panose="020B0604020202020204" pitchFamily="34" charset="0"/>
                  <a:cs typeface="Arial" panose="020B0604020202020204" pitchFamily="34" charset="0"/>
                </a:rPr>
                <a:t>TAB</a:t>
              </a:r>
              <a:r>
                <a:rPr lang="nb-NO" altLang="da-DK" sz="1000" noProof="1" smtClean="0">
                  <a:solidFill>
                    <a:schemeClr val="tx1">
                      <a:lumMod val="75000"/>
                      <a:lumOff val="25000"/>
                    </a:schemeClr>
                  </a:solidFill>
                  <a:latin typeface="Arial" panose="020B0604020202020204" pitchFamily="34" charset="0"/>
                  <a:cs typeface="Arial" panose="020B0604020202020204" pitchFamily="34" charset="0"/>
                </a:rPr>
                <a:t>-tasten</a:t>
              </a:r>
              <a:r>
                <a:rPr lang="nb-NO" altLang="da-DK" sz="1000" baseline="0" noProof="1" smtClean="0">
                  <a:solidFill>
                    <a:schemeClr val="tx1">
                      <a:lumMod val="75000"/>
                      <a:lumOff val="25000"/>
                    </a:schemeClr>
                  </a:solidFill>
                  <a:latin typeface="Arial" panose="020B0604020202020204" pitchFamily="34" charset="0"/>
                  <a:cs typeface="Arial" panose="020B0604020202020204" pitchFamily="34" charset="0"/>
                </a:rPr>
                <a:t> én gang til for at få</a:t>
              </a:r>
            </a:p>
            <a:p>
              <a:pPr algn="r">
                <a:spcAft>
                  <a:spcPts val="300"/>
                </a:spcAft>
                <a:defRPr/>
              </a:pPr>
              <a:r>
                <a:rPr lang="nb-NO" altLang="da-DK" sz="1000" noProof="1" smtClean="0">
                  <a:solidFill>
                    <a:schemeClr val="tx1">
                      <a:lumMod val="75000"/>
                      <a:lumOff val="25000"/>
                    </a:schemeClr>
                  </a:solidFill>
                  <a:latin typeface="Arial" panose="020B0604020202020204" pitchFamily="34" charset="0"/>
                  <a:cs typeface="Arial" panose="020B0604020202020204" pitchFamily="34" charset="0"/>
                </a:rPr>
                <a:t>Niveau 3-5</a:t>
              </a:r>
              <a:r>
                <a:rPr lang="nb-NO" altLang="da-DK" sz="1000" b="1" noProof="1" smtClean="0">
                  <a:solidFill>
                    <a:schemeClr val="tx1">
                      <a:lumMod val="75000"/>
                      <a:lumOff val="25000"/>
                    </a:schemeClr>
                  </a:solidFill>
                  <a:latin typeface="Arial" panose="020B0604020202020204" pitchFamily="34" charset="0"/>
                  <a:cs typeface="Arial" panose="020B0604020202020204" pitchFamily="34" charset="0"/>
                </a:rPr>
                <a:t> = </a:t>
              </a:r>
              <a:r>
                <a:rPr lang="nb-NO" altLang="da-DK" sz="1000" b="0" noProof="1" smtClean="0">
                  <a:solidFill>
                    <a:schemeClr val="tx1">
                      <a:lumMod val="75000"/>
                      <a:lumOff val="25000"/>
                    </a:schemeClr>
                  </a:solidFill>
                  <a:latin typeface="Arial" panose="020B0604020202020204" pitchFamily="34" charset="0"/>
                  <a:cs typeface="Arial" panose="020B0604020202020204" pitchFamily="34" charset="0"/>
                </a:rPr>
                <a:t>Punktopstilling</a:t>
              </a:r>
              <a:r>
                <a:rPr lang="nb-NO" altLang="da-DK" sz="1000" noProof="1" smtClean="0">
                  <a:solidFill>
                    <a:schemeClr val="tx1">
                      <a:lumMod val="75000"/>
                      <a:lumOff val="25000"/>
                    </a:schemeClr>
                  </a:solidFill>
                  <a:latin typeface="Arial" panose="020B0604020202020204" pitchFamily="34" charset="0"/>
                  <a:cs typeface="Arial" panose="020B0604020202020204" pitchFamily="34" charset="0"/>
                </a:rPr>
                <a:t> </a:t>
              </a:r>
            </a:p>
            <a:p>
              <a:pPr algn="r">
                <a:spcAft>
                  <a:spcPts val="300"/>
                </a:spcAft>
                <a:defRPr/>
              </a:pPr>
              <a:r>
                <a:rPr lang="da-DK" altLang="da-DK" sz="1000" b="0" noProof="1" smtClean="0">
                  <a:solidFill>
                    <a:schemeClr val="tx1">
                      <a:lumMod val="75000"/>
                      <a:lumOff val="25000"/>
                    </a:schemeClr>
                  </a:solidFill>
                  <a:latin typeface="Arial" panose="020B0604020202020204" pitchFamily="34" charset="0"/>
                  <a:cs typeface="Arial" panose="020B0604020202020204" pitchFamily="34" charset="0"/>
                </a:rPr>
                <a:t>Tryk</a:t>
              </a:r>
              <a:r>
                <a:rPr lang="da-DK" altLang="da-DK" sz="1000" b="1" noProof="1" smtClean="0">
                  <a:solidFill>
                    <a:schemeClr val="tx1">
                      <a:lumMod val="75000"/>
                      <a:lumOff val="25000"/>
                    </a:schemeClr>
                  </a:solidFill>
                  <a:latin typeface="Arial" panose="020B0604020202020204" pitchFamily="34" charset="0"/>
                  <a:cs typeface="Arial" panose="020B0604020202020204" pitchFamily="34" charset="0"/>
                </a:rPr>
                <a:t> ENTER </a:t>
              </a:r>
              <a:r>
                <a:rPr lang="da-DK" altLang="da-DK" sz="1000" b="0" noProof="1" smtClean="0">
                  <a:solidFill>
                    <a:schemeClr val="tx1">
                      <a:lumMod val="75000"/>
                      <a:lumOff val="25000"/>
                    </a:schemeClr>
                  </a:solidFill>
                  <a:latin typeface="Arial" panose="020B0604020202020204" pitchFamily="34" charset="0"/>
                  <a:cs typeface="Arial" panose="020B0604020202020204" pitchFamily="34" charset="0"/>
                </a:rPr>
                <a:t>for ny linje.</a:t>
              </a:r>
              <a:r>
                <a:rPr lang="da-DK" altLang="da-DK" sz="1000" b="0" baseline="0" noProof="1" smtClean="0">
                  <a:solidFill>
                    <a:schemeClr val="tx1">
                      <a:lumMod val="75000"/>
                      <a:lumOff val="25000"/>
                    </a:schemeClr>
                  </a:solidFill>
                  <a:latin typeface="Arial" panose="020B0604020202020204" pitchFamily="34" charset="0"/>
                  <a:cs typeface="Arial" panose="020B0604020202020204" pitchFamily="34" charset="0"/>
                </a:rPr>
                <a:t> </a:t>
              </a:r>
              <a:r>
                <a:rPr lang="da-DK" altLang="da-DK" sz="1000" b="0" noProof="1" smtClean="0">
                  <a:solidFill>
                    <a:schemeClr val="tx1">
                      <a:lumMod val="75000"/>
                      <a:lumOff val="25000"/>
                    </a:schemeClr>
                  </a:solidFill>
                  <a:latin typeface="Arial" panose="020B0604020202020204" pitchFamily="34" charset="0"/>
                  <a:cs typeface="Arial" panose="020B0604020202020204" pitchFamily="34" charset="0"/>
                </a:rPr>
                <a:t>Brug </a:t>
              </a:r>
              <a:r>
                <a:rPr lang="da-DK" altLang="da-DK" sz="1000" b="1" noProof="1" smtClean="0">
                  <a:solidFill>
                    <a:schemeClr val="tx1">
                      <a:lumMod val="75000"/>
                      <a:lumOff val="25000"/>
                    </a:schemeClr>
                  </a:solidFill>
                  <a:latin typeface="Arial" panose="020B0604020202020204" pitchFamily="34" charset="0"/>
                  <a:cs typeface="Arial" panose="020B0604020202020204" pitchFamily="34" charset="0"/>
                </a:rPr>
                <a:t>SHIFT+TAB</a:t>
              </a:r>
              <a:r>
                <a:rPr lang="da-DK" altLang="da-DK" sz="1000" b="0" noProof="1" smtClean="0">
                  <a:solidFill>
                    <a:schemeClr val="tx1">
                      <a:lumMod val="75000"/>
                      <a:lumOff val="25000"/>
                    </a:schemeClr>
                  </a:solidFill>
                  <a:latin typeface="Arial" panose="020B0604020202020204" pitchFamily="34" charset="0"/>
                  <a:cs typeface="Arial" panose="020B0604020202020204" pitchFamily="34" charset="0"/>
                </a:rPr>
                <a:t>-tasterne for at komme tilbage</a:t>
              </a:r>
              <a:endParaRPr lang="nb-NO" altLang="da-DK" sz="1000" b="1" noProof="1" smtClean="0">
                <a:solidFill>
                  <a:schemeClr val="tx1">
                    <a:lumMod val="75000"/>
                    <a:lumOff val="25000"/>
                  </a:schemeClr>
                </a:solidFill>
                <a:latin typeface="Arial" panose="020B0604020202020204" pitchFamily="34" charset="0"/>
                <a:cs typeface="Arial" panose="020B0604020202020204" pitchFamily="34" charset="0"/>
              </a:endParaRPr>
            </a:p>
            <a:p>
              <a:pPr algn="r">
                <a:defRPr/>
              </a:pPr>
              <a:r>
                <a:rPr lang="nb-NO" altLang="da-DK" sz="1000" noProof="1" smtClean="0">
                  <a:solidFill>
                    <a:schemeClr val="tx1">
                      <a:lumMod val="75000"/>
                      <a:lumOff val="25000"/>
                    </a:schemeClr>
                  </a:solidFill>
                  <a:latin typeface="Arial" panose="020B0604020202020204" pitchFamily="34" charset="0"/>
                  <a:cs typeface="Arial" panose="020B0604020202020204" pitchFamily="34" charset="0"/>
                </a:rPr>
                <a:t>Alternativt kan </a:t>
              </a:r>
              <a:r>
                <a:rPr lang="nb-NO" altLang="da-DK" sz="1000" b="1" noProof="1" smtClean="0">
                  <a:solidFill>
                    <a:schemeClr val="tx1">
                      <a:lumMod val="75000"/>
                      <a:lumOff val="25000"/>
                    </a:schemeClr>
                  </a:solidFill>
                  <a:latin typeface="Arial" panose="020B0604020202020204" pitchFamily="34" charset="0"/>
                  <a:cs typeface="Arial" panose="020B0604020202020204" pitchFamily="34" charset="0"/>
                </a:rPr>
                <a:t>Forøg og Formindsk listeniveau </a:t>
              </a:r>
              <a:r>
                <a:rPr lang="nb-NO" altLang="da-DK" sz="1000" noProof="1" smtClean="0">
                  <a:solidFill>
                    <a:schemeClr val="tx1">
                      <a:lumMod val="75000"/>
                      <a:lumOff val="25000"/>
                    </a:schemeClr>
                  </a:solidFill>
                  <a:latin typeface="Arial" panose="020B0604020202020204" pitchFamily="34" charset="0"/>
                  <a:cs typeface="Arial" panose="020B0604020202020204" pitchFamily="34" charset="0"/>
                </a:rPr>
                <a:t>bruges til at hoppe mellem </a:t>
              </a:r>
              <a:br>
                <a:rPr lang="nb-NO" altLang="da-DK" sz="1000" noProof="1" smtClean="0">
                  <a:solidFill>
                    <a:schemeClr val="tx1">
                      <a:lumMod val="75000"/>
                      <a:lumOff val="25000"/>
                    </a:schemeClr>
                  </a:solidFill>
                  <a:latin typeface="Arial" panose="020B0604020202020204" pitchFamily="34" charset="0"/>
                  <a:cs typeface="Arial" panose="020B0604020202020204" pitchFamily="34" charset="0"/>
                </a:rPr>
              </a:br>
              <a:r>
                <a:rPr lang="nb-NO" altLang="da-DK" sz="1000" noProof="1" smtClean="0">
                  <a:solidFill>
                    <a:schemeClr val="tx1">
                      <a:lumMod val="75000"/>
                      <a:lumOff val="25000"/>
                    </a:schemeClr>
                  </a:solidFill>
                  <a:latin typeface="Arial" panose="020B0604020202020204" pitchFamily="34" charset="0"/>
                  <a:cs typeface="Arial" panose="020B0604020202020204" pitchFamily="34" charset="0"/>
                </a:rPr>
                <a:t>tekst-typografierne</a:t>
              </a:r>
              <a:endParaRPr lang="nb-NO" altLang="da-DK" sz="1000" b="1" noProof="1" smtClean="0">
                <a:solidFill>
                  <a:schemeClr val="tx1">
                    <a:lumMod val="75000"/>
                    <a:lumOff val="25000"/>
                  </a:schemeClr>
                </a:solidFill>
                <a:latin typeface="Arial" panose="020B0604020202020204" pitchFamily="34" charset="0"/>
                <a:cs typeface="Arial" panose="020B0604020202020204" pitchFamily="34" charset="0"/>
              </a:endParaRPr>
            </a:p>
          </p:txBody>
        </p:sp>
        <p:grpSp>
          <p:nvGrpSpPr>
            <p:cNvPr id="15" name="Gruppe 3"/>
            <p:cNvGrpSpPr>
              <a:grpSpLocks/>
            </p:cNvGrpSpPr>
            <p:nvPr userDrawn="1"/>
          </p:nvGrpSpPr>
          <p:grpSpPr bwMode="auto">
            <a:xfrm>
              <a:off x="-1066947" y="4384277"/>
              <a:ext cx="419099" cy="196850"/>
              <a:chOff x="2010094" y="2868664"/>
              <a:chExt cx="417987" cy="196850"/>
            </a:xfrm>
          </p:grpSpPr>
          <p:pic>
            <p:nvPicPr>
              <p:cNvPr id="19" name="Billede 5"/>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2010094" y="2868664"/>
                <a:ext cx="412750" cy="196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 name="Rounded Rectangle 12"/>
              <p:cNvSpPr/>
              <p:nvPr/>
            </p:nvSpPr>
            <p:spPr bwMode="auto">
              <a:xfrm>
                <a:off x="2231753" y="2879777"/>
                <a:ext cx="196328" cy="174625"/>
              </a:xfrm>
              <a:prstGeom prst="roundRect">
                <a:avLst/>
              </a:prstGeom>
              <a:noFill/>
              <a:ln w="127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defPPr>
                  <a:defRPr lang="da-DK"/>
                </a:defPPr>
                <a:lvl1pPr algn="l" rtl="0" fontAlgn="base">
                  <a:spcBef>
                    <a:spcPct val="0"/>
                  </a:spcBef>
                  <a:spcAft>
                    <a:spcPct val="0"/>
                  </a:spcAft>
                  <a:defRPr kern="1200">
                    <a:solidFill>
                      <a:schemeClr val="lt1"/>
                    </a:solidFill>
                    <a:latin typeface="+mn-lt"/>
                    <a:ea typeface="+mn-ea"/>
                    <a:cs typeface="+mn-cs"/>
                  </a:defRPr>
                </a:lvl1pPr>
                <a:lvl2pPr marL="457200" algn="l" rtl="0" fontAlgn="base">
                  <a:spcBef>
                    <a:spcPct val="0"/>
                  </a:spcBef>
                  <a:spcAft>
                    <a:spcPct val="0"/>
                  </a:spcAft>
                  <a:defRPr kern="1200">
                    <a:solidFill>
                      <a:schemeClr val="lt1"/>
                    </a:solidFill>
                    <a:latin typeface="+mn-lt"/>
                    <a:ea typeface="+mn-ea"/>
                    <a:cs typeface="+mn-cs"/>
                  </a:defRPr>
                </a:lvl2pPr>
                <a:lvl3pPr marL="914400" algn="l" rtl="0" fontAlgn="base">
                  <a:spcBef>
                    <a:spcPct val="0"/>
                  </a:spcBef>
                  <a:spcAft>
                    <a:spcPct val="0"/>
                  </a:spcAft>
                  <a:defRPr kern="1200">
                    <a:solidFill>
                      <a:schemeClr val="lt1"/>
                    </a:solidFill>
                    <a:latin typeface="+mn-lt"/>
                    <a:ea typeface="+mn-ea"/>
                    <a:cs typeface="+mn-cs"/>
                  </a:defRPr>
                </a:lvl3pPr>
                <a:lvl4pPr marL="1371600" algn="l" rtl="0" fontAlgn="base">
                  <a:spcBef>
                    <a:spcPct val="0"/>
                  </a:spcBef>
                  <a:spcAft>
                    <a:spcPct val="0"/>
                  </a:spcAft>
                  <a:defRPr kern="1200">
                    <a:solidFill>
                      <a:schemeClr val="lt1"/>
                    </a:solidFill>
                    <a:latin typeface="+mn-lt"/>
                    <a:ea typeface="+mn-ea"/>
                    <a:cs typeface="+mn-cs"/>
                  </a:defRPr>
                </a:lvl4pPr>
                <a:lvl5pPr marL="1828800" algn="l" rtl="0" fontAlgn="base">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endParaRPr lang="en-GB" sz="2300" noProof="1">
                  <a:latin typeface="HelveticaNeueLT Std Lt Cn" pitchFamily="34" charset="0"/>
                </a:endParaRPr>
              </a:p>
            </p:txBody>
          </p:sp>
        </p:grpSp>
        <p:grpSp>
          <p:nvGrpSpPr>
            <p:cNvPr id="16" name="Gruppe 2"/>
            <p:cNvGrpSpPr>
              <a:grpSpLocks/>
            </p:cNvGrpSpPr>
            <p:nvPr userDrawn="1"/>
          </p:nvGrpSpPr>
          <p:grpSpPr bwMode="auto">
            <a:xfrm>
              <a:off x="-552013" y="4387881"/>
              <a:ext cx="412750" cy="196850"/>
              <a:chOff x="2542276" y="3303503"/>
              <a:chExt cx="413649" cy="196850"/>
            </a:xfrm>
          </p:grpSpPr>
          <p:pic>
            <p:nvPicPr>
              <p:cNvPr id="17" name="Billede 6"/>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2551113" y="3303503"/>
                <a:ext cx="404812" cy="196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8" name="Rounded Rectangle 12"/>
              <p:cNvSpPr/>
              <p:nvPr/>
            </p:nvSpPr>
            <p:spPr bwMode="auto">
              <a:xfrm>
                <a:off x="2542276" y="3314616"/>
                <a:ext cx="197279" cy="174625"/>
              </a:xfrm>
              <a:prstGeom prst="roundRect">
                <a:avLst/>
              </a:prstGeom>
              <a:noFill/>
              <a:ln w="127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defPPr>
                  <a:defRPr lang="da-DK"/>
                </a:defPPr>
                <a:lvl1pPr algn="l" rtl="0" fontAlgn="base">
                  <a:spcBef>
                    <a:spcPct val="0"/>
                  </a:spcBef>
                  <a:spcAft>
                    <a:spcPct val="0"/>
                  </a:spcAft>
                  <a:defRPr kern="1200">
                    <a:solidFill>
                      <a:schemeClr val="lt1"/>
                    </a:solidFill>
                    <a:latin typeface="+mn-lt"/>
                    <a:ea typeface="+mn-ea"/>
                    <a:cs typeface="+mn-cs"/>
                  </a:defRPr>
                </a:lvl1pPr>
                <a:lvl2pPr marL="457200" algn="l" rtl="0" fontAlgn="base">
                  <a:spcBef>
                    <a:spcPct val="0"/>
                  </a:spcBef>
                  <a:spcAft>
                    <a:spcPct val="0"/>
                  </a:spcAft>
                  <a:defRPr kern="1200">
                    <a:solidFill>
                      <a:schemeClr val="lt1"/>
                    </a:solidFill>
                    <a:latin typeface="+mn-lt"/>
                    <a:ea typeface="+mn-ea"/>
                    <a:cs typeface="+mn-cs"/>
                  </a:defRPr>
                </a:lvl2pPr>
                <a:lvl3pPr marL="914400" algn="l" rtl="0" fontAlgn="base">
                  <a:spcBef>
                    <a:spcPct val="0"/>
                  </a:spcBef>
                  <a:spcAft>
                    <a:spcPct val="0"/>
                  </a:spcAft>
                  <a:defRPr kern="1200">
                    <a:solidFill>
                      <a:schemeClr val="lt1"/>
                    </a:solidFill>
                    <a:latin typeface="+mn-lt"/>
                    <a:ea typeface="+mn-ea"/>
                    <a:cs typeface="+mn-cs"/>
                  </a:defRPr>
                </a:lvl3pPr>
                <a:lvl4pPr marL="1371600" algn="l" rtl="0" fontAlgn="base">
                  <a:spcBef>
                    <a:spcPct val="0"/>
                  </a:spcBef>
                  <a:spcAft>
                    <a:spcPct val="0"/>
                  </a:spcAft>
                  <a:defRPr kern="1200">
                    <a:solidFill>
                      <a:schemeClr val="lt1"/>
                    </a:solidFill>
                    <a:latin typeface="+mn-lt"/>
                    <a:ea typeface="+mn-ea"/>
                    <a:cs typeface="+mn-cs"/>
                  </a:defRPr>
                </a:lvl4pPr>
                <a:lvl5pPr marL="1828800" algn="l" rtl="0" fontAlgn="base">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endParaRPr lang="en-GB" sz="2300" noProof="1">
                  <a:latin typeface="HelveticaNeueLT Std Lt Cn" pitchFamily="34" charset="0"/>
                </a:endParaRPr>
              </a:p>
            </p:txBody>
          </p:sp>
        </p:grpSp>
      </p:grpSp>
      <p:sp>
        <p:nvSpPr>
          <p:cNvPr id="21" name="TextBox 7"/>
          <p:cNvSpPr txBox="1"/>
          <p:nvPr userDrawn="1"/>
        </p:nvSpPr>
        <p:spPr>
          <a:xfrm>
            <a:off x="-2785322" y="5888924"/>
            <a:ext cx="2642921" cy="1013098"/>
          </a:xfrm>
          <a:prstGeom prst="rect">
            <a:avLst/>
          </a:prstGeom>
          <a:noFill/>
        </p:spPr>
        <p:txBody>
          <a:bodyPr wrap="square" lIns="0" tIns="0" rIns="0" bIns="0">
            <a:spAutoFit/>
          </a:bodyPr>
          <a:lst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eaLnBrk="1" hangingPunct="1">
              <a:spcBef>
                <a:spcPts val="0"/>
              </a:spcBef>
              <a:spcAft>
                <a:spcPts val="300"/>
              </a:spcAft>
              <a:defRPr/>
            </a:pPr>
            <a:r>
              <a:rPr lang="en-GB" sz="1000" b="1" noProof="1">
                <a:solidFill>
                  <a:schemeClr val="tx1">
                    <a:lumMod val="75000"/>
                    <a:lumOff val="25000"/>
                  </a:schemeClr>
                </a:solidFill>
                <a:latin typeface="Arial" panose="020B0604020202020204" pitchFamily="34" charset="0"/>
                <a:cs typeface="Arial" panose="020B0604020202020204" pitchFamily="34" charset="0"/>
              </a:rPr>
              <a:t>Vælg layout/design</a:t>
            </a:r>
          </a:p>
          <a:p>
            <a:pPr algn="r" eaLnBrk="1" hangingPunct="1">
              <a:spcBef>
                <a:spcPts val="0"/>
              </a:spcBef>
              <a:spcAft>
                <a:spcPts val="240"/>
              </a:spcAft>
              <a:defRPr/>
            </a:pPr>
            <a:r>
              <a:rPr lang="en-GB" sz="1000" b="1" noProof="1">
                <a:solidFill>
                  <a:schemeClr val="tx1">
                    <a:lumMod val="75000"/>
                    <a:lumOff val="25000"/>
                  </a:schemeClr>
                </a:solidFill>
                <a:latin typeface="Arial" panose="020B0604020202020204" pitchFamily="34" charset="0"/>
                <a:cs typeface="Arial" panose="020B0604020202020204" pitchFamily="34" charset="0"/>
              </a:rPr>
              <a:t>1. </a:t>
            </a:r>
            <a:r>
              <a:rPr lang="en-GB" sz="1000" noProof="1">
                <a:solidFill>
                  <a:schemeClr val="tx1">
                    <a:lumMod val="75000"/>
                    <a:lumOff val="25000"/>
                  </a:schemeClr>
                </a:solidFill>
                <a:latin typeface="Arial" panose="020B0604020202020204" pitchFamily="34" charset="0"/>
                <a:cs typeface="Arial" panose="020B0604020202020204" pitchFamily="34" charset="0"/>
              </a:rPr>
              <a:t>Højreklik </a:t>
            </a:r>
            <a:r>
              <a:rPr lang="en-GB" sz="1000" noProof="1" smtClean="0">
                <a:solidFill>
                  <a:schemeClr val="tx1">
                    <a:lumMod val="75000"/>
                    <a:lumOff val="25000"/>
                  </a:schemeClr>
                </a:solidFill>
                <a:latin typeface="Arial" panose="020B0604020202020204" pitchFamily="34" charset="0"/>
                <a:cs typeface="Arial" panose="020B0604020202020204" pitchFamily="34" charset="0"/>
              </a:rPr>
              <a:t>på slide i venstre side </a:t>
            </a:r>
            <a:endParaRPr lang="en-GB" sz="1000" noProof="1">
              <a:solidFill>
                <a:schemeClr val="tx1">
                  <a:lumMod val="75000"/>
                  <a:lumOff val="25000"/>
                </a:schemeClr>
              </a:solidFill>
              <a:latin typeface="Arial" panose="020B0604020202020204" pitchFamily="34" charset="0"/>
              <a:cs typeface="Arial" panose="020B0604020202020204" pitchFamily="34" charset="0"/>
            </a:endParaRPr>
          </a:p>
          <a:p>
            <a:pPr algn="r" eaLnBrk="1" hangingPunct="1">
              <a:spcBef>
                <a:spcPts val="0"/>
              </a:spcBef>
              <a:spcAft>
                <a:spcPts val="240"/>
              </a:spcAft>
              <a:defRPr/>
            </a:pPr>
            <a:r>
              <a:rPr lang="en-GB" sz="1000" b="1" noProof="1">
                <a:solidFill>
                  <a:schemeClr val="tx1">
                    <a:lumMod val="75000"/>
                    <a:lumOff val="25000"/>
                  </a:schemeClr>
                </a:solidFill>
                <a:latin typeface="Arial" panose="020B0604020202020204" pitchFamily="34" charset="0"/>
                <a:cs typeface="Arial" panose="020B0604020202020204" pitchFamily="34" charset="0"/>
              </a:rPr>
              <a:t>2. </a:t>
            </a:r>
            <a:r>
              <a:rPr lang="en-GB" sz="1000" noProof="1">
                <a:solidFill>
                  <a:schemeClr val="tx1">
                    <a:lumMod val="75000"/>
                    <a:lumOff val="25000"/>
                  </a:schemeClr>
                </a:solidFill>
                <a:latin typeface="Arial" panose="020B0604020202020204" pitchFamily="34" charset="0"/>
                <a:cs typeface="Arial" panose="020B0604020202020204" pitchFamily="34" charset="0"/>
              </a:rPr>
              <a:t>Vælg et passende layout </a:t>
            </a:r>
            <a:r>
              <a:rPr lang="en-GB" sz="1000" noProof="1" smtClean="0">
                <a:solidFill>
                  <a:schemeClr val="tx1">
                    <a:lumMod val="75000"/>
                    <a:lumOff val="25000"/>
                  </a:schemeClr>
                </a:solidFill>
                <a:latin typeface="Arial" panose="020B0604020202020204" pitchFamily="34" charset="0"/>
                <a:cs typeface="Arial" panose="020B0604020202020204" pitchFamily="34" charset="0"/>
              </a:rPr>
              <a:t/>
            </a:r>
            <a:br>
              <a:rPr lang="en-GB" sz="1000" noProof="1" smtClean="0">
                <a:solidFill>
                  <a:schemeClr val="tx1">
                    <a:lumMod val="75000"/>
                    <a:lumOff val="25000"/>
                  </a:schemeClr>
                </a:solidFill>
                <a:latin typeface="Arial" panose="020B0604020202020204" pitchFamily="34" charset="0"/>
                <a:cs typeface="Arial" panose="020B0604020202020204" pitchFamily="34" charset="0"/>
              </a:rPr>
            </a:br>
            <a:r>
              <a:rPr lang="en-GB" sz="1000" noProof="1" smtClean="0">
                <a:solidFill>
                  <a:schemeClr val="tx1">
                    <a:lumMod val="75000"/>
                    <a:lumOff val="25000"/>
                  </a:schemeClr>
                </a:solidFill>
                <a:latin typeface="Arial" panose="020B0604020202020204" pitchFamily="34" charset="0"/>
                <a:cs typeface="Arial" panose="020B0604020202020204" pitchFamily="34" charset="0"/>
              </a:rPr>
              <a:t>fra </a:t>
            </a:r>
            <a:r>
              <a:rPr lang="en-GB" sz="1000" noProof="1">
                <a:solidFill>
                  <a:schemeClr val="tx1">
                    <a:lumMod val="75000"/>
                    <a:lumOff val="25000"/>
                  </a:schemeClr>
                </a:solidFill>
                <a:latin typeface="Arial" panose="020B0604020202020204" pitchFamily="34" charset="0"/>
                <a:cs typeface="Arial" panose="020B0604020202020204" pitchFamily="34" charset="0"/>
              </a:rPr>
              <a:t>“drop ned” </a:t>
            </a:r>
            <a:r>
              <a:rPr lang="en-GB" sz="1000" noProof="1" smtClean="0">
                <a:solidFill>
                  <a:schemeClr val="tx1">
                    <a:lumMod val="75000"/>
                    <a:lumOff val="25000"/>
                  </a:schemeClr>
                </a:solidFill>
                <a:latin typeface="Arial" panose="020B0604020202020204" pitchFamily="34" charset="0"/>
                <a:cs typeface="Arial" panose="020B0604020202020204" pitchFamily="34" charset="0"/>
              </a:rPr>
              <a:t>menuen</a:t>
            </a:r>
            <a:endParaRPr lang="en-GB" sz="1000" noProof="1">
              <a:solidFill>
                <a:schemeClr val="tx1">
                  <a:lumMod val="75000"/>
                  <a:lumOff val="25000"/>
                </a:schemeClr>
              </a:solidFill>
              <a:latin typeface="Arial" panose="020B0604020202020204" pitchFamily="34" charset="0"/>
              <a:cs typeface="Arial" panose="020B0604020202020204" pitchFamily="34" charset="0"/>
            </a:endParaRPr>
          </a:p>
          <a:p>
            <a:pPr algn="r" eaLnBrk="1" hangingPunct="1">
              <a:spcBef>
                <a:spcPts val="0"/>
              </a:spcBef>
              <a:spcAft>
                <a:spcPts val="240"/>
              </a:spcAft>
              <a:defRPr/>
            </a:pPr>
            <a:r>
              <a:rPr lang="en-GB" sz="1000" i="1" noProof="1" smtClean="0">
                <a:solidFill>
                  <a:schemeClr val="tx1">
                    <a:lumMod val="75000"/>
                    <a:lumOff val="25000"/>
                  </a:schemeClr>
                </a:solidFill>
                <a:latin typeface="Arial" panose="020B0604020202020204" pitchFamily="34" charset="0"/>
                <a:cs typeface="Arial" panose="020B0604020202020204" pitchFamily="34" charset="0"/>
              </a:rPr>
              <a:t>Alternativt </a:t>
            </a:r>
            <a:r>
              <a:rPr lang="en-GB" sz="1000" i="1" noProof="1">
                <a:solidFill>
                  <a:schemeClr val="tx1">
                    <a:lumMod val="75000"/>
                    <a:lumOff val="25000"/>
                  </a:schemeClr>
                </a:solidFill>
                <a:latin typeface="Arial" panose="020B0604020202020204" pitchFamily="34" charset="0"/>
                <a:cs typeface="Arial" panose="020B0604020202020204" pitchFamily="34" charset="0"/>
              </a:rPr>
              <a:t>kan du </a:t>
            </a:r>
            <a:r>
              <a:rPr lang="en-GB" sz="1000" i="1" noProof="1" smtClean="0">
                <a:solidFill>
                  <a:schemeClr val="tx1">
                    <a:lumMod val="75000"/>
                    <a:lumOff val="25000"/>
                  </a:schemeClr>
                </a:solidFill>
                <a:latin typeface="Arial" panose="020B0604020202020204" pitchFamily="34" charset="0"/>
                <a:cs typeface="Arial" panose="020B0604020202020204" pitchFamily="34" charset="0"/>
              </a:rPr>
              <a:t>vælge </a:t>
            </a:r>
            <a:r>
              <a:rPr lang="en-GB" sz="1000" i="1" noProof="1">
                <a:solidFill>
                  <a:schemeClr val="tx1">
                    <a:lumMod val="75000"/>
                    <a:lumOff val="25000"/>
                  </a:schemeClr>
                </a:solidFill>
                <a:latin typeface="Arial" panose="020B0604020202020204" pitchFamily="34" charset="0"/>
                <a:cs typeface="Arial" panose="020B0604020202020204" pitchFamily="34" charset="0"/>
              </a:rPr>
              <a:t>layout </a:t>
            </a:r>
            <a:r>
              <a:rPr lang="en-GB" sz="1000" i="1" noProof="1" smtClean="0">
                <a:solidFill>
                  <a:schemeClr val="tx1">
                    <a:lumMod val="75000"/>
                    <a:lumOff val="25000"/>
                  </a:schemeClr>
                </a:solidFill>
                <a:latin typeface="Arial" panose="020B0604020202020204" pitchFamily="34" charset="0"/>
                <a:cs typeface="Arial" panose="020B0604020202020204" pitchFamily="34" charset="0"/>
              </a:rPr>
              <a:t>direkte </a:t>
            </a:r>
            <a:r>
              <a:rPr lang="en-GB" sz="1000" i="1" noProof="1">
                <a:solidFill>
                  <a:schemeClr val="tx1">
                    <a:lumMod val="75000"/>
                    <a:lumOff val="25000"/>
                  </a:schemeClr>
                </a:solidFill>
                <a:latin typeface="Arial" panose="020B0604020202020204" pitchFamily="34" charset="0"/>
                <a:cs typeface="Arial" panose="020B0604020202020204" pitchFamily="34" charset="0"/>
              </a:rPr>
              <a:t>under knappen </a:t>
            </a:r>
            <a:r>
              <a:rPr lang="en-GB" sz="1000" b="1" i="1" noProof="1">
                <a:solidFill>
                  <a:schemeClr val="tx1">
                    <a:lumMod val="75000"/>
                    <a:lumOff val="25000"/>
                  </a:schemeClr>
                </a:solidFill>
                <a:latin typeface="Arial" panose="020B0604020202020204" pitchFamily="34" charset="0"/>
                <a:cs typeface="Arial" panose="020B0604020202020204" pitchFamily="34" charset="0"/>
              </a:rPr>
              <a:t>Nyt </a:t>
            </a:r>
            <a:r>
              <a:rPr lang="en-GB" sz="1000" b="1" i="1" noProof="1" smtClean="0">
                <a:solidFill>
                  <a:schemeClr val="tx1">
                    <a:lumMod val="75000"/>
                    <a:lumOff val="25000"/>
                  </a:schemeClr>
                </a:solidFill>
                <a:latin typeface="Arial" panose="020B0604020202020204" pitchFamily="34" charset="0"/>
                <a:cs typeface="Arial" panose="020B0604020202020204" pitchFamily="34" charset="0"/>
              </a:rPr>
              <a:t>slide</a:t>
            </a:r>
            <a:r>
              <a:rPr lang="en-GB" sz="1000" i="1" noProof="1" smtClean="0">
                <a:solidFill>
                  <a:schemeClr val="tx1">
                    <a:lumMod val="75000"/>
                    <a:lumOff val="25000"/>
                  </a:schemeClr>
                </a:solidFill>
                <a:latin typeface="Arial" panose="020B0604020202020204" pitchFamily="34" charset="0"/>
                <a:cs typeface="Arial" panose="020B0604020202020204" pitchFamily="34" charset="0"/>
              </a:rPr>
              <a:t>, når </a:t>
            </a:r>
            <a:r>
              <a:rPr lang="en-GB" sz="1000" i="1" noProof="1">
                <a:solidFill>
                  <a:schemeClr val="tx1">
                    <a:lumMod val="75000"/>
                    <a:lumOff val="25000"/>
                  </a:schemeClr>
                </a:solidFill>
                <a:latin typeface="Arial" panose="020B0604020202020204" pitchFamily="34" charset="0"/>
                <a:cs typeface="Arial" panose="020B0604020202020204" pitchFamily="34" charset="0"/>
              </a:rPr>
              <a:t>du laver et nyt slide</a:t>
            </a:r>
          </a:p>
        </p:txBody>
      </p:sp>
    </p:spTree>
    <p:extLst>
      <p:ext uri="{BB962C8B-B14F-4D97-AF65-F5344CB8AC3E}">
        <p14:creationId xmlns:p14="http://schemas.microsoft.com/office/powerpoint/2010/main" val="13968462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obj" preserve="1">
  <p:cSld name="Tekst eller grafik med kant">
    <p:spTree>
      <p:nvGrpSpPr>
        <p:cNvPr id="1" name=""/>
        <p:cNvGrpSpPr/>
        <p:nvPr/>
      </p:nvGrpSpPr>
      <p:grpSpPr>
        <a:xfrm>
          <a:off x="0" y="0"/>
          <a:ext cx="0" cy="0"/>
          <a:chOff x="0" y="0"/>
          <a:chExt cx="0" cy="0"/>
        </a:xfrm>
      </p:grpSpPr>
      <p:pic>
        <p:nvPicPr>
          <p:cNvPr id="28" name="Billede 2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785322" y="1529999"/>
            <a:ext cx="2642919" cy="1485899"/>
          </a:xfrm>
          <a:prstGeom prst="rect">
            <a:avLst/>
          </a:prstGeom>
          <a:ln w="3175">
            <a:solidFill>
              <a:schemeClr val="accent5"/>
            </a:solidFill>
          </a:ln>
        </p:spPr>
      </p:pic>
      <p:sp>
        <p:nvSpPr>
          <p:cNvPr id="14" name="Grafik"/>
          <p:cNvSpPr>
            <a:spLocks/>
          </p:cNvSpPr>
          <p:nvPr userDrawn="1"/>
        </p:nvSpPr>
        <p:spPr bwMode="auto">
          <a:xfrm>
            <a:off x="0" y="1588"/>
            <a:ext cx="12189600" cy="6859588"/>
          </a:xfrm>
          <a:custGeom>
            <a:avLst/>
            <a:gdLst>
              <a:gd name="T0" fmla="*/ 7677 w 7677"/>
              <a:gd name="T1" fmla="*/ 499 h 4321"/>
              <a:gd name="T2" fmla="*/ 7677 w 7677"/>
              <a:gd name="T3" fmla="*/ 0 h 4321"/>
              <a:gd name="T4" fmla="*/ 0 w 7677"/>
              <a:gd name="T5" fmla="*/ 0 h 4321"/>
              <a:gd name="T6" fmla="*/ 0 w 7677"/>
              <a:gd name="T7" fmla="*/ 499 h 4321"/>
              <a:gd name="T8" fmla="*/ 0 w 7677"/>
              <a:gd name="T9" fmla="*/ 4321 h 4321"/>
              <a:gd name="T10" fmla="*/ 499 w 7677"/>
              <a:gd name="T11" fmla="*/ 4321 h 4321"/>
              <a:gd name="T12" fmla="*/ 499 w 7677"/>
              <a:gd name="T13" fmla="*/ 499 h 4321"/>
              <a:gd name="T14" fmla="*/ 7677 w 7677"/>
              <a:gd name="T15" fmla="*/ 499 h 4321"/>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7677" h="4321">
                <a:moveTo>
                  <a:pt x="7677" y="499"/>
                </a:moveTo>
                <a:lnTo>
                  <a:pt x="7677" y="0"/>
                </a:lnTo>
                <a:lnTo>
                  <a:pt x="0" y="0"/>
                </a:lnTo>
                <a:lnTo>
                  <a:pt x="0" y="499"/>
                </a:lnTo>
                <a:lnTo>
                  <a:pt x="0" y="4321"/>
                </a:lnTo>
                <a:lnTo>
                  <a:pt x="499" y="4321"/>
                </a:lnTo>
                <a:lnTo>
                  <a:pt x="499" y="499"/>
                </a:lnTo>
                <a:lnTo>
                  <a:pt x="7677" y="499"/>
                </a:lnTo>
                <a:close/>
              </a:path>
            </a:pathLst>
          </a:custGeom>
          <a:solidFill>
            <a:srgbClr val="003B7A"/>
          </a:solidFill>
          <a:ln>
            <a:noFill/>
          </a:ln>
        </p:spPr>
        <p:txBody>
          <a:bodyPr vert="horz" wrap="square" lIns="91440" tIns="45720" rIns="91440" bIns="45720" numCol="1" anchor="t" anchorCtr="0" compatLnSpc="1">
            <a:prstTxWarp prst="textNoShape">
              <a:avLst/>
            </a:prstTxWarp>
          </a:bodyPr>
          <a:lstStyle/>
          <a:p>
            <a:endParaRPr lang="da-DK"/>
          </a:p>
        </p:txBody>
      </p:sp>
      <p:sp>
        <p:nvSpPr>
          <p:cNvPr id="7" name="Pladsholder til dato 6"/>
          <p:cNvSpPr>
            <a:spLocks noGrp="1"/>
          </p:cNvSpPr>
          <p:nvPr>
            <p:ph type="dt" sz="half" idx="10"/>
          </p:nvPr>
        </p:nvSpPr>
        <p:spPr/>
        <p:txBody>
          <a:bodyPr/>
          <a:lstStyle>
            <a:lvl1pPr>
              <a:defRPr>
                <a:solidFill>
                  <a:schemeClr val="bg1"/>
                </a:solidFill>
              </a:defRPr>
            </a:lvl1pPr>
          </a:lstStyle>
          <a:p>
            <a:r>
              <a:rPr lang="da-DK" smtClean="0"/>
              <a:t>Fælleskommunal digital handlingsplan</a:t>
            </a:r>
            <a:endParaRPr lang="en-GB" dirty="0"/>
          </a:p>
        </p:txBody>
      </p:sp>
      <p:sp>
        <p:nvSpPr>
          <p:cNvPr id="8" name="Pladsholder til sidefod 7"/>
          <p:cNvSpPr>
            <a:spLocks noGrp="1"/>
          </p:cNvSpPr>
          <p:nvPr>
            <p:ph type="ftr" sz="quarter" idx="11"/>
          </p:nvPr>
        </p:nvSpPr>
        <p:spPr/>
        <p:txBody>
          <a:bodyPr/>
          <a:lstStyle>
            <a:lvl1pPr>
              <a:defRPr>
                <a:solidFill>
                  <a:schemeClr val="bg1"/>
                </a:solidFill>
              </a:defRPr>
            </a:lvl1pPr>
          </a:lstStyle>
          <a:p>
            <a:r>
              <a:rPr lang="da-DK" smtClean="0"/>
              <a:t>Fælleskommunal digital handlingsplan</a:t>
            </a:r>
            <a:endParaRPr lang="en-GB" dirty="0"/>
          </a:p>
        </p:txBody>
      </p:sp>
      <p:sp>
        <p:nvSpPr>
          <p:cNvPr id="2" name="Title 1"/>
          <p:cNvSpPr>
            <a:spLocks noGrp="1"/>
          </p:cNvSpPr>
          <p:nvPr>
            <p:ph type="title" hasCustomPrompt="1"/>
          </p:nvPr>
        </p:nvSpPr>
        <p:spPr/>
        <p:txBody>
          <a:bodyPr/>
          <a:lstStyle>
            <a:lvl1pPr>
              <a:defRPr/>
            </a:lvl1pPr>
          </a:lstStyle>
          <a:p>
            <a:r>
              <a:rPr lang="da-DK" noProof="0" dirty="0" smtClean="0"/>
              <a:t>Overskrift i maksimalt to linjer</a:t>
            </a:r>
            <a:endParaRPr lang="en-GB" dirty="0"/>
          </a:p>
        </p:txBody>
      </p:sp>
      <p:sp>
        <p:nvSpPr>
          <p:cNvPr id="3" name="Content Placeholder 2"/>
          <p:cNvSpPr>
            <a:spLocks noGrp="1"/>
          </p:cNvSpPr>
          <p:nvPr>
            <p:ph idx="1" hasCustomPrompt="1"/>
          </p:nvPr>
        </p:nvSpPr>
        <p:spPr>
          <a:xfrm>
            <a:off x="1908175" y="1898650"/>
            <a:ext cx="9116091" cy="3790950"/>
          </a:xfrm>
        </p:spPr>
        <p:txBody>
          <a:bodyPr rIns="1548000"/>
          <a:lstStyle>
            <a:lvl1pPr>
              <a:defRPr/>
            </a:lvl1pPr>
          </a:lstStyle>
          <a:p>
            <a:pPr lvl="0"/>
            <a:r>
              <a:rPr lang="da-DK" noProof="0" dirty="0" smtClean="0"/>
              <a:t>Indsæt tekst/punktopstilling eller klik på ikonerne for at indsætte tabel, graf, </a:t>
            </a:r>
            <a:r>
              <a:rPr lang="da-DK" noProof="0" dirty="0" err="1" smtClean="0"/>
              <a:t>SmartArt</a:t>
            </a:r>
            <a:r>
              <a:rPr lang="da-DK" noProof="0" dirty="0" smtClean="0"/>
              <a:t> eller video, brug andet layout til billedindsættelse (Billede med kant)</a:t>
            </a:r>
            <a:endParaRPr lang="en-US" dirty="0" smtClean="0"/>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9" name="Pladsholder til slidenummer 8"/>
          <p:cNvSpPr>
            <a:spLocks noGrp="1"/>
          </p:cNvSpPr>
          <p:nvPr>
            <p:ph type="sldNum" sz="quarter" idx="12"/>
          </p:nvPr>
        </p:nvSpPr>
        <p:spPr/>
        <p:txBody>
          <a:bodyPr/>
          <a:lstStyle/>
          <a:p>
            <a:fld id="{45D37B1E-C366-494F-A587-962AD9AABC83}" type="slidenum">
              <a:rPr lang="en-GB" smtClean="0"/>
              <a:pPr/>
              <a:t>‹nr.›</a:t>
            </a:fld>
            <a:endParaRPr lang="en-GB" dirty="0"/>
          </a:p>
        </p:txBody>
      </p:sp>
      <p:grpSp>
        <p:nvGrpSpPr>
          <p:cNvPr id="12" name="Gruppe 11"/>
          <p:cNvGrpSpPr/>
          <p:nvPr userDrawn="1"/>
        </p:nvGrpSpPr>
        <p:grpSpPr>
          <a:xfrm>
            <a:off x="-2783394" y="3119096"/>
            <a:ext cx="2644131" cy="2405543"/>
            <a:chOff x="-2783394" y="2179188"/>
            <a:chExt cx="2644131" cy="2405543"/>
          </a:xfrm>
        </p:grpSpPr>
        <p:sp>
          <p:nvSpPr>
            <p:cNvPr id="13" name="AutoShape 4"/>
            <p:cNvSpPr>
              <a:spLocks/>
            </p:cNvSpPr>
            <p:nvPr userDrawn="1"/>
          </p:nvSpPr>
          <p:spPr bwMode="gray">
            <a:xfrm>
              <a:off x="-2783394" y="2179188"/>
              <a:ext cx="2637735" cy="21929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lgn="ctr">
                  <a:solidFill>
                    <a:srgbClr val="000000"/>
                  </a:solidFill>
                  <a:miter lim="800000"/>
                  <a:headEnd/>
                  <a:tailEnd/>
                </a14:hiddenLine>
              </a:ext>
            </a:extLst>
          </p:spPr>
          <p:txBody>
            <a:bodyPr wrap="square" lIns="0" tIns="0" rIns="0" bIns="0">
              <a:spAutoFit/>
            </a:bodyPr>
            <a:lst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spcAft>
                  <a:spcPts val="600"/>
                </a:spcAft>
                <a:defRPr/>
              </a:pPr>
              <a:r>
                <a:rPr lang="nb-NO" altLang="da-DK" sz="1000" b="1" noProof="1" smtClean="0">
                  <a:solidFill>
                    <a:schemeClr val="tx1">
                      <a:lumMod val="75000"/>
                      <a:lumOff val="25000"/>
                    </a:schemeClr>
                  </a:solidFill>
                  <a:latin typeface="Arial" panose="020B0604020202020204" pitchFamily="34" charset="0"/>
                  <a:cs typeface="Arial" panose="020B0604020202020204" pitchFamily="34" charset="0"/>
                </a:rPr>
                <a:t>Tekst eller grafik med kant</a:t>
              </a:r>
            </a:p>
            <a:p>
              <a:pPr algn="r">
                <a:spcAft>
                  <a:spcPts val="300"/>
                </a:spcAft>
                <a:defRPr/>
              </a:pPr>
              <a:r>
                <a:rPr lang="nb-NO" altLang="da-DK" sz="1000" b="1" noProof="1" smtClean="0">
                  <a:solidFill>
                    <a:schemeClr val="tx1">
                      <a:lumMod val="75000"/>
                      <a:lumOff val="25000"/>
                    </a:schemeClr>
                  </a:solidFill>
                  <a:latin typeface="Arial" panose="020B0604020202020204" pitchFamily="34" charset="0"/>
                  <a:cs typeface="Arial" panose="020B0604020202020204" pitchFamily="34" charset="0"/>
                </a:rPr>
                <a:t>Tekst og punktopstilling</a:t>
              </a:r>
            </a:p>
            <a:p>
              <a:pPr marL="0" marR="0" indent="0" algn="r" defTabSz="914400" rtl="0" eaLnBrk="1" fontAlgn="auto" latinLnBrk="0" hangingPunct="1">
                <a:lnSpc>
                  <a:spcPct val="100000"/>
                </a:lnSpc>
                <a:spcBef>
                  <a:spcPts val="0"/>
                </a:spcBef>
                <a:spcAft>
                  <a:spcPts val="300"/>
                </a:spcAft>
                <a:buClrTx/>
                <a:buSzTx/>
                <a:buFontTx/>
                <a:buNone/>
                <a:tabLst/>
                <a:defRPr/>
              </a:pPr>
              <a:r>
                <a:rPr lang="nb-NO" altLang="da-DK" sz="1000" noProof="1" smtClean="0">
                  <a:solidFill>
                    <a:schemeClr val="tx1">
                      <a:lumMod val="75000"/>
                      <a:lumOff val="25000"/>
                    </a:schemeClr>
                  </a:solidFill>
                  <a:latin typeface="Arial" panose="020B0604020202020204" pitchFamily="34" charset="0"/>
                  <a:cs typeface="Arial" panose="020B0604020202020204" pitchFamily="34" charset="0"/>
                </a:rPr>
                <a:t>Niveau 1= </a:t>
              </a:r>
              <a:r>
                <a:rPr lang="nb-NO" altLang="da-DK" sz="1000" b="1" noProof="1" smtClean="0">
                  <a:solidFill>
                    <a:schemeClr val="tx1">
                      <a:lumMod val="75000"/>
                      <a:lumOff val="25000"/>
                    </a:schemeClr>
                  </a:solidFill>
                  <a:latin typeface="Arial" panose="020B0604020202020204" pitchFamily="34" charset="0"/>
                  <a:cs typeface="Arial" panose="020B0604020202020204" pitchFamily="34" charset="0"/>
                </a:rPr>
                <a:t>Underoverskrif</a:t>
              </a:r>
              <a:r>
                <a:rPr lang="nb-NO" altLang="da-DK" sz="1000" noProof="1" smtClean="0">
                  <a:solidFill>
                    <a:schemeClr val="tx1">
                      <a:lumMod val="75000"/>
                      <a:lumOff val="25000"/>
                    </a:schemeClr>
                  </a:solidFill>
                  <a:latin typeface="Arial" panose="020B0604020202020204" pitchFamily="34" charset="0"/>
                  <a:cs typeface="Arial" panose="020B0604020202020204" pitchFamily="34" charset="0"/>
                </a:rPr>
                <a:t>t</a:t>
              </a:r>
            </a:p>
            <a:p>
              <a:pPr marL="0" marR="0" indent="0" algn="r" defTabSz="914400" rtl="0" eaLnBrk="1" fontAlgn="auto" latinLnBrk="0" hangingPunct="1">
                <a:lnSpc>
                  <a:spcPct val="100000"/>
                </a:lnSpc>
                <a:spcBef>
                  <a:spcPts val="0"/>
                </a:spcBef>
                <a:spcAft>
                  <a:spcPts val="300"/>
                </a:spcAft>
                <a:buClrTx/>
                <a:buSzTx/>
                <a:buFontTx/>
                <a:buNone/>
                <a:tabLst/>
                <a:defRPr/>
              </a:pPr>
              <a:r>
                <a:rPr lang="nb-NO" altLang="da-DK" sz="1000" noProof="1" smtClean="0">
                  <a:solidFill>
                    <a:schemeClr val="tx1">
                      <a:lumMod val="75000"/>
                      <a:lumOff val="25000"/>
                    </a:schemeClr>
                  </a:solidFill>
                  <a:latin typeface="Arial" panose="020B0604020202020204" pitchFamily="34" charset="0"/>
                  <a:cs typeface="Arial" panose="020B0604020202020204" pitchFamily="34" charset="0"/>
                </a:rPr>
                <a:t>Klik</a:t>
              </a:r>
              <a:r>
                <a:rPr lang="nb-NO" altLang="da-DK" sz="1000" baseline="0" noProof="1" smtClean="0">
                  <a:solidFill>
                    <a:schemeClr val="tx1">
                      <a:lumMod val="75000"/>
                      <a:lumOff val="25000"/>
                    </a:schemeClr>
                  </a:solidFill>
                  <a:latin typeface="Arial" panose="020B0604020202020204" pitchFamily="34" charset="0"/>
                  <a:cs typeface="Arial" panose="020B0604020202020204" pitchFamily="34" charset="0"/>
                </a:rPr>
                <a:t> på </a:t>
              </a:r>
              <a:r>
                <a:rPr lang="nb-NO" altLang="da-DK" sz="1000" b="1" noProof="1" smtClean="0">
                  <a:solidFill>
                    <a:schemeClr val="tx1">
                      <a:lumMod val="75000"/>
                      <a:lumOff val="25000"/>
                    </a:schemeClr>
                  </a:solidFill>
                  <a:latin typeface="Arial" panose="020B0604020202020204" pitchFamily="34" charset="0"/>
                  <a:cs typeface="Arial" panose="020B0604020202020204" pitchFamily="34" charset="0"/>
                </a:rPr>
                <a:t>TAB</a:t>
              </a:r>
              <a:r>
                <a:rPr lang="nb-NO" altLang="da-DK" sz="1000" noProof="1" smtClean="0">
                  <a:solidFill>
                    <a:schemeClr val="tx1">
                      <a:lumMod val="75000"/>
                      <a:lumOff val="25000"/>
                    </a:schemeClr>
                  </a:solidFill>
                  <a:latin typeface="Arial" panose="020B0604020202020204" pitchFamily="34" charset="0"/>
                  <a:cs typeface="Arial" panose="020B0604020202020204" pitchFamily="34" charset="0"/>
                </a:rPr>
                <a:t>-tasten én gang for at få </a:t>
              </a:r>
            </a:p>
            <a:p>
              <a:pPr algn="r">
                <a:spcAft>
                  <a:spcPts val="300"/>
                </a:spcAft>
                <a:defRPr/>
              </a:pPr>
              <a:r>
                <a:rPr lang="nb-NO" altLang="da-DK" sz="1000" noProof="1" smtClean="0">
                  <a:solidFill>
                    <a:schemeClr val="tx1">
                      <a:lumMod val="75000"/>
                      <a:lumOff val="25000"/>
                    </a:schemeClr>
                  </a:solidFill>
                  <a:latin typeface="Arial" panose="020B0604020202020204" pitchFamily="34" charset="0"/>
                  <a:cs typeface="Arial" panose="020B0604020202020204" pitchFamily="34" charset="0"/>
                </a:rPr>
                <a:t>Niveau 2 = Almindelig tekst </a:t>
              </a:r>
            </a:p>
            <a:p>
              <a:pPr algn="r">
                <a:spcAft>
                  <a:spcPts val="300"/>
                </a:spcAft>
                <a:defRPr/>
              </a:pPr>
              <a:r>
                <a:rPr lang="nb-NO" altLang="da-DK" sz="1000" noProof="1" smtClean="0">
                  <a:solidFill>
                    <a:schemeClr val="tx1">
                      <a:lumMod val="75000"/>
                      <a:lumOff val="25000"/>
                    </a:schemeClr>
                  </a:solidFill>
                  <a:latin typeface="Arial" panose="020B0604020202020204" pitchFamily="34" charset="0"/>
                  <a:cs typeface="Arial" panose="020B0604020202020204" pitchFamily="34" charset="0"/>
                </a:rPr>
                <a:t>Klik på </a:t>
              </a:r>
              <a:r>
                <a:rPr lang="nb-NO" altLang="da-DK" sz="1000" b="1" noProof="1" smtClean="0">
                  <a:solidFill>
                    <a:schemeClr val="tx1">
                      <a:lumMod val="75000"/>
                      <a:lumOff val="25000"/>
                    </a:schemeClr>
                  </a:solidFill>
                  <a:latin typeface="Arial" panose="020B0604020202020204" pitchFamily="34" charset="0"/>
                  <a:cs typeface="Arial" panose="020B0604020202020204" pitchFamily="34" charset="0"/>
                </a:rPr>
                <a:t>TAB</a:t>
              </a:r>
              <a:r>
                <a:rPr lang="nb-NO" altLang="da-DK" sz="1000" noProof="1" smtClean="0">
                  <a:solidFill>
                    <a:schemeClr val="tx1">
                      <a:lumMod val="75000"/>
                      <a:lumOff val="25000"/>
                    </a:schemeClr>
                  </a:solidFill>
                  <a:latin typeface="Arial" panose="020B0604020202020204" pitchFamily="34" charset="0"/>
                  <a:cs typeface="Arial" panose="020B0604020202020204" pitchFamily="34" charset="0"/>
                </a:rPr>
                <a:t>-tasten</a:t>
              </a:r>
              <a:r>
                <a:rPr lang="nb-NO" altLang="da-DK" sz="1000" baseline="0" noProof="1" smtClean="0">
                  <a:solidFill>
                    <a:schemeClr val="tx1">
                      <a:lumMod val="75000"/>
                      <a:lumOff val="25000"/>
                    </a:schemeClr>
                  </a:solidFill>
                  <a:latin typeface="Arial" panose="020B0604020202020204" pitchFamily="34" charset="0"/>
                  <a:cs typeface="Arial" panose="020B0604020202020204" pitchFamily="34" charset="0"/>
                </a:rPr>
                <a:t> én gang til for at få</a:t>
              </a:r>
            </a:p>
            <a:p>
              <a:pPr algn="r">
                <a:spcAft>
                  <a:spcPts val="300"/>
                </a:spcAft>
                <a:defRPr/>
              </a:pPr>
              <a:r>
                <a:rPr lang="nb-NO" altLang="da-DK" sz="1000" noProof="1" smtClean="0">
                  <a:solidFill>
                    <a:schemeClr val="tx1">
                      <a:lumMod val="75000"/>
                      <a:lumOff val="25000"/>
                    </a:schemeClr>
                  </a:solidFill>
                  <a:latin typeface="Arial" panose="020B0604020202020204" pitchFamily="34" charset="0"/>
                  <a:cs typeface="Arial" panose="020B0604020202020204" pitchFamily="34" charset="0"/>
                </a:rPr>
                <a:t>Niveau 3-5</a:t>
              </a:r>
              <a:r>
                <a:rPr lang="nb-NO" altLang="da-DK" sz="1000" b="1" noProof="1" smtClean="0">
                  <a:solidFill>
                    <a:schemeClr val="tx1">
                      <a:lumMod val="75000"/>
                      <a:lumOff val="25000"/>
                    </a:schemeClr>
                  </a:solidFill>
                  <a:latin typeface="Arial" panose="020B0604020202020204" pitchFamily="34" charset="0"/>
                  <a:cs typeface="Arial" panose="020B0604020202020204" pitchFamily="34" charset="0"/>
                </a:rPr>
                <a:t> = </a:t>
              </a:r>
              <a:r>
                <a:rPr lang="nb-NO" altLang="da-DK" sz="1000" b="0" noProof="1" smtClean="0">
                  <a:solidFill>
                    <a:schemeClr val="tx1">
                      <a:lumMod val="75000"/>
                      <a:lumOff val="25000"/>
                    </a:schemeClr>
                  </a:solidFill>
                  <a:latin typeface="Arial" panose="020B0604020202020204" pitchFamily="34" charset="0"/>
                  <a:cs typeface="Arial" panose="020B0604020202020204" pitchFamily="34" charset="0"/>
                </a:rPr>
                <a:t>Punktopstilling</a:t>
              </a:r>
              <a:r>
                <a:rPr lang="nb-NO" altLang="da-DK" sz="1000" noProof="1" smtClean="0">
                  <a:solidFill>
                    <a:schemeClr val="tx1">
                      <a:lumMod val="75000"/>
                      <a:lumOff val="25000"/>
                    </a:schemeClr>
                  </a:solidFill>
                  <a:latin typeface="Arial" panose="020B0604020202020204" pitchFamily="34" charset="0"/>
                  <a:cs typeface="Arial" panose="020B0604020202020204" pitchFamily="34" charset="0"/>
                </a:rPr>
                <a:t> </a:t>
              </a:r>
            </a:p>
            <a:p>
              <a:pPr algn="r">
                <a:spcAft>
                  <a:spcPts val="300"/>
                </a:spcAft>
                <a:defRPr/>
              </a:pPr>
              <a:r>
                <a:rPr lang="da-DK" altLang="da-DK" sz="1000" b="0" noProof="1" smtClean="0">
                  <a:solidFill>
                    <a:schemeClr val="tx1">
                      <a:lumMod val="75000"/>
                      <a:lumOff val="25000"/>
                    </a:schemeClr>
                  </a:solidFill>
                  <a:latin typeface="Arial" panose="020B0604020202020204" pitchFamily="34" charset="0"/>
                  <a:cs typeface="Arial" panose="020B0604020202020204" pitchFamily="34" charset="0"/>
                </a:rPr>
                <a:t>Tryk</a:t>
              </a:r>
              <a:r>
                <a:rPr lang="da-DK" altLang="da-DK" sz="1000" b="1" noProof="1" smtClean="0">
                  <a:solidFill>
                    <a:schemeClr val="tx1">
                      <a:lumMod val="75000"/>
                      <a:lumOff val="25000"/>
                    </a:schemeClr>
                  </a:solidFill>
                  <a:latin typeface="Arial" panose="020B0604020202020204" pitchFamily="34" charset="0"/>
                  <a:cs typeface="Arial" panose="020B0604020202020204" pitchFamily="34" charset="0"/>
                </a:rPr>
                <a:t> ENTER </a:t>
              </a:r>
              <a:r>
                <a:rPr lang="da-DK" altLang="da-DK" sz="1000" b="0" noProof="1" smtClean="0">
                  <a:solidFill>
                    <a:schemeClr val="tx1">
                      <a:lumMod val="75000"/>
                      <a:lumOff val="25000"/>
                    </a:schemeClr>
                  </a:solidFill>
                  <a:latin typeface="Arial" panose="020B0604020202020204" pitchFamily="34" charset="0"/>
                  <a:cs typeface="Arial" panose="020B0604020202020204" pitchFamily="34" charset="0"/>
                </a:rPr>
                <a:t>for ny linje.</a:t>
              </a:r>
              <a:r>
                <a:rPr lang="da-DK" altLang="da-DK" sz="1000" b="0" baseline="0" noProof="1" smtClean="0">
                  <a:solidFill>
                    <a:schemeClr val="tx1">
                      <a:lumMod val="75000"/>
                      <a:lumOff val="25000"/>
                    </a:schemeClr>
                  </a:solidFill>
                  <a:latin typeface="Arial" panose="020B0604020202020204" pitchFamily="34" charset="0"/>
                  <a:cs typeface="Arial" panose="020B0604020202020204" pitchFamily="34" charset="0"/>
                </a:rPr>
                <a:t> </a:t>
              </a:r>
              <a:r>
                <a:rPr lang="da-DK" altLang="da-DK" sz="1000" b="0" noProof="1" smtClean="0">
                  <a:solidFill>
                    <a:schemeClr val="tx1">
                      <a:lumMod val="75000"/>
                      <a:lumOff val="25000"/>
                    </a:schemeClr>
                  </a:solidFill>
                  <a:latin typeface="Arial" panose="020B0604020202020204" pitchFamily="34" charset="0"/>
                  <a:cs typeface="Arial" panose="020B0604020202020204" pitchFamily="34" charset="0"/>
                </a:rPr>
                <a:t>Brug </a:t>
              </a:r>
              <a:r>
                <a:rPr lang="da-DK" altLang="da-DK" sz="1000" b="1" noProof="1" smtClean="0">
                  <a:solidFill>
                    <a:schemeClr val="tx1">
                      <a:lumMod val="75000"/>
                      <a:lumOff val="25000"/>
                    </a:schemeClr>
                  </a:solidFill>
                  <a:latin typeface="Arial" panose="020B0604020202020204" pitchFamily="34" charset="0"/>
                  <a:cs typeface="Arial" panose="020B0604020202020204" pitchFamily="34" charset="0"/>
                </a:rPr>
                <a:t>SHIFT+TAB</a:t>
              </a:r>
              <a:r>
                <a:rPr lang="da-DK" altLang="da-DK" sz="1000" b="0" noProof="1" smtClean="0">
                  <a:solidFill>
                    <a:schemeClr val="tx1">
                      <a:lumMod val="75000"/>
                      <a:lumOff val="25000"/>
                    </a:schemeClr>
                  </a:solidFill>
                  <a:latin typeface="Arial" panose="020B0604020202020204" pitchFamily="34" charset="0"/>
                  <a:cs typeface="Arial" panose="020B0604020202020204" pitchFamily="34" charset="0"/>
                </a:rPr>
                <a:t>-tasterne for at komme tilbage</a:t>
              </a:r>
              <a:endParaRPr lang="nb-NO" altLang="da-DK" sz="1000" b="1" noProof="1" smtClean="0">
                <a:solidFill>
                  <a:schemeClr val="tx1">
                    <a:lumMod val="75000"/>
                    <a:lumOff val="25000"/>
                  </a:schemeClr>
                </a:solidFill>
                <a:latin typeface="Arial" panose="020B0604020202020204" pitchFamily="34" charset="0"/>
                <a:cs typeface="Arial" panose="020B0604020202020204" pitchFamily="34" charset="0"/>
              </a:endParaRPr>
            </a:p>
            <a:p>
              <a:pPr algn="r">
                <a:defRPr/>
              </a:pPr>
              <a:r>
                <a:rPr lang="nb-NO" altLang="da-DK" sz="1000" noProof="1" smtClean="0">
                  <a:solidFill>
                    <a:schemeClr val="tx1">
                      <a:lumMod val="75000"/>
                      <a:lumOff val="25000"/>
                    </a:schemeClr>
                  </a:solidFill>
                  <a:latin typeface="Arial" panose="020B0604020202020204" pitchFamily="34" charset="0"/>
                  <a:cs typeface="Arial" panose="020B0604020202020204" pitchFamily="34" charset="0"/>
                </a:rPr>
                <a:t>Alternativt kan </a:t>
              </a:r>
              <a:r>
                <a:rPr lang="nb-NO" altLang="da-DK" sz="1000" b="1" noProof="1" smtClean="0">
                  <a:solidFill>
                    <a:schemeClr val="tx1">
                      <a:lumMod val="75000"/>
                      <a:lumOff val="25000"/>
                    </a:schemeClr>
                  </a:solidFill>
                  <a:latin typeface="Arial" panose="020B0604020202020204" pitchFamily="34" charset="0"/>
                  <a:cs typeface="Arial" panose="020B0604020202020204" pitchFamily="34" charset="0"/>
                </a:rPr>
                <a:t>Forøg og Formindsk listeniveau </a:t>
              </a:r>
              <a:r>
                <a:rPr lang="nb-NO" altLang="da-DK" sz="1000" noProof="1" smtClean="0">
                  <a:solidFill>
                    <a:schemeClr val="tx1">
                      <a:lumMod val="75000"/>
                      <a:lumOff val="25000"/>
                    </a:schemeClr>
                  </a:solidFill>
                  <a:latin typeface="Arial" panose="020B0604020202020204" pitchFamily="34" charset="0"/>
                  <a:cs typeface="Arial" panose="020B0604020202020204" pitchFamily="34" charset="0"/>
                </a:rPr>
                <a:t>bruges til at hoppe mellem </a:t>
              </a:r>
              <a:br>
                <a:rPr lang="nb-NO" altLang="da-DK" sz="1000" noProof="1" smtClean="0">
                  <a:solidFill>
                    <a:schemeClr val="tx1">
                      <a:lumMod val="75000"/>
                      <a:lumOff val="25000"/>
                    </a:schemeClr>
                  </a:solidFill>
                  <a:latin typeface="Arial" panose="020B0604020202020204" pitchFamily="34" charset="0"/>
                  <a:cs typeface="Arial" panose="020B0604020202020204" pitchFamily="34" charset="0"/>
                </a:rPr>
              </a:br>
              <a:r>
                <a:rPr lang="nb-NO" altLang="da-DK" sz="1000" noProof="1" smtClean="0">
                  <a:solidFill>
                    <a:schemeClr val="tx1">
                      <a:lumMod val="75000"/>
                      <a:lumOff val="25000"/>
                    </a:schemeClr>
                  </a:solidFill>
                  <a:latin typeface="Arial" panose="020B0604020202020204" pitchFamily="34" charset="0"/>
                  <a:cs typeface="Arial" panose="020B0604020202020204" pitchFamily="34" charset="0"/>
                </a:rPr>
                <a:t>tekst-typografierne</a:t>
              </a:r>
              <a:endParaRPr lang="nb-NO" altLang="da-DK" sz="1000" b="1" noProof="1" smtClean="0">
                <a:solidFill>
                  <a:schemeClr val="tx1">
                    <a:lumMod val="75000"/>
                    <a:lumOff val="25000"/>
                  </a:schemeClr>
                </a:solidFill>
                <a:latin typeface="Arial" panose="020B0604020202020204" pitchFamily="34" charset="0"/>
                <a:cs typeface="Arial" panose="020B0604020202020204" pitchFamily="34" charset="0"/>
              </a:endParaRPr>
            </a:p>
          </p:txBody>
        </p:sp>
        <p:grpSp>
          <p:nvGrpSpPr>
            <p:cNvPr id="16" name="Gruppe 3"/>
            <p:cNvGrpSpPr>
              <a:grpSpLocks/>
            </p:cNvGrpSpPr>
            <p:nvPr userDrawn="1"/>
          </p:nvGrpSpPr>
          <p:grpSpPr bwMode="auto">
            <a:xfrm>
              <a:off x="-1066947" y="4384277"/>
              <a:ext cx="419099" cy="196850"/>
              <a:chOff x="2010094" y="2868664"/>
              <a:chExt cx="417987" cy="196850"/>
            </a:xfrm>
          </p:grpSpPr>
          <p:pic>
            <p:nvPicPr>
              <p:cNvPr id="20" name="Billede 5"/>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2010094" y="2868664"/>
                <a:ext cx="412750" cy="196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1" name="Rounded Rectangle 12"/>
              <p:cNvSpPr/>
              <p:nvPr/>
            </p:nvSpPr>
            <p:spPr bwMode="auto">
              <a:xfrm>
                <a:off x="2231753" y="2879777"/>
                <a:ext cx="196328" cy="174625"/>
              </a:xfrm>
              <a:prstGeom prst="roundRect">
                <a:avLst/>
              </a:prstGeom>
              <a:noFill/>
              <a:ln w="127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defPPr>
                  <a:defRPr lang="da-DK"/>
                </a:defPPr>
                <a:lvl1pPr algn="l" rtl="0" fontAlgn="base">
                  <a:spcBef>
                    <a:spcPct val="0"/>
                  </a:spcBef>
                  <a:spcAft>
                    <a:spcPct val="0"/>
                  </a:spcAft>
                  <a:defRPr kern="1200">
                    <a:solidFill>
                      <a:schemeClr val="lt1"/>
                    </a:solidFill>
                    <a:latin typeface="+mn-lt"/>
                    <a:ea typeface="+mn-ea"/>
                    <a:cs typeface="+mn-cs"/>
                  </a:defRPr>
                </a:lvl1pPr>
                <a:lvl2pPr marL="457200" algn="l" rtl="0" fontAlgn="base">
                  <a:spcBef>
                    <a:spcPct val="0"/>
                  </a:spcBef>
                  <a:spcAft>
                    <a:spcPct val="0"/>
                  </a:spcAft>
                  <a:defRPr kern="1200">
                    <a:solidFill>
                      <a:schemeClr val="lt1"/>
                    </a:solidFill>
                    <a:latin typeface="+mn-lt"/>
                    <a:ea typeface="+mn-ea"/>
                    <a:cs typeface="+mn-cs"/>
                  </a:defRPr>
                </a:lvl2pPr>
                <a:lvl3pPr marL="914400" algn="l" rtl="0" fontAlgn="base">
                  <a:spcBef>
                    <a:spcPct val="0"/>
                  </a:spcBef>
                  <a:spcAft>
                    <a:spcPct val="0"/>
                  </a:spcAft>
                  <a:defRPr kern="1200">
                    <a:solidFill>
                      <a:schemeClr val="lt1"/>
                    </a:solidFill>
                    <a:latin typeface="+mn-lt"/>
                    <a:ea typeface="+mn-ea"/>
                    <a:cs typeface="+mn-cs"/>
                  </a:defRPr>
                </a:lvl3pPr>
                <a:lvl4pPr marL="1371600" algn="l" rtl="0" fontAlgn="base">
                  <a:spcBef>
                    <a:spcPct val="0"/>
                  </a:spcBef>
                  <a:spcAft>
                    <a:spcPct val="0"/>
                  </a:spcAft>
                  <a:defRPr kern="1200">
                    <a:solidFill>
                      <a:schemeClr val="lt1"/>
                    </a:solidFill>
                    <a:latin typeface="+mn-lt"/>
                    <a:ea typeface="+mn-ea"/>
                    <a:cs typeface="+mn-cs"/>
                  </a:defRPr>
                </a:lvl4pPr>
                <a:lvl5pPr marL="1828800" algn="l" rtl="0" fontAlgn="base">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endParaRPr lang="en-GB" sz="2300" noProof="1">
                  <a:latin typeface="HelveticaNeueLT Std Lt Cn" pitchFamily="34" charset="0"/>
                </a:endParaRPr>
              </a:p>
            </p:txBody>
          </p:sp>
        </p:grpSp>
        <p:grpSp>
          <p:nvGrpSpPr>
            <p:cNvPr id="17" name="Gruppe 2"/>
            <p:cNvGrpSpPr>
              <a:grpSpLocks/>
            </p:cNvGrpSpPr>
            <p:nvPr userDrawn="1"/>
          </p:nvGrpSpPr>
          <p:grpSpPr bwMode="auto">
            <a:xfrm>
              <a:off x="-552013" y="4387881"/>
              <a:ext cx="412750" cy="196850"/>
              <a:chOff x="2542276" y="3303503"/>
              <a:chExt cx="413649" cy="196850"/>
            </a:xfrm>
          </p:grpSpPr>
          <p:pic>
            <p:nvPicPr>
              <p:cNvPr id="18" name="Billede 6"/>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2551113" y="3303503"/>
                <a:ext cx="404812" cy="196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9" name="Rounded Rectangle 12"/>
              <p:cNvSpPr/>
              <p:nvPr/>
            </p:nvSpPr>
            <p:spPr bwMode="auto">
              <a:xfrm>
                <a:off x="2542276" y="3314616"/>
                <a:ext cx="197279" cy="174625"/>
              </a:xfrm>
              <a:prstGeom prst="roundRect">
                <a:avLst/>
              </a:prstGeom>
              <a:noFill/>
              <a:ln w="127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defPPr>
                  <a:defRPr lang="da-DK"/>
                </a:defPPr>
                <a:lvl1pPr algn="l" rtl="0" fontAlgn="base">
                  <a:spcBef>
                    <a:spcPct val="0"/>
                  </a:spcBef>
                  <a:spcAft>
                    <a:spcPct val="0"/>
                  </a:spcAft>
                  <a:defRPr kern="1200">
                    <a:solidFill>
                      <a:schemeClr val="lt1"/>
                    </a:solidFill>
                    <a:latin typeface="+mn-lt"/>
                    <a:ea typeface="+mn-ea"/>
                    <a:cs typeface="+mn-cs"/>
                  </a:defRPr>
                </a:lvl1pPr>
                <a:lvl2pPr marL="457200" algn="l" rtl="0" fontAlgn="base">
                  <a:spcBef>
                    <a:spcPct val="0"/>
                  </a:spcBef>
                  <a:spcAft>
                    <a:spcPct val="0"/>
                  </a:spcAft>
                  <a:defRPr kern="1200">
                    <a:solidFill>
                      <a:schemeClr val="lt1"/>
                    </a:solidFill>
                    <a:latin typeface="+mn-lt"/>
                    <a:ea typeface="+mn-ea"/>
                    <a:cs typeface="+mn-cs"/>
                  </a:defRPr>
                </a:lvl2pPr>
                <a:lvl3pPr marL="914400" algn="l" rtl="0" fontAlgn="base">
                  <a:spcBef>
                    <a:spcPct val="0"/>
                  </a:spcBef>
                  <a:spcAft>
                    <a:spcPct val="0"/>
                  </a:spcAft>
                  <a:defRPr kern="1200">
                    <a:solidFill>
                      <a:schemeClr val="lt1"/>
                    </a:solidFill>
                    <a:latin typeface="+mn-lt"/>
                    <a:ea typeface="+mn-ea"/>
                    <a:cs typeface="+mn-cs"/>
                  </a:defRPr>
                </a:lvl3pPr>
                <a:lvl4pPr marL="1371600" algn="l" rtl="0" fontAlgn="base">
                  <a:spcBef>
                    <a:spcPct val="0"/>
                  </a:spcBef>
                  <a:spcAft>
                    <a:spcPct val="0"/>
                  </a:spcAft>
                  <a:defRPr kern="1200">
                    <a:solidFill>
                      <a:schemeClr val="lt1"/>
                    </a:solidFill>
                    <a:latin typeface="+mn-lt"/>
                    <a:ea typeface="+mn-ea"/>
                    <a:cs typeface="+mn-cs"/>
                  </a:defRPr>
                </a:lvl4pPr>
                <a:lvl5pPr marL="1828800" algn="l" rtl="0" fontAlgn="base">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endParaRPr lang="en-GB" sz="2300" noProof="1">
                  <a:latin typeface="HelveticaNeueLT Std Lt Cn" pitchFamily="34" charset="0"/>
                </a:endParaRPr>
              </a:p>
            </p:txBody>
          </p:sp>
        </p:grpSp>
      </p:grpSp>
      <p:sp>
        <p:nvSpPr>
          <p:cNvPr id="22" name="TextBox 7"/>
          <p:cNvSpPr txBox="1"/>
          <p:nvPr userDrawn="1"/>
        </p:nvSpPr>
        <p:spPr>
          <a:xfrm>
            <a:off x="-2785322" y="5888924"/>
            <a:ext cx="2642921" cy="1013098"/>
          </a:xfrm>
          <a:prstGeom prst="rect">
            <a:avLst/>
          </a:prstGeom>
          <a:noFill/>
        </p:spPr>
        <p:txBody>
          <a:bodyPr wrap="square" lIns="0" tIns="0" rIns="0" bIns="0">
            <a:spAutoFit/>
          </a:bodyPr>
          <a:lst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eaLnBrk="1" hangingPunct="1">
              <a:spcBef>
                <a:spcPts val="0"/>
              </a:spcBef>
              <a:spcAft>
                <a:spcPts val="300"/>
              </a:spcAft>
              <a:defRPr/>
            </a:pPr>
            <a:r>
              <a:rPr lang="en-GB" sz="1000" b="1" noProof="1">
                <a:solidFill>
                  <a:schemeClr val="tx1">
                    <a:lumMod val="75000"/>
                    <a:lumOff val="25000"/>
                  </a:schemeClr>
                </a:solidFill>
                <a:latin typeface="Arial" panose="020B0604020202020204" pitchFamily="34" charset="0"/>
                <a:cs typeface="Arial" panose="020B0604020202020204" pitchFamily="34" charset="0"/>
              </a:rPr>
              <a:t>Vælg layout/design</a:t>
            </a:r>
          </a:p>
          <a:p>
            <a:pPr algn="r" eaLnBrk="1" hangingPunct="1">
              <a:spcBef>
                <a:spcPts val="0"/>
              </a:spcBef>
              <a:spcAft>
                <a:spcPts val="240"/>
              </a:spcAft>
              <a:defRPr/>
            </a:pPr>
            <a:r>
              <a:rPr lang="en-GB" sz="1000" b="1" noProof="1">
                <a:solidFill>
                  <a:schemeClr val="tx1">
                    <a:lumMod val="75000"/>
                    <a:lumOff val="25000"/>
                  </a:schemeClr>
                </a:solidFill>
                <a:latin typeface="Arial" panose="020B0604020202020204" pitchFamily="34" charset="0"/>
                <a:cs typeface="Arial" panose="020B0604020202020204" pitchFamily="34" charset="0"/>
              </a:rPr>
              <a:t>1. </a:t>
            </a:r>
            <a:r>
              <a:rPr lang="en-GB" sz="1000" noProof="1">
                <a:solidFill>
                  <a:schemeClr val="tx1">
                    <a:lumMod val="75000"/>
                    <a:lumOff val="25000"/>
                  </a:schemeClr>
                </a:solidFill>
                <a:latin typeface="Arial" panose="020B0604020202020204" pitchFamily="34" charset="0"/>
                <a:cs typeface="Arial" panose="020B0604020202020204" pitchFamily="34" charset="0"/>
              </a:rPr>
              <a:t>Højreklik </a:t>
            </a:r>
            <a:r>
              <a:rPr lang="en-GB" sz="1000" noProof="1" smtClean="0">
                <a:solidFill>
                  <a:schemeClr val="tx1">
                    <a:lumMod val="75000"/>
                    <a:lumOff val="25000"/>
                  </a:schemeClr>
                </a:solidFill>
                <a:latin typeface="Arial" panose="020B0604020202020204" pitchFamily="34" charset="0"/>
                <a:cs typeface="Arial" panose="020B0604020202020204" pitchFamily="34" charset="0"/>
              </a:rPr>
              <a:t>på slide i venstre side </a:t>
            </a:r>
            <a:endParaRPr lang="en-GB" sz="1000" noProof="1">
              <a:solidFill>
                <a:schemeClr val="tx1">
                  <a:lumMod val="75000"/>
                  <a:lumOff val="25000"/>
                </a:schemeClr>
              </a:solidFill>
              <a:latin typeface="Arial" panose="020B0604020202020204" pitchFamily="34" charset="0"/>
              <a:cs typeface="Arial" panose="020B0604020202020204" pitchFamily="34" charset="0"/>
            </a:endParaRPr>
          </a:p>
          <a:p>
            <a:pPr algn="r" eaLnBrk="1" hangingPunct="1">
              <a:spcBef>
                <a:spcPts val="0"/>
              </a:spcBef>
              <a:spcAft>
                <a:spcPts val="240"/>
              </a:spcAft>
              <a:defRPr/>
            </a:pPr>
            <a:r>
              <a:rPr lang="en-GB" sz="1000" b="1" noProof="1">
                <a:solidFill>
                  <a:schemeClr val="tx1">
                    <a:lumMod val="75000"/>
                    <a:lumOff val="25000"/>
                  </a:schemeClr>
                </a:solidFill>
                <a:latin typeface="Arial" panose="020B0604020202020204" pitchFamily="34" charset="0"/>
                <a:cs typeface="Arial" panose="020B0604020202020204" pitchFamily="34" charset="0"/>
              </a:rPr>
              <a:t>2. </a:t>
            </a:r>
            <a:r>
              <a:rPr lang="en-GB" sz="1000" noProof="1">
                <a:solidFill>
                  <a:schemeClr val="tx1">
                    <a:lumMod val="75000"/>
                    <a:lumOff val="25000"/>
                  </a:schemeClr>
                </a:solidFill>
                <a:latin typeface="Arial" panose="020B0604020202020204" pitchFamily="34" charset="0"/>
                <a:cs typeface="Arial" panose="020B0604020202020204" pitchFamily="34" charset="0"/>
              </a:rPr>
              <a:t>Vælg et passende layout </a:t>
            </a:r>
            <a:r>
              <a:rPr lang="en-GB" sz="1000" noProof="1" smtClean="0">
                <a:solidFill>
                  <a:schemeClr val="tx1">
                    <a:lumMod val="75000"/>
                    <a:lumOff val="25000"/>
                  </a:schemeClr>
                </a:solidFill>
                <a:latin typeface="Arial" panose="020B0604020202020204" pitchFamily="34" charset="0"/>
                <a:cs typeface="Arial" panose="020B0604020202020204" pitchFamily="34" charset="0"/>
              </a:rPr>
              <a:t/>
            </a:r>
            <a:br>
              <a:rPr lang="en-GB" sz="1000" noProof="1" smtClean="0">
                <a:solidFill>
                  <a:schemeClr val="tx1">
                    <a:lumMod val="75000"/>
                    <a:lumOff val="25000"/>
                  </a:schemeClr>
                </a:solidFill>
                <a:latin typeface="Arial" panose="020B0604020202020204" pitchFamily="34" charset="0"/>
                <a:cs typeface="Arial" panose="020B0604020202020204" pitchFamily="34" charset="0"/>
              </a:rPr>
            </a:br>
            <a:r>
              <a:rPr lang="en-GB" sz="1000" noProof="1" smtClean="0">
                <a:solidFill>
                  <a:schemeClr val="tx1">
                    <a:lumMod val="75000"/>
                    <a:lumOff val="25000"/>
                  </a:schemeClr>
                </a:solidFill>
                <a:latin typeface="Arial" panose="020B0604020202020204" pitchFamily="34" charset="0"/>
                <a:cs typeface="Arial" panose="020B0604020202020204" pitchFamily="34" charset="0"/>
              </a:rPr>
              <a:t>fra </a:t>
            </a:r>
            <a:r>
              <a:rPr lang="en-GB" sz="1000" noProof="1">
                <a:solidFill>
                  <a:schemeClr val="tx1">
                    <a:lumMod val="75000"/>
                    <a:lumOff val="25000"/>
                  </a:schemeClr>
                </a:solidFill>
                <a:latin typeface="Arial" panose="020B0604020202020204" pitchFamily="34" charset="0"/>
                <a:cs typeface="Arial" panose="020B0604020202020204" pitchFamily="34" charset="0"/>
              </a:rPr>
              <a:t>“drop ned” </a:t>
            </a:r>
            <a:r>
              <a:rPr lang="en-GB" sz="1000" noProof="1" smtClean="0">
                <a:solidFill>
                  <a:schemeClr val="tx1">
                    <a:lumMod val="75000"/>
                    <a:lumOff val="25000"/>
                  </a:schemeClr>
                </a:solidFill>
                <a:latin typeface="Arial" panose="020B0604020202020204" pitchFamily="34" charset="0"/>
                <a:cs typeface="Arial" panose="020B0604020202020204" pitchFamily="34" charset="0"/>
              </a:rPr>
              <a:t>menuen</a:t>
            </a:r>
            <a:endParaRPr lang="en-GB" sz="1000" noProof="1">
              <a:solidFill>
                <a:schemeClr val="tx1">
                  <a:lumMod val="75000"/>
                  <a:lumOff val="25000"/>
                </a:schemeClr>
              </a:solidFill>
              <a:latin typeface="Arial" panose="020B0604020202020204" pitchFamily="34" charset="0"/>
              <a:cs typeface="Arial" panose="020B0604020202020204" pitchFamily="34" charset="0"/>
            </a:endParaRPr>
          </a:p>
          <a:p>
            <a:pPr algn="r" eaLnBrk="1" hangingPunct="1">
              <a:spcBef>
                <a:spcPts val="0"/>
              </a:spcBef>
              <a:spcAft>
                <a:spcPts val="240"/>
              </a:spcAft>
              <a:defRPr/>
            </a:pPr>
            <a:r>
              <a:rPr lang="en-GB" sz="1000" i="1" noProof="1" smtClean="0">
                <a:solidFill>
                  <a:schemeClr val="tx1">
                    <a:lumMod val="75000"/>
                    <a:lumOff val="25000"/>
                  </a:schemeClr>
                </a:solidFill>
                <a:latin typeface="Arial" panose="020B0604020202020204" pitchFamily="34" charset="0"/>
                <a:cs typeface="Arial" panose="020B0604020202020204" pitchFamily="34" charset="0"/>
              </a:rPr>
              <a:t>Alternativt </a:t>
            </a:r>
            <a:r>
              <a:rPr lang="en-GB" sz="1000" i="1" noProof="1">
                <a:solidFill>
                  <a:schemeClr val="tx1">
                    <a:lumMod val="75000"/>
                    <a:lumOff val="25000"/>
                  </a:schemeClr>
                </a:solidFill>
                <a:latin typeface="Arial" panose="020B0604020202020204" pitchFamily="34" charset="0"/>
                <a:cs typeface="Arial" panose="020B0604020202020204" pitchFamily="34" charset="0"/>
              </a:rPr>
              <a:t>kan du </a:t>
            </a:r>
            <a:r>
              <a:rPr lang="en-GB" sz="1000" i="1" noProof="1" smtClean="0">
                <a:solidFill>
                  <a:schemeClr val="tx1">
                    <a:lumMod val="75000"/>
                    <a:lumOff val="25000"/>
                  </a:schemeClr>
                </a:solidFill>
                <a:latin typeface="Arial" panose="020B0604020202020204" pitchFamily="34" charset="0"/>
                <a:cs typeface="Arial" panose="020B0604020202020204" pitchFamily="34" charset="0"/>
              </a:rPr>
              <a:t>vælge </a:t>
            </a:r>
            <a:r>
              <a:rPr lang="en-GB" sz="1000" i="1" noProof="1">
                <a:solidFill>
                  <a:schemeClr val="tx1">
                    <a:lumMod val="75000"/>
                    <a:lumOff val="25000"/>
                  </a:schemeClr>
                </a:solidFill>
                <a:latin typeface="Arial" panose="020B0604020202020204" pitchFamily="34" charset="0"/>
                <a:cs typeface="Arial" panose="020B0604020202020204" pitchFamily="34" charset="0"/>
              </a:rPr>
              <a:t>layout </a:t>
            </a:r>
            <a:r>
              <a:rPr lang="en-GB" sz="1000" i="1" noProof="1" smtClean="0">
                <a:solidFill>
                  <a:schemeClr val="tx1">
                    <a:lumMod val="75000"/>
                    <a:lumOff val="25000"/>
                  </a:schemeClr>
                </a:solidFill>
                <a:latin typeface="Arial" panose="020B0604020202020204" pitchFamily="34" charset="0"/>
                <a:cs typeface="Arial" panose="020B0604020202020204" pitchFamily="34" charset="0"/>
              </a:rPr>
              <a:t>direkte </a:t>
            </a:r>
            <a:r>
              <a:rPr lang="en-GB" sz="1000" i="1" noProof="1">
                <a:solidFill>
                  <a:schemeClr val="tx1">
                    <a:lumMod val="75000"/>
                    <a:lumOff val="25000"/>
                  </a:schemeClr>
                </a:solidFill>
                <a:latin typeface="Arial" panose="020B0604020202020204" pitchFamily="34" charset="0"/>
                <a:cs typeface="Arial" panose="020B0604020202020204" pitchFamily="34" charset="0"/>
              </a:rPr>
              <a:t>under knappen </a:t>
            </a:r>
            <a:r>
              <a:rPr lang="en-GB" sz="1000" b="1" i="1" noProof="1">
                <a:solidFill>
                  <a:schemeClr val="tx1">
                    <a:lumMod val="75000"/>
                    <a:lumOff val="25000"/>
                  </a:schemeClr>
                </a:solidFill>
                <a:latin typeface="Arial" panose="020B0604020202020204" pitchFamily="34" charset="0"/>
                <a:cs typeface="Arial" panose="020B0604020202020204" pitchFamily="34" charset="0"/>
              </a:rPr>
              <a:t>Nyt </a:t>
            </a:r>
            <a:r>
              <a:rPr lang="en-GB" sz="1000" b="1" i="1" noProof="1" smtClean="0">
                <a:solidFill>
                  <a:schemeClr val="tx1">
                    <a:lumMod val="75000"/>
                    <a:lumOff val="25000"/>
                  </a:schemeClr>
                </a:solidFill>
                <a:latin typeface="Arial" panose="020B0604020202020204" pitchFamily="34" charset="0"/>
                <a:cs typeface="Arial" panose="020B0604020202020204" pitchFamily="34" charset="0"/>
              </a:rPr>
              <a:t>slide</a:t>
            </a:r>
            <a:r>
              <a:rPr lang="en-GB" sz="1000" i="1" noProof="1" smtClean="0">
                <a:solidFill>
                  <a:schemeClr val="tx1">
                    <a:lumMod val="75000"/>
                    <a:lumOff val="25000"/>
                  </a:schemeClr>
                </a:solidFill>
                <a:latin typeface="Arial" panose="020B0604020202020204" pitchFamily="34" charset="0"/>
                <a:cs typeface="Arial" panose="020B0604020202020204" pitchFamily="34" charset="0"/>
              </a:rPr>
              <a:t>, når </a:t>
            </a:r>
            <a:r>
              <a:rPr lang="en-GB" sz="1000" i="1" noProof="1">
                <a:solidFill>
                  <a:schemeClr val="tx1">
                    <a:lumMod val="75000"/>
                    <a:lumOff val="25000"/>
                  </a:schemeClr>
                </a:solidFill>
                <a:latin typeface="Arial" panose="020B0604020202020204" pitchFamily="34" charset="0"/>
                <a:cs typeface="Arial" panose="020B0604020202020204" pitchFamily="34" charset="0"/>
              </a:rPr>
              <a:t>du laver et nyt slide</a:t>
            </a:r>
          </a:p>
        </p:txBody>
      </p:sp>
      <p:pic>
        <p:nvPicPr>
          <p:cNvPr id="26" name="Logo"/>
          <p:cNvPicPr>
            <a:picLocks noChangeAspect="1"/>
          </p:cNvPicPr>
          <p:nvPr userDrawn="1"/>
        </p:nvPicPr>
        <p:blipFill>
          <a:blip r:embed="rId5" cstate="print">
            <a:extLst>
              <a:ext uri="{28A0092B-C50C-407E-A947-70E740481C1C}">
                <a14:useLocalDpi xmlns:a14="http://schemas.microsoft.com/office/drawing/2010/main" val="0"/>
              </a:ext>
            </a:extLst>
          </a:blip>
          <a:stretch>
            <a:fillRect/>
          </a:stretch>
        </p:blipFill>
        <p:spPr>
          <a:xfrm>
            <a:off x="395999" y="6047999"/>
            <a:ext cx="689234" cy="417600"/>
          </a:xfrm>
          <a:prstGeom prst="rect">
            <a:avLst/>
          </a:prstGeom>
        </p:spPr>
      </p:pic>
      <p:pic>
        <p:nvPicPr>
          <p:cNvPr id="27" name="Billede 26"/>
          <p:cNvPicPr>
            <a:picLocks noChangeAspect="1"/>
          </p:cNvPicPr>
          <p:nvPr userDrawn="1"/>
        </p:nvPicPr>
        <p:blipFill>
          <a:blip r:embed="rId6" cstate="print">
            <a:extLst>
              <a:ext uri="{28A0092B-C50C-407E-A947-70E740481C1C}">
                <a14:useLocalDpi xmlns:a14="http://schemas.microsoft.com/office/drawing/2010/main" val="0"/>
              </a:ext>
            </a:extLst>
          </a:blip>
          <a:stretch>
            <a:fillRect/>
          </a:stretch>
        </p:blipFill>
        <p:spPr>
          <a:xfrm>
            <a:off x="-2785322" y="0"/>
            <a:ext cx="2642920" cy="1485899"/>
          </a:xfrm>
          <a:prstGeom prst="rect">
            <a:avLst/>
          </a:prstGeom>
          <a:ln w="3175">
            <a:solidFill>
              <a:schemeClr val="accent5"/>
            </a:solidFill>
          </a:ln>
        </p:spPr>
      </p:pic>
    </p:spTree>
    <p:extLst>
      <p:ext uri="{BB962C8B-B14F-4D97-AF65-F5344CB8AC3E}">
        <p14:creationId xmlns:p14="http://schemas.microsoft.com/office/powerpoint/2010/main" val="7140708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woObj" preserve="1">
  <p:cSld name="To bokse tekst eller grafik">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r>
              <a:rPr lang="da-DK" smtClean="0"/>
              <a:t>Fælleskommunal digital handlingsplan</a:t>
            </a:r>
            <a:endParaRPr lang="en-GB" dirty="0"/>
          </a:p>
        </p:txBody>
      </p:sp>
      <p:sp>
        <p:nvSpPr>
          <p:cNvPr id="6" name="Footer Placeholder 5"/>
          <p:cNvSpPr>
            <a:spLocks noGrp="1"/>
          </p:cNvSpPr>
          <p:nvPr>
            <p:ph type="ftr" sz="quarter" idx="11"/>
          </p:nvPr>
        </p:nvSpPr>
        <p:spPr/>
        <p:txBody>
          <a:bodyPr/>
          <a:lstStyle/>
          <a:p>
            <a:r>
              <a:rPr lang="da-DK" smtClean="0"/>
              <a:t>Fælleskommunal digital handlingsplan</a:t>
            </a:r>
            <a:endParaRPr lang="en-GB" dirty="0"/>
          </a:p>
        </p:txBody>
      </p:sp>
      <p:sp>
        <p:nvSpPr>
          <p:cNvPr id="2" name="Title 1"/>
          <p:cNvSpPr>
            <a:spLocks noGrp="1"/>
          </p:cNvSpPr>
          <p:nvPr>
            <p:ph type="title" hasCustomPrompt="1"/>
          </p:nvPr>
        </p:nvSpPr>
        <p:spPr/>
        <p:txBody>
          <a:bodyPr/>
          <a:lstStyle/>
          <a:p>
            <a:r>
              <a:rPr lang="da-DK" noProof="0" dirty="0" smtClean="0"/>
              <a:t>Overskrift i maksimalt to linjer</a:t>
            </a:r>
            <a:endParaRPr lang="en-GB" dirty="0"/>
          </a:p>
        </p:txBody>
      </p:sp>
      <p:sp>
        <p:nvSpPr>
          <p:cNvPr id="3" name="Content Placeholder 2"/>
          <p:cNvSpPr>
            <a:spLocks noGrp="1"/>
          </p:cNvSpPr>
          <p:nvPr>
            <p:ph sz="half" idx="1" hasCustomPrompt="1"/>
          </p:nvPr>
        </p:nvSpPr>
        <p:spPr>
          <a:xfrm>
            <a:off x="1908175" y="1898650"/>
            <a:ext cx="4462463" cy="3790951"/>
          </a:xfrm>
        </p:spPr>
        <p:txBody>
          <a:bodyPr/>
          <a:lstStyle>
            <a:lvl1pPr>
              <a:defRPr baseline="0"/>
            </a:lvl1pPr>
          </a:lstStyle>
          <a:p>
            <a:pPr lvl="0"/>
            <a:r>
              <a:rPr lang="da-DK" noProof="0" dirty="0" smtClean="0"/>
              <a:t>Indsæt tekst/punktopstilling eller klik på ikonerne for at indsætte tabel, graf, </a:t>
            </a:r>
            <a:r>
              <a:rPr lang="da-DK" noProof="0" dirty="0" err="1" smtClean="0"/>
              <a:t>SmartArt</a:t>
            </a:r>
            <a:r>
              <a:rPr lang="da-DK" noProof="0" dirty="0" smtClean="0"/>
              <a:t> eller video, brug andet layout til billede-indsættelse (To bokse tekst og billede)</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4" name="Content Placeholder 3"/>
          <p:cNvSpPr>
            <a:spLocks noGrp="1"/>
          </p:cNvSpPr>
          <p:nvPr>
            <p:ph sz="half" idx="2" hasCustomPrompt="1"/>
          </p:nvPr>
        </p:nvSpPr>
        <p:spPr>
          <a:xfrm>
            <a:off x="6567488" y="1898650"/>
            <a:ext cx="4462912" cy="3790951"/>
          </a:xfrm>
        </p:spPr>
        <p:txBody>
          <a:bodyPr/>
          <a:lstStyle>
            <a:lvl1pPr marL="0" marR="0" indent="0" algn="l" defTabSz="685800" rtl="0" eaLnBrk="1" fontAlgn="auto" latinLnBrk="0" hangingPunct="1">
              <a:lnSpc>
                <a:spcPct val="104000"/>
              </a:lnSpc>
              <a:spcBef>
                <a:spcPts val="0"/>
              </a:spcBef>
              <a:spcAft>
                <a:spcPts val="0"/>
              </a:spcAft>
              <a:buClrTx/>
              <a:buSzTx/>
              <a:buFont typeface="Arial" panose="020B0604020202020204" pitchFamily="34" charset="0"/>
              <a:buChar char="​"/>
              <a:tabLst/>
              <a:defRPr/>
            </a:lvl1pPr>
          </a:lstStyle>
          <a:p>
            <a:pPr marL="0" marR="0" lvl="0" indent="0" algn="l" defTabSz="685800" rtl="0" eaLnBrk="1" fontAlgn="auto" latinLnBrk="0" hangingPunct="1">
              <a:lnSpc>
                <a:spcPct val="104000"/>
              </a:lnSpc>
              <a:spcBef>
                <a:spcPts val="0"/>
              </a:spcBef>
              <a:spcAft>
                <a:spcPts val="0"/>
              </a:spcAft>
              <a:buClrTx/>
              <a:buSzTx/>
              <a:buFont typeface="Arial" panose="020B0604020202020204" pitchFamily="34" charset="0"/>
              <a:buChar char="​"/>
              <a:tabLst/>
              <a:defRPr/>
            </a:pPr>
            <a:r>
              <a:rPr lang="da-DK" noProof="0" dirty="0" smtClean="0"/>
              <a:t>Indsæt tekst/punktopstilling eller klik på ikonerne for at indsætte tabel, graf, </a:t>
            </a:r>
            <a:r>
              <a:rPr lang="da-DK" noProof="0" dirty="0" err="1" smtClean="0"/>
              <a:t>SmartArt</a:t>
            </a:r>
            <a:r>
              <a:rPr lang="da-DK" noProof="0" dirty="0" smtClean="0"/>
              <a:t> eller video, brug andet layout til billede-indsættelse (To bokse tekst og billede)</a:t>
            </a:r>
          </a:p>
          <a:p>
            <a:pPr lvl="0"/>
            <a:endParaRPr lang="da-DK" noProof="0" dirty="0" smtClean="0"/>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7" name="Slide Number Placeholder 6"/>
          <p:cNvSpPr>
            <a:spLocks noGrp="1"/>
          </p:cNvSpPr>
          <p:nvPr>
            <p:ph type="sldNum" sz="quarter" idx="12"/>
          </p:nvPr>
        </p:nvSpPr>
        <p:spPr/>
        <p:txBody>
          <a:bodyPr/>
          <a:lstStyle/>
          <a:p>
            <a:fld id="{45D37B1E-C366-494F-A587-962AD9AABC83}" type="slidenum">
              <a:rPr lang="en-GB" smtClean="0"/>
              <a:t>‹nr.›</a:t>
            </a:fld>
            <a:endParaRPr lang="en-GB" dirty="0"/>
          </a:p>
        </p:txBody>
      </p:sp>
      <p:pic>
        <p:nvPicPr>
          <p:cNvPr id="19" name="Billede 1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785322" y="0"/>
            <a:ext cx="2642919" cy="1485898"/>
          </a:xfrm>
          <a:prstGeom prst="rect">
            <a:avLst/>
          </a:prstGeom>
          <a:ln w="3175">
            <a:solidFill>
              <a:schemeClr val="accent5"/>
            </a:solidFill>
          </a:ln>
        </p:spPr>
      </p:pic>
      <p:grpSp>
        <p:nvGrpSpPr>
          <p:cNvPr id="18" name="Gruppe 17"/>
          <p:cNvGrpSpPr/>
          <p:nvPr userDrawn="1"/>
        </p:nvGrpSpPr>
        <p:grpSpPr>
          <a:xfrm>
            <a:off x="-2783394" y="3119096"/>
            <a:ext cx="2644131" cy="2405543"/>
            <a:chOff x="-2783394" y="2179188"/>
            <a:chExt cx="2644131" cy="2405543"/>
          </a:xfrm>
        </p:grpSpPr>
        <p:sp>
          <p:nvSpPr>
            <p:cNvPr id="29" name="AutoShape 4"/>
            <p:cNvSpPr>
              <a:spLocks/>
            </p:cNvSpPr>
            <p:nvPr userDrawn="1"/>
          </p:nvSpPr>
          <p:spPr bwMode="gray">
            <a:xfrm>
              <a:off x="-2783394" y="2179188"/>
              <a:ext cx="2637735" cy="21929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lgn="ctr">
                  <a:solidFill>
                    <a:srgbClr val="000000"/>
                  </a:solidFill>
                  <a:miter lim="800000"/>
                  <a:headEnd/>
                  <a:tailEnd/>
                </a14:hiddenLine>
              </a:ext>
            </a:extLst>
          </p:spPr>
          <p:txBody>
            <a:bodyPr wrap="square" lIns="0" tIns="0" rIns="0" bIns="0">
              <a:spAutoFit/>
            </a:bodyPr>
            <a:lst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spcAft>
                  <a:spcPts val="600"/>
                </a:spcAft>
                <a:defRPr/>
              </a:pPr>
              <a:r>
                <a:rPr lang="da-DK" altLang="da-DK" sz="1000" b="1" noProof="1" smtClean="0">
                  <a:solidFill>
                    <a:schemeClr val="tx1">
                      <a:lumMod val="75000"/>
                      <a:lumOff val="25000"/>
                    </a:schemeClr>
                  </a:solidFill>
                  <a:latin typeface="Arial" panose="020B0604020202020204" pitchFamily="34" charset="0"/>
                  <a:cs typeface="Arial" panose="020B0604020202020204" pitchFamily="34" charset="0"/>
                </a:rPr>
                <a:t>To bokse tekst eller grafik</a:t>
              </a:r>
              <a:endParaRPr lang="nb-NO" altLang="da-DK" sz="1000" b="1" noProof="1" smtClean="0">
                <a:solidFill>
                  <a:schemeClr val="tx1">
                    <a:lumMod val="75000"/>
                    <a:lumOff val="25000"/>
                  </a:schemeClr>
                </a:solidFill>
                <a:latin typeface="Arial" panose="020B0604020202020204" pitchFamily="34" charset="0"/>
                <a:cs typeface="Arial" panose="020B0604020202020204" pitchFamily="34" charset="0"/>
              </a:endParaRPr>
            </a:p>
            <a:p>
              <a:pPr algn="r">
                <a:spcAft>
                  <a:spcPts val="300"/>
                </a:spcAft>
                <a:defRPr/>
              </a:pPr>
              <a:r>
                <a:rPr lang="nb-NO" altLang="da-DK" sz="1000" b="1" noProof="1" smtClean="0">
                  <a:solidFill>
                    <a:schemeClr val="tx1">
                      <a:lumMod val="75000"/>
                      <a:lumOff val="25000"/>
                    </a:schemeClr>
                  </a:solidFill>
                  <a:latin typeface="Arial" panose="020B0604020202020204" pitchFamily="34" charset="0"/>
                  <a:cs typeface="Arial" panose="020B0604020202020204" pitchFamily="34" charset="0"/>
                </a:rPr>
                <a:t>Tekst og punktopstilling</a:t>
              </a:r>
            </a:p>
            <a:p>
              <a:pPr marL="0" marR="0" indent="0" algn="r" defTabSz="914400" rtl="0" eaLnBrk="1" fontAlgn="auto" latinLnBrk="0" hangingPunct="1">
                <a:lnSpc>
                  <a:spcPct val="100000"/>
                </a:lnSpc>
                <a:spcBef>
                  <a:spcPts val="0"/>
                </a:spcBef>
                <a:spcAft>
                  <a:spcPts val="300"/>
                </a:spcAft>
                <a:buClrTx/>
                <a:buSzTx/>
                <a:buFontTx/>
                <a:buNone/>
                <a:tabLst/>
                <a:defRPr/>
              </a:pPr>
              <a:r>
                <a:rPr lang="nb-NO" altLang="da-DK" sz="1000" noProof="1" smtClean="0">
                  <a:solidFill>
                    <a:schemeClr val="tx1">
                      <a:lumMod val="75000"/>
                      <a:lumOff val="25000"/>
                    </a:schemeClr>
                  </a:solidFill>
                  <a:latin typeface="Arial" panose="020B0604020202020204" pitchFamily="34" charset="0"/>
                  <a:cs typeface="Arial" panose="020B0604020202020204" pitchFamily="34" charset="0"/>
                </a:rPr>
                <a:t>Niveau 1= </a:t>
              </a:r>
              <a:r>
                <a:rPr lang="nb-NO" altLang="da-DK" sz="1000" b="1" noProof="1" smtClean="0">
                  <a:solidFill>
                    <a:schemeClr val="tx1">
                      <a:lumMod val="75000"/>
                      <a:lumOff val="25000"/>
                    </a:schemeClr>
                  </a:solidFill>
                  <a:latin typeface="Arial" panose="020B0604020202020204" pitchFamily="34" charset="0"/>
                  <a:cs typeface="Arial" panose="020B0604020202020204" pitchFamily="34" charset="0"/>
                </a:rPr>
                <a:t>Underoverskrif</a:t>
              </a:r>
              <a:r>
                <a:rPr lang="nb-NO" altLang="da-DK" sz="1000" noProof="1" smtClean="0">
                  <a:solidFill>
                    <a:schemeClr val="tx1">
                      <a:lumMod val="75000"/>
                      <a:lumOff val="25000"/>
                    </a:schemeClr>
                  </a:solidFill>
                  <a:latin typeface="Arial" panose="020B0604020202020204" pitchFamily="34" charset="0"/>
                  <a:cs typeface="Arial" panose="020B0604020202020204" pitchFamily="34" charset="0"/>
                </a:rPr>
                <a:t>t</a:t>
              </a:r>
            </a:p>
            <a:p>
              <a:pPr marL="0" marR="0" indent="0" algn="r" defTabSz="914400" rtl="0" eaLnBrk="1" fontAlgn="auto" latinLnBrk="0" hangingPunct="1">
                <a:lnSpc>
                  <a:spcPct val="100000"/>
                </a:lnSpc>
                <a:spcBef>
                  <a:spcPts val="0"/>
                </a:spcBef>
                <a:spcAft>
                  <a:spcPts val="300"/>
                </a:spcAft>
                <a:buClrTx/>
                <a:buSzTx/>
                <a:buFontTx/>
                <a:buNone/>
                <a:tabLst/>
                <a:defRPr/>
              </a:pPr>
              <a:r>
                <a:rPr lang="nb-NO" altLang="da-DK" sz="1000" noProof="1" smtClean="0">
                  <a:solidFill>
                    <a:schemeClr val="tx1">
                      <a:lumMod val="75000"/>
                      <a:lumOff val="25000"/>
                    </a:schemeClr>
                  </a:solidFill>
                  <a:latin typeface="Arial" panose="020B0604020202020204" pitchFamily="34" charset="0"/>
                  <a:cs typeface="Arial" panose="020B0604020202020204" pitchFamily="34" charset="0"/>
                </a:rPr>
                <a:t>Klik</a:t>
              </a:r>
              <a:r>
                <a:rPr lang="nb-NO" altLang="da-DK" sz="1000" baseline="0" noProof="1" smtClean="0">
                  <a:solidFill>
                    <a:schemeClr val="tx1">
                      <a:lumMod val="75000"/>
                      <a:lumOff val="25000"/>
                    </a:schemeClr>
                  </a:solidFill>
                  <a:latin typeface="Arial" panose="020B0604020202020204" pitchFamily="34" charset="0"/>
                  <a:cs typeface="Arial" panose="020B0604020202020204" pitchFamily="34" charset="0"/>
                </a:rPr>
                <a:t> på </a:t>
              </a:r>
              <a:r>
                <a:rPr lang="nb-NO" altLang="da-DK" sz="1000" b="1" noProof="1" smtClean="0">
                  <a:solidFill>
                    <a:schemeClr val="tx1">
                      <a:lumMod val="75000"/>
                      <a:lumOff val="25000"/>
                    </a:schemeClr>
                  </a:solidFill>
                  <a:latin typeface="Arial" panose="020B0604020202020204" pitchFamily="34" charset="0"/>
                  <a:cs typeface="Arial" panose="020B0604020202020204" pitchFamily="34" charset="0"/>
                </a:rPr>
                <a:t>TAB</a:t>
              </a:r>
              <a:r>
                <a:rPr lang="nb-NO" altLang="da-DK" sz="1000" noProof="1" smtClean="0">
                  <a:solidFill>
                    <a:schemeClr val="tx1">
                      <a:lumMod val="75000"/>
                      <a:lumOff val="25000"/>
                    </a:schemeClr>
                  </a:solidFill>
                  <a:latin typeface="Arial" panose="020B0604020202020204" pitchFamily="34" charset="0"/>
                  <a:cs typeface="Arial" panose="020B0604020202020204" pitchFamily="34" charset="0"/>
                </a:rPr>
                <a:t>-tasten én gang for at få </a:t>
              </a:r>
            </a:p>
            <a:p>
              <a:pPr algn="r">
                <a:spcAft>
                  <a:spcPts val="300"/>
                </a:spcAft>
                <a:defRPr/>
              </a:pPr>
              <a:r>
                <a:rPr lang="nb-NO" altLang="da-DK" sz="1000" noProof="1" smtClean="0">
                  <a:solidFill>
                    <a:schemeClr val="tx1">
                      <a:lumMod val="75000"/>
                      <a:lumOff val="25000"/>
                    </a:schemeClr>
                  </a:solidFill>
                  <a:latin typeface="Arial" panose="020B0604020202020204" pitchFamily="34" charset="0"/>
                  <a:cs typeface="Arial" panose="020B0604020202020204" pitchFamily="34" charset="0"/>
                </a:rPr>
                <a:t>Niveau 2 = Almindelig tekst </a:t>
              </a:r>
            </a:p>
            <a:p>
              <a:pPr algn="r">
                <a:spcAft>
                  <a:spcPts val="300"/>
                </a:spcAft>
                <a:defRPr/>
              </a:pPr>
              <a:r>
                <a:rPr lang="nb-NO" altLang="da-DK" sz="1000" noProof="1" smtClean="0">
                  <a:solidFill>
                    <a:schemeClr val="tx1">
                      <a:lumMod val="75000"/>
                      <a:lumOff val="25000"/>
                    </a:schemeClr>
                  </a:solidFill>
                  <a:latin typeface="Arial" panose="020B0604020202020204" pitchFamily="34" charset="0"/>
                  <a:cs typeface="Arial" panose="020B0604020202020204" pitchFamily="34" charset="0"/>
                </a:rPr>
                <a:t>Klik på </a:t>
              </a:r>
              <a:r>
                <a:rPr lang="nb-NO" altLang="da-DK" sz="1000" b="1" noProof="1" smtClean="0">
                  <a:solidFill>
                    <a:schemeClr val="tx1">
                      <a:lumMod val="75000"/>
                      <a:lumOff val="25000"/>
                    </a:schemeClr>
                  </a:solidFill>
                  <a:latin typeface="Arial" panose="020B0604020202020204" pitchFamily="34" charset="0"/>
                  <a:cs typeface="Arial" panose="020B0604020202020204" pitchFamily="34" charset="0"/>
                </a:rPr>
                <a:t>TAB</a:t>
              </a:r>
              <a:r>
                <a:rPr lang="nb-NO" altLang="da-DK" sz="1000" noProof="1" smtClean="0">
                  <a:solidFill>
                    <a:schemeClr val="tx1">
                      <a:lumMod val="75000"/>
                      <a:lumOff val="25000"/>
                    </a:schemeClr>
                  </a:solidFill>
                  <a:latin typeface="Arial" panose="020B0604020202020204" pitchFamily="34" charset="0"/>
                  <a:cs typeface="Arial" panose="020B0604020202020204" pitchFamily="34" charset="0"/>
                </a:rPr>
                <a:t>-tasten</a:t>
              </a:r>
              <a:r>
                <a:rPr lang="nb-NO" altLang="da-DK" sz="1000" baseline="0" noProof="1" smtClean="0">
                  <a:solidFill>
                    <a:schemeClr val="tx1">
                      <a:lumMod val="75000"/>
                      <a:lumOff val="25000"/>
                    </a:schemeClr>
                  </a:solidFill>
                  <a:latin typeface="Arial" panose="020B0604020202020204" pitchFamily="34" charset="0"/>
                  <a:cs typeface="Arial" panose="020B0604020202020204" pitchFamily="34" charset="0"/>
                </a:rPr>
                <a:t> én gang til for at få</a:t>
              </a:r>
            </a:p>
            <a:p>
              <a:pPr algn="r">
                <a:spcAft>
                  <a:spcPts val="300"/>
                </a:spcAft>
                <a:defRPr/>
              </a:pPr>
              <a:r>
                <a:rPr lang="nb-NO" altLang="da-DK" sz="1000" noProof="1" smtClean="0">
                  <a:solidFill>
                    <a:schemeClr val="tx1">
                      <a:lumMod val="75000"/>
                      <a:lumOff val="25000"/>
                    </a:schemeClr>
                  </a:solidFill>
                  <a:latin typeface="Arial" panose="020B0604020202020204" pitchFamily="34" charset="0"/>
                  <a:cs typeface="Arial" panose="020B0604020202020204" pitchFamily="34" charset="0"/>
                </a:rPr>
                <a:t>Niveau 3-5</a:t>
              </a:r>
              <a:r>
                <a:rPr lang="nb-NO" altLang="da-DK" sz="1000" b="1" noProof="1" smtClean="0">
                  <a:solidFill>
                    <a:schemeClr val="tx1">
                      <a:lumMod val="75000"/>
                      <a:lumOff val="25000"/>
                    </a:schemeClr>
                  </a:solidFill>
                  <a:latin typeface="Arial" panose="020B0604020202020204" pitchFamily="34" charset="0"/>
                  <a:cs typeface="Arial" panose="020B0604020202020204" pitchFamily="34" charset="0"/>
                </a:rPr>
                <a:t> = </a:t>
              </a:r>
              <a:r>
                <a:rPr lang="nb-NO" altLang="da-DK" sz="1000" b="0" noProof="1" smtClean="0">
                  <a:solidFill>
                    <a:schemeClr val="tx1">
                      <a:lumMod val="75000"/>
                      <a:lumOff val="25000"/>
                    </a:schemeClr>
                  </a:solidFill>
                  <a:latin typeface="Arial" panose="020B0604020202020204" pitchFamily="34" charset="0"/>
                  <a:cs typeface="Arial" panose="020B0604020202020204" pitchFamily="34" charset="0"/>
                </a:rPr>
                <a:t>Punktopstilling</a:t>
              </a:r>
              <a:r>
                <a:rPr lang="nb-NO" altLang="da-DK" sz="1000" noProof="1" smtClean="0">
                  <a:solidFill>
                    <a:schemeClr val="tx1">
                      <a:lumMod val="75000"/>
                      <a:lumOff val="25000"/>
                    </a:schemeClr>
                  </a:solidFill>
                  <a:latin typeface="Arial" panose="020B0604020202020204" pitchFamily="34" charset="0"/>
                  <a:cs typeface="Arial" panose="020B0604020202020204" pitchFamily="34" charset="0"/>
                </a:rPr>
                <a:t> </a:t>
              </a:r>
            </a:p>
            <a:p>
              <a:pPr algn="r">
                <a:spcAft>
                  <a:spcPts val="300"/>
                </a:spcAft>
                <a:defRPr/>
              </a:pPr>
              <a:r>
                <a:rPr lang="da-DK" altLang="da-DK" sz="1000" b="0" noProof="1" smtClean="0">
                  <a:solidFill>
                    <a:schemeClr val="tx1">
                      <a:lumMod val="75000"/>
                      <a:lumOff val="25000"/>
                    </a:schemeClr>
                  </a:solidFill>
                  <a:latin typeface="Arial" panose="020B0604020202020204" pitchFamily="34" charset="0"/>
                  <a:cs typeface="Arial" panose="020B0604020202020204" pitchFamily="34" charset="0"/>
                </a:rPr>
                <a:t>Tryk</a:t>
              </a:r>
              <a:r>
                <a:rPr lang="da-DK" altLang="da-DK" sz="1000" b="1" noProof="1" smtClean="0">
                  <a:solidFill>
                    <a:schemeClr val="tx1">
                      <a:lumMod val="75000"/>
                      <a:lumOff val="25000"/>
                    </a:schemeClr>
                  </a:solidFill>
                  <a:latin typeface="Arial" panose="020B0604020202020204" pitchFamily="34" charset="0"/>
                  <a:cs typeface="Arial" panose="020B0604020202020204" pitchFamily="34" charset="0"/>
                </a:rPr>
                <a:t> ENTER </a:t>
              </a:r>
              <a:r>
                <a:rPr lang="da-DK" altLang="da-DK" sz="1000" b="0" noProof="1" smtClean="0">
                  <a:solidFill>
                    <a:schemeClr val="tx1">
                      <a:lumMod val="75000"/>
                      <a:lumOff val="25000"/>
                    </a:schemeClr>
                  </a:solidFill>
                  <a:latin typeface="Arial" panose="020B0604020202020204" pitchFamily="34" charset="0"/>
                  <a:cs typeface="Arial" panose="020B0604020202020204" pitchFamily="34" charset="0"/>
                </a:rPr>
                <a:t>for ny linje.</a:t>
              </a:r>
              <a:r>
                <a:rPr lang="da-DK" altLang="da-DK" sz="1000" b="0" baseline="0" noProof="1" smtClean="0">
                  <a:solidFill>
                    <a:schemeClr val="tx1">
                      <a:lumMod val="75000"/>
                      <a:lumOff val="25000"/>
                    </a:schemeClr>
                  </a:solidFill>
                  <a:latin typeface="Arial" panose="020B0604020202020204" pitchFamily="34" charset="0"/>
                  <a:cs typeface="Arial" panose="020B0604020202020204" pitchFamily="34" charset="0"/>
                </a:rPr>
                <a:t> </a:t>
              </a:r>
              <a:r>
                <a:rPr lang="da-DK" altLang="da-DK" sz="1000" b="0" noProof="1" smtClean="0">
                  <a:solidFill>
                    <a:schemeClr val="tx1">
                      <a:lumMod val="75000"/>
                      <a:lumOff val="25000"/>
                    </a:schemeClr>
                  </a:solidFill>
                  <a:latin typeface="Arial" panose="020B0604020202020204" pitchFamily="34" charset="0"/>
                  <a:cs typeface="Arial" panose="020B0604020202020204" pitchFamily="34" charset="0"/>
                </a:rPr>
                <a:t>Brug </a:t>
              </a:r>
              <a:r>
                <a:rPr lang="da-DK" altLang="da-DK" sz="1000" b="1" noProof="1" smtClean="0">
                  <a:solidFill>
                    <a:schemeClr val="tx1">
                      <a:lumMod val="75000"/>
                      <a:lumOff val="25000"/>
                    </a:schemeClr>
                  </a:solidFill>
                  <a:latin typeface="Arial" panose="020B0604020202020204" pitchFamily="34" charset="0"/>
                  <a:cs typeface="Arial" panose="020B0604020202020204" pitchFamily="34" charset="0"/>
                </a:rPr>
                <a:t>SHIFT+TAB</a:t>
              </a:r>
              <a:r>
                <a:rPr lang="da-DK" altLang="da-DK" sz="1000" b="0" noProof="1" smtClean="0">
                  <a:solidFill>
                    <a:schemeClr val="tx1">
                      <a:lumMod val="75000"/>
                      <a:lumOff val="25000"/>
                    </a:schemeClr>
                  </a:solidFill>
                  <a:latin typeface="Arial" panose="020B0604020202020204" pitchFamily="34" charset="0"/>
                  <a:cs typeface="Arial" panose="020B0604020202020204" pitchFamily="34" charset="0"/>
                </a:rPr>
                <a:t>-tasterne for at komme tilbage</a:t>
              </a:r>
              <a:endParaRPr lang="nb-NO" altLang="da-DK" sz="1000" b="1" noProof="1" smtClean="0">
                <a:solidFill>
                  <a:schemeClr val="tx1">
                    <a:lumMod val="75000"/>
                    <a:lumOff val="25000"/>
                  </a:schemeClr>
                </a:solidFill>
                <a:latin typeface="Arial" panose="020B0604020202020204" pitchFamily="34" charset="0"/>
                <a:cs typeface="Arial" panose="020B0604020202020204" pitchFamily="34" charset="0"/>
              </a:endParaRPr>
            </a:p>
            <a:p>
              <a:pPr algn="r">
                <a:defRPr/>
              </a:pPr>
              <a:r>
                <a:rPr lang="nb-NO" altLang="da-DK" sz="1000" noProof="1" smtClean="0">
                  <a:solidFill>
                    <a:schemeClr val="tx1">
                      <a:lumMod val="75000"/>
                      <a:lumOff val="25000"/>
                    </a:schemeClr>
                  </a:solidFill>
                  <a:latin typeface="Arial" panose="020B0604020202020204" pitchFamily="34" charset="0"/>
                  <a:cs typeface="Arial" panose="020B0604020202020204" pitchFamily="34" charset="0"/>
                </a:rPr>
                <a:t>Alternativt kan </a:t>
              </a:r>
              <a:r>
                <a:rPr lang="nb-NO" altLang="da-DK" sz="1000" b="1" noProof="1" smtClean="0">
                  <a:solidFill>
                    <a:schemeClr val="tx1">
                      <a:lumMod val="75000"/>
                      <a:lumOff val="25000"/>
                    </a:schemeClr>
                  </a:solidFill>
                  <a:latin typeface="Arial" panose="020B0604020202020204" pitchFamily="34" charset="0"/>
                  <a:cs typeface="Arial" panose="020B0604020202020204" pitchFamily="34" charset="0"/>
                </a:rPr>
                <a:t>Forøg og Formindsk listeniveau </a:t>
              </a:r>
              <a:r>
                <a:rPr lang="nb-NO" altLang="da-DK" sz="1000" noProof="1" smtClean="0">
                  <a:solidFill>
                    <a:schemeClr val="tx1">
                      <a:lumMod val="75000"/>
                      <a:lumOff val="25000"/>
                    </a:schemeClr>
                  </a:solidFill>
                  <a:latin typeface="Arial" panose="020B0604020202020204" pitchFamily="34" charset="0"/>
                  <a:cs typeface="Arial" panose="020B0604020202020204" pitchFamily="34" charset="0"/>
                </a:rPr>
                <a:t>bruges til at hoppe mellem </a:t>
              </a:r>
              <a:br>
                <a:rPr lang="nb-NO" altLang="da-DK" sz="1000" noProof="1" smtClean="0">
                  <a:solidFill>
                    <a:schemeClr val="tx1">
                      <a:lumMod val="75000"/>
                      <a:lumOff val="25000"/>
                    </a:schemeClr>
                  </a:solidFill>
                  <a:latin typeface="Arial" panose="020B0604020202020204" pitchFamily="34" charset="0"/>
                  <a:cs typeface="Arial" panose="020B0604020202020204" pitchFamily="34" charset="0"/>
                </a:rPr>
              </a:br>
              <a:r>
                <a:rPr lang="nb-NO" altLang="da-DK" sz="1000" noProof="1" smtClean="0">
                  <a:solidFill>
                    <a:schemeClr val="tx1">
                      <a:lumMod val="75000"/>
                      <a:lumOff val="25000"/>
                    </a:schemeClr>
                  </a:solidFill>
                  <a:latin typeface="Arial" panose="020B0604020202020204" pitchFamily="34" charset="0"/>
                  <a:cs typeface="Arial" panose="020B0604020202020204" pitchFamily="34" charset="0"/>
                </a:rPr>
                <a:t>tekst-typografierne</a:t>
              </a:r>
              <a:endParaRPr lang="nb-NO" altLang="da-DK" sz="1000" b="1" noProof="1" smtClean="0">
                <a:solidFill>
                  <a:schemeClr val="tx1">
                    <a:lumMod val="75000"/>
                    <a:lumOff val="25000"/>
                  </a:schemeClr>
                </a:solidFill>
                <a:latin typeface="Arial" panose="020B0604020202020204" pitchFamily="34" charset="0"/>
                <a:cs typeface="Arial" panose="020B0604020202020204" pitchFamily="34" charset="0"/>
              </a:endParaRPr>
            </a:p>
          </p:txBody>
        </p:sp>
        <p:grpSp>
          <p:nvGrpSpPr>
            <p:cNvPr id="30" name="Gruppe 3"/>
            <p:cNvGrpSpPr>
              <a:grpSpLocks/>
            </p:cNvGrpSpPr>
            <p:nvPr userDrawn="1"/>
          </p:nvGrpSpPr>
          <p:grpSpPr bwMode="auto">
            <a:xfrm>
              <a:off x="-1066947" y="4384277"/>
              <a:ext cx="419099" cy="196850"/>
              <a:chOff x="2010094" y="2868664"/>
              <a:chExt cx="417987" cy="196850"/>
            </a:xfrm>
          </p:grpSpPr>
          <p:pic>
            <p:nvPicPr>
              <p:cNvPr id="34" name="Billede 5"/>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2010094" y="2868664"/>
                <a:ext cx="412750" cy="196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5" name="Rounded Rectangle 12"/>
              <p:cNvSpPr/>
              <p:nvPr/>
            </p:nvSpPr>
            <p:spPr bwMode="auto">
              <a:xfrm>
                <a:off x="2231753" y="2879777"/>
                <a:ext cx="196328" cy="174625"/>
              </a:xfrm>
              <a:prstGeom prst="roundRect">
                <a:avLst/>
              </a:prstGeom>
              <a:noFill/>
              <a:ln w="127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defPPr>
                  <a:defRPr lang="da-DK"/>
                </a:defPPr>
                <a:lvl1pPr algn="l" rtl="0" fontAlgn="base">
                  <a:spcBef>
                    <a:spcPct val="0"/>
                  </a:spcBef>
                  <a:spcAft>
                    <a:spcPct val="0"/>
                  </a:spcAft>
                  <a:defRPr kern="1200">
                    <a:solidFill>
                      <a:schemeClr val="lt1"/>
                    </a:solidFill>
                    <a:latin typeface="+mn-lt"/>
                    <a:ea typeface="+mn-ea"/>
                    <a:cs typeface="+mn-cs"/>
                  </a:defRPr>
                </a:lvl1pPr>
                <a:lvl2pPr marL="457200" algn="l" rtl="0" fontAlgn="base">
                  <a:spcBef>
                    <a:spcPct val="0"/>
                  </a:spcBef>
                  <a:spcAft>
                    <a:spcPct val="0"/>
                  </a:spcAft>
                  <a:defRPr kern="1200">
                    <a:solidFill>
                      <a:schemeClr val="lt1"/>
                    </a:solidFill>
                    <a:latin typeface="+mn-lt"/>
                    <a:ea typeface="+mn-ea"/>
                    <a:cs typeface="+mn-cs"/>
                  </a:defRPr>
                </a:lvl2pPr>
                <a:lvl3pPr marL="914400" algn="l" rtl="0" fontAlgn="base">
                  <a:spcBef>
                    <a:spcPct val="0"/>
                  </a:spcBef>
                  <a:spcAft>
                    <a:spcPct val="0"/>
                  </a:spcAft>
                  <a:defRPr kern="1200">
                    <a:solidFill>
                      <a:schemeClr val="lt1"/>
                    </a:solidFill>
                    <a:latin typeface="+mn-lt"/>
                    <a:ea typeface="+mn-ea"/>
                    <a:cs typeface="+mn-cs"/>
                  </a:defRPr>
                </a:lvl3pPr>
                <a:lvl4pPr marL="1371600" algn="l" rtl="0" fontAlgn="base">
                  <a:spcBef>
                    <a:spcPct val="0"/>
                  </a:spcBef>
                  <a:spcAft>
                    <a:spcPct val="0"/>
                  </a:spcAft>
                  <a:defRPr kern="1200">
                    <a:solidFill>
                      <a:schemeClr val="lt1"/>
                    </a:solidFill>
                    <a:latin typeface="+mn-lt"/>
                    <a:ea typeface="+mn-ea"/>
                    <a:cs typeface="+mn-cs"/>
                  </a:defRPr>
                </a:lvl4pPr>
                <a:lvl5pPr marL="1828800" algn="l" rtl="0" fontAlgn="base">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endParaRPr lang="en-GB" sz="2300" noProof="1">
                  <a:latin typeface="HelveticaNeueLT Std Lt Cn" pitchFamily="34" charset="0"/>
                </a:endParaRPr>
              </a:p>
            </p:txBody>
          </p:sp>
        </p:grpSp>
        <p:grpSp>
          <p:nvGrpSpPr>
            <p:cNvPr id="31" name="Gruppe 2"/>
            <p:cNvGrpSpPr>
              <a:grpSpLocks/>
            </p:cNvGrpSpPr>
            <p:nvPr userDrawn="1"/>
          </p:nvGrpSpPr>
          <p:grpSpPr bwMode="auto">
            <a:xfrm>
              <a:off x="-552013" y="4387881"/>
              <a:ext cx="412750" cy="196850"/>
              <a:chOff x="2542276" y="3303503"/>
              <a:chExt cx="413649" cy="196850"/>
            </a:xfrm>
          </p:grpSpPr>
          <p:pic>
            <p:nvPicPr>
              <p:cNvPr id="32" name="Billede 6"/>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2551113" y="3303503"/>
                <a:ext cx="404812" cy="196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3" name="Rounded Rectangle 12"/>
              <p:cNvSpPr/>
              <p:nvPr/>
            </p:nvSpPr>
            <p:spPr bwMode="auto">
              <a:xfrm>
                <a:off x="2542276" y="3314616"/>
                <a:ext cx="197279" cy="174625"/>
              </a:xfrm>
              <a:prstGeom prst="roundRect">
                <a:avLst/>
              </a:prstGeom>
              <a:noFill/>
              <a:ln w="127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defPPr>
                  <a:defRPr lang="da-DK"/>
                </a:defPPr>
                <a:lvl1pPr algn="l" rtl="0" fontAlgn="base">
                  <a:spcBef>
                    <a:spcPct val="0"/>
                  </a:spcBef>
                  <a:spcAft>
                    <a:spcPct val="0"/>
                  </a:spcAft>
                  <a:defRPr kern="1200">
                    <a:solidFill>
                      <a:schemeClr val="lt1"/>
                    </a:solidFill>
                    <a:latin typeface="+mn-lt"/>
                    <a:ea typeface="+mn-ea"/>
                    <a:cs typeface="+mn-cs"/>
                  </a:defRPr>
                </a:lvl1pPr>
                <a:lvl2pPr marL="457200" algn="l" rtl="0" fontAlgn="base">
                  <a:spcBef>
                    <a:spcPct val="0"/>
                  </a:spcBef>
                  <a:spcAft>
                    <a:spcPct val="0"/>
                  </a:spcAft>
                  <a:defRPr kern="1200">
                    <a:solidFill>
                      <a:schemeClr val="lt1"/>
                    </a:solidFill>
                    <a:latin typeface="+mn-lt"/>
                    <a:ea typeface="+mn-ea"/>
                    <a:cs typeface="+mn-cs"/>
                  </a:defRPr>
                </a:lvl2pPr>
                <a:lvl3pPr marL="914400" algn="l" rtl="0" fontAlgn="base">
                  <a:spcBef>
                    <a:spcPct val="0"/>
                  </a:spcBef>
                  <a:spcAft>
                    <a:spcPct val="0"/>
                  </a:spcAft>
                  <a:defRPr kern="1200">
                    <a:solidFill>
                      <a:schemeClr val="lt1"/>
                    </a:solidFill>
                    <a:latin typeface="+mn-lt"/>
                    <a:ea typeface="+mn-ea"/>
                    <a:cs typeface="+mn-cs"/>
                  </a:defRPr>
                </a:lvl3pPr>
                <a:lvl4pPr marL="1371600" algn="l" rtl="0" fontAlgn="base">
                  <a:spcBef>
                    <a:spcPct val="0"/>
                  </a:spcBef>
                  <a:spcAft>
                    <a:spcPct val="0"/>
                  </a:spcAft>
                  <a:defRPr kern="1200">
                    <a:solidFill>
                      <a:schemeClr val="lt1"/>
                    </a:solidFill>
                    <a:latin typeface="+mn-lt"/>
                    <a:ea typeface="+mn-ea"/>
                    <a:cs typeface="+mn-cs"/>
                  </a:defRPr>
                </a:lvl4pPr>
                <a:lvl5pPr marL="1828800" algn="l" rtl="0" fontAlgn="base">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endParaRPr lang="en-GB" sz="2300" noProof="1">
                  <a:latin typeface="HelveticaNeueLT Std Lt Cn" pitchFamily="34" charset="0"/>
                </a:endParaRPr>
              </a:p>
            </p:txBody>
          </p:sp>
        </p:grpSp>
      </p:grpSp>
      <p:sp>
        <p:nvSpPr>
          <p:cNvPr id="36" name="TextBox 7"/>
          <p:cNvSpPr txBox="1"/>
          <p:nvPr userDrawn="1"/>
        </p:nvSpPr>
        <p:spPr>
          <a:xfrm>
            <a:off x="-2785322" y="5888924"/>
            <a:ext cx="2642921" cy="1013098"/>
          </a:xfrm>
          <a:prstGeom prst="rect">
            <a:avLst/>
          </a:prstGeom>
          <a:noFill/>
        </p:spPr>
        <p:txBody>
          <a:bodyPr wrap="square" lIns="0" tIns="0" rIns="0" bIns="0">
            <a:spAutoFit/>
          </a:bodyPr>
          <a:lst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eaLnBrk="1" hangingPunct="1">
              <a:spcBef>
                <a:spcPts val="0"/>
              </a:spcBef>
              <a:spcAft>
                <a:spcPts val="300"/>
              </a:spcAft>
              <a:defRPr/>
            </a:pPr>
            <a:r>
              <a:rPr lang="en-GB" sz="1000" b="1" noProof="1">
                <a:solidFill>
                  <a:schemeClr val="tx1">
                    <a:lumMod val="75000"/>
                    <a:lumOff val="25000"/>
                  </a:schemeClr>
                </a:solidFill>
                <a:latin typeface="Arial" panose="020B0604020202020204" pitchFamily="34" charset="0"/>
                <a:cs typeface="Arial" panose="020B0604020202020204" pitchFamily="34" charset="0"/>
              </a:rPr>
              <a:t>Vælg layout/design</a:t>
            </a:r>
          </a:p>
          <a:p>
            <a:pPr algn="r" eaLnBrk="1" hangingPunct="1">
              <a:spcBef>
                <a:spcPts val="0"/>
              </a:spcBef>
              <a:spcAft>
                <a:spcPts val="240"/>
              </a:spcAft>
              <a:defRPr/>
            </a:pPr>
            <a:r>
              <a:rPr lang="en-GB" sz="1000" b="1" noProof="1">
                <a:solidFill>
                  <a:schemeClr val="tx1">
                    <a:lumMod val="75000"/>
                    <a:lumOff val="25000"/>
                  </a:schemeClr>
                </a:solidFill>
                <a:latin typeface="Arial" panose="020B0604020202020204" pitchFamily="34" charset="0"/>
                <a:cs typeface="Arial" panose="020B0604020202020204" pitchFamily="34" charset="0"/>
              </a:rPr>
              <a:t>1. </a:t>
            </a:r>
            <a:r>
              <a:rPr lang="en-GB" sz="1000" noProof="1">
                <a:solidFill>
                  <a:schemeClr val="tx1">
                    <a:lumMod val="75000"/>
                    <a:lumOff val="25000"/>
                  </a:schemeClr>
                </a:solidFill>
                <a:latin typeface="Arial" panose="020B0604020202020204" pitchFamily="34" charset="0"/>
                <a:cs typeface="Arial" panose="020B0604020202020204" pitchFamily="34" charset="0"/>
              </a:rPr>
              <a:t>Højreklik </a:t>
            </a:r>
            <a:r>
              <a:rPr lang="en-GB" sz="1000" noProof="1" smtClean="0">
                <a:solidFill>
                  <a:schemeClr val="tx1">
                    <a:lumMod val="75000"/>
                    <a:lumOff val="25000"/>
                  </a:schemeClr>
                </a:solidFill>
                <a:latin typeface="Arial" panose="020B0604020202020204" pitchFamily="34" charset="0"/>
                <a:cs typeface="Arial" panose="020B0604020202020204" pitchFamily="34" charset="0"/>
              </a:rPr>
              <a:t>på slide i venstre side </a:t>
            </a:r>
            <a:endParaRPr lang="en-GB" sz="1000" noProof="1">
              <a:solidFill>
                <a:schemeClr val="tx1">
                  <a:lumMod val="75000"/>
                  <a:lumOff val="25000"/>
                </a:schemeClr>
              </a:solidFill>
              <a:latin typeface="Arial" panose="020B0604020202020204" pitchFamily="34" charset="0"/>
              <a:cs typeface="Arial" panose="020B0604020202020204" pitchFamily="34" charset="0"/>
            </a:endParaRPr>
          </a:p>
          <a:p>
            <a:pPr algn="r" eaLnBrk="1" hangingPunct="1">
              <a:spcBef>
                <a:spcPts val="0"/>
              </a:spcBef>
              <a:spcAft>
                <a:spcPts val="240"/>
              </a:spcAft>
              <a:defRPr/>
            </a:pPr>
            <a:r>
              <a:rPr lang="en-GB" sz="1000" b="1" noProof="1">
                <a:solidFill>
                  <a:schemeClr val="tx1">
                    <a:lumMod val="75000"/>
                    <a:lumOff val="25000"/>
                  </a:schemeClr>
                </a:solidFill>
                <a:latin typeface="Arial" panose="020B0604020202020204" pitchFamily="34" charset="0"/>
                <a:cs typeface="Arial" panose="020B0604020202020204" pitchFamily="34" charset="0"/>
              </a:rPr>
              <a:t>2. </a:t>
            </a:r>
            <a:r>
              <a:rPr lang="en-GB" sz="1000" noProof="1">
                <a:solidFill>
                  <a:schemeClr val="tx1">
                    <a:lumMod val="75000"/>
                    <a:lumOff val="25000"/>
                  </a:schemeClr>
                </a:solidFill>
                <a:latin typeface="Arial" panose="020B0604020202020204" pitchFamily="34" charset="0"/>
                <a:cs typeface="Arial" panose="020B0604020202020204" pitchFamily="34" charset="0"/>
              </a:rPr>
              <a:t>Vælg et passende layout </a:t>
            </a:r>
            <a:r>
              <a:rPr lang="en-GB" sz="1000" noProof="1" smtClean="0">
                <a:solidFill>
                  <a:schemeClr val="tx1">
                    <a:lumMod val="75000"/>
                    <a:lumOff val="25000"/>
                  </a:schemeClr>
                </a:solidFill>
                <a:latin typeface="Arial" panose="020B0604020202020204" pitchFamily="34" charset="0"/>
                <a:cs typeface="Arial" panose="020B0604020202020204" pitchFamily="34" charset="0"/>
              </a:rPr>
              <a:t/>
            </a:r>
            <a:br>
              <a:rPr lang="en-GB" sz="1000" noProof="1" smtClean="0">
                <a:solidFill>
                  <a:schemeClr val="tx1">
                    <a:lumMod val="75000"/>
                    <a:lumOff val="25000"/>
                  </a:schemeClr>
                </a:solidFill>
                <a:latin typeface="Arial" panose="020B0604020202020204" pitchFamily="34" charset="0"/>
                <a:cs typeface="Arial" panose="020B0604020202020204" pitchFamily="34" charset="0"/>
              </a:rPr>
            </a:br>
            <a:r>
              <a:rPr lang="en-GB" sz="1000" noProof="1" smtClean="0">
                <a:solidFill>
                  <a:schemeClr val="tx1">
                    <a:lumMod val="75000"/>
                    <a:lumOff val="25000"/>
                  </a:schemeClr>
                </a:solidFill>
                <a:latin typeface="Arial" panose="020B0604020202020204" pitchFamily="34" charset="0"/>
                <a:cs typeface="Arial" panose="020B0604020202020204" pitchFamily="34" charset="0"/>
              </a:rPr>
              <a:t>fra </a:t>
            </a:r>
            <a:r>
              <a:rPr lang="en-GB" sz="1000" noProof="1">
                <a:solidFill>
                  <a:schemeClr val="tx1">
                    <a:lumMod val="75000"/>
                    <a:lumOff val="25000"/>
                  </a:schemeClr>
                </a:solidFill>
                <a:latin typeface="Arial" panose="020B0604020202020204" pitchFamily="34" charset="0"/>
                <a:cs typeface="Arial" panose="020B0604020202020204" pitchFamily="34" charset="0"/>
              </a:rPr>
              <a:t>“drop ned” </a:t>
            </a:r>
            <a:r>
              <a:rPr lang="en-GB" sz="1000" noProof="1" smtClean="0">
                <a:solidFill>
                  <a:schemeClr val="tx1">
                    <a:lumMod val="75000"/>
                    <a:lumOff val="25000"/>
                  </a:schemeClr>
                </a:solidFill>
                <a:latin typeface="Arial" panose="020B0604020202020204" pitchFamily="34" charset="0"/>
                <a:cs typeface="Arial" panose="020B0604020202020204" pitchFamily="34" charset="0"/>
              </a:rPr>
              <a:t>menuen</a:t>
            </a:r>
            <a:endParaRPr lang="en-GB" sz="1000" noProof="1">
              <a:solidFill>
                <a:schemeClr val="tx1">
                  <a:lumMod val="75000"/>
                  <a:lumOff val="25000"/>
                </a:schemeClr>
              </a:solidFill>
              <a:latin typeface="Arial" panose="020B0604020202020204" pitchFamily="34" charset="0"/>
              <a:cs typeface="Arial" panose="020B0604020202020204" pitchFamily="34" charset="0"/>
            </a:endParaRPr>
          </a:p>
          <a:p>
            <a:pPr algn="r" eaLnBrk="1" hangingPunct="1">
              <a:spcBef>
                <a:spcPts val="0"/>
              </a:spcBef>
              <a:spcAft>
                <a:spcPts val="240"/>
              </a:spcAft>
              <a:defRPr/>
            </a:pPr>
            <a:r>
              <a:rPr lang="en-GB" sz="1000" i="1" noProof="1" smtClean="0">
                <a:solidFill>
                  <a:schemeClr val="tx1">
                    <a:lumMod val="75000"/>
                    <a:lumOff val="25000"/>
                  </a:schemeClr>
                </a:solidFill>
                <a:latin typeface="Arial" panose="020B0604020202020204" pitchFamily="34" charset="0"/>
                <a:cs typeface="Arial" panose="020B0604020202020204" pitchFamily="34" charset="0"/>
              </a:rPr>
              <a:t>Alternativt </a:t>
            </a:r>
            <a:r>
              <a:rPr lang="en-GB" sz="1000" i="1" noProof="1">
                <a:solidFill>
                  <a:schemeClr val="tx1">
                    <a:lumMod val="75000"/>
                    <a:lumOff val="25000"/>
                  </a:schemeClr>
                </a:solidFill>
                <a:latin typeface="Arial" panose="020B0604020202020204" pitchFamily="34" charset="0"/>
                <a:cs typeface="Arial" panose="020B0604020202020204" pitchFamily="34" charset="0"/>
              </a:rPr>
              <a:t>kan du </a:t>
            </a:r>
            <a:r>
              <a:rPr lang="en-GB" sz="1000" i="1" noProof="1" smtClean="0">
                <a:solidFill>
                  <a:schemeClr val="tx1">
                    <a:lumMod val="75000"/>
                    <a:lumOff val="25000"/>
                  </a:schemeClr>
                </a:solidFill>
                <a:latin typeface="Arial" panose="020B0604020202020204" pitchFamily="34" charset="0"/>
                <a:cs typeface="Arial" panose="020B0604020202020204" pitchFamily="34" charset="0"/>
              </a:rPr>
              <a:t>vælge </a:t>
            </a:r>
            <a:r>
              <a:rPr lang="en-GB" sz="1000" i="1" noProof="1">
                <a:solidFill>
                  <a:schemeClr val="tx1">
                    <a:lumMod val="75000"/>
                    <a:lumOff val="25000"/>
                  </a:schemeClr>
                </a:solidFill>
                <a:latin typeface="Arial" panose="020B0604020202020204" pitchFamily="34" charset="0"/>
                <a:cs typeface="Arial" panose="020B0604020202020204" pitchFamily="34" charset="0"/>
              </a:rPr>
              <a:t>layout </a:t>
            </a:r>
            <a:r>
              <a:rPr lang="en-GB" sz="1000" i="1" noProof="1" smtClean="0">
                <a:solidFill>
                  <a:schemeClr val="tx1">
                    <a:lumMod val="75000"/>
                    <a:lumOff val="25000"/>
                  </a:schemeClr>
                </a:solidFill>
                <a:latin typeface="Arial" panose="020B0604020202020204" pitchFamily="34" charset="0"/>
                <a:cs typeface="Arial" panose="020B0604020202020204" pitchFamily="34" charset="0"/>
              </a:rPr>
              <a:t>direkte </a:t>
            </a:r>
            <a:r>
              <a:rPr lang="en-GB" sz="1000" i="1" noProof="1">
                <a:solidFill>
                  <a:schemeClr val="tx1">
                    <a:lumMod val="75000"/>
                    <a:lumOff val="25000"/>
                  </a:schemeClr>
                </a:solidFill>
                <a:latin typeface="Arial" panose="020B0604020202020204" pitchFamily="34" charset="0"/>
                <a:cs typeface="Arial" panose="020B0604020202020204" pitchFamily="34" charset="0"/>
              </a:rPr>
              <a:t>under knappen </a:t>
            </a:r>
            <a:r>
              <a:rPr lang="en-GB" sz="1000" b="1" i="1" noProof="1">
                <a:solidFill>
                  <a:schemeClr val="tx1">
                    <a:lumMod val="75000"/>
                    <a:lumOff val="25000"/>
                  </a:schemeClr>
                </a:solidFill>
                <a:latin typeface="Arial" panose="020B0604020202020204" pitchFamily="34" charset="0"/>
                <a:cs typeface="Arial" panose="020B0604020202020204" pitchFamily="34" charset="0"/>
              </a:rPr>
              <a:t>Nyt </a:t>
            </a:r>
            <a:r>
              <a:rPr lang="en-GB" sz="1000" b="1" i="1" noProof="1" smtClean="0">
                <a:solidFill>
                  <a:schemeClr val="tx1">
                    <a:lumMod val="75000"/>
                    <a:lumOff val="25000"/>
                  </a:schemeClr>
                </a:solidFill>
                <a:latin typeface="Arial" panose="020B0604020202020204" pitchFamily="34" charset="0"/>
                <a:cs typeface="Arial" panose="020B0604020202020204" pitchFamily="34" charset="0"/>
              </a:rPr>
              <a:t>slide</a:t>
            </a:r>
            <a:r>
              <a:rPr lang="en-GB" sz="1000" i="1" noProof="1" smtClean="0">
                <a:solidFill>
                  <a:schemeClr val="tx1">
                    <a:lumMod val="75000"/>
                    <a:lumOff val="25000"/>
                  </a:schemeClr>
                </a:solidFill>
                <a:latin typeface="Arial" panose="020B0604020202020204" pitchFamily="34" charset="0"/>
                <a:cs typeface="Arial" panose="020B0604020202020204" pitchFamily="34" charset="0"/>
              </a:rPr>
              <a:t>, når </a:t>
            </a:r>
            <a:r>
              <a:rPr lang="en-GB" sz="1000" i="1" noProof="1">
                <a:solidFill>
                  <a:schemeClr val="tx1">
                    <a:lumMod val="75000"/>
                    <a:lumOff val="25000"/>
                  </a:schemeClr>
                </a:solidFill>
                <a:latin typeface="Arial" panose="020B0604020202020204" pitchFamily="34" charset="0"/>
                <a:cs typeface="Arial" panose="020B0604020202020204" pitchFamily="34" charset="0"/>
              </a:rPr>
              <a:t>du laver et nyt slide</a:t>
            </a:r>
          </a:p>
        </p:txBody>
      </p:sp>
      <p:pic>
        <p:nvPicPr>
          <p:cNvPr id="22" name="Billede 21"/>
          <p:cNvPicPr>
            <a:picLocks noChangeAspect="1"/>
          </p:cNvPicPr>
          <p:nvPr userDrawn="1"/>
        </p:nvPicPr>
        <p:blipFill>
          <a:blip r:embed="rId5" cstate="print">
            <a:extLst>
              <a:ext uri="{28A0092B-C50C-407E-A947-70E740481C1C}">
                <a14:useLocalDpi xmlns:a14="http://schemas.microsoft.com/office/drawing/2010/main" val="0"/>
              </a:ext>
            </a:extLst>
          </a:blip>
          <a:stretch>
            <a:fillRect/>
          </a:stretch>
        </p:blipFill>
        <p:spPr>
          <a:xfrm>
            <a:off x="-2785321" y="1594215"/>
            <a:ext cx="2642917" cy="1485898"/>
          </a:xfrm>
          <a:prstGeom prst="rect">
            <a:avLst/>
          </a:prstGeom>
          <a:ln w="3175">
            <a:solidFill>
              <a:schemeClr val="accent5"/>
            </a:solidFill>
          </a:ln>
        </p:spPr>
      </p:pic>
    </p:spTree>
    <p:extLst>
      <p:ext uri="{BB962C8B-B14F-4D97-AF65-F5344CB8AC3E}">
        <p14:creationId xmlns:p14="http://schemas.microsoft.com/office/powerpoint/2010/main" val="64610428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userDrawn="1">
  <p:cSld name="To bokse tekst / grafik med kant">
    <p:spTree>
      <p:nvGrpSpPr>
        <p:cNvPr id="1" name=""/>
        <p:cNvGrpSpPr/>
        <p:nvPr/>
      </p:nvGrpSpPr>
      <p:grpSpPr>
        <a:xfrm>
          <a:off x="0" y="0"/>
          <a:ext cx="0" cy="0"/>
          <a:chOff x="0" y="0"/>
          <a:chExt cx="0" cy="0"/>
        </a:xfrm>
      </p:grpSpPr>
      <p:sp>
        <p:nvSpPr>
          <p:cNvPr id="24" name="Grafik"/>
          <p:cNvSpPr>
            <a:spLocks/>
          </p:cNvSpPr>
          <p:nvPr userDrawn="1"/>
        </p:nvSpPr>
        <p:spPr bwMode="auto">
          <a:xfrm>
            <a:off x="0" y="1588"/>
            <a:ext cx="12189600" cy="6859588"/>
          </a:xfrm>
          <a:custGeom>
            <a:avLst/>
            <a:gdLst>
              <a:gd name="T0" fmla="*/ 7677 w 7677"/>
              <a:gd name="T1" fmla="*/ 499 h 4321"/>
              <a:gd name="T2" fmla="*/ 7677 w 7677"/>
              <a:gd name="T3" fmla="*/ 0 h 4321"/>
              <a:gd name="T4" fmla="*/ 0 w 7677"/>
              <a:gd name="T5" fmla="*/ 0 h 4321"/>
              <a:gd name="T6" fmla="*/ 0 w 7677"/>
              <a:gd name="T7" fmla="*/ 499 h 4321"/>
              <a:gd name="T8" fmla="*/ 0 w 7677"/>
              <a:gd name="T9" fmla="*/ 4321 h 4321"/>
              <a:gd name="T10" fmla="*/ 499 w 7677"/>
              <a:gd name="T11" fmla="*/ 4321 h 4321"/>
              <a:gd name="T12" fmla="*/ 499 w 7677"/>
              <a:gd name="T13" fmla="*/ 499 h 4321"/>
              <a:gd name="T14" fmla="*/ 7677 w 7677"/>
              <a:gd name="T15" fmla="*/ 499 h 4321"/>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7677" h="4321">
                <a:moveTo>
                  <a:pt x="7677" y="499"/>
                </a:moveTo>
                <a:lnTo>
                  <a:pt x="7677" y="0"/>
                </a:lnTo>
                <a:lnTo>
                  <a:pt x="0" y="0"/>
                </a:lnTo>
                <a:lnTo>
                  <a:pt x="0" y="499"/>
                </a:lnTo>
                <a:lnTo>
                  <a:pt x="0" y="4321"/>
                </a:lnTo>
                <a:lnTo>
                  <a:pt x="499" y="4321"/>
                </a:lnTo>
                <a:lnTo>
                  <a:pt x="499" y="499"/>
                </a:lnTo>
                <a:lnTo>
                  <a:pt x="7677" y="499"/>
                </a:lnTo>
                <a:close/>
              </a:path>
            </a:pathLst>
          </a:custGeom>
          <a:solidFill>
            <a:srgbClr val="003B7A"/>
          </a:solidFill>
          <a:ln>
            <a:noFill/>
          </a:ln>
        </p:spPr>
        <p:txBody>
          <a:bodyPr vert="horz" wrap="square" lIns="91440" tIns="45720" rIns="91440" bIns="45720" numCol="1" anchor="t" anchorCtr="0" compatLnSpc="1">
            <a:prstTxWarp prst="textNoShape">
              <a:avLst/>
            </a:prstTxWarp>
          </a:bodyPr>
          <a:lstStyle/>
          <a:p>
            <a:endParaRPr lang="da-DK"/>
          </a:p>
        </p:txBody>
      </p:sp>
      <p:sp>
        <p:nvSpPr>
          <p:cNvPr id="4" name="Pladsholder til dato 3"/>
          <p:cNvSpPr>
            <a:spLocks noGrp="1"/>
          </p:cNvSpPr>
          <p:nvPr>
            <p:ph type="dt" sz="half" idx="10"/>
          </p:nvPr>
        </p:nvSpPr>
        <p:spPr/>
        <p:txBody>
          <a:bodyPr/>
          <a:lstStyle>
            <a:lvl1pPr>
              <a:defRPr>
                <a:solidFill>
                  <a:schemeClr val="bg1"/>
                </a:solidFill>
              </a:defRPr>
            </a:lvl1pPr>
          </a:lstStyle>
          <a:p>
            <a:r>
              <a:rPr lang="da-DK" smtClean="0"/>
              <a:t>Fælleskommunal digital handlingsplan</a:t>
            </a:r>
            <a:endParaRPr lang="en-GB" dirty="0"/>
          </a:p>
        </p:txBody>
      </p:sp>
      <p:sp>
        <p:nvSpPr>
          <p:cNvPr id="5" name="Pladsholder til sidefod 4"/>
          <p:cNvSpPr>
            <a:spLocks noGrp="1"/>
          </p:cNvSpPr>
          <p:nvPr>
            <p:ph type="ftr" sz="quarter" idx="11"/>
          </p:nvPr>
        </p:nvSpPr>
        <p:spPr/>
        <p:txBody>
          <a:bodyPr/>
          <a:lstStyle>
            <a:lvl1pPr>
              <a:defRPr>
                <a:solidFill>
                  <a:schemeClr val="bg1"/>
                </a:solidFill>
              </a:defRPr>
            </a:lvl1pPr>
          </a:lstStyle>
          <a:p>
            <a:r>
              <a:rPr lang="da-DK" smtClean="0"/>
              <a:t>Fælleskommunal digital handlingsplan</a:t>
            </a:r>
            <a:endParaRPr lang="en-GB" dirty="0"/>
          </a:p>
        </p:txBody>
      </p:sp>
      <p:sp>
        <p:nvSpPr>
          <p:cNvPr id="2" name="Title 1"/>
          <p:cNvSpPr>
            <a:spLocks noGrp="1"/>
          </p:cNvSpPr>
          <p:nvPr>
            <p:ph type="title" hasCustomPrompt="1"/>
          </p:nvPr>
        </p:nvSpPr>
        <p:spPr/>
        <p:txBody>
          <a:bodyPr/>
          <a:lstStyle/>
          <a:p>
            <a:r>
              <a:rPr lang="da-DK" noProof="0" dirty="0" smtClean="0"/>
              <a:t>Overskrift i maksimalt to linjer</a:t>
            </a:r>
            <a:endParaRPr lang="en-GB" dirty="0"/>
          </a:p>
        </p:txBody>
      </p:sp>
      <p:sp>
        <p:nvSpPr>
          <p:cNvPr id="3" name="Content Placeholder 2"/>
          <p:cNvSpPr>
            <a:spLocks noGrp="1"/>
          </p:cNvSpPr>
          <p:nvPr>
            <p:ph sz="half" idx="1" hasCustomPrompt="1"/>
          </p:nvPr>
        </p:nvSpPr>
        <p:spPr>
          <a:xfrm>
            <a:off x="1908175" y="1898650"/>
            <a:ext cx="4462463" cy="3790951"/>
          </a:xfrm>
        </p:spPr>
        <p:txBody>
          <a:bodyPr/>
          <a:lstStyle>
            <a:lvl1pPr>
              <a:defRPr/>
            </a:lvl1pPr>
          </a:lstStyle>
          <a:p>
            <a:pPr lvl="0"/>
            <a:r>
              <a:rPr lang="da-DK" noProof="0" dirty="0" smtClean="0"/>
              <a:t>Indsæt tekst/punktopstilling eller klik på ikonerne for at indsætte tabel, graf, </a:t>
            </a:r>
            <a:r>
              <a:rPr lang="da-DK" noProof="0" dirty="0" err="1" smtClean="0"/>
              <a:t>SmartArt</a:t>
            </a:r>
            <a:r>
              <a:rPr lang="da-DK" noProof="0" dirty="0" smtClean="0"/>
              <a:t> eller video, brug andet layout til billede-indsættelse (To bokse tekst og billede m kant)</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26" name="Content Placeholder 3"/>
          <p:cNvSpPr>
            <a:spLocks noGrp="1"/>
          </p:cNvSpPr>
          <p:nvPr>
            <p:ph sz="half" idx="2" hasCustomPrompt="1"/>
          </p:nvPr>
        </p:nvSpPr>
        <p:spPr>
          <a:xfrm>
            <a:off x="6567488" y="1898651"/>
            <a:ext cx="4462912" cy="3790800"/>
          </a:xfrm>
        </p:spPr>
        <p:txBody>
          <a:bodyPr/>
          <a:lstStyle>
            <a:lvl1pPr>
              <a:defRPr/>
            </a:lvl1pPr>
          </a:lstStyle>
          <a:p>
            <a:pPr lvl="0"/>
            <a:r>
              <a:rPr lang="da-DK" noProof="0" dirty="0" smtClean="0"/>
              <a:t>Indsæt tekst/punktopstilling eller klik på ikonerne for at indsætte tabel, graf, </a:t>
            </a:r>
            <a:r>
              <a:rPr lang="da-DK" noProof="0" dirty="0" err="1" smtClean="0"/>
              <a:t>SmartArt</a:t>
            </a:r>
            <a:r>
              <a:rPr lang="da-DK" noProof="0" dirty="0" smtClean="0"/>
              <a:t> eller video , brug andet layout til billede-indsættelse (To bokse tekst og billede m kant)</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6" name="Pladsholder til slidenummer 5"/>
          <p:cNvSpPr>
            <a:spLocks noGrp="1"/>
          </p:cNvSpPr>
          <p:nvPr>
            <p:ph type="sldNum" sz="quarter" idx="12"/>
          </p:nvPr>
        </p:nvSpPr>
        <p:spPr/>
        <p:txBody>
          <a:bodyPr/>
          <a:lstStyle/>
          <a:p>
            <a:fld id="{45D37B1E-C366-494F-A587-962AD9AABC83}" type="slidenum">
              <a:rPr lang="en-GB" smtClean="0"/>
              <a:pPr/>
              <a:t>‹nr.›</a:t>
            </a:fld>
            <a:endParaRPr lang="en-GB" dirty="0"/>
          </a:p>
        </p:txBody>
      </p:sp>
      <p:grpSp>
        <p:nvGrpSpPr>
          <p:cNvPr id="20" name="Gruppe 19"/>
          <p:cNvGrpSpPr/>
          <p:nvPr userDrawn="1"/>
        </p:nvGrpSpPr>
        <p:grpSpPr>
          <a:xfrm>
            <a:off x="-2783394" y="3119096"/>
            <a:ext cx="2644131" cy="2405543"/>
            <a:chOff x="-2783394" y="2179188"/>
            <a:chExt cx="2644131" cy="2405543"/>
          </a:xfrm>
        </p:grpSpPr>
        <p:sp>
          <p:nvSpPr>
            <p:cNvPr id="21" name="AutoShape 4"/>
            <p:cNvSpPr>
              <a:spLocks/>
            </p:cNvSpPr>
            <p:nvPr userDrawn="1"/>
          </p:nvSpPr>
          <p:spPr bwMode="gray">
            <a:xfrm>
              <a:off x="-2783394" y="2179188"/>
              <a:ext cx="2637735" cy="21929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lgn="ctr">
                  <a:solidFill>
                    <a:srgbClr val="000000"/>
                  </a:solidFill>
                  <a:miter lim="800000"/>
                  <a:headEnd/>
                  <a:tailEnd/>
                </a14:hiddenLine>
              </a:ext>
            </a:extLst>
          </p:spPr>
          <p:txBody>
            <a:bodyPr wrap="square" lIns="0" tIns="0" rIns="0" bIns="0">
              <a:spAutoFit/>
            </a:bodyPr>
            <a:lst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spcAft>
                  <a:spcPts val="600"/>
                </a:spcAft>
                <a:defRPr/>
              </a:pPr>
              <a:r>
                <a:rPr lang="da-DK" altLang="da-DK" sz="1000" b="1" noProof="1" smtClean="0">
                  <a:solidFill>
                    <a:schemeClr val="tx1">
                      <a:lumMod val="75000"/>
                      <a:lumOff val="25000"/>
                    </a:schemeClr>
                  </a:solidFill>
                  <a:latin typeface="Arial" panose="020B0604020202020204" pitchFamily="34" charset="0"/>
                  <a:cs typeface="Arial" panose="020B0604020202020204" pitchFamily="34" charset="0"/>
                </a:rPr>
                <a:t>To bokse tekst / grafik med kant</a:t>
              </a:r>
              <a:endParaRPr lang="nb-NO" altLang="da-DK" sz="1000" b="1" noProof="1" smtClean="0">
                <a:solidFill>
                  <a:schemeClr val="tx1">
                    <a:lumMod val="75000"/>
                    <a:lumOff val="25000"/>
                  </a:schemeClr>
                </a:solidFill>
                <a:latin typeface="Arial" panose="020B0604020202020204" pitchFamily="34" charset="0"/>
                <a:cs typeface="Arial" panose="020B0604020202020204" pitchFamily="34" charset="0"/>
              </a:endParaRPr>
            </a:p>
            <a:p>
              <a:pPr algn="r">
                <a:spcAft>
                  <a:spcPts val="300"/>
                </a:spcAft>
                <a:defRPr/>
              </a:pPr>
              <a:r>
                <a:rPr lang="nb-NO" altLang="da-DK" sz="1000" b="1" noProof="1" smtClean="0">
                  <a:solidFill>
                    <a:schemeClr val="tx1">
                      <a:lumMod val="75000"/>
                      <a:lumOff val="25000"/>
                    </a:schemeClr>
                  </a:solidFill>
                  <a:latin typeface="Arial" panose="020B0604020202020204" pitchFamily="34" charset="0"/>
                  <a:cs typeface="Arial" panose="020B0604020202020204" pitchFamily="34" charset="0"/>
                </a:rPr>
                <a:t>Tekst og punktopstilling</a:t>
              </a:r>
            </a:p>
            <a:p>
              <a:pPr marL="0" marR="0" indent="0" algn="r" defTabSz="914400" rtl="0" eaLnBrk="1" fontAlgn="auto" latinLnBrk="0" hangingPunct="1">
                <a:lnSpc>
                  <a:spcPct val="100000"/>
                </a:lnSpc>
                <a:spcBef>
                  <a:spcPts val="0"/>
                </a:spcBef>
                <a:spcAft>
                  <a:spcPts val="300"/>
                </a:spcAft>
                <a:buClrTx/>
                <a:buSzTx/>
                <a:buFontTx/>
                <a:buNone/>
                <a:tabLst/>
                <a:defRPr/>
              </a:pPr>
              <a:r>
                <a:rPr lang="nb-NO" altLang="da-DK" sz="1000" noProof="1" smtClean="0">
                  <a:solidFill>
                    <a:schemeClr val="tx1">
                      <a:lumMod val="75000"/>
                      <a:lumOff val="25000"/>
                    </a:schemeClr>
                  </a:solidFill>
                  <a:latin typeface="Arial" panose="020B0604020202020204" pitchFamily="34" charset="0"/>
                  <a:cs typeface="Arial" panose="020B0604020202020204" pitchFamily="34" charset="0"/>
                </a:rPr>
                <a:t>Niveau 1= </a:t>
              </a:r>
              <a:r>
                <a:rPr lang="nb-NO" altLang="da-DK" sz="1000" b="1" noProof="1" smtClean="0">
                  <a:solidFill>
                    <a:schemeClr val="tx1">
                      <a:lumMod val="75000"/>
                      <a:lumOff val="25000"/>
                    </a:schemeClr>
                  </a:solidFill>
                  <a:latin typeface="Arial" panose="020B0604020202020204" pitchFamily="34" charset="0"/>
                  <a:cs typeface="Arial" panose="020B0604020202020204" pitchFamily="34" charset="0"/>
                </a:rPr>
                <a:t>Underoverskrif</a:t>
              </a:r>
              <a:r>
                <a:rPr lang="nb-NO" altLang="da-DK" sz="1000" noProof="1" smtClean="0">
                  <a:solidFill>
                    <a:schemeClr val="tx1">
                      <a:lumMod val="75000"/>
                      <a:lumOff val="25000"/>
                    </a:schemeClr>
                  </a:solidFill>
                  <a:latin typeface="Arial" panose="020B0604020202020204" pitchFamily="34" charset="0"/>
                  <a:cs typeface="Arial" panose="020B0604020202020204" pitchFamily="34" charset="0"/>
                </a:rPr>
                <a:t>t</a:t>
              </a:r>
            </a:p>
            <a:p>
              <a:pPr marL="0" marR="0" indent="0" algn="r" defTabSz="914400" rtl="0" eaLnBrk="1" fontAlgn="auto" latinLnBrk="0" hangingPunct="1">
                <a:lnSpc>
                  <a:spcPct val="100000"/>
                </a:lnSpc>
                <a:spcBef>
                  <a:spcPts val="0"/>
                </a:spcBef>
                <a:spcAft>
                  <a:spcPts val="300"/>
                </a:spcAft>
                <a:buClrTx/>
                <a:buSzTx/>
                <a:buFontTx/>
                <a:buNone/>
                <a:tabLst/>
                <a:defRPr/>
              </a:pPr>
              <a:r>
                <a:rPr lang="nb-NO" altLang="da-DK" sz="1000" noProof="1" smtClean="0">
                  <a:solidFill>
                    <a:schemeClr val="tx1">
                      <a:lumMod val="75000"/>
                      <a:lumOff val="25000"/>
                    </a:schemeClr>
                  </a:solidFill>
                  <a:latin typeface="Arial" panose="020B0604020202020204" pitchFamily="34" charset="0"/>
                  <a:cs typeface="Arial" panose="020B0604020202020204" pitchFamily="34" charset="0"/>
                </a:rPr>
                <a:t>Klik</a:t>
              </a:r>
              <a:r>
                <a:rPr lang="nb-NO" altLang="da-DK" sz="1000" baseline="0" noProof="1" smtClean="0">
                  <a:solidFill>
                    <a:schemeClr val="tx1">
                      <a:lumMod val="75000"/>
                      <a:lumOff val="25000"/>
                    </a:schemeClr>
                  </a:solidFill>
                  <a:latin typeface="Arial" panose="020B0604020202020204" pitchFamily="34" charset="0"/>
                  <a:cs typeface="Arial" panose="020B0604020202020204" pitchFamily="34" charset="0"/>
                </a:rPr>
                <a:t> på </a:t>
              </a:r>
              <a:r>
                <a:rPr lang="nb-NO" altLang="da-DK" sz="1000" b="1" noProof="1" smtClean="0">
                  <a:solidFill>
                    <a:schemeClr val="tx1">
                      <a:lumMod val="75000"/>
                      <a:lumOff val="25000"/>
                    </a:schemeClr>
                  </a:solidFill>
                  <a:latin typeface="Arial" panose="020B0604020202020204" pitchFamily="34" charset="0"/>
                  <a:cs typeface="Arial" panose="020B0604020202020204" pitchFamily="34" charset="0"/>
                </a:rPr>
                <a:t>TAB</a:t>
              </a:r>
              <a:r>
                <a:rPr lang="nb-NO" altLang="da-DK" sz="1000" noProof="1" smtClean="0">
                  <a:solidFill>
                    <a:schemeClr val="tx1">
                      <a:lumMod val="75000"/>
                      <a:lumOff val="25000"/>
                    </a:schemeClr>
                  </a:solidFill>
                  <a:latin typeface="Arial" panose="020B0604020202020204" pitchFamily="34" charset="0"/>
                  <a:cs typeface="Arial" panose="020B0604020202020204" pitchFamily="34" charset="0"/>
                </a:rPr>
                <a:t>-tasten én gang for at få </a:t>
              </a:r>
            </a:p>
            <a:p>
              <a:pPr algn="r">
                <a:spcAft>
                  <a:spcPts val="300"/>
                </a:spcAft>
                <a:defRPr/>
              </a:pPr>
              <a:r>
                <a:rPr lang="nb-NO" altLang="da-DK" sz="1000" noProof="1" smtClean="0">
                  <a:solidFill>
                    <a:schemeClr val="tx1">
                      <a:lumMod val="75000"/>
                      <a:lumOff val="25000"/>
                    </a:schemeClr>
                  </a:solidFill>
                  <a:latin typeface="Arial" panose="020B0604020202020204" pitchFamily="34" charset="0"/>
                  <a:cs typeface="Arial" panose="020B0604020202020204" pitchFamily="34" charset="0"/>
                </a:rPr>
                <a:t>Niveau 2 = Almindelig tekst </a:t>
              </a:r>
            </a:p>
            <a:p>
              <a:pPr algn="r">
                <a:spcAft>
                  <a:spcPts val="300"/>
                </a:spcAft>
                <a:defRPr/>
              </a:pPr>
              <a:r>
                <a:rPr lang="nb-NO" altLang="da-DK" sz="1000" noProof="1" smtClean="0">
                  <a:solidFill>
                    <a:schemeClr val="tx1">
                      <a:lumMod val="75000"/>
                      <a:lumOff val="25000"/>
                    </a:schemeClr>
                  </a:solidFill>
                  <a:latin typeface="Arial" panose="020B0604020202020204" pitchFamily="34" charset="0"/>
                  <a:cs typeface="Arial" panose="020B0604020202020204" pitchFamily="34" charset="0"/>
                </a:rPr>
                <a:t>Klik på </a:t>
              </a:r>
              <a:r>
                <a:rPr lang="nb-NO" altLang="da-DK" sz="1000" b="1" noProof="1" smtClean="0">
                  <a:solidFill>
                    <a:schemeClr val="tx1">
                      <a:lumMod val="75000"/>
                      <a:lumOff val="25000"/>
                    </a:schemeClr>
                  </a:solidFill>
                  <a:latin typeface="Arial" panose="020B0604020202020204" pitchFamily="34" charset="0"/>
                  <a:cs typeface="Arial" panose="020B0604020202020204" pitchFamily="34" charset="0"/>
                </a:rPr>
                <a:t>TAB</a:t>
              </a:r>
              <a:r>
                <a:rPr lang="nb-NO" altLang="da-DK" sz="1000" noProof="1" smtClean="0">
                  <a:solidFill>
                    <a:schemeClr val="tx1">
                      <a:lumMod val="75000"/>
                      <a:lumOff val="25000"/>
                    </a:schemeClr>
                  </a:solidFill>
                  <a:latin typeface="Arial" panose="020B0604020202020204" pitchFamily="34" charset="0"/>
                  <a:cs typeface="Arial" panose="020B0604020202020204" pitchFamily="34" charset="0"/>
                </a:rPr>
                <a:t>-tasten</a:t>
              </a:r>
              <a:r>
                <a:rPr lang="nb-NO" altLang="da-DK" sz="1000" baseline="0" noProof="1" smtClean="0">
                  <a:solidFill>
                    <a:schemeClr val="tx1">
                      <a:lumMod val="75000"/>
                      <a:lumOff val="25000"/>
                    </a:schemeClr>
                  </a:solidFill>
                  <a:latin typeface="Arial" panose="020B0604020202020204" pitchFamily="34" charset="0"/>
                  <a:cs typeface="Arial" panose="020B0604020202020204" pitchFamily="34" charset="0"/>
                </a:rPr>
                <a:t> én gang til for at få</a:t>
              </a:r>
            </a:p>
            <a:p>
              <a:pPr algn="r">
                <a:spcAft>
                  <a:spcPts val="300"/>
                </a:spcAft>
                <a:defRPr/>
              </a:pPr>
              <a:r>
                <a:rPr lang="nb-NO" altLang="da-DK" sz="1000" noProof="1" smtClean="0">
                  <a:solidFill>
                    <a:schemeClr val="tx1">
                      <a:lumMod val="75000"/>
                      <a:lumOff val="25000"/>
                    </a:schemeClr>
                  </a:solidFill>
                  <a:latin typeface="Arial" panose="020B0604020202020204" pitchFamily="34" charset="0"/>
                  <a:cs typeface="Arial" panose="020B0604020202020204" pitchFamily="34" charset="0"/>
                </a:rPr>
                <a:t>Niveau 3-5</a:t>
              </a:r>
              <a:r>
                <a:rPr lang="nb-NO" altLang="da-DK" sz="1000" b="1" noProof="1" smtClean="0">
                  <a:solidFill>
                    <a:schemeClr val="tx1">
                      <a:lumMod val="75000"/>
                      <a:lumOff val="25000"/>
                    </a:schemeClr>
                  </a:solidFill>
                  <a:latin typeface="Arial" panose="020B0604020202020204" pitchFamily="34" charset="0"/>
                  <a:cs typeface="Arial" panose="020B0604020202020204" pitchFamily="34" charset="0"/>
                </a:rPr>
                <a:t> = </a:t>
              </a:r>
              <a:r>
                <a:rPr lang="nb-NO" altLang="da-DK" sz="1000" b="0" noProof="1" smtClean="0">
                  <a:solidFill>
                    <a:schemeClr val="tx1">
                      <a:lumMod val="75000"/>
                      <a:lumOff val="25000"/>
                    </a:schemeClr>
                  </a:solidFill>
                  <a:latin typeface="Arial" panose="020B0604020202020204" pitchFamily="34" charset="0"/>
                  <a:cs typeface="Arial" panose="020B0604020202020204" pitchFamily="34" charset="0"/>
                </a:rPr>
                <a:t>Punktopstilling</a:t>
              </a:r>
              <a:r>
                <a:rPr lang="nb-NO" altLang="da-DK" sz="1000" noProof="1" smtClean="0">
                  <a:solidFill>
                    <a:schemeClr val="tx1">
                      <a:lumMod val="75000"/>
                      <a:lumOff val="25000"/>
                    </a:schemeClr>
                  </a:solidFill>
                  <a:latin typeface="Arial" panose="020B0604020202020204" pitchFamily="34" charset="0"/>
                  <a:cs typeface="Arial" panose="020B0604020202020204" pitchFamily="34" charset="0"/>
                </a:rPr>
                <a:t> </a:t>
              </a:r>
            </a:p>
            <a:p>
              <a:pPr algn="r">
                <a:spcAft>
                  <a:spcPts val="300"/>
                </a:spcAft>
                <a:defRPr/>
              </a:pPr>
              <a:r>
                <a:rPr lang="da-DK" altLang="da-DK" sz="1000" b="0" noProof="1" smtClean="0">
                  <a:solidFill>
                    <a:schemeClr val="tx1">
                      <a:lumMod val="75000"/>
                      <a:lumOff val="25000"/>
                    </a:schemeClr>
                  </a:solidFill>
                  <a:latin typeface="Arial" panose="020B0604020202020204" pitchFamily="34" charset="0"/>
                  <a:cs typeface="Arial" panose="020B0604020202020204" pitchFamily="34" charset="0"/>
                </a:rPr>
                <a:t>Tryk</a:t>
              </a:r>
              <a:r>
                <a:rPr lang="da-DK" altLang="da-DK" sz="1000" b="1" noProof="1" smtClean="0">
                  <a:solidFill>
                    <a:schemeClr val="tx1">
                      <a:lumMod val="75000"/>
                      <a:lumOff val="25000"/>
                    </a:schemeClr>
                  </a:solidFill>
                  <a:latin typeface="Arial" panose="020B0604020202020204" pitchFamily="34" charset="0"/>
                  <a:cs typeface="Arial" panose="020B0604020202020204" pitchFamily="34" charset="0"/>
                </a:rPr>
                <a:t> ENTER </a:t>
              </a:r>
              <a:r>
                <a:rPr lang="da-DK" altLang="da-DK" sz="1000" b="0" noProof="1" smtClean="0">
                  <a:solidFill>
                    <a:schemeClr val="tx1">
                      <a:lumMod val="75000"/>
                      <a:lumOff val="25000"/>
                    </a:schemeClr>
                  </a:solidFill>
                  <a:latin typeface="Arial" panose="020B0604020202020204" pitchFamily="34" charset="0"/>
                  <a:cs typeface="Arial" panose="020B0604020202020204" pitchFamily="34" charset="0"/>
                </a:rPr>
                <a:t>for ny linje.</a:t>
              </a:r>
              <a:r>
                <a:rPr lang="da-DK" altLang="da-DK" sz="1000" b="0" baseline="0" noProof="1" smtClean="0">
                  <a:solidFill>
                    <a:schemeClr val="tx1">
                      <a:lumMod val="75000"/>
                      <a:lumOff val="25000"/>
                    </a:schemeClr>
                  </a:solidFill>
                  <a:latin typeface="Arial" panose="020B0604020202020204" pitchFamily="34" charset="0"/>
                  <a:cs typeface="Arial" panose="020B0604020202020204" pitchFamily="34" charset="0"/>
                </a:rPr>
                <a:t> </a:t>
              </a:r>
              <a:r>
                <a:rPr lang="da-DK" altLang="da-DK" sz="1000" b="0" noProof="1" smtClean="0">
                  <a:solidFill>
                    <a:schemeClr val="tx1">
                      <a:lumMod val="75000"/>
                      <a:lumOff val="25000"/>
                    </a:schemeClr>
                  </a:solidFill>
                  <a:latin typeface="Arial" panose="020B0604020202020204" pitchFamily="34" charset="0"/>
                  <a:cs typeface="Arial" panose="020B0604020202020204" pitchFamily="34" charset="0"/>
                </a:rPr>
                <a:t>Brug </a:t>
              </a:r>
              <a:r>
                <a:rPr lang="da-DK" altLang="da-DK" sz="1000" b="1" noProof="1" smtClean="0">
                  <a:solidFill>
                    <a:schemeClr val="tx1">
                      <a:lumMod val="75000"/>
                      <a:lumOff val="25000"/>
                    </a:schemeClr>
                  </a:solidFill>
                  <a:latin typeface="Arial" panose="020B0604020202020204" pitchFamily="34" charset="0"/>
                  <a:cs typeface="Arial" panose="020B0604020202020204" pitchFamily="34" charset="0"/>
                </a:rPr>
                <a:t>SHIFT+TAB</a:t>
              </a:r>
              <a:r>
                <a:rPr lang="da-DK" altLang="da-DK" sz="1000" b="0" noProof="1" smtClean="0">
                  <a:solidFill>
                    <a:schemeClr val="tx1">
                      <a:lumMod val="75000"/>
                      <a:lumOff val="25000"/>
                    </a:schemeClr>
                  </a:solidFill>
                  <a:latin typeface="Arial" panose="020B0604020202020204" pitchFamily="34" charset="0"/>
                  <a:cs typeface="Arial" panose="020B0604020202020204" pitchFamily="34" charset="0"/>
                </a:rPr>
                <a:t>-tasterne for at komme tilbage</a:t>
              </a:r>
              <a:endParaRPr lang="nb-NO" altLang="da-DK" sz="1000" b="1" noProof="1" smtClean="0">
                <a:solidFill>
                  <a:schemeClr val="tx1">
                    <a:lumMod val="75000"/>
                    <a:lumOff val="25000"/>
                  </a:schemeClr>
                </a:solidFill>
                <a:latin typeface="Arial" panose="020B0604020202020204" pitchFamily="34" charset="0"/>
                <a:cs typeface="Arial" panose="020B0604020202020204" pitchFamily="34" charset="0"/>
              </a:endParaRPr>
            </a:p>
            <a:p>
              <a:pPr algn="r">
                <a:defRPr/>
              </a:pPr>
              <a:r>
                <a:rPr lang="nb-NO" altLang="da-DK" sz="1000" noProof="1" smtClean="0">
                  <a:solidFill>
                    <a:schemeClr val="tx1">
                      <a:lumMod val="75000"/>
                      <a:lumOff val="25000"/>
                    </a:schemeClr>
                  </a:solidFill>
                  <a:latin typeface="Arial" panose="020B0604020202020204" pitchFamily="34" charset="0"/>
                  <a:cs typeface="Arial" panose="020B0604020202020204" pitchFamily="34" charset="0"/>
                </a:rPr>
                <a:t>Alternativt kan </a:t>
              </a:r>
              <a:r>
                <a:rPr lang="nb-NO" altLang="da-DK" sz="1000" b="1" noProof="1" smtClean="0">
                  <a:solidFill>
                    <a:schemeClr val="tx1">
                      <a:lumMod val="75000"/>
                      <a:lumOff val="25000"/>
                    </a:schemeClr>
                  </a:solidFill>
                  <a:latin typeface="Arial" panose="020B0604020202020204" pitchFamily="34" charset="0"/>
                  <a:cs typeface="Arial" panose="020B0604020202020204" pitchFamily="34" charset="0"/>
                </a:rPr>
                <a:t>Forøg og Formindsk listeniveau </a:t>
              </a:r>
              <a:r>
                <a:rPr lang="nb-NO" altLang="da-DK" sz="1000" noProof="1" smtClean="0">
                  <a:solidFill>
                    <a:schemeClr val="tx1">
                      <a:lumMod val="75000"/>
                      <a:lumOff val="25000"/>
                    </a:schemeClr>
                  </a:solidFill>
                  <a:latin typeface="Arial" panose="020B0604020202020204" pitchFamily="34" charset="0"/>
                  <a:cs typeface="Arial" panose="020B0604020202020204" pitchFamily="34" charset="0"/>
                </a:rPr>
                <a:t>bruges til at hoppe mellem </a:t>
              </a:r>
              <a:br>
                <a:rPr lang="nb-NO" altLang="da-DK" sz="1000" noProof="1" smtClean="0">
                  <a:solidFill>
                    <a:schemeClr val="tx1">
                      <a:lumMod val="75000"/>
                      <a:lumOff val="25000"/>
                    </a:schemeClr>
                  </a:solidFill>
                  <a:latin typeface="Arial" panose="020B0604020202020204" pitchFamily="34" charset="0"/>
                  <a:cs typeface="Arial" panose="020B0604020202020204" pitchFamily="34" charset="0"/>
                </a:rPr>
              </a:br>
              <a:r>
                <a:rPr lang="nb-NO" altLang="da-DK" sz="1000" noProof="1" smtClean="0">
                  <a:solidFill>
                    <a:schemeClr val="tx1">
                      <a:lumMod val="75000"/>
                      <a:lumOff val="25000"/>
                    </a:schemeClr>
                  </a:solidFill>
                  <a:latin typeface="Arial" panose="020B0604020202020204" pitchFamily="34" charset="0"/>
                  <a:cs typeface="Arial" panose="020B0604020202020204" pitchFamily="34" charset="0"/>
                </a:rPr>
                <a:t>tekst-typografierne</a:t>
              </a:r>
              <a:endParaRPr lang="nb-NO" altLang="da-DK" sz="1000" b="1" noProof="1" smtClean="0">
                <a:solidFill>
                  <a:schemeClr val="tx1">
                    <a:lumMod val="75000"/>
                    <a:lumOff val="25000"/>
                  </a:schemeClr>
                </a:solidFill>
                <a:latin typeface="Arial" panose="020B0604020202020204" pitchFamily="34" charset="0"/>
                <a:cs typeface="Arial" panose="020B0604020202020204" pitchFamily="34" charset="0"/>
              </a:endParaRPr>
            </a:p>
          </p:txBody>
        </p:sp>
        <p:grpSp>
          <p:nvGrpSpPr>
            <p:cNvPr id="22" name="Gruppe 3"/>
            <p:cNvGrpSpPr>
              <a:grpSpLocks/>
            </p:cNvGrpSpPr>
            <p:nvPr userDrawn="1"/>
          </p:nvGrpSpPr>
          <p:grpSpPr bwMode="auto">
            <a:xfrm>
              <a:off x="-1066947" y="4384277"/>
              <a:ext cx="419099" cy="196850"/>
              <a:chOff x="2010094" y="2868664"/>
              <a:chExt cx="417987" cy="196850"/>
            </a:xfrm>
          </p:grpSpPr>
          <p:pic>
            <p:nvPicPr>
              <p:cNvPr id="39" name="Billede 5"/>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010094" y="2868664"/>
                <a:ext cx="412750" cy="196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0" name="Rounded Rectangle 12"/>
              <p:cNvSpPr/>
              <p:nvPr/>
            </p:nvSpPr>
            <p:spPr bwMode="auto">
              <a:xfrm>
                <a:off x="2231753" y="2879777"/>
                <a:ext cx="196328" cy="174625"/>
              </a:xfrm>
              <a:prstGeom prst="roundRect">
                <a:avLst/>
              </a:prstGeom>
              <a:noFill/>
              <a:ln w="127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defPPr>
                  <a:defRPr lang="da-DK"/>
                </a:defPPr>
                <a:lvl1pPr algn="l" rtl="0" fontAlgn="base">
                  <a:spcBef>
                    <a:spcPct val="0"/>
                  </a:spcBef>
                  <a:spcAft>
                    <a:spcPct val="0"/>
                  </a:spcAft>
                  <a:defRPr kern="1200">
                    <a:solidFill>
                      <a:schemeClr val="lt1"/>
                    </a:solidFill>
                    <a:latin typeface="+mn-lt"/>
                    <a:ea typeface="+mn-ea"/>
                    <a:cs typeface="+mn-cs"/>
                  </a:defRPr>
                </a:lvl1pPr>
                <a:lvl2pPr marL="457200" algn="l" rtl="0" fontAlgn="base">
                  <a:spcBef>
                    <a:spcPct val="0"/>
                  </a:spcBef>
                  <a:spcAft>
                    <a:spcPct val="0"/>
                  </a:spcAft>
                  <a:defRPr kern="1200">
                    <a:solidFill>
                      <a:schemeClr val="lt1"/>
                    </a:solidFill>
                    <a:latin typeface="+mn-lt"/>
                    <a:ea typeface="+mn-ea"/>
                    <a:cs typeface="+mn-cs"/>
                  </a:defRPr>
                </a:lvl2pPr>
                <a:lvl3pPr marL="914400" algn="l" rtl="0" fontAlgn="base">
                  <a:spcBef>
                    <a:spcPct val="0"/>
                  </a:spcBef>
                  <a:spcAft>
                    <a:spcPct val="0"/>
                  </a:spcAft>
                  <a:defRPr kern="1200">
                    <a:solidFill>
                      <a:schemeClr val="lt1"/>
                    </a:solidFill>
                    <a:latin typeface="+mn-lt"/>
                    <a:ea typeface="+mn-ea"/>
                    <a:cs typeface="+mn-cs"/>
                  </a:defRPr>
                </a:lvl3pPr>
                <a:lvl4pPr marL="1371600" algn="l" rtl="0" fontAlgn="base">
                  <a:spcBef>
                    <a:spcPct val="0"/>
                  </a:spcBef>
                  <a:spcAft>
                    <a:spcPct val="0"/>
                  </a:spcAft>
                  <a:defRPr kern="1200">
                    <a:solidFill>
                      <a:schemeClr val="lt1"/>
                    </a:solidFill>
                    <a:latin typeface="+mn-lt"/>
                    <a:ea typeface="+mn-ea"/>
                    <a:cs typeface="+mn-cs"/>
                  </a:defRPr>
                </a:lvl4pPr>
                <a:lvl5pPr marL="1828800" algn="l" rtl="0" fontAlgn="base">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endParaRPr lang="en-GB" sz="2300" noProof="1">
                  <a:latin typeface="HelveticaNeueLT Std Lt Cn" pitchFamily="34" charset="0"/>
                </a:endParaRPr>
              </a:p>
            </p:txBody>
          </p:sp>
        </p:grpSp>
        <p:grpSp>
          <p:nvGrpSpPr>
            <p:cNvPr id="25" name="Gruppe 2"/>
            <p:cNvGrpSpPr>
              <a:grpSpLocks/>
            </p:cNvGrpSpPr>
            <p:nvPr userDrawn="1"/>
          </p:nvGrpSpPr>
          <p:grpSpPr bwMode="auto">
            <a:xfrm>
              <a:off x="-552013" y="4387881"/>
              <a:ext cx="412750" cy="196850"/>
              <a:chOff x="2542276" y="3303503"/>
              <a:chExt cx="413649" cy="196850"/>
            </a:xfrm>
          </p:grpSpPr>
          <p:pic>
            <p:nvPicPr>
              <p:cNvPr id="37" name="Billede 6"/>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2551113" y="3303503"/>
                <a:ext cx="404812" cy="196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8" name="Rounded Rectangle 12"/>
              <p:cNvSpPr/>
              <p:nvPr/>
            </p:nvSpPr>
            <p:spPr bwMode="auto">
              <a:xfrm>
                <a:off x="2542276" y="3314616"/>
                <a:ext cx="197279" cy="174625"/>
              </a:xfrm>
              <a:prstGeom prst="roundRect">
                <a:avLst/>
              </a:prstGeom>
              <a:noFill/>
              <a:ln w="127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defPPr>
                  <a:defRPr lang="da-DK"/>
                </a:defPPr>
                <a:lvl1pPr algn="l" rtl="0" fontAlgn="base">
                  <a:spcBef>
                    <a:spcPct val="0"/>
                  </a:spcBef>
                  <a:spcAft>
                    <a:spcPct val="0"/>
                  </a:spcAft>
                  <a:defRPr kern="1200">
                    <a:solidFill>
                      <a:schemeClr val="lt1"/>
                    </a:solidFill>
                    <a:latin typeface="+mn-lt"/>
                    <a:ea typeface="+mn-ea"/>
                    <a:cs typeface="+mn-cs"/>
                  </a:defRPr>
                </a:lvl1pPr>
                <a:lvl2pPr marL="457200" algn="l" rtl="0" fontAlgn="base">
                  <a:spcBef>
                    <a:spcPct val="0"/>
                  </a:spcBef>
                  <a:spcAft>
                    <a:spcPct val="0"/>
                  </a:spcAft>
                  <a:defRPr kern="1200">
                    <a:solidFill>
                      <a:schemeClr val="lt1"/>
                    </a:solidFill>
                    <a:latin typeface="+mn-lt"/>
                    <a:ea typeface="+mn-ea"/>
                    <a:cs typeface="+mn-cs"/>
                  </a:defRPr>
                </a:lvl2pPr>
                <a:lvl3pPr marL="914400" algn="l" rtl="0" fontAlgn="base">
                  <a:spcBef>
                    <a:spcPct val="0"/>
                  </a:spcBef>
                  <a:spcAft>
                    <a:spcPct val="0"/>
                  </a:spcAft>
                  <a:defRPr kern="1200">
                    <a:solidFill>
                      <a:schemeClr val="lt1"/>
                    </a:solidFill>
                    <a:latin typeface="+mn-lt"/>
                    <a:ea typeface="+mn-ea"/>
                    <a:cs typeface="+mn-cs"/>
                  </a:defRPr>
                </a:lvl3pPr>
                <a:lvl4pPr marL="1371600" algn="l" rtl="0" fontAlgn="base">
                  <a:spcBef>
                    <a:spcPct val="0"/>
                  </a:spcBef>
                  <a:spcAft>
                    <a:spcPct val="0"/>
                  </a:spcAft>
                  <a:defRPr kern="1200">
                    <a:solidFill>
                      <a:schemeClr val="lt1"/>
                    </a:solidFill>
                    <a:latin typeface="+mn-lt"/>
                    <a:ea typeface="+mn-ea"/>
                    <a:cs typeface="+mn-cs"/>
                  </a:defRPr>
                </a:lvl4pPr>
                <a:lvl5pPr marL="1828800" algn="l" rtl="0" fontAlgn="base">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endParaRPr lang="en-GB" sz="2300" noProof="1">
                  <a:latin typeface="HelveticaNeueLT Std Lt Cn" pitchFamily="34" charset="0"/>
                </a:endParaRPr>
              </a:p>
            </p:txBody>
          </p:sp>
        </p:grpSp>
      </p:grpSp>
      <p:sp>
        <p:nvSpPr>
          <p:cNvPr id="41" name="TextBox 7"/>
          <p:cNvSpPr txBox="1"/>
          <p:nvPr userDrawn="1"/>
        </p:nvSpPr>
        <p:spPr>
          <a:xfrm>
            <a:off x="-2785322" y="5888924"/>
            <a:ext cx="2642921" cy="1013098"/>
          </a:xfrm>
          <a:prstGeom prst="rect">
            <a:avLst/>
          </a:prstGeom>
          <a:noFill/>
        </p:spPr>
        <p:txBody>
          <a:bodyPr wrap="square" lIns="0" tIns="0" rIns="0" bIns="0">
            <a:spAutoFit/>
          </a:bodyPr>
          <a:lst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eaLnBrk="1" hangingPunct="1">
              <a:spcBef>
                <a:spcPts val="0"/>
              </a:spcBef>
              <a:spcAft>
                <a:spcPts val="300"/>
              </a:spcAft>
              <a:defRPr/>
            </a:pPr>
            <a:r>
              <a:rPr lang="en-GB" sz="1000" b="1" noProof="1">
                <a:solidFill>
                  <a:schemeClr val="tx1">
                    <a:lumMod val="75000"/>
                    <a:lumOff val="25000"/>
                  </a:schemeClr>
                </a:solidFill>
                <a:latin typeface="Arial" panose="020B0604020202020204" pitchFamily="34" charset="0"/>
                <a:cs typeface="Arial" panose="020B0604020202020204" pitchFamily="34" charset="0"/>
              </a:rPr>
              <a:t>Vælg layout/design</a:t>
            </a:r>
          </a:p>
          <a:p>
            <a:pPr algn="r" eaLnBrk="1" hangingPunct="1">
              <a:spcBef>
                <a:spcPts val="0"/>
              </a:spcBef>
              <a:spcAft>
                <a:spcPts val="240"/>
              </a:spcAft>
              <a:defRPr/>
            </a:pPr>
            <a:r>
              <a:rPr lang="en-GB" sz="1000" b="1" noProof="1">
                <a:solidFill>
                  <a:schemeClr val="tx1">
                    <a:lumMod val="75000"/>
                    <a:lumOff val="25000"/>
                  </a:schemeClr>
                </a:solidFill>
                <a:latin typeface="Arial" panose="020B0604020202020204" pitchFamily="34" charset="0"/>
                <a:cs typeface="Arial" panose="020B0604020202020204" pitchFamily="34" charset="0"/>
              </a:rPr>
              <a:t>1. </a:t>
            </a:r>
            <a:r>
              <a:rPr lang="en-GB" sz="1000" noProof="1">
                <a:solidFill>
                  <a:schemeClr val="tx1">
                    <a:lumMod val="75000"/>
                    <a:lumOff val="25000"/>
                  </a:schemeClr>
                </a:solidFill>
                <a:latin typeface="Arial" panose="020B0604020202020204" pitchFamily="34" charset="0"/>
                <a:cs typeface="Arial" panose="020B0604020202020204" pitchFamily="34" charset="0"/>
              </a:rPr>
              <a:t>Højreklik </a:t>
            </a:r>
            <a:r>
              <a:rPr lang="en-GB" sz="1000" noProof="1" smtClean="0">
                <a:solidFill>
                  <a:schemeClr val="tx1">
                    <a:lumMod val="75000"/>
                    <a:lumOff val="25000"/>
                  </a:schemeClr>
                </a:solidFill>
                <a:latin typeface="Arial" panose="020B0604020202020204" pitchFamily="34" charset="0"/>
                <a:cs typeface="Arial" panose="020B0604020202020204" pitchFamily="34" charset="0"/>
              </a:rPr>
              <a:t>på slide i venstre side </a:t>
            </a:r>
            <a:endParaRPr lang="en-GB" sz="1000" noProof="1">
              <a:solidFill>
                <a:schemeClr val="tx1">
                  <a:lumMod val="75000"/>
                  <a:lumOff val="25000"/>
                </a:schemeClr>
              </a:solidFill>
              <a:latin typeface="Arial" panose="020B0604020202020204" pitchFamily="34" charset="0"/>
              <a:cs typeface="Arial" panose="020B0604020202020204" pitchFamily="34" charset="0"/>
            </a:endParaRPr>
          </a:p>
          <a:p>
            <a:pPr algn="r" eaLnBrk="1" hangingPunct="1">
              <a:spcBef>
                <a:spcPts val="0"/>
              </a:spcBef>
              <a:spcAft>
                <a:spcPts val="240"/>
              </a:spcAft>
              <a:defRPr/>
            </a:pPr>
            <a:r>
              <a:rPr lang="en-GB" sz="1000" b="1" noProof="1">
                <a:solidFill>
                  <a:schemeClr val="tx1">
                    <a:lumMod val="75000"/>
                    <a:lumOff val="25000"/>
                  </a:schemeClr>
                </a:solidFill>
                <a:latin typeface="Arial" panose="020B0604020202020204" pitchFamily="34" charset="0"/>
                <a:cs typeface="Arial" panose="020B0604020202020204" pitchFamily="34" charset="0"/>
              </a:rPr>
              <a:t>2. </a:t>
            </a:r>
            <a:r>
              <a:rPr lang="en-GB" sz="1000" noProof="1">
                <a:solidFill>
                  <a:schemeClr val="tx1">
                    <a:lumMod val="75000"/>
                    <a:lumOff val="25000"/>
                  </a:schemeClr>
                </a:solidFill>
                <a:latin typeface="Arial" panose="020B0604020202020204" pitchFamily="34" charset="0"/>
                <a:cs typeface="Arial" panose="020B0604020202020204" pitchFamily="34" charset="0"/>
              </a:rPr>
              <a:t>Vælg et passende layout </a:t>
            </a:r>
            <a:r>
              <a:rPr lang="en-GB" sz="1000" noProof="1" smtClean="0">
                <a:solidFill>
                  <a:schemeClr val="tx1">
                    <a:lumMod val="75000"/>
                    <a:lumOff val="25000"/>
                  </a:schemeClr>
                </a:solidFill>
                <a:latin typeface="Arial" panose="020B0604020202020204" pitchFamily="34" charset="0"/>
                <a:cs typeface="Arial" panose="020B0604020202020204" pitchFamily="34" charset="0"/>
              </a:rPr>
              <a:t/>
            </a:r>
            <a:br>
              <a:rPr lang="en-GB" sz="1000" noProof="1" smtClean="0">
                <a:solidFill>
                  <a:schemeClr val="tx1">
                    <a:lumMod val="75000"/>
                    <a:lumOff val="25000"/>
                  </a:schemeClr>
                </a:solidFill>
                <a:latin typeface="Arial" panose="020B0604020202020204" pitchFamily="34" charset="0"/>
                <a:cs typeface="Arial" panose="020B0604020202020204" pitchFamily="34" charset="0"/>
              </a:rPr>
            </a:br>
            <a:r>
              <a:rPr lang="en-GB" sz="1000" noProof="1" smtClean="0">
                <a:solidFill>
                  <a:schemeClr val="tx1">
                    <a:lumMod val="75000"/>
                    <a:lumOff val="25000"/>
                  </a:schemeClr>
                </a:solidFill>
                <a:latin typeface="Arial" panose="020B0604020202020204" pitchFamily="34" charset="0"/>
                <a:cs typeface="Arial" panose="020B0604020202020204" pitchFamily="34" charset="0"/>
              </a:rPr>
              <a:t>fra </a:t>
            </a:r>
            <a:r>
              <a:rPr lang="en-GB" sz="1000" noProof="1">
                <a:solidFill>
                  <a:schemeClr val="tx1">
                    <a:lumMod val="75000"/>
                    <a:lumOff val="25000"/>
                  </a:schemeClr>
                </a:solidFill>
                <a:latin typeface="Arial" panose="020B0604020202020204" pitchFamily="34" charset="0"/>
                <a:cs typeface="Arial" panose="020B0604020202020204" pitchFamily="34" charset="0"/>
              </a:rPr>
              <a:t>“drop ned” </a:t>
            </a:r>
            <a:r>
              <a:rPr lang="en-GB" sz="1000" noProof="1" smtClean="0">
                <a:solidFill>
                  <a:schemeClr val="tx1">
                    <a:lumMod val="75000"/>
                    <a:lumOff val="25000"/>
                  </a:schemeClr>
                </a:solidFill>
                <a:latin typeface="Arial" panose="020B0604020202020204" pitchFamily="34" charset="0"/>
                <a:cs typeface="Arial" panose="020B0604020202020204" pitchFamily="34" charset="0"/>
              </a:rPr>
              <a:t>menuen</a:t>
            </a:r>
            <a:endParaRPr lang="en-GB" sz="1000" noProof="1">
              <a:solidFill>
                <a:schemeClr val="tx1">
                  <a:lumMod val="75000"/>
                  <a:lumOff val="25000"/>
                </a:schemeClr>
              </a:solidFill>
              <a:latin typeface="Arial" panose="020B0604020202020204" pitchFamily="34" charset="0"/>
              <a:cs typeface="Arial" panose="020B0604020202020204" pitchFamily="34" charset="0"/>
            </a:endParaRPr>
          </a:p>
          <a:p>
            <a:pPr algn="r" eaLnBrk="1" hangingPunct="1">
              <a:spcBef>
                <a:spcPts val="0"/>
              </a:spcBef>
              <a:spcAft>
                <a:spcPts val="240"/>
              </a:spcAft>
              <a:defRPr/>
            </a:pPr>
            <a:r>
              <a:rPr lang="en-GB" sz="1000" i="1" noProof="1" smtClean="0">
                <a:solidFill>
                  <a:schemeClr val="tx1">
                    <a:lumMod val="75000"/>
                    <a:lumOff val="25000"/>
                  </a:schemeClr>
                </a:solidFill>
                <a:latin typeface="Arial" panose="020B0604020202020204" pitchFamily="34" charset="0"/>
                <a:cs typeface="Arial" panose="020B0604020202020204" pitchFamily="34" charset="0"/>
              </a:rPr>
              <a:t>Alternativt </a:t>
            </a:r>
            <a:r>
              <a:rPr lang="en-GB" sz="1000" i="1" noProof="1">
                <a:solidFill>
                  <a:schemeClr val="tx1">
                    <a:lumMod val="75000"/>
                    <a:lumOff val="25000"/>
                  </a:schemeClr>
                </a:solidFill>
                <a:latin typeface="Arial" panose="020B0604020202020204" pitchFamily="34" charset="0"/>
                <a:cs typeface="Arial" panose="020B0604020202020204" pitchFamily="34" charset="0"/>
              </a:rPr>
              <a:t>kan du </a:t>
            </a:r>
            <a:r>
              <a:rPr lang="en-GB" sz="1000" i="1" noProof="1" smtClean="0">
                <a:solidFill>
                  <a:schemeClr val="tx1">
                    <a:lumMod val="75000"/>
                    <a:lumOff val="25000"/>
                  </a:schemeClr>
                </a:solidFill>
                <a:latin typeface="Arial" panose="020B0604020202020204" pitchFamily="34" charset="0"/>
                <a:cs typeface="Arial" panose="020B0604020202020204" pitchFamily="34" charset="0"/>
              </a:rPr>
              <a:t>vælge </a:t>
            </a:r>
            <a:r>
              <a:rPr lang="en-GB" sz="1000" i="1" noProof="1">
                <a:solidFill>
                  <a:schemeClr val="tx1">
                    <a:lumMod val="75000"/>
                    <a:lumOff val="25000"/>
                  </a:schemeClr>
                </a:solidFill>
                <a:latin typeface="Arial" panose="020B0604020202020204" pitchFamily="34" charset="0"/>
                <a:cs typeface="Arial" panose="020B0604020202020204" pitchFamily="34" charset="0"/>
              </a:rPr>
              <a:t>layout </a:t>
            </a:r>
            <a:r>
              <a:rPr lang="en-GB" sz="1000" i="1" noProof="1" smtClean="0">
                <a:solidFill>
                  <a:schemeClr val="tx1">
                    <a:lumMod val="75000"/>
                    <a:lumOff val="25000"/>
                  </a:schemeClr>
                </a:solidFill>
                <a:latin typeface="Arial" panose="020B0604020202020204" pitchFamily="34" charset="0"/>
                <a:cs typeface="Arial" panose="020B0604020202020204" pitchFamily="34" charset="0"/>
              </a:rPr>
              <a:t>direkte </a:t>
            </a:r>
            <a:r>
              <a:rPr lang="en-GB" sz="1000" i="1" noProof="1">
                <a:solidFill>
                  <a:schemeClr val="tx1">
                    <a:lumMod val="75000"/>
                    <a:lumOff val="25000"/>
                  </a:schemeClr>
                </a:solidFill>
                <a:latin typeface="Arial" panose="020B0604020202020204" pitchFamily="34" charset="0"/>
                <a:cs typeface="Arial" panose="020B0604020202020204" pitchFamily="34" charset="0"/>
              </a:rPr>
              <a:t>under knappen </a:t>
            </a:r>
            <a:r>
              <a:rPr lang="en-GB" sz="1000" b="1" i="1" noProof="1">
                <a:solidFill>
                  <a:schemeClr val="tx1">
                    <a:lumMod val="75000"/>
                    <a:lumOff val="25000"/>
                  </a:schemeClr>
                </a:solidFill>
                <a:latin typeface="Arial" panose="020B0604020202020204" pitchFamily="34" charset="0"/>
                <a:cs typeface="Arial" panose="020B0604020202020204" pitchFamily="34" charset="0"/>
              </a:rPr>
              <a:t>Nyt </a:t>
            </a:r>
            <a:r>
              <a:rPr lang="en-GB" sz="1000" b="1" i="1" noProof="1" smtClean="0">
                <a:solidFill>
                  <a:schemeClr val="tx1">
                    <a:lumMod val="75000"/>
                    <a:lumOff val="25000"/>
                  </a:schemeClr>
                </a:solidFill>
                <a:latin typeface="Arial" panose="020B0604020202020204" pitchFamily="34" charset="0"/>
                <a:cs typeface="Arial" panose="020B0604020202020204" pitchFamily="34" charset="0"/>
              </a:rPr>
              <a:t>slide</a:t>
            </a:r>
            <a:r>
              <a:rPr lang="en-GB" sz="1000" i="1" noProof="1" smtClean="0">
                <a:solidFill>
                  <a:schemeClr val="tx1">
                    <a:lumMod val="75000"/>
                    <a:lumOff val="25000"/>
                  </a:schemeClr>
                </a:solidFill>
                <a:latin typeface="Arial" panose="020B0604020202020204" pitchFamily="34" charset="0"/>
                <a:cs typeface="Arial" panose="020B0604020202020204" pitchFamily="34" charset="0"/>
              </a:rPr>
              <a:t>, når </a:t>
            </a:r>
            <a:r>
              <a:rPr lang="en-GB" sz="1000" i="1" noProof="1">
                <a:solidFill>
                  <a:schemeClr val="tx1">
                    <a:lumMod val="75000"/>
                    <a:lumOff val="25000"/>
                  </a:schemeClr>
                </a:solidFill>
                <a:latin typeface="Arial" panose="020B0604020202020204" pitchFamily="34" charset="0"/>
                <a:cs typeface="Arial" panose="020B0604020202020204" pitchFamily="34" charset="0"/>
              </a:rPr>
              <a:t>du laver et nyt slide</a:t>
            </a:r>
          </a:p>
        </p:txBody>
      </p:sp>
      <p:pic>
        <p:nvPicPr>
          <p:cNvPr id="34" name="Logo"/>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395999" y="6047999"/>
            <a:ext cx="689234" cy="417600"/>
          </a:xfrm>
          <a:prstGeom prst="rect">
            <a:avLst/>
          </a:prstGeom>
        </p:spPr>
      </p:pic>
      <p:pic>
        <p:nvPicPr>
          <p:cNvPr id="35" name="Billede 34"/>
          <p:cNvPicPr>
            <a:picLocks noChangeAspect="1"/>
          </p:cNvPicPr>
          <p:nvPr userDrawn="1"/>
        </p:nvPicPr>
        <p:blipFill>
          <a:blip r:embed="rId5" cstate="print">
            <a:extLst>
              <a:ext uri="{28A0092B-C50C-407E-A947-70E740481C1C}">
                <a14:useLocalDpi xmlns:a14="http://schemas.microsoft.com/office/drawing/2010/main" val="0"/>
              </a:ext>
            </a:extLst>
          </a:blip>
          <a:stretch>
            <a:fillRect/>
          </a:stretch>
        </p:blipFill>
        <p:spPr>
          <a:xfrm>
            <a:off x="-2785321" y="1594215"/>
            <a:ext cx="2642917" cy="1485897"/>
          </a:xfrm>
          <a:prstGeom prst="rect">
            <a:avLst/>
          </a:prstGeom>
          <a:ln w="3175">
            <a:solidFill>
              <a:schemeClr val="accent5"/>
            </a:solidFill>
          </a:ln>
        </p:spPr>
      </p:pic>
      <p:pic>
        <p:nvPicPr>
          <p:cNvPr id="36" name="Billede 35"/>
          <p:cNvPicPr>
            <a:picLocks noChangeAspect="1"/>
          </p:cNvPicPr>
          <p:nvPr userDrawn="1"/>
        </p:nvPicPr>
        <p:blipFill>
          <a:blip r:embed="rId6" cstate="print">
            <a:extLst>
              <a:ext uri="{28A0092B-C50C-407E-A947-70E740481C1C}">
                <a14:useLocalDpi xmlns:a14="http://schemas.microsoft.com/office/drawing/2010/main" val="0"/>
              </a:ext>
            </a:extLst>
          </a:blip>
          <a:stretch>
            <a:fillRect/>
          </a:stretch>
        </p:blipFill>
        <p:spPr>
          <a:xfrm>
            <a:off x="-2785321" y="0"/>
            <a:ext cx="2642917" cy="1485898"/>
          </a:xfrm>
          <a:prstGeom prst="rect">
            <a:avLst/>
          </a:prstGeom>
          <a:ln w="3175">
            <a:solidFill>
              <a:schemeClr val="accent5"/>
            </a:solidFill>
          </a:ln>
        </p:spPr>
      </p:pic>
    </p:spTree>
    <p:extLst>
      <p:ext uri="{BB962C8B-B14F-4D97-AF65-F5344CB8AC3E}">
        <p14:creationId xmlns:p14="http://schemas.microsoft.com/office/powerpoint/2010/main" val="310055097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o bokse tekst og billede">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r>
              <a:rPr lang="da-DK" smtClean="0"/>
              <a:t>Fælleskommunal digital handlingsplan</a:t>
            </a:r>
            <a:endParaRPr lang="en-GB" dirty="0"/>
          </a:p>
        </p:txBody>
      </p:sp>
      <p:sp>
        <p:nvSpPr>
          <p:cNvPr id="6" name="Footer Placeholder 5"/>
          <p:cNvSpPr>
            <a:spLocks noGrp="1"/>
          </p:cNvSpPr>
          <p:nvPr>
            <p:ph type="ftr" sz="quarter" idx="11"/>
          </p:nvPr>
        </p:nvSpPr>
        <p:spPr/>
        <p:txBody>
          <a:bodyPr/>
          <a:lstStyle/>
          <a:p>
            <a:r>
              <a:rPr lang="da-DK" smtClean="0"/>
              <a:t>Fælleskommunal digital handlingsplan</a:t>
            </a:r>
            <a:endParaRPr lang="en-GB" dirty="0"/>
          </a:p>
        </p:txBody>
      </p:sp>
      <p:sp>
        <p:nvSpPr>
          <p:cNvPr id="7" name="Slide Number Placeholder 6"/>
          <p:cNvSpPr>
            <a:spLocks noGrp="1"/>
          </p:cNvSpPr>
          <p:nvPr>
            <p:ph type="sldNum" sz="quarter" idx="12"/>
          </p:nvPr>
        </p:nvSpPr>
        <p:spPr/>
        <p:txBody>
          <a:bodyPr/>
          <a:lstStyle/>
          <a:p>
            <a:fld id="{45D37B1E-C366-494F-A587-962AD9AABC83}" type="slidenum">
              <a:rPr lang="en-GB" smtClean="0"/>
              <a:t>‹nr.›</a:t>
            </a:fld>
            <a:endParaRPr lang="en-GB" dirty="0"/>
          </a:p>
        </p:txBody>
      </p:sp>
      <p:sp>
        <p:nvSpPr>
          <p:cNvPr id="8" name="Titel 1"/>
          <p:cNvSpPr>
            <a:spLocks noGrp="1"/>
          </p:cNvSpPr>
          <p:nvPr>
            <p:ph type="title" hasCustomPrompt="1"/>
          </p:nvPr>
        </p:nvSpPr>
        <p:spPr/>
        <p:txBody>
          <a:bodyPr/>
          <a:lstStyle/>
          <a:p>
            <a:r>
              <a:rPr lang="da-DK" noProof="0" dirty="0" smtClean="0"/>
              <a:t>Overskrift i maksimalt to linjer</a:t>
            </a:r>
            <a:endParaRPr lang="da-DK" dirty="0"/>
          </a:p>
        </p:txBody>
      </p:sp>
      <p:sp>
        <p:nvSpPr>
          <p:cNvPr id="12" name="Pladsholder til billede 2"/>
          <p:cNvSpPr>
            <a:spLocks noGrp="1"/>
          </p:cNvSpPr>
          <p:nvPr>
            <p:ph type="pic" sz="quarter" idx="14"/>
          </p:nvPr>
        </p:nvSpPr>
        <p:spPr>
          <a:xfrm>
            <a:off x="6567488" y="1941513"/>
            <a:ext cx="4462912" cy="3724926"/>
          </a:xfrm>
          <a:solidFill>
            <a:srgbClr val="9B9B9B"/>
          </a:solidFill>
        </p:spPr>
        <p:txBody>
          <a:bodyPr/>
          <a:lstStyle>
            <a:lvl1pPr algn="ctr">
              <a:defRPr b="0">
                <a:solidFill>
                  <a:schemeClr val="bg1"/>
                </a:solidFill>
              </a:defRPr>
            </a:lvl1pPr>
          </a:lstStyle>
          <a:p>
            <a:r>
              <a:rPr lang="da-DK" dirty="0" smtClean="0"/>
              <a:t>Klik på ikonet for at tilføje et billede</a:t>
            </a:r>
            <a:endParaRPr lang="da-DK" dirty="0"/>
          </a:p>
        </p:txBody>
      </p:sp>
      <p:sp>
        <p:nvSpPr>
          <p:cNvPr id="10" name="Pladsholder til tekst 3"/>
          <p:cNvSpPr>
            <a:spLocks noGrp="1"/>
          </p:cNvSpPr>
          <p:nvPr>
            <p:ph type="body" sz="quarter" idx="13" hasCustomPrompt="1"/>
          </p:nvPr>
        </p:nvSpPr>
        <p:spPr>
          <a:xfrm>
            <a:off x="1908175" y="1898650"/>
            <a:ext cx="4462463" cy="3790953"/>
          </a:xfrm>
        </p:spPr>
        <p:txBody>
          <a:bodyPr/>
          <a:lstStyle>
            <a:lvl1pPr>
              <a:defRPr baseline="0"/>
            </a:lvl1pPr>
            <a:lvl2pPr>
              <a:defRPr/>
            </a:lvl2pPr>
          </a:lstStyle>
          <a:p>
            <a:pPr lvl="0"/>
            <a:r>
              <a:rPr lang="da-DK" dirty="0" smtClean="0"/>
              <a:t>Indsæt tekst eller punktopstilling</a:t>
            </a:r>
          </a:p>
          <a:p>
            <a:pPr lvl="1"/>
            <a:r>
              <a:rPr lang="da-DK" dirty="0" smtClean="0"/>
              <a:t>Andet niveau</a:t>
            </a:r>
          </a:p>
          <a:p>
            <a:pPr lvl="2"/>
            <a:r>
              <a:rPr lang="da-DK" dirty="0" smtClean="0"/>
              <a:t>Tredje niveau</a:t>
            </a:r>
          </a:p>
          <a:p>
            <a:pPr lvl="3"/>
            <a:r>
              <a:rPr lang="da-DK" dirty="0" smtClean="0"/>
              <a:t>Fjerde niveau</a:t>
            </a:r>
          </a:p>
          <a:p>
            <a:pPr lvl="4"/>
            <a:r>
              <a:rPr lang="da-DK" dirty="0" smtClean="0"/>
              <a:t>Femte niveau</a:t>
            </a:r>
            <a:endParaRPr lang="da-DK" dirty="0"/>
          </a:p>
        </p:txBody>
      </p:sp>
      <p:pic>
        <p:nvPicPr>
          <p:cNvPr id="38" name="Billede 37"/>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783091" y="0"/>
            <a:ext cx="2638457" cy="1485898"/>
          </a:xfrm>
          <a:prstGeom prst="rect">
            <a:avLst/>
          </a:prstGeom>
          <a:ln w="3175">
            <a:solidFill>
              <a:schemeClr val="accent5"/>
            </a:solidFill>
          </a:ln>
        </p:spPr>
      </p:pic>
      <p:grpSp>
        <p:nvGrpSpPr>
          <p:cNvPr id="22" name="Gruppe 21"/>
          <p:cNvGrpSpPr/>
          <p:nvPr userDrawn="1"/>
        </p:nvGrpSpPr>
        <p:grpSpPr>
          <a:xfrm>
            <a:off x="-2783394" y="1548000"/>
            <a:ext cx="2637735" cy="2220783"/>
            <a:chOff x="-2783394" y="2179188"/>
            <a:chExt cx="2637735" cy="2220783"/>
          </a:xfrm>
        </p:grpSpPr>
        <p:sp>
          <p:nvSpPr>
            <p:cNvPr id="23" name="AutoShape 4"/>
            <p:cNvSpPr>
              <a:spLocks/>
            </p:cNvSpPr>
            <p:nvPr userDrawn="1"/>
          </p:nvSpPr>
          <p:spPr bwMode="gray">
            <a:xfrm>
              <a:off x="-2783394" y="2179188"/>
              <a:ext cx="2637735" cy="21929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lgn="ctr">
                  <a:solidFill>
                    <a:srgbClr val="000000"/>
                  </a:solidFill>
                  <a:miter lim="800000"/>
                  <a:headEnd/>
                  <a:tailEnd/>
                </a14:hiddenLine>
              </a:ext>
            </a:extLst>
          </p:spPr>
          <p:txBody>
            <a:bodyPr wrap="square" lIns="0" tIns="0" rIns="0" bIns="0">
              <a:spAutoFit/>
            </a:bodyPr>
            <a:lst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spcAft>
                  <a:spcPts val="600"/>
                </a:spcAft>
                <a:defRPr/>
              </a:pPr>
              <a:r>
                <a:rPr lang="da-DK" altLang="da-DK" sz="1000" b="1" noProof="1" smtClean="0">
                  <a:solidFill>
                    <a:schemeClr val="tx1">
                      <a:lumMod val="75000"/>
                      <a:lumOff val="25000"/>
                    </a:schemeClr>
                  </a:solidFill>
                  <a:latin typeface="Arial" panose="020B0604020202020204" pitchFamily="34" charset="0"/>
                  <a:cs typeface="Arial" panose="020B0604020202020204" pitchFamily="34" charset="0"/>
                </a:rPr>
                <a:t>To bokse tekst og billede</a:t>
              </a:r>
              <a:endParaRPr lang="nb-NO" altLang="da-DK" sz="1000" b="1" noProof="1" smtClean="0">
                <a:solidFill>
                  <a:schemeClr val="tx1">
                    <a:lumMod val="75000"/>
                    <a:lumOff val="25000"/>
                  </a:schemeClr>
                </a:solidFill>
                <a:latin typeface="Arial" panose="020B0604020202020204" pitchFamily="34" charset="0"/>
                <a:cs typeface="Arial" panose="020B0604020202020204" pitchFamily="34" charset="0"/>
              </a:endParaRPr>
            </a:p>
            <a:p>
              <a:pPr algn="r">
                <a:spcAft>
                  <a:spcPts val="300"/>
                </a:spcAft>
                <a:defRPr/>
              </a:pPr>
              <a:r>
                <a:rPr lang="nb-NO" altLang="da-DK" sz="1000" b="1" noProof="1" smtClean="0">
                  <a:solidFill>
                    <a:schemeClr val="tx1">
                      <a:lumMod val="75000"/>
                      <a:lumOff val="25000"/>
                    </a:schemeClr>
                  </a:solidFill>
                  <a:latin typeface="Arial" panose="020B0604020202020204" pitchFamily="34" charset="0"/>
                  <a:cs typeface="Arial" panose="020B0604020202020204" pitchFamily="34" charset="0"/>
                </a:rPr>
                <a:t>Tekst og punktopstilling</a:t>
              </a:r>
            </a:p>
            <a:p>
              <a:pPr marL="0" marR="0" indent="0" algn="r" defTabSz="914400" rtl="0" eaLnBrk="1" fontAlgn="auto" latinLnBrk="0" hangingPunct="1">
                <a:lnSpc>
                  <a:spcPct val="100000"/>
                </a:lnSpc>
                <a:spcBef>
                  <a:spcPts val="0"/>
                </a:spcBef>
                <a:spcAft>
                  <a:spcPts val="300"/>
                </a:spcAft>
                <a:buClrTx/>
                <a:buSzTx/>
                <a:buFontTx/>
                <a:buNone/>
                <a:tabLst/>
                <a:defRPr/>
              </a:pPr>
              <a:r>
                <a:rPr lang="nb-NO" altLang="da-DK" sz="1000" noProof="1" smtClean="0">
                  <a:solidFill>
                    <a:schemeClr val="tx1">
                      <a:lumMod val="75000"/>
                      <a:lumOff val="25000"/>
                    </a:schemeClr>
                  </a:solidFill>
                  <a:latin typeface="Arial" panose="020B0604020202020204" pitchFamily="34" charset="0"/>
                  <a:cs typeface="Arial" panose="020B0604020202020204" pitchFamily="34" charset="0"/>
                </a:rPr>
                <a:t>Niveau 1= </a:t>
              </a:r>
              <a:r>
                <a:rPr lang="nb-NO" altLang="da-DK" sz="1000" b="1" noProof="1" smtClean="0">
                  <a:solidFill>
                    <a:schemeClr val="tx1">
                      <a:lumMod val="75000"/>
                      <a:lumOff val="25000"/>
                    </a:schemeClr>
                  </a:solidFill>
                  <a:latin typeface="Arial" panose="020B0604020202020204" pitchFamily="34" charset="0"/>
                  <a:cs typeface="Arial" panose="020B0604020202020204" pitchFamily="34" charset="0"/>
                </a:rPr>
                <a:t>Underoverskrif</a:t>
              </a:r>
              <a:r>
                <a:rPr lang="nb-NO" altLang="da-DK" sz="1000" noProof="1" smtClean="0">
                  <a:solidFill>
                    <a:schemeClr val="tx1">
                      <a:lumMod val="75000"/>
                      <a:lumOff val="25000"/>
                    </a:schemeClr>
                  </a:solidFill>
                  <a:latin typeface="Arial" panose="020B0604020202020204" pitchFamily="34" charset="0"/>
                  <a:cs typeface="Arial" panose="020B0604020202020204" pitchFamily="34" charset="0"/>
                </a:rPr>
                <a:t>t</a:t>
              </a:r>
            </a:p>
            <a:p>
              <a:pPr marL="0" marR="0" indent="0" algn="r" defTabSz="914400" rtl="0" eaLnBrk="1" fontAlgn="auto" latinLnBrk="0" hangingPunct="1">
                <a:lnSpc>
                  <a:spcPct val="100000"/>
                </a:lnSpc>
                <a:spcBef>
                  <a:spcPts val="0"/>
                </a:spcBef>
                <a:spcAft>
                  <a:spcPts val="300"/>
                </a:spcAft>
                <a:buClrTx/>
                <a:buSzTx/>
                <a:buFontTx/>
                <a:buNone/>
                <a:tabLst/>
                <a:defRPr/>
              </a:pPr>
              <a:r>
                <a:rPr lang="nb-NO" altLang="da-DK" sz="1000" noProof="1" smtClean="0">
                  <a:solidFill>
                    <a:schemeClr val="tx1">
                      <a:lumMod val="75000"/>
                      <a:lumOff val="25000"/>
                    </a:schemeClr>
                  </a:solidFill>
                  <a:latin typeface="Arial" panose="020B0604020202020204" pitchFamily="34" charset="0"/>
                  <a:cs typeface="Arial" panose="020B0604020202020204" pitchFamily="34" charset="0"/>
                </a:rPr>
                <a:t>Klik</a:t>
              </a:r>
              <a:r>
                <a:rPr lang="nb-NO" altLang="da-DK" sz="1000" baseline="0" noProof="1" smtClean="0">
                  <a:solidFill>
                    <a:schemeClr val="tx1">
                      <a:lumMod val="75000"/>
                      <a:lumOff val="25000"/>
                    </a:schemeClr>
                  </a:solidFill>
                  <a:latin typeface="Arial" panose="020B0604020202020204" pitchFamily="34" charset="0"/>
                  <a:cs typeface="Arial" panose="020B0604020202020204" pitchFamily="34" charset="0"/>
                </a:rPr>
                <a:t> på </a:t>
              </a:r>
              <a:r>
                <a:rPr lang="nb-NO" altLang="da-DK" sz="1000" b="1" noProof="1" smtClean="0">
                  <a:solidFill>
                    <a:schemeClr val="tx1">
                      <a:lumMod val="75000"/>
                      <a:lumOff val="25000"/>
                    </a:schemeClr>
                  </a:solidFill>
                  <a:latin typeface="Arial" panose="020B0604020202020204" pitchFamily="34" charset="0"/>
                  <a:cs typeface="Arial" panose="020B0604020202020204" pitchFamily="34" charset="0"/>
                </a:rPr>
                <a:t>TAB</a:t>
              </a:r>
              <a:r>
                <a:rPr lang="nb-NO" altLang="da-DK" sz="1000" noProof="1" smtClean="0">
                  <a:solidFill>
                    <a:schemeClr val="tx1">
                      <a:lumMod val="75000"/>
                      <a:lumOff val="25000"/>
                    </a:schemeClr>
                  </a:solidFill>
                  <a:latin typeface="Arial" panose="020B0604020202020204" pitchFamily="34" charset="0"/>
                  <a:cs typeface="Arial" panose="020B0604020202020204" pitchFamily="34" charset="0"/>
                </a:rPr>
                <a:t>-tasten én gang for at få </a:t>
              </a:r>
            </a:p>
            <a:p>
              <a:pPr algn="r">
                <a:spcAft>
                  <a:spcPts val="300"/>
                </a:spcAft>
                <a:defRPr/>
              </a:pPr>
              <a:r>
                <a:rPr lang="nb-NO" altLang="da-DK" sz="1000" noProof="1" smtClean="0">
                  <a:solidFill>
                    <a:schemeClr val="tx1">
                      <a:lumMod val="75000"/>
                      <a:lumOff val="25000"/>
                    </a:schemeClr>
                  </a:solidFill>
                  <a:latin typeface="Arial" panose="020B0604020202020204" pitchFamily="34" charset="0"/>
                  <a:cs typeface="Arial" panose="020B0604020202020204" pitchFamily="34" charset="0"/>
                </a:rPr>
                <a:t>Niveau 2 = Almindelig tekst </a:t>
              </a:r>
            </a:p>
            <a:p>
              <a:pPr algn="r">
                <a:spcAft>
                  <a:spcPts val="300"/>
                </a:spcAft>
                <a:defRPr/>
              </a:pPr>
              <a:r>
                <a:rPr lang="nb-NO" altLang="da-DK" sz="1000" noProof="1" smtClean="0">
                  <a:solidFill>
                    <a:schemeClr val="tx1">
                      <a:lumMod val="75000"/>
                      <a:lumOff val="25000"/>
                    </a:schemeClr>
                  </a:solidFill>
                  <a:latin typeface="Arial" panose="020B0604020202020204" pitchFamily="34" charset="0"/>
                  <a:cs typeface="Arial" panose="020B0604020202020204" pitchFamily="34" charset="0"/>
                </a:rPr>
                <a:t>Klik på </a:t>
              </a:r>
              <a:r>
                <a:rPr lang="nb-NO" altLang="da-DK" sz="1000" b="1" noProof="1" smtClean="0">
                  <a:solidFill>
                    <a:schemeClr val="tx1">
                      <a:lumMod val="75000"/>
                      <a:lumOff val="25000"/>
                    </a:schemeClr>
                  </a:solidFill>
                  <a:latin typeface="Arial" panose="020B0604020202020204" pitchFamily="34" charset="0"/>
                  <a:cs typeface="Arial" panose="020B0604020202020204" pitchFamily="34" charset="0"/>
                </a:rPr>
                <a:t>TAB</a:t>
              </a:r>
              <a:r>
                <a:rPr lang="nb-NO" altLang="da-DK" sz="1000" noProof="1" smtClean="0">
                  <a:solidFill>
                    <a:schemeClr val="tx1">
                      <a:lumMod val="75000"/>
                      <a:lumOff val="25000"/>
                    </a:schemeClr>
                  </a:solidFill>
                  <a:latin typeface="Arial" panose="020B0604020202020204" pitchFamily="34" charset="0"/>
                  <a:cs typeface="Arial" panose="020B0604020202020204" pitchFamily="34" charset="0"/>
                </a:rPr>
                <a:t>-tasten</a:t>
              </a:r>
              <a:r>
                <a:rPr lang="nb-NO" altLang="da-DK" sz="1000" baseline="0" noProof="1" smtClean="0">
                  <a:solidFill>
                    <a:schemeClr val="tx1">
                      <a:lumMod val="75000"/>
                      <a:lumOff val="25000"/>
                    </a:schemeClr>
                  </a:solidFill>
                  <a:latin typeface="Arial" panose="020B0604020202020204" pitchFamily="34" charset="0"/>
                  <a:cs typeface="Arial" panose="020B0604020202020204" pitchFamily="34" charset="0"/>
                </a:rPr>
                <a:t> én gang til for at få</a:t>
              </a:r>
            </a:p>
            <a:p>
              <a:pPr algn="r">
                <a:spcAft>
                  <a:spcPts val="300"/>
                </a:spcAft>
                <a:defRPr/>
              </a:pPr>
              <a:r>
                <a:rPr lang="nb-NO" altLang="da-DK" sz="1000" noProof="1" smtClean="0">
                  <a:solidFill>
                    <a:schemeClr val="tx1">
                      <a:lumMod val="75000"/>
                      <a:lumOff val="25000"/>
                    </a:schemeClr>
                  </a:solidFill>
                  <a:latin typeface="Arial" panose="020B0604020202020204" pitchFamily="34" charset="0"/>
                  <a:cs typeface="Arial" panose="020B0604020202020204" pitchFamily="34" charset="0"/>
                </a:rPr>
                <a:t>Niveau 3-5</a:t>
              </a:r>
              <a:r>
                <a:rPr lang="nb-NO" altLang="da-DK" sz="1000" b="1" noProof="1" smtClean="0">
                  <a:solidFill>
                    <a:schemeClr val="tx1">
                      <a:lumMod val="75000"/>
                      <a:lumOff val="25000"/>
                    </a:schemeClr>
                  </a:solidFill>
                  <a:latin typeface="Arial" panose="020B0604020202020204" pitchFamily="34" charset="0"/>
                  <a:cs typeface="Arial" panose="020B0604020202020204" pitchFamily="34" charset="0"/>
                </a:rPr>
                <a:t> = </a:t>
              </a:r>
              <a:r>
                <a:rPr lang="nb-NO" altLang="da-DK" sz="1000" b="0" noProof="1" smtClean="0">
                  <a:solidFill>
                    <a:schemeClr val="tx1">
                      <a:lumMod val="75000"/>
                      <a:lumOff val="25000"/>
                    </a:schemeClr>
                  </a:solidFill>
                  <a:latin typeface="Arial" panose="020B0604020202020204" pitchFamily="34" charset="0"/>
                  <a:cs typeface="Arial" panose="020B0604020202020204" pitchFamily="34" charset="0"/>
                </a:rPr>
                <a:t>Punktopstilling</a:t>
              </a:r>
              <a:r>
                <a:rPr lang="nb-NO" altLang="da-DK" sz="1000" noProof="1" smtClean="0">
                  <a:solidFill>
                    <a:schemeClr val="tx1">
                      <a:lumMod val="75000"/>
                      <a:lumOff val="25000"/>
                    </a:schemeClr>
                  </a:solidFill>
                  <a:latin typeface="Arial" panose="020B0604020202020204" pitchFamily="34" charset="0"/>
                  <a:cs typeface="Arial" panose="020B0604020202020204" pitchFamily="34" charset="0"/>
                </a:rPr>
                <a:t> </a:t>
              </a:r>
            </a:p>
            <a:p>
              <a:pPr algn="r">
                <a:spcAft>
                  <a:spcPts val="300"/>
                </a:spcAft>
                <a:defRPr/>
              </a:pPr>
              <a:r>
                <a:rPr lang="da-DK" altLang="da-DK" sz="1000" b="0" noProof="1" smtClean="0">
                  <a:solidFill>
                    <a:schemeClr val="tx1">
                      <a:lumMod val="75000"/>
                      <a:lumOff val="25000"/>
                    </a:schemeClr>
                  </a:solidFill>
                  <a:latin typeface="Arial" panose="020B0604020202020204" pitchFamily="34" charset="0"/>
                  <a:cs typeface="Arial" panose="020B0604020202020204" pitchFamily="34" charset="0"/>
                </a:rPr>
                <a:t>Tryk</a:t>
              </a:r>
              <a:r>
                <a:rPr lang="da-DK" altLang="da-DK" sz="1000" b="1" noProof="1" smtClean="0">
                  <a:solidFill>
                    <a:schemeClr val="tx1">
                      <a:lumMod val="75000"/>
                      <a:lumOff val="25000"/>
                    </a:schemeClr>
                  </a:solidFill>
                  <a:latin typeface="Arial" panose="020B0604020202020204" pitchFamily="34" charset="0"/>
                  <a:cs typeface="Arial" panose="020B0604020202020204" pitchFamily="34" charset="0"/>
                </a:rPr>
                <a:t> ENTER </a:t>
              </a:r>
              <a:r>
                <a:rPr lang="da-DK" altLang="da-DK" sz="1000" b="0" noProof="1" smtClean="0">
                  <a:solidFill>
                    <a:schemeClr val="tx1">
                      <a:lumMod val="75000"/>
                      <a:lumOff val="25000"/>
                    </a:schemeClr>
                  </a:solidFill>
                  <a:latin typeface="Arial" panose="020B0604020202020204" pitchFamily="34" charset="0"/>
                  <a:cs typeface="Arial" panose="020B0604020202020204" pitchFamily="34" charset="0"/>
                </a:rPr>
                <a:t>for ny linje.</a:t>
              </a:r>
              <a:r>
                <a:rPr lang="da-DK" altLang="da-DK" sz="1000" b="0" baseline="0" noProof="1" smtClean="0">
                  <a:solidFill>
                    <a:schemeClr val="tx1">
                      <a:lumMod val="75000"/>
                      <a:lumOff val="25000"/>
                    </a:schemeClr>
                  </a:solidFill>
                  <a:latin typeface="Arial" panose="020B0604020202020204" pitchFamily="34" charset="0"/>
                  <a:cs typeface="Arial" panose="020B0604020202020204" pitchFamily="34" charset="0"/>
                </a:rPr>
                <a:t> </a:t>
              </a:r>
              <a:r>
                <a:rPr lang="da-DK" altLang="da-DK" sz="1000" b="0" noProof="1" smtClean="0">
                  <a:solidFill>
                    <a:schemeClr val="tx1">
                      <a:lumMod val="75000"/>
                      <a:lumOff val="25000"/>
                    </a:schemeClr>
                  </a:solidFill>
                  <a:latin typeface="Arial" panose="020B0604020202020204" pitchFamily="34" charset="0"/>
                  <a:cs typeface="Arial" panose="020B0604020202020204" pitchFamily="34" charset="0"/>
                </a:rPr>
                <a:t>Brug </a:t>
              </a:r>
              <a:r>
                <a:rPr lang="da-DK" altLang="da-DK" sz="1000" b="1" noProof="1" smtClean="0">
                  <a:solidFill>
                    <a:schemeClr val="tx1">
                      <a:lumMod val="75000"/>
                      <a:lumOff val="25000"/>
                    </a:schemeClr>
                  </a:solidFill>
                  <a:latin typeface="Arial" panose="020B0604020202020204" pitchFamily="34" charset="0"/>
                  <a:cs typeface="Arial" panose="020B0604020202020204" pitchFamily="34" charset="0"/>
                </a:rPr>
                <a:t>SHIFT+TAB</a:t>
              </a:r>
              <a:r>
                <a:rPr lang="da-DK" altLang="da-DK" sz="1000" b="0" noProof="1" smtClean="0">
                  <a:solidFill>
                    <a:schemeClr val="tx1">
                      <a:lumMod val="75000"/>
                      <a:lumOff val="25000"/>
                    </a:schemeClr>
                  </a:solidFill>
                  <a:latin typeface="Arial" panose="020B0604020202020204" pitchFamily="34" charset="0"/>
                  <a:cs typeface="Arial" panose="020B0604020202020204" pitchFamily="34" charset="0"/>
                </a:rPr>
                <a:t>-tasterne for at komme tilbage</a:t>
              </a:r>
              <a:endParaRPr lang="nb-NO" altLang="da-DK" sz="1000" b="1" noProof="1" smtClean="0">
                <a:solidFill>
                  <a:schemeClr val="tx1">
                    <a:lumMod val="75000"/>
                    <a:lumOff val="25000"/>
                  </a:schemeClr>
                </a:solidFill>
                <a:latin typeface="Arial" panose="020B0604020202020204" pitchFamily="34" charset="0"/>
                <a:cs typeface="Arial" panose="020B0604020202020204" pitchFamily="34" charset="0"/>
              </a:endParaRPr>
            </a:p>
            <a:p>
              <a:pPr algn="r">
                <a:defRPr/>
              </a:pPr>
              <a:r>
                <a:rPr lang="nb-NO" altLang="da-DK" sz="1000" noProof="1" smtClean="0">
                  <a:solidFill>
                    <a:schemeClr val="tx1">
                      <a:lumMod val="75000"/>
                      <a:lumOff val="25000"/>
                    </a:schemeClr>
                  </a:solidFill>
                  <a:latin typeface="Arial" panose="020B0604020202020204" pitchFamily="34" charset="0"/>
                  <a:cs typeface="Arial" panose="020B0604020202020204" pitchFamily="34" charset="0"/>
                </a:rPr>
                <a:t>Alternativt kan </a:t>
              </a:r>
              <a:r>
                <a:rPr lang="nb-NO" altLang="da-DK" sz="1000" b="1" noProof="1" smtClean="0">
                  <a:solidFill>
                    <a:schemeClr val="tx1">
                      <a:lumMod val="75000"/>
                      <a:lumOff val="25000"/>
                    </a:schemeClr>
                  </a:solidFill>
                  <a:latin typeface="Arial" panose="020B0604020202020204" pitchFamily="34" charset="0"/>
                  <a:cs typeface="Arial" panose="020B0604020202020204" pitchFamily="34" charset="0"/>
                </a:rPr>
                <a:t>Forøg og Formindsk listeniveau </a:t>
              </a:r>
              <a:r>
                <a:rPr lang="nb-NO" altLang="da-DK" sz="1000" noProof="1" smtClean="0">
                  <a:solidFill>
                    <a:schemeClr val="tx1">
                      <a:lumMod val="75000"/>
                      <a:lumOff val="25000"/>
                    </a:schemeClr>
                  </a:solidFill>
                  <a:latin typeface="Arial" panose="020B0604020202020204" pitchFamily="34" charset="0"/>
                  <a:cs typeface="Arial" panose="020B0604020202020204" pitchFamily="34" charset="0"/>
                </a:rPr>
                <a:t>bruges til at hoppe mellem </a:t>
              </a:r>
              <a:br>
                <a:rPr lang="nb-NO" altLang="da-DK" sz="1000" noProof="1" smtClean="0">
                  <a:solidFill>
                    <a:schemeClr val="tx1">
                      <a:lumMod val="75000"/>
                      <a:lumOff val="25000"/>
                    </a:schemeClr>
                  </a:solidFill>
                  <a:latin typeface="Arial" panose="020B0604020202020204" pitchFamily="34" charset="0"/>
                  <a:cs typeface="Arial" panose="020B0604020202020204" pitchFamily="34" charset="0"/>
                </a:rPr>
              </a:br>
              <a:r>
                <a:rPr lang="nb-NO" altLang="da-DK" sz="1000" noProof="1" smtClean="0">
                  <a:solidFill>
                    <a:schemeClr val="tx1">
                      <a:lumMod val="75000"/>
                      <a:lumOff val="25000"/>
                    </a:schemeClr>
                  </a:solidFill>
                  <a:latin typeface="Arial" panose="020B0604020202020204" pitchFamily="34" charset="0"/>
                  <a:cs typeface="Arial" panose="020B0604020202020204" pitchFamily="34" charset="0"/>
                </a:rPr>
                <a:t>tekst-typografierne</a:t>
              </a:r>
              <a:endParaRPr lang="nb-NO" altLang="da-DK" sz="1000" b="1" noProof="1" smtClean="0">
                <a:solidFill>
                  <a:schemeClr val="tx1">
                    <a:lumMod val="75000"/>
                    <a:lumOff val="25000"/>
                  </a:schemeClr>
                </a:solidFill>
                <a:latin typeface="Arial" panose="020B0604020202020204" pitchFamily="34" charset="0"/>
                <a:cs typeface="Arial" panose="020B0604020202020204" pitchFamily="34" charset="0"/>
              </a:endParaRPr>
            </a:p>
          </p:txBody>
        </p:sp>
        <p:grpSp>
          <p:nvGrpSpPr>
            <p:cNvPr id="24" name="Gruppe 3"/>
            <p:cNvGrpSpPr>
              <a:grpSpLocks/>
            </p:cNvGrpSpPr>
            <p:nvPr userDrawn="1"/>
          </p:nvGrpSpPr>
          <p:grpSpPr bwMode="auto">
            <a:xfrm>
              <a:off x="-2180364" y="4199517"/>
              <a:ext cx="419099" cy="196850"/>
              <a:chOff x="899631" y="2683904"/>
              <a:chExt cx="417987" cy="196850"/>
            </a:xfrm>
          </p:grpSpPr>
          <p:pic>
            <p:nvPicPr>
              <p:cNvPr id="40" name="Billede 5"/>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899631" y="2683904"/>
                <a:ext cx="412750" cy="196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1" name="Rounded Rectangle 12"/>
              <p:cNvSpPr/>
              <p:nvPr/>
            </p:nvSpPr>
            <p:spPr bwMode="auto">
              <a:xfrm>
                <a:off x="1121290" y="2695017"/>
                <a:ext cx="196328" cy="174625"/>
              </a:xfrm>
              <a:prstGeom prst="roundRect">
                <a:avLst/>
              </a:prstGeom>
              <a:noFill/>
              <a:ln w="127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defPPr>
                  <a:defRPr lang="da-DK"/>
                </a:defPPr>
                <a:lvl1pPr algn="l" rtl="0" fontAlgn="base">
                  <a:spcBef>
                    <a:spcPct val="0"/>
                  </a:spcBef>
                  <a:spcAft>
                    <a:spcPct val="0"/>
                  </a:spcAft>
                  <a:defRPr kern="1200">
                    <a:solidFill>
                      <a:schemeClr val="lt1"/>
                    </a:solidFill>
                    <a:latin typeface="+mn-lt"/>
                    <a:ea typeface="+mn-ea"/>
                    <a:cs typeface="+mn-cs"/>
                  </a:defRPr>
                </a:lvl1pPr>
                <a:lvl2pPr marL="457200" algn="l" rtl="0" fontAlgn="base">
                  <a:spcBef>
                    <a:spcPct val="0"/>
                  </a:spcBef>
                  <a:spcAft>
                    <a:spcPct val="0"/>
                  </a:spcAft>
                  <a:defRPr kern="1200">
                    <a:solidFill>
                      <a:schemeClr val="lt1"/>
                    </a:solidFill>
                    <a:latin typeface="+mn-lt"/>
                    <a:ea typeface="+mn-ea"/>
                    <a:cs typeface="+mn-cs"/>
                  </a:defRPr>
                </a:lvl2pPr>
                <a:lvl3pPr marL="914400" algn="l" rtl="0" fontAlgn="base">
                  <a:spcBef>
                    <a:spcPct val="0"/>
                  </a:spcBef>
                  <a:spcAft>
                    <a:spcPct val="0"/>
                  </a:spcAft>
                  <a:defRPr kern="1200">
                    <a:solidFill>
                      <a:schemeClr val="lt1"/>
                    </a:solidFill>
                    <a:latin typeface="+mn-lt"/>
                    <a:ea typeface="+mn-ea"/>
                    <a:cs typeface="+mn-cs"/>
                  </a:defRPr>
                </a:lvl3pPr>
                <a:lvl4pPr marL="1371600" algn="l" rtl="0" fontAlgn="base">
                  <a:spcBef>
                    <a:spcPct val="0"/>
                  </a:spcBef>
                  <a:spcAft>
                    <a:spcPct val="0"/>
                  </a:spcAft>
                  <a:defRPr kern="1200">
                    <a:solidFill>
                      <a:schemeClr val="lt1"/>
                    </a:solidFill>
                    <a:latin typeface="+mn-lt"/>
                    <a:ea typeface="+mn-ea"/>
                    <a:cs typeface="+mn-cs"/>
                  </a:defRPr>
                </a:lvl4pPr>
                <a:lvl5pPr marL="1828800" algn="l" rtl="0" fontAlgn="base">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endParaRPr lang="en-GB" sz="2300" noProof="1">
                  <a:latin typeface="HelveticaNeueLT Std Lt Cn" pitchFamily="34" charset="0"/>
                </a:endParaRPr>
              </a:p>
            </p:txBody>
          </p:sp>
        </p:grpSp>
        <p:grpSp>
          <p:nvGrpSpPr>
            <p:cNvPr id="25" name="Gruppe 2"/>
            <p:cNvGrpSpPr>
              <a:grpSpLocks/>
            </p:cNvGrpSpPr>
            <p:nvPr userDrawn="1"/>
          </p:nvGrpSpPr>
          <p:grpSpPr bwMode="auto">
            <a:xfrm>
              <a:off x="-1665430" y="4203121"/>
              <a:ext cx="412750" cy="196850"/>
              <a:chOff x="1426434" y="3118743"/>
              <a:chExt cx="413649" cy="196850"/>
            </a:xfrm>
          </p:grpSpPr>
          <p:pic>
            <p:nvPicPr>
              <p:cNvPr id="26" name="Billede 6"/>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1435271" y="3118743"/>
                <a:ext cx="404812" cy="196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9" name="Rounded Rectangle 12"/>
              <p:cNvSpPr/>
              <p:nvPr/>
            </p:nvSpPr>
            <p:spPr bwMode="auto">
              <a:xfrm>
                <a:off x="1426434" y="3129856"/>
                <a:ext cx="197279" cy="174625"/>
              </a:xfrm>
              <a:prstGeom prst="roundRect">
                <a:avLst/>
              </a:prstGeom>
              <a:noFill/>
              <a:ln w="127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defPPr>
                  <a:defRPr lang="da-DK"/>
                </a:defPPr>
                <a:lvl1pPr algn="l" rtl="0" fontAlgn="base">
                  <a:spcBef>
                    <a:spcPct val="0"/>
                  </a:spcBef>
                  <a:spcAft>
                    <a:spcPct val="0"/>
                  </a:spcAft>
                  <a:defRPr kern="1200">
                    <a:solidFill>
                      <a:schemeClr val="lt1"/>
                    </a:solidFill>
                    <a:latin typeface="+mn-lt"/>
                    <a:ea typeface="+mn-ea"/>
                    <a:cs typeface="+mn-cs"/>
                  </a:defRPr>
                </a:lvl1pPr>
                <a:lvl2pPr marL="457200" algn="l" rtl="0" fontAlgn="base">
                  <a:spcBef>
                    <a:spcPct val="0"/>
                  </a:spcBef>
                  <a:spcAft>
                    <a:spcPct val="0"/>
                  </a:spcAft>
                  <a:defRPr kern="1200">
                    <a:solidFill>
                      <a:schemeClr val="lt1"/>
                    </a:solidFill>
                    <a:latin typeface="+mn-lt"/>
                    <a:ea typeface="+mn-ea"/>
                    <a:cs typeface="+mn-cs"/>
                  </a:defRPr>
                </a:lvl2pPr>
                <a:lvl3pPr marL="914400" algn="l" rtl="0" fontAlgn="base">
                  <a:spcBef>
                    <a:spcPct val="0"/>
                  </a:spcBef>
                  <a:spcAft>
                    <a:spcPct val="0"/>
                  </a:spcAft>
                  <a:defRPr kern="1200">
                    <a:solidFill>
                      <a:schemeClr val="lt1"/>
                    </a:solidFill>
                    <a:latin typeface="+mn-lt"/>
                    <a:ea typeface="+mn-ea"/>
                    <a:cs typeface="+mn-cs"/>
                  </a:defRPr>
                </a:lvl3pPr>
                <a:lvl4pPr marL="1371600" algn="l" rtl="0" fontAlgn="base">
                  <a:spcBef>
                    <a:spcPct val="0"/>
                  </a:spcBef>
                  <a:spcAft>
                    <a:spcPct val="0"/>
                  </a:spcAft>
                  <a:defRPr kern="1200">
                    <a:solidFill>
                      <a:schemeClr val="lt1"/>
                    </a:solidFill>
                    <a:latin typeface="+mn-lt"/>
                    <a:ea typeface="+mn-ea"/>
                    <a:cs typeface="+mn-cs"/>
                  </a:defRPr>
                </a:lvl4pPr>
                <a:lvl5pPr marL="1828800" algn="l" rtl="0" fontAlgn="base">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endParaRPr lang="en-GB" sz="2300" noProof="1">
                  <a:latin typeface="HelveticaNeueLT Std Lt Cn" pitchFamily="34" charset="0"/>
                </a:endParaRPr>
              </a:p>
            </p:txBody>
          </p:sp>
        </p:grpSp>
      </p:grpSp>
      <p:grpSp>
        <p:nvGrpSpPr>
          <p:cNvPr id="42" name="Gruppe 41"/>
          <p:cNvGrpSpPr/>
          <p:nvPr userDrawn="1"/>
        </p:nvGrpSpPr>
        <p:grpSpPr>
          <a:xfrm>
            <a:off x="-2781153" y="3798092"/>
            <a:ext cx="2641303" cy="2091399"/>
            <a:chOff x="-2748102" y="1898650"/>
            <a:chExt cx="2641303" cy="2091399"/>
          </a:xfrm>
        </p:grpSpPr>
        <p:sp>
          <p:nvSpPr>
            <p:cNvPr id="43" name="TextBox 5"/>
            <p:cNvSpPr txBox="1">
              <a:spLocks noChangeArrowheads="1"/>
            </p:cNvSpPr>
            <p:nvPr userDrawn="1"/>
          </p:nvSpPr>
          <p:spPr bwMode="auto">
            <a:xfrm>
              <a:off x="-2748102" y="1898650"/>
              <a:ext cx="2641303" cy="17055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spcAft>
                  <a:spcPts val="300"/>
                </a:spcAft>
                <a:defRPr/>
              </a:pPr>
              <a:r>
                <a:rPr lang="da-DK" sz="1000" b="1" noProof="1" smtClean="0">
                  <a:solidFill>
                    <a:schemeClr val="tx1">
                      <a:lumMod val="75000"/>
                      <a:lumOff val="25000"/>
                    </a:schemeClr>
                  </a:solidFill>
                </a:rPr>
                <a:t>Indsæt baggrundsbillede</a:t>
              </a:r>
            </a:p>
            <a:p>
              <a:pPr algn="r" eaLnBrk="1" hangingPunct="1">
                <a:spcBef>
                  <a:spcPts val="0"/>
                </a:spcBef>
                <a:spcAft>
                  <a:spcPts val="240"/>
                </a:spcAft>
                <a:defRPr/>
              </a:pPr>
              <a:r>
                <a:rPr lang="da-DK" sz="1000" b="1" noProof="1" smtClean="0">
                  <a:solidFill>
                    <a:schemeClr val="tx1">
                      <a:lumMod val="75000"/>
                      <a:lumOff val="25000"/>
                    </a:schemeClr>
                  </a:solidFill>
                </a:rPr>
                <a:t>1.</a:t>
              </a:r>
              <a:r>
                <a:rPr lang="da-DK" sz="1000" noProof="1" smtClean="0">
                  <a:solidFill>
                    <a:schemeClr val="tx1">
                      <a:lumMod val="75000"/>
                      <a:lumOff val="25000"/>
                    </a:schemeClr>
                  </a:solidFill>
                </a:rPr>
                <a:t> Klik på den grå baggrund</a:t>
              </a:r>
            </a:p>
            <a:p>
              <a:pPr algn="r" eaLnBrk="1" hangingPunct="1">
                <a:spcBef>
                  <a:spcPts val="0"/>
                </a:spcBef>
                <a:spcAft>
                  <a:spcPts val="240"/>
                </a:spcAft>
                <a:defRPr/>
              </a:pPr>
              <a:r>
                <a:rPr lang="da-DK" sz="1000" b="1" noProof="1" smtClean="0">
                  <a:solidFill>
                    <a:schemeClr val="tx1">
                      <a:lumMod val="75000"/>
                      <a:lumOff val="25000"/>
                    </a:schemeClr>
                  </a:solidFill>
                </a:rPr>
                <a:t>2. </a:t>
              </a:r>
              <a:r>
                <a:rPr lang="da-DK" sz="1000" b="0" noProof="1" smtClean="0">
                  <a:solidFill>
                    <a:schemeClr val="tx1">
                      <a:lumMod val="75000"/>
                      <a:lumOff val="25000"/>
                    </a:schemeClr>
                  </a:solidFill>
                </a:rPr>
                <a:t>Klik på fanen </a:t>
              </a:r>
              <a:r>
                <a:rPr lang="da-DK" sz="1000" b="1" noProof="1" smtClean="0">
                  <a:solidFill>
                    <a:schemeClr val="tx1">
                      <a:lumMod val="75000"/>
                      <a:lumOff val="25000"/>
                    </a:schemeClr>
                  </a:solidFill>
                </a:rPr>
                <a:t>INDSÆT</a:t>
              </a:r>
              <a:r>
                <a:rPr lang="da-DK" sz="1000" b="0" noProof="1" smtClean="0">
                  <a:solidFill>
                    <a:schemeClr val="tx1">
                      <a:lumMod val="75000"/>
                      <a:lumOff val="25000"/>
                    </a:schemeClr>
                  </a:solidFill>
                </a:rPr>
                <a:t> og </a:t>
              </a:r>
              <a:br>
                <a:rPr lang="da-DK" sz="1000" b="0" noProof="1" smtClean="0">
                  <a:solidFill>
                    <a:schemeClr val="tx1">
                      <a:lumMod val="75000"/>
                      <a:lumOff val="25000"/>
                    </a:schemeClr>
                  </a:solidFill>
                </a:rPr>
              </a:br>
              <a:r>
                <a:rPr lang="da-DK" sz="1000" b="0" noProof="1" smtClean="0">
                  <a:solidFill>
                    <a:schemeClr val="tx1">
                      <a:lumMod val="75000"/>
                      <a:lumOff val="25000"/>
                    </a:schemeClr>
                  </a:solidFill>
                </a:rPr>
                <a:t>klik på knappen Billeder </a:t>
              </a:r>
            </a:p>
            <a:p>
              <a:pPr algn="r" eaLnBrk="1" hangingPunct="1">
                <a:spcBef>
                  <a:spcPts val="0"/>
                </a:spcBef>
                <a:spcAft>
                  <a:spcPts val="240"/>
                </a:spcAft>
                <a:defRPr/>
              </a:pPr>
              <a:r>
                <a:rPr lang="da-DK" sz="1000" b="1" noProof="1" smtClean="0">
                  <a:solidFill>
                    <a:schemeClr val="tx1">
                      <a:lumMod val="75000"/>
                      <a:lumOff val="25000"/>
                    </a:schemeClr>
                  </a:solidFill>
                </a:rPr>
                <a:t>3. </a:t>
              </a:r>
              <a:r>
                <a:rPr lang="da-DK" sz="1000" b="0" noProof="1" smtClean="0">
                  <a:solidFill>
                    <a:schemeClr val="tx1">
                      <a:lumMod val="75000"/>
                      <a:lumOff val="25000"/>
                    </a:schemeClr>
                  </a:solidFill>
                </a:rPr>
                <a:t>Find ønsket</a:t>
              </a:r>
              <a:r>
                <a:rPr lang="da-DK" sz="1000" b="0" baseline="0" noProof="1" smtClean="0">
                  <a:solidFill>
                    <a:schemeClr val="tx1">
                      <a:lumMod val="75000"/>
                      <a:lumOff val="25000"/>
                    </a:schemeClr>
                  </a:solidFill>
                </a:rPr>
                <a:t> billede og klik </a:t>
              </a:r>
              <a:r>
                <a:rPr lang="da-DK" sz="1000" b="1" baseline="0" noProof="1" smtClean="0">
                  <a:solidFill>
                    <a:schemeClr val="tx1">
                      <a:lumMod val="75000"/>
                      <a:lumOff val="25000"/>
                    </a:schemeClr>
                  </a:solidFill>
                </a:rPr>
                <a:t>Indsæt</a:t>
              </a:r>
            </a:p>
            <a:p>
              <a:pPr algn="r" eaLnBrk="1" hangingPunct="1">
                <a:spcBef>
                  <a:spcPts val="0"/>
                </a:spcBef>
                <a:spcAft>
                  <a:spcPts val="240"/>
                </a:spcAft>
                <a:buFontTx/>
                <a:buNone/>
                <a:defRPr/>
              </a:pPr>
              <a:r>
                <a:rPr lang="da-DK" sz="1000" noProof="1" smtClean="0">
                  <a:solidFill>
                    <a:schemeClr val="tx1">
                      <a:lumMod val="75000"/>
                      <a:lumOff val="25000"/>
                    </a:schemeClr>
                  </a:solidFill>
                </a:rPr>
                <a:t>4. Klik </a:t>
              </a:r>
              <a:r>
                <a:rPr lang="da-DK" sz="1000" b="1" noProof="1" smtClean="0">
                  <a:solidFill>
                    <a:schemeClr val="tx1">
                      <a:lumMod val="75000"/>
                      <a:lumOff val="25000"/>
                    </a:schemeClr>
                  </a:solidFill>
                </a:rPr>
                <a:t>Beskær </a:t>
              </a:r>
              <a:r>
                <a:rPr lang="da-DK" sz="1000" noProof="1" smtClean="0">
                  <a:solidFill>
                    <a:schemeClr val="tx1">
                      <a:lumMod val="75000"/>
                      <a:lumOff val="25000"/>
                    </a:schemeClr>
                  </a:solidFill>
                </a:rPr>
                <a:t>for at ændre</a:t>
              </a:r>
              <a:br>
                <a:rPr lang="da-DK" sz="1000" noProof="1" smtClean="0">
                  <a:solidFill>
                    <a:schemeClr val="tx1">
                      <a:lumMod val="75000"/>
                      <a:lumOff val="25000"/>
                    </a:schemeClr>
                  </a:solidFill>
                </a:rPr>
              </a:br>
              <a:r>
                <a:rPr lang="da-DK" sz="1000" noProof="1" smtClean="0">
                  <a:solidFill>
                    <a:schemeClr val="tx1">
                      <a:lumMod val="75000"/>
                      <a:lumOff val="25000"/>
                    </a:schemeClr>
                  </a:solidFill>
                </a:rPr>
                <a:t>billedets fokus/størrelse</a:t>
              </a:r>
            </a:p>
            <a:p>
              <a:pPr algn="r" eaLnBrk="1" hangingPunct="1">
                <a:spcBef>
                  <a:spcPct val="0"/>
                </a:spcBef>
                <a:spcAft>
                  <a:spcPts val="240"/>
                </a:spcAft>
                <a:buFontTx/>
                <a:buNone/>
                <a:defRPr/>
              </a:pPr>
              <a:r>
                <a:rPr lang="da-DK" altLang="da-DK" sz="1000" b="1" noProof="1" smtClean="0">
                  <a:solidFill>
                    <a:schemeClr val="tx1">
                      <a:lumMod val="75000"/>
                      <a:lumOff val="25000"/>
                    </a:schemeClr>
                  </a:solidFill>
                  <a:cs typeface="Arial" pitchFamily="34" charset="0"/>
                </a:rPr>
                <a:t>5. </a:t>
              </a:r>
              <a:r>
                <a:rPr lang="da-DK" altLang="da-DK" sz="1000" noProof="1" smtClean="0">
                  <a:solidFill>
                    <a:schemeClr val="tx1">
                      <a:lumMod val="75000"/>
                      <a:lumOff val="25000"/>
                    </a:schemeClr>
                  </a:solidFill>
                  <a:cs typeface="Arial" pitchFamily="34" charset="0"/>
                </a:rPr>
                <a:t>Ønsker du at skalere billedet, </a:t>
              </a:r>
              <a:br>
                <a:rPr lang="da-DK" altLang="da-DK" sz="1000" noProof="1" smtClean="0">
                  <a:solidFill>
                    <a:schemeClr val="tx1">
                      <a:lumMod val="75000"/>
                      <a:lumOff val="25000"/>
                    </a:schemeClr>
                  </a:solidFill>
                  <a:cs typeface="Arial" pitchFamily="34" charset="0"/>
                </a:rPr>
              </a:br>
              <a:r>
                <a:rPr lang="da-DK" altLang="da-DK" sz="1000" noProof="1" smtClean="0">
                  <a:solidFill>
                    <a:schemeClr val="tx1">
                      <a:lumMod val="75000"/>
                      <a:lumOff val="25000"/>
                    </a:schemeClr>
                  </a:solidFill>
                  <a:cs typeface="Arial" pitchFamily="34" charset="0"/>
                </a:rPr>
                <a:t>så hold </a:t>
              </a:r>
              <a:r>
                <a:rPr lang="da-DK" altLang="da-DK" sz="1000" b="1" noProof="1" smtClean="0">
                  <a:solidFill>
                    <a:schemeClr val="tx1">
                      <a:lumMod val="75000"/>
                      <a:lumOff val="25000"/>
                    </a:schemeClr>
                  </a:solidFill>
                  <a:cs typeface="Arial" pitchFamily="34" charset="0"/>
                </a:rPr>
                <a:t>SHIFT</a:t>
              </a:r>
              <a:r>
                <a:rPr lang="da-DK" altLang="da-DK" sz="1000" noProof="1" smtClean="0">
                  <a:solidFill>
                    <a:schemeClr val="tx1">
                      <a:lumMod val="75000"/>
                      <a:lumOff val="25000"/>
                    </a:schemeClr>
                  </a:solidFill>
                  <a:cs typeface="Arial" pitchFamily="34" charset="0"/>
                </a:rPr>
                <a:t>-knappen nede, mens </a:t>
              </a:r>
              <a:br>
                <a:rPr lang="da-DK" altLang="da-DK" sz="1000" noProof="1" smtClean="0">
                  <a:solidFill>
                    <a:schemeClr val="tx1">
                      <a:lumMod val="75000"/>
                      <a:lumOff val="25000"/>
                    </a:schemeClr>
                  </a:solidFill>
                  <a:cs typeface="Arial" pitchFamily="34" charset="0"/>
                </a:rPr>
              </a:br>
              <a:r>
                <a:rPr lang="da-DK" altLang="da-DK" sz="1000" noProof="1" smtClean="0">
                  <a:solidFill>
                    <a:schemeClr val="tx1">
                      <a:lumMod val="75000"/>
                      <a:lumOff val="25000"/>
                    </a:schemeClr>
                  </a:solidFill>
                  <a:cs typeface="Arial" pitchFamily="34" charset="0"/>
                </a:rPr>
                <a:t>der trækkes i billedets hjørner  </a:t>
              </a:r>
            </a:p>
          </p:txBody>
        </p:sp>
        <p:grpSp>
          <p:nvGrpSpPr>
            <p:cNvPr id="44" name="Gruppe 57"/>
            <p:cNvGrpSpPr>
              <a:grpSpLocks/>
            </p:cNvGrpSpPr>
            <p:nvPr/>
          </p:nvGrpSpPr>
          <p:grpSpPr bwMode="auto">
            <a:xfrm>
              <a:off x="-454060" y="3593903"/>
              <a:ext cx="330033" cy="396146"/>
              <a:chOff x="1018031" y="5113037"/>
              <a:chExt cx="373412" cy="448177"/>
            </a:xfrm>
          </p:grpSpPr>
          <p:pic>
            <p:nvPicPr>
              <p:cNvPr id="46" name="Billede 58"/>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1018031" y="5134460"/>
                <a:ext cx="373412" cy="4267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7" name="Rounded Rectangle 25"/>
              <p:cNvSpPr/>
              <p:nvPr/>
            </p:nvSpPr>
            <p:spPr bwMode="auto">
              <a:xfrm>
                <a:off x="1023497" y="5113037"/>
                <a:ext cx="210151" cy="172417"/>
              </a:xfrm>
              <a:prstGeom prst="roundRect">
                <a:avLst/>
              </a:prstGeom>
              <a:noFill/>
              <a:ln w="19050">
                <a:solidFill>
                  <a:srgbClr val="E31E36"/>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da-DK" sz="2000" noProof="1"/>
              </a:p>
            </p:txBody>
          </p:sp>
        </p:grpSp>
        <p:pic>
          <p:nvPicPr>
            <p:cNvPr id="45" name="Billede 56"/>
            <p:cNvPicPr>
              <a:picLocks noChangeAspect="1"/>
            </p:cNvPicPr>
            <p:nvPr userDrawn="1"/>
          </p:nvPicPr>
          <p:blipFill>
            <a:blip r:embed="rId6">
              <a:extLst>
                <a:ext uri="{28A0092B-C50C-407E-A947-70E740481C1C}">
                  <a14:useLocalDpi xmlns:a14="http://schemas.microsoft.com/office/drawing/2010/main" val="0"/>
                </a:ext>
              </a:extLst>
            </a:blip>
            <a:srcRect/>
            <a:stretch>
              <a:fillRect/>
            </a:stretch>
          </p:blipFill>
          <p:spPr bwMode="auto">
            <a:xfrm>
              <a:off x="-2046164" y="2756287"/>
              <a:ext cx="373380" cy="3276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48" name="TextBox 7"/>
          <p:cNvSpPr txBox="1"/>
          <p:nvPr userDrawn="1"/>
        </p:nvSpPr>
        <p:spPr>
          <a:xfrm>
            <a:off x="-2785322" y="5888924"/>
            <a:ext cx="2642921" cy="1013098"/>
          </a:xfrm>
          <a:prstGeom prst="rect">
            <a:avLst/>
          </a:prstGeom>
          <a:noFill/>
        </p:spPr>
        <p:txBody>
          <a:bodyPr wrap="square" lIns="0" tIns="0" rIns="0" bIns="0">
            <a:spAutoFit/>
          </a:bodyPr>
          <a:lst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eaLnBrk="1" hangingPunct="1">
              <a:spcBef>
                <a:spcPts val="0"/>
              </a:spcBef>
              <a:spcAft>
                <a:spcPts val="300"/>
              </a:spcAft>
              <a:defRPr/>
            </a:pPr>
            <a:r>
              <a:rPr lang="en-GB" sz="1000" b="1" noProof="1">
                <a:solidFill>
                  <a:schemeClr val="tx1">
                    <a:lumMod val="75000"/>
                    <a:lumOff val="25000"/>
                  </a:schemeClr>
                </a:solidFill>
                <a:latin typeface="Arial" panose="020B0604020202020204" pitchFamily="34" charset="0"/>
                <a:cs typeface="Arial" panose="020B0604020202020204" pitchFamily="34" charset="0"/>
              </a:rPr>
              <a:t>Vælg layout/design</a:t>
            </a:r>
          </a:p>
          <a:p>
            <a:pPr algn="r" eaLnBrk="1" hangingPunct="1">
              <a:spcBef>
                <a:spcPts val="0"/>
              </a:spcBef>
              <a:spcAft>
                <a:spcPts val="240"/>
              </a:spcAft>
              <a:defRPr/>
            </a:pPr>
            <a:r>
              <a:rPr lang="en-GB" sz="1000" b="1" noProof="1">
                <a:solidFill>
                  <a:schemeClr val="tx1">
                    <a:lumMod val="75000"/>
                    <a:lumOff val="25000"/>
                  </a:schemeClr>
                </a:solidFill>
                <a:latin typeface="Arial" panose="020B0604020202020204" pitchFamily="34" charset="0"/>
                <a:cs typeface="Arial" panose="020B0604020202020204" pitchFamily="34" charset="0"/>
              </a:rPr>
              <a:t>1. </a:t>
            </a:r>
            <a:r>
              <a:rPr lang="en-GB" sz="1000" noProof="1">
                <a:solidFill>
                  <a:schemeClr val="tx1">
                    <a:lumMod val="75000"/>
                    <a:lumOff val="25000"/>
                  </a:schemeClr>
                </a:solidFill>
                <a:latin typeface="Arial" panose="020B0604020202020204" pitchFamily="34" charset="0"/>
                <a:cs typeface="Arial" panose="020B0604020202020204" pitchFamily="34" charset="0"/>
              </a:rPr>
              <a:t>Højreklik </a:t>
            </a:r>
            <a:r>
              <a:rPr lang="en-GB" sz="1000" noProof="1" smtClean="0">
                <a:solidFill>
                  <a:schemeClr val="tx1">
                    <a:lumMod val="75000"/>
                    <a:lumOff val="25000"/>
                  </a:schemeClr>
                </a:solidFill>
                <a:latin typeface="Arial" panose="020B0604020202020204" pitchFamily="34" charset="0"/>
                <a:cs typeface="Arial" panose="020B0604020202020204" pitchFamily="34" charset="0"/>
              </a:rPr>
              <a:t>på slide i venstre side </a:t>
            </a:r>
            <a:endParaRPr lang="en-GB" sz="1000" noProof="1">
              <a:solidFill>
                <a:schemeClr val="tx1">
                  <a:lumMod val="75000"/>
                  <a:lumOff val="25000"/>
                </a:schemeClr>
              </a:solidFill>
              <a:latin typeface="Arial" panose="020B0604020202020204" pitchFamily="34" charset="0"/>
              <a:cs typeface="Arial" panose="020B0604020202020204" pitchFamily="34" charset="0"/>
            </a:endParaRPr>
          </a:p>
          <a:p>
            <a:pPr algn="r" eaLnBrk="1" hangingPunct="1">
              <a:spcBef>
                <a:spcPts val="0"/>
              </a:spcBef>
              <a:spcAft>
                <a:spcPts val="240"/>
              </a:spcAft>
              <a:defRPr/>
            </a:pPr>
            <a:r>
              <a:rPr lang="en-GB" sz="1000" b="1" noProof="1">
                <a:solidFill>
                  <a:schemeClr val="tx1">
                    <a:lumMod val="75000"/>
                    <a:lumOff val="25000"/>
                  </a:schemeClr>
                </a:solidFill>
                <a:latin typeface="Arial" panose="020B0604020202020204" pitchFamily="34" charset="0"/>
                <a:cs typeface="Arial" panose="020B0604020202020204" pitchFamily="34" charset="0"/>
              </a:rPr>
              <a:t>2. </a:t>
            </a:r>
            <a:r>
              <a:rPr lang="en-GB" sz="1000" noProof="1">
                <a:solidFill>
                  <a:schemeClr val="tx1">
                    <a:lumMod val="75000"/>
                    <a:lumOff val="25000"/>
                  </a:schemeClr>
                </a:solidFill>
                <a:latin typeface="Arial" panose="020B0604020202020204" pitchFamily="34" charset="0"/>
                <a:cs typeface="Arial" panose="020B0604020202020204" pitchFamily="34" charset="0"/>
              </a:rPr>
              <a:t>Vælg et passende layout </a:t>
            </a:r>
            <a:r>
              <a:rPr lang="en-GB" sz="1000" noProof="1" smtClean="0">
                <a:solidFill>
                  <a:schemeClr val="tx1">
                    <a:lumMod val="75000"/>
                    <a:lumOff val="25000"/>
                  </a:schemeClr>
                </a:solidFill>
                <a:latin typeface="Arial" panose="020B0604020202020204" pitchFamily="34" charset="0"/>
                <a:cs typeface="Arial" panose="020B0604020202020204" pitchFamily="34" charset="0"/>
              </a:rPr>
              <a:t/>
            </a:r>
            <a:br>
              <a:rPr lang="en-GB" sz="1000" noProof="1" smtClean="0">
                <a:solidFill>
                  <a:schemeClr val="tx1">
                    <a:lumMod val="75000"/>
                    <a:lumOff val="25000"/>
                  </a:schemeClr>
                </a:solidFill>
                <a:latin typeface="Arial" panose="020B0604020202020204" pitchFamily="34" charset="0"/>
                <a:cs typeface="Arial" panose="020B0604020202020204" pitchFamily="34" charset="0"/>
              </a:rPr>
            </a:br>
            <a:r>
              <a:rPr lang="en-GB" sz="1000" noProof="1" smtClean="0">
                <a:solidFill>
                  <a:schemeClr val="tx1">
                    <a:lumMod val="75000"/>
                    <a:lumOff val="25000"/>
                  </a:schemeClr>
                </a:solidFill>
                <a:latin typeface="Arial" panose="020B0604020202020204" pitchFamily="34" charset="0"/>
                <a:cs typeface="Arial" panose="020B0604020202020204" pitchFamily="34" charset="0"/>
              </a:rPr>
              <a:t>fra </a:t>
            </a:r>
            <a:r>
              <a:rPr lang="en-GB" sz="1000" noProof="1">
                <a:solidFill>
                  <a:schemeClr val="tx1">
                    <a:lumMod val="75000"/>
                    <a:lumOff val="25000"/>
                  </a:schemeClr>
                </a:solidFill>
                <a:latin typeface="Arial" panose="020B0604020202020204" pitchFamily="34" charset="0"/>
                <a:cs typeface="Arial" panose="020B0604020202020204" pitchFamily="34" charset="0"/>
              </a:rPr>
              <a:t>“drop ned” </a:t>
            </a:r>
            <a:r>
              <a:rPr lang="en-GB" sz="1000" noProof="1" smtClean="0">
                <a:solidFill>
                  <a:schemeClr val="tx1">
                    <a:lumMod val="75000"/>
                    <a:lumOff val="25000"/>
                  </a:schemeClr>
                </a:solidFill>
                <a:latin typeface="Arial" panose="020B0604020202020204" pitchFamily="34" charset="0"/>
                <a:cs typeface="Arial" panose="020B0604020202020204" pitchFamily="34" charset="0"/>
              </a:rPr>
              <a:t>menuen</a:t>
            </a:r>
            <a:endParaRPr lang="en-GB" sz="1000" noProof="1">
              <a:solidFill>
                <a:schemeClr val="tx1">
                  <a:lumMod val="75000"/>
                  <a:lumOff val="25000"/>
                </a:schemeClr>
              </a:solidFill>
              <a:latin typeface="Arial" panose="020B0604020202020204" pitchFamily="34" charset="0"/>
              <a:cs typeface="Arial" panose="020B0604020202020204" pitchFamily="34" charset="0"/>
            </a:endParaRPr>
          </a:p>
          <a:p>
            <a:pPr algn="r" eaLnBrk="1" hangingPunct="1">
              <a:spcBef>
                <a:spcPts val="0"/>
              </a:spcBef>
              <a:spcAft>
                <a:spcPts val="240"/>
              </a:spcAft>
              <a:defRPr/>
            </a:pPr>
            <a:r>
              <a:rPr lang="en-GB" sz="1000" i="1" noProof="1" smtClean="0">
                <a:solidFill>
                  <a:schemeClr val="tx1">
                    <a:lumMod val="75000"/>
                    <a:lumOff val="25000"/>
                  </a:schemeClr>
                </a:solidFill>
                <a:latin typeface="Arial" panose="020B0604020202020204" pitchFamily="34" charset="0"/>
                <a:cs typeface="Arial" panose="020B0604020202020204" pitchFamily="34" charset="0"/>
              </a:rPr>
              <a:t>Alternativt </a:t>
            </a:r>
            <a:r>
              <a:rPr lang="en-GB" sz="1000" i="1" noProof="1">
                <a:solidFill>
                  <a:schemeClr val="tx1">
                    <a:lumMod val="75000"/>
                    <a:lumOff val="25000"/>
                  </a:schemeClr>
                </a:solidFill>
                <a:latin typeface="Arial" panose="020B0604020202020204" pitchFamily="34" charset="0"/>
                <a:cs typeface="Arial" panose="020B0604020202020204" pitchFamily="34" charset="0"/>
              </a:rPr>
              <a:t>kan du </a:t>
            </a:r>
            <a:r>
              <a:rPr lang="en-GB" sz="1000" i="1" noProof="1" smtClean="0">
                <a:solidFill>
                  <a:schemeClr val="tx1">
                    <a:lumMod val="75000"/>
                    <a:lumOff val="25000"/>
                  </a:schemeClr>
                </a:solidFill>
                <a:latin typeface="Arial" panose="020B0604020202020204" pitchFamily="34" charset="0"/>
                <a:cs typeface="Arial" panose="020B0604020202020204" pitchFamily="34" charset="0"/>
              </a:rPr>
              <a:t>vælge </a:t>
            </a:r>
            <a:r>
              <a:rPr lang="en-GB" sz="1000" i="1" noProof="1">
                <a:solidFill>
                  <a:schemeClr val="tx1">
                    <a:lumMod val="75000"/>
                    <a:lumOff val="25000"/>
                  </a:schemeClr>
                </a:solidFill>
                <a:latin typeface="Arial" panose="020B0604020202020204" pitchFamily="34" charset="0"/>
                <a:cs typeface="Arial" panose="020B0604020202020204" pitchFamily="34" charset="0"/>
              </a:rPr>
              <a:t>layout </a:t>
            </a:r>
            <a:r>
              <a:rPr lang="en-GB" sz="1000" i="1" noProof="1" smtClean="0">
                <a:solidFill>
                  <a:schemeClr val="tx1">
                    <a:lumMod val="75000"/>
                    <a:lumOff val="25000"/>
                  </a:schemeClr>
                </a:solidFill>
                <a:latin typeface="Arial" panose="020B0604020202020204" pitchFamily="34" charset="0"/>
                <a:cs typeface="Arial" panose="020B0604020202020204" pitchFamily="34" charset="0"/>
              </a:rPr>
              <a:t>direkte </a:t>
            </a:r>
            <a:r>
              <a:rPr lang="en-GB" sz="1000" i="1" noProof="1">
                <a:solidFill>
                  <a:schemeClr val="tx1">
                    <a:lumMod val="75000"/>
                    <a:lumOff val="25000"/>
                  </a:schemeClr>
                </a:solidFill>
                <a:latin typeface="Arial" panose="020B0604020202020204" pitchFamily="34" charset="0"/>
                <a:cs typeface="Arial" panose="020B0604020202020204" pitchFamily="34" charset="0"/>
              </a:rPr>
              <a:t>under knappen </a:t>
            </a:r>
            <a:r>
              <a:rPr lang="en-GB" sz="1000" b="1" i="1" noProof="1">
                <a:solidFill>
                  <a:schemeClr val="tx1">
                    <a:lumMod val="75000"/>
                    <a:lumOff val="25000"/>
                  </a:schemeClr>
                </a:solidFill>
                <a:latin typeface="Arial" panose="020B0604020202020204" pitchFamily="34" charset="0"/>
                <a:cs typeface="Arial" panose="020B0604020202020204" pitchFamily="34" charset="0"/>
              </a:rPr>
              <a:t>Nyt </a:t>
            </a:r>
            <a:r>
              <a:rPr lang="en-GB" sz="1000" b="1" i="1" noProof="1" smtClean="0">
                <a:solidFill>
                  <a:schemeClr val="tx1">
                    <a:lumMod val="75000"/>
                    <a:lumOff val="25000"/>
                  </a:schemeClr>
                </a:solidFill>
                <a:latin typeface="Arial" panose="020B0604020202020204" pitchFamily="34" charset="0"/>
                <a:cs typeface="Arial" panose="020B0604020202020204" pitchFamily="34" charset="0"/>
              </a:rPr>
              <a:t>slide</a:t>
            </a:r>
            <a:r>
              <a:rPr lang="en-GB" sz="1000" i="1" noProof="1" smtClean="0">
                <a:solidFill>
                  <a:schemeClr val="tx1">
                    <a:lumMod val="75000"/>
                    <a:lumOff val="25000"/>
                  </a:schemeClr>
                </a:solidFill>
                <a:latin typeface="Arial" panose="020B0604020202020204" pitchFamily="34" charset="0"/>
                <a:cs typeface="Arial" panose="020B0604020202020204" pitchFamily="34" charset="0"/>
              </a:rPr>
              <a:t>, når </a:t>
            </a:r>
            <a:r>
              <a:rPr lang="en-GB" sz="1000" i="1" noProof="1">
                <a:solidFill>
                  <a:schemeClr val="tx1">
                    <a:lumMod val="75000"/>
                    <a:lumOff val="25000"/>
                  </a:schemeClr>
                </a:solidFill>
                <a:latin typeface="Arial" panose="020B0604020202020204" pitchFamily="34" charset="0"/>
                <a:cs typeface="Arial" panose="020B0604020202020204" pitchFamily="34" charset="0"/>
              </a:rPr>
              <a:t>du laver et nyt slide</a:t>
            </a:r>
          </a:p>
        </p:txBody>
      </p:sp>
    </p:spTree>
    <p:extLst>
      <p:ext uri="{BB962C8B-B14F-4D97-AF65-F5344CB8AC3E}">
        <p14:creationId xmlns:p14="http://schemas.microsoft.com/office/powerpoint/2010/main" val="365470058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preserve="1" userDrawn="1">
  <p:cSld name="To bokse tekst og billede m kant">
    <p:spTree>
      <p:nvGrpSpPr>
        <p:cNvPr id="1" name=""/>
        <p:cNvGrpSpPr/>
        <p:nvPr/>
      </p:nvGrpSpPr>
      <p:grpSpPr>
        <a:xfrm>
          <a:off x="0" y="0"/>
          <a:ext cx="0" cy="0"/>
          <a:chOff x="0" y="0"/>
          <a:chExt cx="0" cy="0"/>
        </a:xfrm>
      </p:grpSpPr>
      <p:sp>
        <p:nvSpPr>
          <p:cNvPr id="29" name="Grafik"/>
          <p:cNvSpPr>
            <a:spLocks/>
          </p:cNvSpPr>
          <p:nvPr userDrawn="1"/>
        </p:nvSpPr>
        <p:spPr bwMode="auto">
          <a:xfrm>
            <a:off x="0" y="1588"/>
            <a:ext cx="12189600" cy="6859588"/>
          </a:xfrm>
          <a:custGeom>
            <a:avLst/>
            <a:gdLst>
              <a:gd name="T0" fmla="*/ 7677 w 7677"/>
              <a:gd name="T1" fmla="*/ 499 h 4321"/>
              <a:gd name="T2" fmla="*/ 7677 w 7677"/>
              <a:gd name="T3" fmla="*/ 0 h 4321"/>
              <a:gd name="T4" fmla="*/ 0 w 7677"/>
              <a:gd name="T5" fmla="*/ 0 h 4321"/>
              <a:gd name="T6" fmla="*/ 0 w 7677"/>
              <a:gd name="T7" fmla="*/ 499 h 4321"/>
              <a:gd name="T8" fmla="*/ 0 w 7677"/>
              <a:gd name="T9" fmla="*/ 4321 h 4321"/>
              <a:gd name="T10" fmla="*/ 499 w 7677"/>
              <a:gd name="T11" fmla="*/ 4321 h 4321"/>
              <a:gd name="T12" fmla="*/ 499 w 7677"/>
              <a:gd name="T13" fmla="*/ 499 h 4321"/>
              <a:gd name="T14" fmla="*/ 7677 w 7677"/>
              <a:gd name="T15" fmla="*/ 499 h 4321"/>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7677" h="4321">
                <a:moveTo>
                  <a:pt x="7677" y="499"/>
                </a:moveTo>
                <a:lnTo>
                  <a:pt x="7677" y="0"/>
                </a:lnTo>
                <a:lnTo>
                  <a:pt x="0" y="0"/>
                </a:lnTo>
                <a:lnTo>
                  <a:pt x="0" y="499"/>
                </a:lnTo>
                <a:lnTo>
                  <a:pt x="0" y="4321"/>
                </a:lnTo>
                <a:lnTo>
                  <a:pt x="499" y="4321"/>
                </a:lnTo>
                <a:lnTo>
                  <a:pt x="499" y="499"/>
                </a:lnTo>
                <a:lnTo>
                  <a:pt x="7677" y="499"/>
                </a:lnTo>
                <a:close/>
              </a:path>
            </a:pathLst>
          </a:custGeom>
          <a:solidFill>
            <a:srgbClr val="003B7A"/>
          </a:solidFill>
          <a:ln>
            <a:noFill/>
          </a:ln>
        </p:spPr>
        <p:txBody>
          <a:bodyPr vert="horz" wrap="square" lIns="91440" tIns="45720" rIns="91440" bIns="45720" numCol="1" anchor="t" anchorCtr="0" compatLnSpc="1">
            <a:prstTxWarp prst="textNoShape">
              <a:avLst/>
            </a:prstTxWarp>
          </a:bodyPr>
          <a:lstStyle/>
          <a:p>
            <a:endParaRPr lang="da-DK"/>
          </a:p>
        </p:txBody>
      </p:sp>
      <p:sp>
        <p:nvSpPr>
          <p:cNvPr id="2" name="Pladsholder til dato 1"/>
          <p:cNvSpPr>
            <a:spLocks noGrp="1"/>
          </p:cNvSpPr>
          <p:nvPr>
            <p:ph type="dt" sz="half" idx="15"/>
          </p:nvPr>
        </p:nvSpPr>
        <p:spPr/>
        <p:txBody>
          <a:bodyPr/>
          <a:lstStyle>
            <a:lvl1pPr>
              <a:defRPr>
                <a:solidFill>
                  <a:schemeClr val="bg1"/>
                </a:solidFill>
              </a:defRPr>
            </a:lvl1pPr>
          </a:lstStyle>
          <a:p>
            <a:r>
              <a:rPr lang="da-DK" smtClean="0"/>
              <a:t>Fælleskommunal digital handlingsplan</a:t>
            </a:r>
            <a:endParaRPr lang="en-GB" dirty="0"/>
          </a:p>
        </p:txBody>
      </p:sp>
      <p:sp>
        <p:nvSpPr>
          <p:cNvPr id="3" name="Pladsholder til sidefod 2"/>
          <p:cNvSpPr>
            <a:spLocks noGrp="1"/>
          </p:cNvSpPr>
          <p:nvPr>
            <p:ph type="ftr" sz="quarter" idx="16"/>
          </p:nvPr>
        </p:nvSpPr>
        <p:spPr/>
        <p:txBody>
          <a:bodyPr/>
          <a:lstStyle>
            <a:lvl1pPr>
              <a:defRPr>
                <a:solidFill>
                  <a:schemeClr val="bg1"/>
                </a:solidFill>
              </a:defRPr>
            </a:lvl1pPr>
          </a:lstStyle>
          <a:p>
            <a:r>
              <a:rPr lang="da-DK" smtClean="0"/>
              <a:t>Fælleskommunal digital handlingsplan</a:t>
            </a:r>
            <a:endParaRPr lang="en-GB" dirty="0"/>
          </a:p>
        </p:txBody>
      </p:sp>
      <p:sp>
        <p:nvSpPr>
          <p:cNvPr id="8" name="Titel 1"/>
          <p:cNvSpPr>
            <a:spLocks noGrp="1"/>
          </p:cNvSpPr>
          <p:nvPr>
            <p:ph type="title" hasCustomPrompt="1"/>
          </p:nvPr>
        </p:nvSpPr>
        <p:spPr/>
        <p:txBody>
          <a:bodyPr/>
          <a:lstStyle/>
          <a:p>
            <a:r>
              <a:rPr lang="da-DK" noProof="0" dirty="0" smtClean="0"/>
              <a:t>Overskrift i maksimalt to linjer</a:t>
            </a:r>
            <a:endParaRPr lang="da-DK" dirty="0"/>
          </a:p>
        </p:txBody>
      </p:sp>
      <p:sp>
        <p:nvSpPr>
          <p:cNvPr id="12" name="Pladsholder til billede 2"/>
          <p:cNvSpPr>
            <a:spLocks noGrp="1"/>
          </p:cNvSpPr>
          <p:nvPr>
            <p:ph type="pic" sz="quarter" idx="14"/>
          </p:nvPr>
        </p:nvSpPr>
        <p:spPr>
          <a:xfrm>
            <a:off x="6566399" y="1941513"/>
            <a:ext cx="4464000" cy="3724925"/>
          </a:xfrm>
          <a:solidFill>
            <a:srgbClr val="9B9B9B"/>
          </a:solidFill>
        </p:spPr>
        <p:txBody>
          <a:bodyPr/>
          <a:lstStyle>
            <a:lvl1pPr algn="ctr">
              <a:defRPr b="0">
                <a:solidFill>
                  <a:schemeClr val="bg1"/>
                </a:solidFill>
              </a:defRPr>
            </a:lvl1pPr>
          </a:lstStyle>
          <a:p>
            <a:r>
              <a:rPr lang="da-DK" dirty="0" smtClean="0"/>
              <a:t>Klik på ikonet for at tilføje et billede</a:t>
            </a:r>
            <a:endParaRPr lang="da-DK" dirty="0"/>
          </a:p>
        </p:txBody>
      </p:sp>
      <p:sp>
        <p:nvSpPr>
          <p:cNvPr id="10" name="Pladsholder til tekst 3"/>
          <p:cNvSpPr>
            <a:spLocks noGrp="1"/>
          </p:cNvSpPr>
          <p:nvPr>
            <p:ph type="body" sz="quarter" idx="13" hasCustomPrompt="1"/>
          </p:nvPr>
        </p:nvSpPr>
        <p:spPr>
          <a:xfrm>
            <a:off x="1908175" y="1898650"/>
            <a:ext cx="4462464" cy="3790953"/>
          </a:xfrm>
        </p:spPr>
        <p:txBody>
          <a:bodyPr/>
          <a:lstStyle>
            <a:lvl1pPr>
              <a:defRPr baseline="0"/>
            </a:lvl1pPr>
          </a:lstStyle>
          <a:p>
            <a:pPr lvl="0"/>
            <a:r>
              <a:rPr lang="da-DK" dirty="0" smtClean="0"/>
              <a:t>Indsæt tekst eller punktopstilling</a:t>
            </a:r>
          </a:p>
          <a:p>
            <a:pPr lvl="1"/>
            <a:r>
              <a:rPr lang="da-DK" dirty="0" smtClean="0"/>
              <a:t>Andet niveau</a:t>
            </a:r>
          </a:p>
          <a:p>
            <a:pPr lvl="2"/>
            <a:r>
              <a:rPr lang="da-DK" dirty="0" smtClean="0"/>
              <a:t>Tredje niveau</a:t>
            </a:r>
          </a:p>
          <a:p>
            <a:pPr lvl="3"/>
            <a:r>
              <a:rPr lang="da-DK" dirty="0" smtClean="0"/>
              <a:t>Fjerde niveau</a:t>
            </a:r>
          </a:p>
          <a:p>
            <a:pPr lvl="4"/>
            <a:r>
              <a:rPr lang="da-DK" dirty="0" smtClean="0"/>
              <a:t>Femte niveau</a:t>
            </a:r>
            <a:endParaRPr lang="da-DK" dirty="0"/>
          </a:p>
        </p:txBody>
      </p:sp>
      <p:sp>
        <p:nvSpPr>
          <p:cNvPr id="4" name="Pladsholder til slidenummer 3"/>
          <p:cNvSpPr>
            <a:spLocks noGrp="1"/>
          </p:cNvSpPr>
          <p:nvPr>
            <p:ph type="sldNum" sz="quarter" idx="17"/>
          </p:nvPr>
        </p:nvSpPr>
        <p:spPr/>
        <p:txBody>
          <a:bodyPr/>
          <a:lstStyle/>
          <a:p>
            <a:fld id="{45D37B1E-C366-494F-A587-962AD9AABC83}" type="slidenum">
              <a:rPr lang="en-GB" smtClean="0"/>
              <a:pPr/>
              <a:t>‹nr.›</a:t>
            </a:fld>
            <a:endParaRPr lang="en-GB" dirty="0"/>
          </a:p>
        </p:txBody>
      </p:sp>
      <p:grpSp>
        <p:nvGrpSpPr>
          <p:cNvPr id="25" name="Gruppe 24"/>
          <p:cNvGrpSpPr/>
          <p:nvPr userDrawn="1"/>
        </p:nvGrpSpPr>
        <p:grpSpPr>
          <a:xfrm>
            <a:off x="-2783394" y="1548000"/>
            <a:ext cx="2637735" cy="2220783"/>
            <a:chOff x="-2783394" y="2179188"/>
            <a:chExt cx="2637735" cy="2220783"/>
          </a:xfrm>
        </p:grpSpPr>
        <p:sp>
          <p:nvSpPr>
            <p:cNvPr id="26" name="AutoShape 4"/>
            <p:cNvSpPr>
              <a:spLocks/>
            </p:cNvSpPr>
            <p:nvPr userDrawn="1"/>
          </p:nvSpPr>
          <p:spPr bwMode="gray">
            <a:xfrm>
              <a:off x="-2783394" y="2179188"/>
              <a:ext cx="2637735" cy="21929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lgn="ctr">
                  <a:solidFill>
                    <a:srgbClr val="000000"/>
                  </a:solidFill>
                  <a:miter lim="800000"/>
                  <a:headEnd/>
                  <a:tailEnd/>
                </a14:hiddenLine>
              </a:ext>
            </a:extLst>
          </p:spPr>
          <p:txBody>
            <a:bodyPr wrap="square" lIns="0" tIns="0" rIns="0" bIns="0">
              <a:spAutoFit/>
            </a:bodyPr>
            <a:lst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spcAft>
                  <a:spcPts val="600"/>
                </a:spcAft>
                <a:defRPr/>
              </a:pPr>
              <a:r>
                <a:rPr lang="da-DK" altLang="da-DK" sz="1000" b="1" noProof="1" smtClean="0">
                  <a:solidFill>
                    <a:schemeClr val="tx1">
                      <a:lumMod val="75000"/>
                      <a:lumOff val="25000"/>
                    </a:schemeClr>
                  </a:solidFill>
                  <a:latin typeface="Arial" panose="020B0604020202020204" pitchFamily="34" charset="0"/>
                  <a:cs typeface="Arial" panose="020B0604020202020204" pitchFamily="34" charset="0"/>
                </a:rPr>
                <a:t>To bokse tekst og billede med kant</a:t>
              </a:r>
              <a:endParaRPr lang="nb-NO" altLang="da-DK" sz="1000" b="1" noProof="1" smtClean="0">
                <a:solidFill>
                  <a:schemeClr val="tx1">
                    <a:lumMod val="75000"/>
                    <a:lumOff val="25000"/>
                  </a:schemeClr>
                </a:solidFill>
                <a:latin typeface="Arial" panose="020B0604020202020204" pitchFamily="34" charset="0"/>
                <a:cs typeface="Arial" panose="020B0604020202020204" pitchFamily="34" charset="0"/>
              </a:endParaRPr>
            </a:p>
            <a:p>
              <a:pPr algn="r">
                <a:spcAft>
                  <a:spcPts val="300"/>
                </a:spcAft>
                <a:defRPr/>
              </a:pPr>
              <a:r>
                <a:rPr lang="nb-NO" altLang="da-DK" sz="1000" b="1" noProof="1" smtClean="0">
                  <a:solidFill>
                    <a:schemeClr val="tx1">
                      <a:lumMod val="75000"/>
                      <a:lumOff val="25000"/>
                    </a:schemeClr>
                  </a:solidFill>
                  <a:latin typeface="Arial" panose="020B0604020202020204" pitchFamily="34" charset="0"/>
                  <a:cs typeface="Arial" panose="020B0604020202020204" pitchFamily="34" charset="0"/>
                </a:rPr>
                <a:t>Tekst og punktopstilling</a:t>
              </a:r>
            </a:p>
            <a:p>
              <a:pPr marL="0" marR="0" indent="0" algn="r" defTabSz="914400" rtl="0" eaLnBrk="1" fontAlgn="auto" latinLnBrk="0" hangingPunct="1">
                <a:lnSpc>
                  <a:spcPct val="100000"/>
                </a:lnSpc>
                <a:spcBef>
                  <a:spcPts val="0"/>
                </a:spcBef>
                <a:spcAft>
                  <a:spcPts val="300"/>
                </a:spcAft>
                <a:buClrTx/>
                <a:buSzTx/>
                <a:buFontTx/>
                <a:buNone/>
                <a:tabLst/>
                <a:defRPr/>
              </a:pPr>
              <a:r>
                <a:rPr lang="nb-NO" altLang="da-DK" sz="1000" noProof="1" smtClean="0">
                  <a:solidFill>
                    <a:schemeClr val="tx1">
                      <a:lumMod val="75000"/>
                      <a:lumOff val="25000"/>
                    </a:schemeClr>
                  </a:solidFill>
                  <a:latin typeface="Arial" panose="020B0604020202020204" pitchFamily="34" charset="0"/>
                  <a:cs typeface="Arial" panose="020B0604020202020204" pitchFamily="34" charset="0"/>
                </a:rPr>
                <a:t>Niveau 1= </a:t>
              </a:r>
              <a:r>
                <a:rPr lang="nb-NO" altLang="da-DK" sz="1000" b="1" noProof="1" smtClean="0">
                  <a:solidFill>
                    <a:schemeClr val="tx1">
                      <a:lumMod val="75000"/>
                      <a:lumOff val="25000"/>
                    </a:schemeClr>
                  </a:solidFill>
                  <a:latin typeface="Arial" panose="020B0604020202020204" pitchFamily="34" charset="0"/>
                  <a:cs typeface="Arial" panose="020B0604020202020204" pitchFamily="34" charset="0"/>
                </a:rPr>
                <a:t>Underoverskrif</a:t>
              </a:r>
              <a:r>
                <a:rPr lang="nb-NO" altLang="da-DK" sz="1000" noProof="1" smtClean="0">
                  <a:solidFill>
                    <a:schemeClr val="tx1">
                      <a:lumMod val="75000"/>
                      <a:lumOff val="25000"/>
                    </a:schemeClr>
                  </a:solidFill>
                  <a:latin typeface="Arial" panose="020B0604020202020204" pitchFamily="34" charset="0"/>
                  <a:cs typeface="Arial" panose="020B0604020202020204" pitchFamily="34" charset="0"/>
                </a:rPr>
                <a:t>t</a:t>
              </a:r>
            </a:p>
            <a:p>
              <a:pPr marL="0" marR="0" indent="0" algn="r" defTabSz="914400" rtl="0" eaLnBrk="1" fontAlgn="auto" latinLnBrk="0" hangingPunct="1">
                <a:lnSpc>
                  <a:spcPct val="100000"/>
                </a:lnSpc>
                <a:spcBef>
                  <a:spcPts val="0"/>
                </a:spcBef>
                <a:spcAft>
                  <a:spcPts val="300"/>
                </a:spcAft>
                <a:buClrTx/>
                <a:buSzTx/>
                <a:buFontTx/>
                <a:buNone/>
                <a:tabLst/>
                <a:defRPr/>
              </a:pPr>
              <a:r>
                <a:rPr lang="nb-NO" altLang="da-DK" sz="1000" noProof="1" smtClean="0">
                  <a:solidFill>
                    <a:schemeClr val="tx1">
                      <a:lumMod val="75000"/>
                      <a:lumOff val="25000"/>
                    </a:schemeClr>
                  </a:solidFill>
                  <a:latin typeface="Arial" panose="020B0604020202020204" pitchFamily="34" charset="0"/>
                  <a:cs typeface="Arial" panose="020B0604020202020204" pitchFamily="34" charset="0"/>
                </a:rPr>
                <a:t>Klik</a:t>
              </a:r>
              <a:r>
                <a:rPr lang="nb-NO" altLang="da-DK" sz="1000" baseline="0" noProof="1" smtClean="0">
                  <a:solidFill>
                    <a:schemeClr val="tx1">
                      <a:lumMod val="75000"/>
                      <a:lumOff val="25000"/>
                    </a:schemeClr>
                  </a:solidFill>
                  <a:latin typeface="Arial" panose="020B0604020202020204" pitchFamily="34" charset="0"/>
                  <a:cs typeface="Arial" panose="020B0604020202020204" pitchFamily="34" charset="0"/>
                </a:rPr>
                <a:t> på </a:t>
              </a:r>
              <a:r>
                <a:rPr lang="nb-NO" altLang="da-DK" sz="1000" b="1" noProof="1" smtClean="0">
                  <a:solidFill>
                    <a:schemeClr val="tx1">
                      <a:lumMod val="75000"/>
                      <a:lumOff val="25000"/>
                    </a:schemeClr>
                  </a:solidFill>
                  <a:latin typeface="Arial" panose="020B0604020202020204" pitchFamily="34" charset="0"/>
                  <a:cs typeface="Arial" panose="020B0604020202020204" pitchFamily="34" charset="0"/>
                </a:rPr>
                <a:t>TAB</a:t>
              </a:r>
              <a:r>
                <a:rPr lang="nb-NO" altLang="da-DK" sz="1000" noProof="1" smtClean="0">
                  <a:solidFill>
                    <a:schemeClr val="tx1">
                      <a:lumMod val="75000"/>
                      <a:lumOff val="25000"/>
                    </a:schemeClr>
                  </a:solidFill>
                  <a:latin typeface="Arial" panose="020B0604020202020204" pitchFamily="34" charset="0"/>
                  <a:cs typeface="Arial" panose="020B0604020202020204" pitchFamily="34" charset="0"/>
                </a:rPr>
                <a:t>-tasten én gang for at få </a:t>
              </a:r>
            </a:p>
            <a:p>
              <a:pPr algn="r">
                <a:spcAft>
                  <a:spcPts val="300"/>
                </a:spcAft>
                <a:defRPr/>
              </a:pPr>
              <a:r>
                <a:rPr lang="nb-NO" altLang="da-DK" sz="1000" noProof="1" smtClean="0">
                  <a:solidFill>
                    <a:schemeClr val="tx1">
                      <a:lumMod val="75000"/>
                      <a:lumOff val="25000"/>
                    </a:schemeClr>
                  </a:solidFill>
                  <a:latin typeface="Arial" panose="020B0604020202020204" pitchFamily="34" charset="0"/>
                  <a:cs typeface="Arial" panose="020B0604020202020204" pitchFamily="34" charset="0"/>
                </a:rPr>
                <a:t>Niveau 2 = Almindelig tekst </a:t>
              </a:r>
            </a:p>
            <a:p>
              <a:pPr algn="r">
                <a:spcAft>
                  <a:spcPts val="300"/>
                </a:spcAft>
                <a:defRPr/>
              </a:pPr>
              <a:r>
                <a:rPr lang="nb-NO" altLang="da-DK" sz="1000" noProof="1" smtClean="0">
                  <a:solidFill>
                    <a:schemeClr val="tx1">
                      <a:lumMod val="75000"/>
                      <a:lumOff val="25000"/>
                    </a:schemeClr>
                  </a:solidFill>
                  <a:latin typeface="Arial" panose="020B0604020202020204" pitchFamily="34" charset="0"/>
                  <a:cs typeface="Arial" panose="020B0604020202020204" pitchFamily="34" charset="0"/>
                </a:rPr>
                <a:t>Klik på </a:t>
              </a:r>
              <a:r>
                <a:rPr lang="nb-NO" altLang="da-DK" sz="1000" b="1" noProof="1" smtClean="0">
                  <a:solidFill>
                    <a:schemeClr val="tx1">
                      <a:lumMod val="75000"/>
                      <a:lumOff val="25000"/>
                    </a:schemeClr>
                  </a:solidFill>
                  <a:latin typeface="Arial" panose="020B0604020202020204" pitchFamily="34" charset="0"/>
                  <a:cs typeface="Arial" panose="020B0604020202020204" pitchFamily="34" charset="0"/>
                </a:rPr>
                <a:t>TAB</a:t>
              </a:r>
              <a:r>
                <a:rPr lang="nb-NO" altLang="da-DK" sz="1000" noProof="1" smtClean="0">
                  <a:solidFill>
                    <a:schemeClr val="tx1">
                      <a:lumMod val="75000"/>
                      <a:lumOff val="25000"/>
                    </a:schemeClr>
                  </a:solidFill>
                  <a:latin typeface="Arial" panose="020B0604020202020204" pitchFamily="34" charset="0"/>
                  <a:cs typeface="Arial" panose="020B0604020202020204" pitchFamily="34" charset="0"/>
                </a:rPr>
                <a:t>-tasten</a:t>
              </a:r>
              <a:r>
                <a:rPr lang="nb-NO" altLang="da-DK" sz="1000" baseline="0" noProof="1" smtClean="0">
                  <a:solidFill>
                    <a:schemeClr val="tx1">
                      <a:lumMod val="75000"/>
                      <a:lumOff val="25000"/>
                    </a:schemeClr>
                  </a:solidFill>
                  <a:latin typeface="Arial" panose="020B0604020202020204" pitchFamily="34" charset="0"/>
                  <a:cs typeface="Arial" panose="020B0604020202020204" pitchFamily="34" charset="0"/>
                </a:rPr>
                <a:t> én gang til for at få</a:t>
              </a:r>
            </a:p>
            <a:p>
              <a:pPr algn="r">
                <a:spcAft>
                  <a:spcPts val="300"/>
                </a:spcAft>
                <a:defRPr/>
              </a:pPr>
              <a:r>
                <a:rPr lang="nb-NO" altLang="da-DK" sz="1000" noProof="1" smtClean="0">
                  <a:solidFill>
                    <a:schemeClr val="tx1">
                      <a:lumMod val="75000"/>
                      <a:lumOff val="25000"/>
                    </a:schemeClr>
                  </a:solidFill>
                  <a:latin typeface="Arial" panose="020B0604020202020204" pitchFamily="34" charset="0"/>
                  <a:cs typeface="Arial" panose="020B0604020202020204" pitchFamily="34" charset="0"/>
                </a:rPr>
                <a:t>Niveau 3-5</a:t>
              </a:r>
              <a:r>
                <a:rPr lang="nb-NO" altLang="da-DK" sz="1000" b="1" noProof="1" smtClean="0">
                  <a:solidFill>
                    <a:schemeClr val="tx1">
                      <a:lumMod val="75000"/>
                      <a:lumOff val="25000"/>
                    </a:schemeClr>
                  </a:solidFill>
                  <a:latin typeface="Arial" panose="020B0604020202020204" pitchFamily="34" charset="0"/>
                  <a:cs typeface="Arial" panose="020B0604020202020204" pitchFamily="34" charset="0"/>
                </a:rPr>
                <a:t> = </a:t>
              </a:r>
              <a:r>
                <a:rPr lang="nb-NO" altLang="da-DK" sz="1000" b="0" noProof="1" smtClean="0">
                  <a:solidFill>
                    <a:schemeClr val="tx1">
                      <a:lumMod val="75000"/>
                      <a:lumOff val="25000"/>
                    </a:schemeClr>
                  </a:solidFill>
                  <a:latin typeface="Arial" panose="020B0604020202020204" pitchFamily="34" charset="0"/>
                  <a:cs typeface="Arial" panose="020B0604020202020204" pitchFamily="34" charset="0"/>
                </a:rPr>
                <a:t>Punktopstilling</a:t>
              </a:r>
              <a:r>
                <a:rPr lang="nb-NO" altLang="da-DK" sz="1000" noProof="1" smtClean="0">
                  <a:solidFill>
                    <a:schemeClr val="tx1">
                      <a:lumMod val="75000"/>
                      <a:lumOff val="25000"/>
                    </a:schemeClr>
                  </a:solidFill>
                  <a:latin typeface="Arial" panose="020B0604020202020204" pitchFamily="34" charset="0"/>
                  <a:cs typeface="Arial" panose="020B0604020202020204" pitchFamily="34" charset="0"/>
                </a:rPr>
                <a:t> </a:t>
              </a:r>
            </a:p>
            <a:p>
              <a:pPr algn="r">
                <a:spcAft>
                  <a:spcPts val="300"/>
                </a:spcAft>
                <a:defRPr/>
              </a:pPr>
              <a:r>
                <a:rPr lang="da-DK" altLang="da-DK" sz="1000" b="0" noProof="1" smtClean="0">
                  <a:solidFill>
                    <a:schemeClr val="tx1">
                      <a:lumMod val="75000"/>
                      <a:lumOff val="25000"/>
                    </a:schemeClr>
                  </a:solidFill>
                  <a:latin typeface="Arial" panose="020B0604020202020204" pitchFamily="34" charset="0"/>
                  <a:cs typeface="Arial" panose="020B0604020202020204" pitchFamily="34" charset="0"/>
                </a:rPr>
                <a:t>Tryk</a:t>
              </a:r>
              <a:r>
                <a:rPr lang="da-DK" altLang="da-DK" sz="1000" b="1" noProof="1" smtClean="0">
                  <a:solidFill>
                    <a:schemeClr val="tx1">
                      <a:lumMod val="75000"/>
                      <a:lumOff val="25000"/>
                    </a:schemeClr>
                  </a:solidFill>
                  <a:latin typeface="Arial" panose="020B0604020202020204" pitchFamily="34" charset="0"/>
                  <a:cs typeface="Arial" panose="020B0604020202020204" pitchFamily="34" charset="0"/>
                </a:rPr>
                <a:t> ENTER </a:t>
              </a:r>
              <a:r>
                <a:rPr lang="da-DK" altLang="da-DK" sz="1000" b="0" noProof="1" smtClean="0">
                  <a:solidFill>
                    <a:schemeClr val="tx1">
                      <a:lumMod val="75000"/>
                      <a:lumOff val="25000"/>
                    </a:schemeClr>
                  </a:solidFill>
                  <a:latin typeface="Arial" panose="020B0604020202020204" pitchFamily="34" charset="0"/>
                  <a:cs typeface="Arial" panose="020B0604020202020204" pitchFamily="34" charset="0"/>
                </a:rPr>
                <a:t>for ny linje.</a:t>
              </a:r>
              <a:r>
                <a:rPr lang="da-DK" altLang="da-DK" sz="1000" b="0" baseline="0" noProof="1" smtClean="0">
                  <a:solidFill>
                    <a:schemeClr val="tx1">
                      <a:lumMod val="75000"/>
                      <a:lumOff val="25000"/>
                    </a:schemeClr>
                  </a:solidFill>
                  <a:latin typeface="Arial" panose="020B0604020202020204" pitchFamily="34" charset="0"/>
                  <a:cs typeface="Arial" panose="020B0604020202020204" pitchFamily="34" charset="0"/>
                </a:rPr>
                <a:t> </a:t>
              </a:r>
              <a:r>
                <a:rPr lang="da-DK" altLang="da-DK" sz="1000" b="0" noProof="1" smtClean="0">
                  <a:solidFill>
                    <a:schemeClr val="tx1">
                      <a:lumMod val="75000"/>
                      <a:lumOff val="25000"/>
                    </a:schemeClr>
                  </a:solidFill>
                  <a:latin typeface="Arial" panose="020B0604020202020204" pitchFamily="34" charset="0"/>
                  <a:cs typeface="Arial" panose="020B0604020202020204" pitchFamily="34" charset="0"/>
                </a:rPr>
                <a:t>Brug </a:t>
              </a:r>
              <a:r>
                <a:rPr lang="da-DK" altLang="da-DK" sz="1000" b="1" noProof="1" smtClean="0">
                  <a:solidFill>
                    <a:schemeClr val="tx1">
                      <a:lumMod val="75000"/>
                      <a:lumOff val="25000"/>
                    </a:schemeClr>
                  </a:solidFill>
                  <a:latin typeface="Arial" panose="020B0604020202020204" pitchFamily="34" charset="0"/>
                  <a:cs typeface="Arial" panose="020B0604020202020204" pitchFamily="34" charset="0"/>
                </a:rPr>
                <a:t>SHIFT+TAB</a:t>
              </a:r>
              <a:r>
                <a:rPr lang="da-DK" altLang="da-DK" sz="1000" b="0" noProof="1" smtClean="0">
                  <a:solidFill>
                    <a:schemeClr val="tx1">
                      <a:lumMod val="75000"/>
                      <a:lumOff val="25000"/>
                    </a:schemeClr>
                  </a:solidFill>
                  <a:latin typeface="Arial" panose="020B0604020202020204" pitchFamily="34" charset="0"/>
                  <a:cs typeface="Arial" panose="020B0604020202020204" pitchFamily="34" charset="0"/>
                </a:rPr>
                <a:t>-tasterne for at komme tilbage</a:t>
              </a:r>
              <a:endParaRPr lang="nb-NO" altLang="da-DK" sz="1000" b="1" noProof="1" smtClean="0">
                <a:solidFill>
                  <a:schemeClr val="tx1">
                    <a:lumMod val="75000"/>
                    <a:lumOff val="25000"/>
                  </a:schemeClr>
                </a:solidFill>
                <a:latin typeface="Arial" panose="020B0604020202020204" pitchFamily="34" charset="0"/>
                <a:cs typeface="Arial" panose="020B0604020202020204" pitchFamily="34" charset="0"/>
              </a:endParaRPr>
            </a:p>
            <a:p>
              <a:pPr algn="r">
                <a:defRPr/>
              </a:pPr>
              <a:r>
                <a:rPr lang="nb-NO" altLang="da-DK" sz="1000" noProof="1" smtClean="0">
                  <a:solidFill>
                    <a:schemeClr val="tx1">
                      <a:lumMod val="75000"/>
                      <a:lumOff val="25000"/>
                    </a:schemeClr>
                  </a:solidFill>
                  <a:latin typeface="Arial" panose="020B0604020202020204" pitchFamily="34" charset="0"/>
                  <a:cs typeface="Arial" panose="020B0604020202020204" pitchFamily="34" charset="0"/>
                </a:rPr>
                <a:t>Alternativt kan </a:t>
              </a:r>
              <a:r>
                <a:rPr lang="nb-NO" altLang="da-DK" sz="1000" b="1" noProof="1" smtClean="0">
                  <a:solidFill>
                    <a:schemeClr val="tx1">
                      <a:lumMod val="75000"/>
                      <a:lumOff val="25000"/>
                    </a:schemeClr>
                  </a:solidFill>
                  <a:latin typeface="Arial" panose="020B0604020202020204" pitchFamily="34" charset="0"/>
                  <a:cs typeface="Arial" panose="020B0604020202020204" pitchFamily="34" charset="0"/>
                </a:rPr>
                <a:t>Forøg og Formindsk listeniveau </a:t>
              </a:r>
              <a:r>
                <a:rPr lang="nb-NO" altLang="da-DK" sz="1000" noProof="1" smtClean="0">
                  <a:solidFill>
                    <a:schemeClr val="tx1">
                      <a:lumMod val="75000"/>
                      <a:lumOff val="25000"/>
                    </a:schemeClr>
                  </a:solidFill>
                  <a:latin typeface="Arial" panose="020B0604020202020204" pitchFamily="34" charset="0"/>
                  <a:cs typeface="Arial" panose="020B0604020202020204" pitchFamily="34" charset="0"/>
                </a:rPr>
                <a:t>bruges til at hoppe mellem </a:t>
              </a:r>
              <a:br>
                <a:rPr lang="nb-NO" altLang="da-DK" sz="1000" noProof="1" smtClean="0">
                  <a:solidFill>
                    <a:schemeClr val="tx1">
                      <a:lumMod val="75000"/>
                      <a:lumOff val="25000"/>
                    </a:schemeClr>
                  </a:solidFill>
                  <a:latin typeface="Arial" panose="020B0604020202020204" pitchFamily="34" charset="0"/>
                  <a:cs typeface="Arial" panose="020B0604020202020204" pitchFamily="34" charset="0"/>
                </a:rPr>
              </a:br>
              <a:r>
                <a:rPr lang="nb-NO" altLang="da-DK" sz="1000" noProof="1" smtClean="0">
                  <a:solidFill>
                    <a:schemeClr val="tx1">
                      <a:lumMod val="75000"/>
                      <a:lumOff val="25000"/>
                    </a:schemeClr>
                  </a:solidFill>
                  <a:latin typeface="Arial" panose="020B0604020202020204" pitchFamily="34" charset="0"/>
                  <a:cs typeface="Arial" panose="020B0604020202020204" pitchFamily="34" charset="0"/>
                </a:rPr>
                <a:t>tekst-typografierne</a:t>
              </a:r>
              <a:endParaRPr lang="nb-NO" altLang="da-DK" sz="1000" b="1" noProof="1" smtClean="0">
                <a:solidFill>
                  <a:schemeClr val="tx1">
                    <a:lumMod val="75000"/>
                    <a:lumOff val="25000"/>
                  </a:schemeClr>
                </a:solidFill>
                <a:latin typeface="Arial" panose="020B0604020202020204" pitchFamily="34" charset="0"/>
                <a:cs typeface="Arial" panose="020B0604020202020204" pitchFamily="34" charset="0"/>
              </a:endParaRPr>
            </a:p>
          </p:txBody>
        </p:sp>
        <p:grpSp>
          <p:nvGrpSpPr>
            <p:cNvPr id="27" name="Gruppe 3"/>
            <p:cNvGrpSpPr>
              <a:grpSpLocks/>
            </p:cNvGrpSpPr>
            <p:nvPr userDrawn="1"/>
          </p:nvGrpSpPr>
          <p:grpSpPr bwMode="auto">
            <a:xfrm>
              <a:off x="-2180364" y="4199517"/>
              <a:ext cx="419099" cy="196850"/>
              <a:chOff x="899631" y="2683904"/>
              <a:chExt cx="417987" cy="196850"/>
            </a:xfrm>
          </p:grpSpPr>
          <p:pic>
            <p:nvPicPr>
              <p:cNvPr id="46" name="Billede 5"/>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899631" y="2683904"/>
                <a:ext cx="412750" cy="196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7" name="Rounded Rectangle 12"/>
              <p:cNvSpPr/>
              <p:nvPr/>
            </p:nvSpPr>
            <p:spPr bwMode="auto">
              <a:xfrm>
                <a:off x="1121290" y="2695017"/>
                <a:ext cx="196328" cy="174625"/>
              </a:xfrm>
              <a:prstGeom prst="roundRect">
                <a:avLst/>
              </a:prstGeom>
              <a:noFill/>
              <a:ln w="127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defPPr>
                  <a:defRPr lang="da-DK"/>
                </a:defPPr>
                <a:lvl1pPr algn="l" rtl="0" fontAlgn="base">
                  <a:spcBef>
                    <a:spcPct val="0"/>
                  </a:spcBef>
                  <a:spcAft>
                    <a:spcPct val="0"/>
                  </a:spcAft>
                  <a:defRPr kern="1200">
                    <a:solidFill>
                      <a:schemeClr val="lt1"/>
                    </a:solidFill>
                    <a:latin typeface="+mn-lt"/>
                    <a:ea typeface="+mn-ea"/>
                    <a:cs typeface="+mn-cs"/>
                  </a:defRPr>
                </a:lvl1pPr>
                <a:lvl2pPr marL="457200" algn="l" rtl="0" fontAlgn="base">
                  <a:spcBef>
                    <a:spcPct val="0"/>
                  </a:spcBef>
                  <a:spcAft>
                    <a:spcPct val="0"/>
                  </a:spcAft>
                  <a:defRPr kern="1200">
                    <a:solidFill>
                      <a:schemeClr val="lt1"/>
                    </a:solidFill>
                    <a:latin typeface="+mn-lt"/>
                    <a:ea typeface="+mn-ea"/>
                    <a:cs typeface="+mn-cs"/>
                  </a:defRPr>
                </a:lvl2pPr>
                <a:lvl3pPr marL="914400" algn="l" rtl="0" fontAlgn="base">
                  <a:spcBef>
                    <a:spcPct val="0"/>
                  </a:spcBef>
                  <a:spcAft>
                    <a:spcPct val="0"/>
                  </a:spcAft>
                  <a:defRPr kern="1200">
                    <a:solidFill>
                      <a:schemeClr val="lt1"/>
                    </a:solidFill>
                    <a:latin typeface="+mn-lt"/>
                    <a:ea typeface="+mn-ea"/>
                    <a:cs typeface="+mn-cs"/>
                  </a:defRPr>
                </a:lvl3pPr>
                <a:lvl4pPr marL="1371600" algn="l" rtl="0" fontAlgn="base">
                  <a:spcBef>
                    <a:spcPct val="0"/>
                  </a:spcBef>
                  <a:spcAft>
                    <a:spcPct val="0"/>
                  </a:spcAft>
                  <a:defRPr kern="1200">
                    <a:solidFill>
                      <a:schemeClr val="lt1"/>
                    </a:solidFill>
                    <a:latin typeface="+mn-lt"/>
                    <a:ea typeface="+mn-ea"/>
                    <a:cs typeface="+mn-cs"/>
                  </a:defRPr>
                </a:lvl4pPr>
                <a:lvl5pPr marL="1828800" algn="l" rtl="0" fontAlgn="base">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endParaRPr lang="en-GB" sz="2300" noProof="1">
                  <a:latin typeface="HelveticaNeueLT Std Lt Cn" pitchFamily="34" charset="0"/>
                </a:endParaRPr>
              </a:p>
            </p:txBody>
          </p:sp>
        </p:grpSp>
        <p:grpSp>
          <p:nvGrpSpPr>
            <p:cNvPr id="28" name="Gruppe 2"/>
            <p:cNvGrpSpPr>
              <a:grpSpLocks/>
            </p:cNvGrpSpPr>
            <p:nvPr userDrawn="1"/>
          </p:nvGrpSpPr>
          <p:grpSpPr bwMode="auto">
            <a:xfrm>
              <a:off x="-1665430" y="4203121"/>
              <a:ext cx="412750" cy="196850"/>
              <a:chOff x="1426434" y="3118743"/>
              <a:chExt cx="413649" cy="196850"/>
            </a:xfrm>
          </p:grpSpPr>
          <p:pic>
            <p:nvPicPr>
              <p:cNvPr id="30" name="Billede 6"/>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435271" y="3118743"/>
                <a:ext cx="404812" cy="196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5" name="Rounded Rectangle 12"/>
              <p:cNvSpPr/>
              <p:nvPr/>
            </p:nvSpPr>
            <p:spPr bwMode="auto">
              <a:xfrm>
                <a:off x="1426434" y="3129856"/>
                <a:ext cx="197279" cy="174625"/>
              </a:xfrm>
              <a:prstGeom prst="roundRect">
                <a:avLst/>
              </a:prstGeom>
              <a:noFill/>
              <a:ln w="127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defPPr>
                  <a:defRPr lang="da-DK"/>
                </a:defPPr>
                <a:lvl1pPr algn="l" rtl="0" fontAlgn="base">
                  <a:spcBef>
                    <a:spcPct val="0"/>
                  </a:spcBef>
                  <a:spcAft>
                    <a:spcPct val="0"/>
                  </a:spcAft>
                  <a:defRPr kern="1200">
                    <a:solidFill>
                      <a:schemeClr val="lt1"/>
                    </a:solidFill>
                    <a:latin typeface="+mn-lt"/>
                    <a:ea typeface="+mn-ea"/>
                    <a:cs typeface="+mn-cs"/>
                  </a:defRPr>
                </a:lvl1pPr>
                <a:lvl2pPr marL="457200" algn="l" rtl="0" fontAlgn="base">
                  <a:spcBef>
                    <a:spcPct val="0"/>
                  </a:spcBef>
                  <a:spcAft>
                    <a:spcPct val="0"/>
                  </a:spcAft>
                  <a:defRPr kern="1200">
                    <a:solidFill>
                      <a:schemeClr val="lt1"/>
                    </a:solidFill>
                    <a:latin typeface="+mn-lt"/>
                    <a:ea typeface="+mn-ea"/>
                    <a:cs typeface="+mn-cs"/>
                  </a:defRPr>
                </a:lvl2pPr>
                <a:lvl3pPr marL="914400" algn="l" rtl="0" fontAlgn="base">
                  <a:spcBef>
                    <a:spcPct val="0"/>
                  </a:spcBef>
                  <a:spcAft>
                    <a:spcPct val="0"/>
                  </a:spcAft>
                  <a:defRPr kern="1200">
                    <a:solidFill>
                      <a:schemeClr val="lt1"/>
                    </a:solidFill>
                    <a:latin typeface="+mn-lt"/>
                    <a:ea typeface="+mn-ea"/>
                    <a:cs typeface="+mn-cs"/>
                  </a:defRPr>
                </a:lvl3pPr>
                <a:lvl4pPr marL="1371600" algn="l" rtl="0" fontAlgn="base">
                  <a:spcBef>
                    <a:spcPct val="0"/>
                  </a:spcBef>
                  <a:spcAft>
                    <a:spcPct val="0"/>
                  </a:spcAft>
                  <a:defRPr kern="1200">
                    <a:solidFill>
                      <a:schemeClr val="lt1"/>
                    </a:solidFill>
                    <a:latin typeface="+mn-lt"/>
                    <a:ea typeface="+mn-ea"/>
                    <a:cs typeface="+mn-cs"/>
                  </a:defRPr>
                </a:lvl4pPr>
                <a:lvl5pPr marL="1828800" algn="l" rtl="0" fontAlgn="base">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endParaRPr lang="en-GB" sz="2300" noProof="1">
                  <a:latin typeface="HelveticaNeueLT Std Lt Cn" pitchFamily="34" charset="0"/>
                </a:endParaRPr>
              </a:p>
            </p:txBody>
          </p:sp>
        </p:grpSp>
      </p:grpSp>
      <p:grpSp>
        <p:nvGrpSpPr>
          <p:cNvPr id="48" name="Gruppe 47"/>
          <p:cNvGrpSpPr/>
          <p:nvPr userDrawn="1"/>
        </p:nvGrpSpPr>
        <p:grpSpPr>
          <a:xfrm>
            <a:off x="-2781153" y="3798092"/>
            <a:ext cx="2641303" cy="2091399"/>
            <a:chOff x="-2748102" y="1898650"/>
            <a:chExt cx="2641303" cy="2091399"/>
          </a:xfrm>
        </p:grpSpPr>
        <p:sp>
          <p:nvSpPr>
            <p:cNvPr id="49" name="TextBox 5"/>
            <p:cNvSpPr txBox="1">
              <a:spLocks noChangeArrowheads="1"/>
            </p:cNvSpPr>
            <p:nvPr userDrawn="1"/>
          </p:nvSpPr>
          <p:spPr bwMode="auto">
            <a:xfrm>
              <a:off x="-2748102" y="1898650"/>
              <a:ext cx="2641303" cy="17055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spcAft>
                  <a:spcPts val="300"/>
                </a:spcAft>
                <a:defRPr/>
              </a:pPr>
              <a:r>
                <a:rPr lang="da-DK" sz="1000" b="1" noProof="1" smtClean="0">
                  <a:solidFill>
                    <a:schemeClr val="tx1">
                      <a:lumMod val="75000"/>
                      <a:lumOff val="25000"/>
                    </a:schemeClr>
                  </a:solidFill>
                </a:rPr>
                <a:t>Indsæt baggrundsbillede</a:t>
              </a:r>
            </a:p>
            <a:p>
              <a:pPr algn="r" eaLnBrk="1" hangingPunct="1">
                <a:spcBef>
                  <a:spcPts val="0"/>
                </a:spcBef>
                <a:spcAft>
                  <a:spcPts val="240"/>
                </a:spcAft>
                <a:defRPr/>
              </a:pPr>
              <a:r>
                <a:rPr lang="da-DK" sz="1000" b="1" noProof="1" smtClean="0">
                  <a:solidFill>
                    <a:schemeClr val="tx1">
                      <a:lumMod val="75000"/>
                      <a:lumOff val="25000"/>
                    </a:schemeClr>
                  </a:solidFill>
                </a:rPr>
                <a:t>1.</a:t>
              </a:r>
              <a:r>
                <a:rPr lang="da-DK" sz="1000" noProof="1" smtClean="0">
                  <a:solidFill>
                    <a:schemeClr val="tx1">
                      <a:lumMod val="75000"/>
                      <a:lumOff val="25000"/>
                    </a:schemeClr>
                  </a:solidFill>
                </a:rPr>
                <a:t> Klik på den grå baggrund</a:t>
              </a:r>
            </a:p>
            <a:p>
              <a:pPr algn="r" eaLnBrk="1" hangingPunct="1">
                <a:spcBef>
                  <a:spcPts val="0"/>
                </a:spcBef>
                <a:spcAft>
                  <a:spcPts val="240"/>
                </a:spcAft>
                <a:defRPr/>
              </a:pPr>
              <a:r>
                <a:rPr lang="da-DK" sz="1000" b="1" noProof="1" smtClean="0">
                  <a:solidFill>
                    <a:schemeClr val="tx1">
                      <a:lumMod val="75000"/>
                      <a:lumOff val="25000"/>
                    </a:schemeClr>
                  </a:solidFill>
                </a:rPr>
                <a:t>2. </a:t>
              </a:r>
              <a:r>
                <a:rPr lang="da-DK" sz="1000" b="0" noProof="1" smtClean="0">
                  <a:solidFill>
                    <a:schemeClr val="tx1">
                      <a:lumMod val="75000"/>
                      <a:lumOff val="25000"/>
                    </a:schemeClr>
                  </a:solidFill>
                </a:rPr>
                <a:t>Klik på fanen </a:t>
              </a:r>
              <a:r>
                <a:rPr lang="da-DK" sz="1000" b="1" noProof="1" smtClean="0">
                  <a:solidFill>
                    <a:schemeClr val="tx1">
                      <a:lumMod val="75000"/>
                      <a:lumOff val="25000"/>
                    </a:schemeClr>
                  </a:solidFill>
                </a:rPr>
                <a:t>INDSÆT</a:t>
              </a:r>
              <a:r>
                <a:rPr lang="da-DK" sz="1000" b="0" noProof="1" smtClean="0">
                  <a:solidFill>
                    <a:schemeClr val="tx1">
                      <a:lumMod val="75000"/>
                      <a:lumOff val="25000"/>
                    </a:schemeClr>
                  </a:solidFill>
                </a:rPr>
                <a:t> og </a:t>
              </a:r>
              <a:br>
                <a:rPr lang="da-DK" sz="1000" b="0" noProof="1" smtClean="0">
                  <a:solidFill>
                    <a:schemeClr val="tx1">
                      <a:lumMod val="75000"/>
                      <a:lumOff val="25000"/>
                    </a:schemeClr>
                  </a:solidFill>
                </a:rPr>
              </a:br>
              <a:r>
                <a:rPr lang="da-DK" sz="1000" b="0" noProof="1" smtClean="0">
                  <a:solidFill>
                    <a:schemeClr val="tx1">
                      <a:lumMod val="75000"/>
                      <a:lumOff val="25000"/>
                    </a:schemeClr>
                  </a:solidFill>
                </a:rPr>
                <a:t>klik på knappen Billeder </a:t>
              </a:r>
            </a:p>
            <a:p>
              <a:pPr algn="r" eaLnBrk="1" hangingPunct="1">
                <a:spcBef>
                  <a:spcPts val="0"/>
                </a:spcBef>
                <a:spcAft>
                  <a:spcPts val="240"/>
                </a:spcAft>
                <a:defRPr/>
              </a:pPr>
              <a:r>
                <a:rPr lang="da-DK" sz="1000" b="1" noProof="1" smtClean="0">
                  <a:solidFill>
                    <a:schemeClr val="tx1">
                      <a:lumMod val="75000"/>
                      <a:lumOff val="25000"/>
                    </a:schemeClr>
                  </a:solidFill>
                </a:rPr>
                <a:t>3. </a:t>
              </a:r>
              <a:r>
                <a:rPr lang="da-DK" sz="1000" b="0" noProof="1" smtClean="0">
                  <a:solidFill>
                    <a:schemeClr val="tx1">
                      <a:lumMod val="75000"/>
                      <a:lumOff val="25000"/>
                    </a:schemeClr>
                  </a:solidFill>
                </a:rPr>
                <a:t>Find ønsket</a:t>
              </a:r>
              <a:r>
                <a:rPr lang="da-DK" sz="1000" b="0" baseline="0" noProof="1" smtClean="0">
                  <a:solidFill>
                    <a:schemeClr val="tx1">
                      <a:lumMod val="75000"/>
                      <a:lumOff val="25000"/>
                    </a:schemeClr>
                  </a:solidFill>
                </a:rPr>
                <a:t> billede og klik </a:t>
              </a:r>
              <a:r>
                <a:rPr lang="da-DK" sz="1000" b="1" baseline="0" noProof="1" smtClean="0">
                  <a:solidFill>
                    <a:schemeClr val="tx1">
                      <a:lumMod val="75000"/>
                      <a:lumOff val="25000"/>
                    </a:schemeClr>
                  </a:solidFill>
                </a:rPr>
                <a:t>Indsæt</a:t>
              </a:r>
            </a:p>
            <a:p>
              <a:pPr algn="r" eaLnBrk="1" hangingPunct="1">
                <a:spcBef>
                  <a:spcPts val="0"/>
                </a:spcBef>
                <a:spcAft>
                  <a:spcPts val="240"/>
                </a:spcAft>
                <a:buFontTx/>
                <a:buNone/>
                <a:defRPr/>
              </a:pPr>
              <a:r>
                <a:rPr lang="da-DK" sz="1000" noProof="1" smtClean="0">
                  <a:solidFill>
                    <a:schemeClr val="tx1">
                      <a:lumMod val="75000"/>
                      <a:lumOff val="25000"/>
                    </a:schemeClr>
                  </a:solidFill>
                </a:rPr>
                <a:t>4. Klik </a:t>
              </a:r>
              <a:r>
                <a:rPr lang="da-DK" sz="1000" b="1" noProof="1" smtClean="0">
                  <a:solidFill>
                    <a:schemeClr val="tx1">
                      <a:lumMod val="75000"/>
                      <a:lumOff val="25000"/>
                    </a:schemeClr>
                  </a:solidFill>
                </a:rPr>
                <a:t>Beskær </a:t>
              </a:r>
              <a:r>
                <a:rPr lang="da-DK" sz="1000" noProof="1" smtClean="0">
                  <a:solidFill>
                    <a:schemeClr val="tx1">
                      <a:lumMod val="75000"/>
                      <a:lumOff val="25000"/>
                    </a:schemeClr>
                  </a:solidFill>
                </a:rPr>
                <a:t>for at ændre</a:t>
              </a:r>
              <a:br>
                <a:rPr lang="da-DK" sz="1000" noProof="1" smtClean="0">
                  <a:solidFill>
                    <a:schemeClr val="tx1">
                      <a:lumMod val="75000"/>
                      <a:lumOff val="25000"/>
                    </a:schemeClr>
                  </a:solidFill>
                </a:rPr>
              </a:br>
              <a:r>
                <a:rPr lang="da-DK" sz="1000" noProof="1" smtClean="0">
                  <a:solidFill>
                    <a:schemeClr val="tx1">
                      <a:lumMod val="75000"/>
                      <a:lumOff val="25000"/>
                    </a:schemeClr>
                  </a:solidFill>
                </a:rPr>
                <a:t>billedets fokus/størrelse</a:t>
              </a:r>
            </a:p>
            <a:p>
              <a:pPr algn="r" eaLnBrk="1" hangingPunct="1">
                <a:spcBef>
                  <a:spcPct val="0"/>
                </a:spcBef>
                <a:spcAft>
                  <a:spcPts val="240"/>
                </a:spcAft>
                <a:buFontTx/>
                <a:buNone/>
                <a:defRPr/>
              </a:pPr>
              <a:r>
                <a:rPr lang="da-DK" altLang="da-DK" sz="1000" b="1" noProof="1" smtClean="0">
                  <a:solidFill>
                    <a:schemeClr val="tx1">
                      <a:lumMod val="75000"/>
                      <a:lumOff val="25000"/>
                    </a:schemeClr>
                  </a:solidFill>
                  <a:cs typeface="Arial" pitchFamily="34" charset="0"/>
                </a:rPr>
                <a:t>5. </a:t>
              </a:r>
              <a:r>
                <a:rPr lang="da-DK" altLang="da-DK" sz="1000" noProof="1" smtClean="0">
                  <a:solidFill>
                    <a:schemeClr val="tx1">
                      <a:lumMod val="75000"/>
                      <a:lumOff val="25000"/>
                    </a:schemeClr>
                  </a:solidFill>
                  <a:cs typeface="Arial" pitchFamily="34" charset="0"/>
                </a:rPr>
                <a:t>Ønsker du at skalere billedet, </a:t>
              </a:r>
              <a:br>
                <a:rPr lang="da-DK" altLang="da-DK" sz="1000" noProof="1" smtClean="0">
                  <a:solidFill>
                    <a:schemeClr val="tx1">
                      <a:lumMod val="75000"/>
                      <a:lumOff val="25000"/>
                    </a:schemeClr>
                  </a:solidFill>
                  <a:cs typeface="Arial" pitchFamily="34" charset="0"/>
                </a:rPr>
              </a:br>
              <a:r>
                <a:rPr lang="da-DK" altLang="da-DK" sz="1000" noProof="1" smtClean="0">
                  <a:solidFill>
                    <a:schemeClr val="tx1">
                      <a:lumMod val="75000"/>
                      <a:lumOff val="25000"/>
                    </a:schemeClr>
                  </a:solidFill>
                  <a:cs typeface="Arial" pitchFamily="34" charset="0"/>
                </a:rPr>
                <a:t>så hold </a:t>
              </a:r>
              <a:r>
                <a:rPr lang="da-DK" altLang="da-DK" sz="1000" b="1" noProof="1" smtClean="0">
                  <a:solidFill>
                    <a:schemeClr val="tx1">
                      <a:lumMod val="75000"/>
                      <a:lumOff val="25000"/>
                    </a:schemeClr>
                  </a:solidFill>
                  <a:cs typeface="Arial" pitchFamily="34" charset="0"/>
                </a:rPr>
                <a:t>SHIFT</a:t>
              </a:r>
              <a:r>
                <a:rPr lang="da-DK" altLang="da-DK" sz="1000" noProof="1" smtClean="0">
                  <a:solidFill>
                    <a:schemeClr val="tx1">
                      <a:lumMod val="75000"/>
                      <a:lumOff val="25000"/>
                    </a:schemeClr>
                  </a:solidFill>
                  <a:cs typeface="Arial" pitchFamily="34" charset="0"/>
                </a:rPr>
                <a:t>-knappen nede, mens </a:t>
              </a:r>
              <a:br>
                <a:rPr lang="da-DK" altLang="da-DK" sz="1000" noProof="1" smtClean="0">
                  <a:solidFill>
                    <a:schemeClr val="tx1">
                      <a:lumMod val="75000"/>
                      <a:lumOff val="25000"/>
                    </a:schemeClr>
                  </a:solidFill>
                  <a:cs typeface="Arial" pitchFamily="34" charset="0"/>
                </a:rPr>
              </a:br>
              <a:r>
                <a:rPr lang="da-DK" altLang="da-DK" sz="1000" noProof="1" smtClean="0">
                  <a:solidFill>
                    <a:schemeClr val="tx1">
                      <a:lumMod val="75000"/>
                      <a:lumOff val="25000"/>
                    </a:schemeClr>
                  </a:solidFill>
                  <a:cs typeface="Arial" pitchFamily="34" charset="0"/>
                </a:rPr>
                <a:t>der trækkes i billedets hjørner  </a:t>
              </a:r>
            </a:p>
          </p:txBody>
        </p:sp>
        <p:grpSp>
          <p:nvGrpSpPr>
            <p:cNvPr id="50" name="Gruppe 57"/>
            <p:cNvGrpSpPr>
              <a:grpSpLocks/>
            </p:cNvGrpSpPr>
            <p:nvPr/>
          </p:nvGrpSpPr>
          <p:grpSpPr bwMode="auto">
            <a:xfrm>
              <a:off x="-454060" y="3593903"/>
              <a:ext cx="330033" cy="396146"/>
              <a:chOff x="1018031" y="5113037"/>
              <a:chExt cx="373412" cy="448177"/>
            </a:xfrm>
          </p:grpSpPr>
          <p:pic>
            <p:nvPicPr>
              <p:cNvPr id="52" name="Billede 58"/>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1018031" y="5134460"/>
                <a:ext cx="373412" cy="4267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3" name="Rounded Rectangle 25"/>
              <p:cNvSpPr/>
              <p:nvPr/>
            </p:nvSpPr>
            <p:spPr bwMode="auto">
              <a:xfrm>
                <a:off x="1023497" y="5113037"/>
                <a:ext cx="210151" cy="172417"/>
              </a:xfrm>
              <a:prstGeom prst="roundRect">
                <a:avLst/>
              </a:prstGeom>
              <a:noFill/>
              <a:ln w="19050">
                <a:solidFill>
                  <a:srgbClr val="E31E36"/>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da-DK" sz="2000" noProof="1"/>
              </a:p>
            </p:txBody>
          </p:sp>
        </p:grpSp>
        <p:pic>
          <p:nvPicPr>
            <p:cNvPr id="51" name="Billede 56"/>
            <p:cNvPicPr>
              <a:picLocks noChangeAspect="1"/>
            </p:cNvPicPr>
            <p:nvPr userDrawn="1"/>
          </p:nvPicPr>
          <p:blipFill>
            <a:blip r:embed="rId5">
              <a:extLst>
                <a:ext uri="{28A0092B-C50C-407E-A947-70E740481C1C}">
                  <a14:useLocalDpi xmlns:a14="http://schemas.microsoft.com/office/drawing/2010/main" val="0"/>
                </a:ext>
              </a:extLst>
            </a:blip>
            <a:srcRect/>
            <a:stretch>
              <a:fillRect/>
            </a:stretch>
          </p:blipFill>
          <p:spPr bwMode="auto">
            <a:xfrm>
              <a:off x="-2046164" y="2756287"/>
              <a:ext cx="373380" cy="3276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54" name="TextBox 7"/>
          <p:cNvSpPr txBox="1"/>
          <p:nvPr userDrawn="1"/>
        </p:nvSpPr>
        <p:spPr>
          <a:xfrm>
            <a:off x="-2785322" y="5888924"/>
            <a:ext cx="2642921" cy="1013098"/>
          </a:xfrm>
          <a:prstGeom prst="rect">
            <a:avLst/>
          </a:prstGeom>
          <a:noFill/>
        </p:spPr>
        <p:txBody>
          <a:bodyPr wrap="square" lIns="0" tIns="0" rIns="0" bIns="0">
            <a:spAutoFit/>
          </a:bodyPr>
          <a:lst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eaLnBrk="1" hangingPunct="1">
              <a:spcBef>
                <a:spcPts val="0"/>
              </a:spcBef>
              <a:spcAft>
                <a:spcPts val="300"/>
              </a:spcAft>
              <a:defRPr/>
            </a:pPr>
            <a:r>
              <a:rPr lang="en-GB" sz="1000" b="1" noProof="1">
                <a:solidFill>
                  <a:schemeClr val="tx1">
                    <a:lumMod val="75000"/>
                    <a:lumOff val="25000"/>
                  </a:schemeClr>
                </a:solidFill>
                <a:latin typeface="Arial" panose="020B0604020202020204" pitchFamily="34" charset="0"/>
                <a:cs typeface="Arial" panose="020B0604020202020204" pitchFamily="34" charset="0"/>
              </a:rPr>
              <a:t>Vælg layout/design</a:t>
            </a:r>
          </a:p>
          <a:p>
            <a:pPr algn="r" eaLnBrk="1" hangingPunct="1">
              <a:spcBef>
                <a:spcPts val="0"/>
              </a:spcBef>
              <a:spcAft>
                <a:spcPts val="240"/>
              </a:spcAft>
              <a:defRPr/>
            </a:pPr>
            <a:r>
              <a:rPr lang="en-GB" sz="1000" b="1" noProof="1">
                <a:solidFill>
                  <a:schemeClr val="tx1">
                    <a:lumMod val="75000"/>
                    <a:lumOff val="25000"/>
                  </a:schemeClr>
                </a:solidFill>
                <a:latin typeface="Arial" panose="020B0604020202020204" pitchFamily="34" charset="0"/>
                <a:cs typeface="Arial" panose="020B0604020202020204" pitchFamily="34" charset="0"/>
              </a:rPr>
              <a:t>1. </a:t>
            </a:r>
            <a:r>
              <a:rPr lang="en-GB" sz="1000" noProof="1">
                <a:solidFill>
                  <a:schemeClr val="tx1">
                    <a:lumMod val="75000"/>
                    <a:lumOff val="25000"/>
                  </a:schemeClr>
                </a:solidFill>
                <a:latin typeface="Arial" panose="020B0604020202020204" pitchFamily="34" charset="0"/>
                <a:cs typeface="Arial" panose="020B0604020202020204" pitchFamily="34" charset="0"/>
              </a:rPr>
              <a:t>Højreklik </a:t>
            </a:r>
            <a:r>
              <a:rPr lang="en-GB" sz="1000" noProof="1" smtClean="0">
                <a:solidFill>
                  <a:schemeClr val="tx1">
                    <a:lumMod val="75000"/>
                    <a:lumOff val="25000"/>
                  </a:schemeClr>
                </a:solidFill>
                <a:latin typeface="Arial" panose="020B0604020202020204" pitchFamily="34" charset="0"/>
                <a:cs typeface="Arial" panose="020B0604020202020204" pitchFamily="34" charset="0"/>
              </a:rPr>
              <a:t>på slide i venstre side </a:t>
            </a:r>
            <a:endParaRPr lang="en-GB" sz="1000" noProof="1">
              <a:solidFill>
                <a:schemeClr val="tx1">
                  <a:lumMod val="75000"/>
                  <a:lumOff val="25000"/>
                </a:schemeClr>
              </a:solidFill>
              <a:latin typeface="Arial" panose="020B0604020202020204" pitchFamily="34" charset="0"/>
              <a:cs typeface="Arial" panose="020B0604020202020204" pitchFamily="34" charset="0"/>
            </a:endParaRPr>
          </a:p>
          <a:p>
            <a:pPr algn="r" eaLnBrk="1" hangingPunct="1">
              <a:spcBef>
                <a:spcPts val="0"/>
              </a:spcBef>
              <a:spcAft>
                <a:spcPts val="240"/>
              </a:spcAft>
              <a:defRPr/>
            </a:pPr>
            <a:r>
              <a:rPr lang="en-GB" sz="1000" b="1" noProof="1">
                <a:solidFill>
                  <a:schemeClr val="tx1">
                    <a:lumMod val="75000"/>
                    <a:lumOff val="25000"/>
                  </a:schemeClr>
                </a:solidFill>
                <a:latin typeface="Arial" panose="020B0604020202020204" pitchFamily="34" charset="0"/>
                <a:cs typeface="Arial" panose="020B0604020202020204" pitchFamily="34" charset="0"/>
              </a:rPr>
              <a:t>2. </a:t>
            </a:r>
            <a:r>
              <a:rPr lang="en-GB" sz="1000" noProof="1">
                <a:solidFill>
                  <a:schemeClr val="tx1">
                    <a:lumMod val="75000"/>
                    <a:lumOff val="25000"/>
                  </a:schemeClr>
                </a:solidFill>
                <a:latin typeface="Arial" panose="020B0604020202020204" pitchFamily="34" charset="0"/>
                <a:cs typeface="Arial" panose="020B0604020202020204" pitchFamily="34" charset="0"/>
              </a:rPr>
              <a:t>Vælg et passende layout </a:t>
            </a:r>
            <a:r>
              <a:rPr lang="en-GB" sz="1000" noProof="1" smtClean="0">
                <a:solidFill>
                  <a:schemeClr val="tx1">
                    <a:lumMod val="75000"/>
                    <a:lumOff val="25000"/>
                  </a:schemeClr>
                </a:solidFill>
                <a:latin typeface="Arial" panose="020B0604020202020204" pitchFamily="34" charset="0"/>
                <a:cs typeface="Arial" panose="020B0604020202020204" pitchFamily="34" charset="0"/>
              </a:rPr>
              <a:t/>
            </a:r>
            <a:br>
              <a:rPr lang="en-GB" sz="1000" noProof="1" smtClean="0">
                <a:solidFill>
                  <a:schemeClr val="tx1">
                    <a:lumMod val="75000"/>
                    <a:lumOff val="25000"/>
                  </a:schemeClr>
                </a:solidFill>
                <a:latin typeface="Arial" panose="020B0604020202020204" pitchFamily="34" charset="0"/>
                <a:cs typeface="Arial" panose="020B0604020202020204" pitchFamily="34" charset="0"/>
              </a:rPr>
            </a:br>
            <a:r>
              <a:rPr lang="en-GB" sz="1000" noProof="1" smtClean="0">
                <a:solidFill>
                  <a:schemeClr val="tx1">
                    <a:lumMod val="75000"/>
                    <a:lumOff val="25000"/>
                  </a:schemeClr>
                </a:solidFill>
                <a:latin typeface="Arial" panose="020B0604020202020204" pitchFamily="34" charset="0"/>
                <a:cs typeface="Arial" panose="020B0604020202020204" pitchFamily="34" charset="0"/>
              </a:rPr>
              <a:t>fra </a:t>
            </a:r>
            <a:r>
              <a:rPr lang="en-GB" sz="1000" noProof="1">
                <a:solidFill>
                  <a:schemeClr val="tx1">
                    <a:lumMod val="75000"/>
                    <a:lumOff val="25000"/>
                  </a:schemeClr>
                </a:solidFill>
                <a:latin typeface="Arial" panose="020B0604020202020204" pitchFamily="34" charset="0"/>
                <a:cs typeface="Arial" panose="020B0604020202020204" pitchFamily="34" charset="0"/>
              </a:rPr>
              <a:t>“drop ned” </a:t>
            </a:r>
            <a:r>
              <a:rPr lang="en-GB" sz="1000" noProof="1" smtClean="0">
                <a:solidFill>
                  <a:schemeClr val="tx1">
                    <a:lumMod val="75000"/>
                    <a:lumOff val="25000"/>
                  </a:schemeClr>
                </a:solidFill>
                <a:latin typeface="Arial" panose="020B0604020202020204" pitchFamily="34" charset="0"/>
                <a:cs typeface="Arial" panose="020B0604020202020204" pitchFamily="34" charset="0"/>
              </a:rPr>
              <a:t>menuen</a:t>
            </a:r>
            <a:endParaRPr lang="en-GB" sz="1000" noProof="1">
              <a:solidFill>
                <a:schemeClr val="tx1">
                  <a:lumMod val="75000"/>
                  <a:lumOff val="25000"/>
                </a:schemeClr>
              </a:solidFill>
              <a:latin typeface="Arial" panose="020B0604020202020204" pitchFamily="34" charset="0"/>
              <a:cs typeface="Arial" panose="020B0604020202020204" pitchFamily="34" charset="0"/>
            </a:endParaRPr>
          </a:p>
          <a:p>
            <a:pPr algn="r" eaLnBrk="1" hangingPunct="1">
              <a:spcBef>
                <a:spcPts val="0"/>
              </a:spcBef>
              <a:spcAft>
                <a:spcPts val="240"/>
              </a:spcAft>
              <a:defRPr/>
            </a:pPr>
            <a:r>
              <a:rPr lang="en-GB" sz="1000" i="1" noProof="1" smtClean="0">
                <a:solidFill>
                  <a:schemeClr val="tx1">
                    <a:lumMod val="75000"/>
                    <a:lumOff val="25000"/>
                  </a:schemeClr>
                </a:solidFill>
                <a:latin typeface="Arial" panose="020B0604020202020204" pitchFamily="34" charset="0"/>
                <a:cs typeface="Arial" panose="020B0604020202020204" pitchFamily="34" charset="0"/>
              </a:rPr>
              <a:t>Alternativt </a:t>
            </a:r>
            <a:r>
              <a:rPr lang="en-GB" sz="1000" i="1" noProof="1">
                <a:solidFill>
                  <a:schemeClr val="tx1">
                    <a:lumMod val="75000"/>
                    <a:lumOff val="25000"/>
                  </a:schemeClr>
                </a:solidFill>
                <a:latin typeface="Arial" panose="020B0604020202020204" pitchFamily="34" charset="0"/>
                <a:cs typeface="Arial" panose="020B0604020202020204" pitchFamily="34" charset="0"/>
              </a:rPr>
              <a:t>kan du </a:t>
            </a:r>
            <a:r>
              <a:rPr lang="en-GB" sz="1000" i="1" noProof="1" smtClean="0">
                <a:solidFill>
                  <a:schemeClr val="tx1">
                    <a:lumMod val="75000"/>
                    <a:lumOff val="25000"/>
                  </a:schemeClr>
                </a:solidFill>
                <a:latin typeface="Arial" panose="020B0604020202020204" pitchFamily="34" charset="0"/>
                <a:cs typeface="Arial" panose="020B0604020202020204" pitchFamily="34" charset="0"/>
              </a:rPr>
              <a:t>vælge </a:t>
            </a:r>
            <a:r>
              <a:rPr lang="en-GB" sz="1000" i="1" noProof="1">
                <a:solidFill>
                  <a:schemeClr val="tx1">
                    <a:lumMod val="75000"/>
                    <a:lumOff val="25000"/>
                  </a:schemeClr>
                </a:solidFill>
                <a:latin typeface="Arial" panose="020B0604020202020204" pitchFamily="34" charset="0"/>
                <a:cs typeface="Arial" panose="020B0604020202020204" pitchFamily="34" charset="0"/>
              </a:rPr>
              <a:t>layout </a:t>
            </a:r>
            <a:r>
              <a:rPr lang="en-GB" sz="1000" i="1" noProof="1" smtClean="0">
                <a:solidFill>
                  <a:schemeClr val="tx1">
                    <a:lumMod val="75000"/>
                    <a:lumOff val="25000"/>
                  </a:schemeClr>
                </a:solidFill>
                <a:latin typeface="Arial" panose="020B0604020202020204" pitchFamily="34" charset="0"/>
                <a:cs typeface="Arial" panose="020B0604020202020204" pitchFamily="34" charset="0"/>
              </a:rPr>
              <a:t>direkte </a:t>
            </a:r>
            <a:r>
              <a:rPr lang="en-GB" sz="1000" i="1" noProof="1">
                <a:solidFill>
                  <a:schemeClr val="tx1">
                    <a:lumMod val="75000"/>
                    <a:lumOff val="25000"/>
                  </a:schemeClr>
                </a:solidFill>
                <a:latin typeface="Arial" panose="020B0604020202020204" pitchFamily="34" charset="0"/>
                <a:cs typeface="Arial" panose="020B0604020202020204" pitchFamily="34" charset="0"/>
              </a:rPr>
              <a:t>under knappen </a:t>
            </a:r>
            <a:r>
              <a:rPr lang="en-GB" sz="1000" b="1" i="1" noProof="1">
                <a:solidFill>
                  <a:schemeClr val="tx1">
                    <a:lumMod val="75000"/>
                    <a:lumOff val="25000"/>
                  </a:schemeClr>
                </a:solidFill>
                <a:latin typeface="Arial" panose="020B0604020202020204" pitchFamily="34" charset="0"/>
                <a:cs typeface="Arial" panose="020B0604020202020204" pitchFamily="34" charset="0"/>
              </a:rPr>
              <a:t>Nyt </a:t>
            </a:r>
            <a:r>
              <a:rPr lang="en-GB" sz="1000" b="1" i="1" noProof="1" smtClean="0">
                <a:solidFill>
                  <a:schemeClr val="tx1">
                    <a:lumMod val="75000"/>
                    <a:lumOff val="25000"/>
                  </a:schemeClr>
                </a:solidFill>
                <a:latin typeface="Arial" panose="020B0604020202020204" pitchFamily="34" charset="0"/>
                <a:cs typeface="Arial" panose="020B0604020202020204" pitchFamily="34" charset="0"/>
              </a:rPr>
              <a:t>slide</a:t>
            </a:r>
            <a:r>
              <a:rPr lang="en-GB" sz="1000" i="1" noProof="1" smtClean="0">
                <a:solidFill>
                  <a:schemeClr val="tx1">
                    <a:lumMod val="75000"/>
                    <a:lumOff val="25000"/>
                  </a:schemeClr>
                </a:solidFill>
                <a:latin typeface="Arial" panose="020B0604020202020204" pitchFamily="34" charset="0"/>
                <a:cs typeface="Arial" panose="020B0604020202020204" pitchFamily="34" charset="0"/>
              </a:rPr>
              <a:t>, når </a:t>
            </a:r>
            <a:r>
              <a:rPr lang="en-GB" sz="1000" i="1" noProof="1">
                <a:solidFill>
                  <a:schemeClr val="tx1">
                    <a:lumMod val="75000"/>
                    <a:lumOff val="25000"/>
                  </a:schemeClr>
                </a:solidFill>
                <a:latin typeface="Arial" panose="020B0604020202020204" pitchFamily="34" charset="0"/>
                <a:cs typeface="Arial" panose="020B0604020202020204" pitchFamily="34" charset="0"/>
              </a:rPr>
              <a:t>du laver et nyt slide</a:t>
            </a:r>
          </a:p>
        </p:txBody>
      </p:sp>
      <p:pic>
        <p:nvPicPr>
          <p:cNvPr id="32" name="Logo"/>
          <p:cNvPicPr>
            <a:picLocks noChangeAspect="1"/>
          </p:cNvPicPr>
          <p:nvPr userDrawn="1"/>
        </p:nvPicPr>
        <p:blipFill>
          <a:blip r:embed="rId6" cstate="print">
            <a:extLst>
              <a:ext uri="{28A0092B-C50C-407E-A947-70E740481C1C}">
                <a14:useLocalDpi xmlns:a14="http://schemas.microsoft.com/office/drawing/2010/main" val="0"/>
              </a:ext>
            </a:extLst>
          </a:blip>
          <a:stretch>
            <a:fillRect/>
          </a:stretch>
        </p:blipFill>
        <p:spPr>
          <a:xfrm>
            <a:off x="395999" y="6047999"/>
            <a:ext cx="689234" cy="417600"/>
          </a:xfrm>
          <a:prstGeom prst="rect">
            <a:avLst/>
          </a:prstGeom>
        </p:spPr>
      </p:pic>
      <p:pic>
        <p:nvPicPr>
          <p:cNvPr id="33" name="Billede 32"/>
          <p:cNvPicPr>
            <a:picLocks noChangeAspect="1"/>
          </p:cNvPicPr>
          <p:nvPr userDrawn="1"/>
        </p:nvPicPr>
        <p:blipFill>
          <a:blip r:embed="rId7">
            <a:extLst>
              <a:ext uri="{28A0092B-C50C-407E-A947-70E740481C1C}">
                <a14:useLocalDpi xmlns:a14="http://schemas.microsoft.com/office/drawing/2010/main" val="0"/>
              </a:ext>
            </a:extLst>
          </a:blip>
          <a:stretch>
            <a:fillRect/>
          </a:stretch>
        </p:blipFill>
        <p:spPr>
          <a:xfrm>
            <a:off x="-2783091" y="1973"/>
            <a:ext cx="2638457" cy="1481952"/>
          </a:xfrm>
          <a:prstGeom prst="rect">
            <a:avLst/>
          </a:prstGeom>
          <a:ln w="3175">
            <a:solidFill>
              <a:schemeClr val="accent5"/>
            </a:solidFill>
          </a:ln>
        </p:spPr>
      </p:pic>
    </p:spTree>
    <p:extLst>
      <p:ext uri="{BB962C8B-B14F-4D97-AF65-F5344CB8AC3E}">
        <p14:creationId xmlns:p14="http://schemas.microsoft.com/office/powerpoint/2010/main" val="238752775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Billede">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r>
              <a:rPr lang="da-DK" smtClean="0"/>
              <a:t>Fælleskommunal digital handlingsplan</a:t>
            </a:r>
            <a:endParaRPr lang="en-GB" dirty="0"/>
          </a:p>
        </p:txBody>
      </p:sp>
      <p:sp>
        <p:nvSpPr>
          <p:cNvPr id="4" name="Footer Placeholder 3"/>
          <p:cNvSpPr>
            <a:spLocks noGrp="1"/>
          </p:cNvSpPr>
          <p:nvPr>
            <p:ph type="ftr" sz="quarter" idx="11"/>
          </p:nvPr>
        </p:nvSpPr>
        <p:spPr/>
        <p:txBody>
          <a:bodyPr/>
          <a:lstStyle/>
          <a:p>
            <a:r>
              <a:rPr lang="da-DK" smtClean="0"/>
              <a:t>Fælleskommunal digital handlingsplan</a:t>
            </a:r>
            <a:endParaRPr lang="en-GB" dirty="0"/>
          </a:p>
        </p:txBody>
      </p:sp>
      <p:sp>
        <p:nvSpPr>
          <p:cNvPr id="2" name="Title 1"/>
          <p:cNvSpPr>
            <a:spLocks noGrp="1"/>
          </p:cNvSpPr>
          <p:nvPr>
            <p:ph type="title" hasCustomPrompt="1"/>
          </p:nvPr>
        </p:nvSpPr>
        <p:spPr/>
        <p:txBody>
          <a:bodyPr/>
          <a:lstStyle/>
          <a:p>
            <a:r>
              <a:rPr lang="da-DK" noProof="0" dirty="0" smtClean="0"/>
              <a:t>Overskrift i maksimalt to linjer</a:t>
            </a:r>
            <a:endParaRPr lang="en-GB" dirty="0"/>
          </a:p>
        </p:txBody>
      </p:sp>
      <p:sp>
        <p:nvSpPr>
          <p:cNvPr id="5" name="Slide Number Placeholder 4"/>
          <p:cNvSpPr>
            <a:spLocks noGrp="1"/>
          </p:cNvSpPr>
          <p:nvPr>
            <p:ph type="sldNum" sz="quarter" idx="12"/>
          </p:nvPr>
        </p:nvSpPr>
        <p:spPr/>
        <p:txBody>
          <a:bodyPr/>
          <a:lstStyle/>
          <a:p>
            <a:fld id="{45D37B1E-C366-494F-A587-962AD9AABC83}" type="slidenum">
              <a:rPr lang="en-GB" smtClean="0"/>
              <a:t>‹nr.›</a:t>
            </a:fld>
            <a:endParaRPr lang="en-GB" dirty="0"/>
          </a:p>
        </p:txBody>
      </p:sp>
      <p:sp>
        <p:nvSpPr>
          <p:cNvPr id="6" name="Pladsholder til billede 2"/>
          <p:cNvSpPr>
            <a:spLocks noGrp="1"/>
          </p:cNvSpPr>
          <p:nvPr>
            <p:ph type="pic" sz="quarter" idx="14"/>
          </p:nvPr>
        </p:nvSpPr>
        <p:spPr>
          <a:xfrm>
            <a:off x="1908175" y="1941512"/>
            <a:ext cx="9116086" cy="3726000"/>
          </a:xfrm>
          <a:solidFill>
            <a:srgbClr val="9B9B9B"/>
          </a:solidFill>
        </p:spPr>
        <p:txBody>
          <a:bodyPr/>
          <a:lstStyle>
            <a:lvl1pPr algn="ctr">
              <a:defRPr b="0">
                <a:solidFill>
                  <a:schemeClr val="bg1"/>
                </a:solidFill>
              </a:defRPr>
            </a:lvl1pPr>
          </a:lstStyle>
          <a:p>
            <a:r>
              <a:rPr lang="da-DK" dirty="0" smtClean="0"/>
              <a:t>Klik på ikonet for at tilføje et billede</a:t>
            </a:r>
            <a:endParaRPr lang="da-DK" dirty="0"/>
          </a:p>
        </p:txBody>
      </p:sp>
      <p:pic>
        <p:nvPicPr>
          <p:cNvPr id="14" name="Billede 13"/>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783091" y="0"/>
            <a:ext cx="2638457" cy="1485897"/>
          </a:xfrm>
          <a:prstGeom prst="rect">
            <a:avLst/>
          </a:prstGeom>
          <a:ln w="3175">
            <a:solidFill>
              <a:schemeClr val="accent5"/>
            </a:solidFill>
          </a:ln>
        </p:spPr>
      </p:pic>
      <p:grpSp>
        <p:nvGrpSpPr>
          <p:cNvPr id="15" name="Gruppe 14"/>
          <p:cNvGrpSpPr/>
          <p:nvPr userDrawn="1"/>
        </p:nvGrpSpPr>
        <p:grpSpPr>
          <a:xfrm>
            <a:off x="-2593570" y="1548000"/>
            <a:ext cx="2484101" cy="2698321"/>
            <a:chOff x="-2593570" y="4522748"/>
            <a:chExt cx="2484101" cy="2698321"/>
          </a:xfrm>
        </p:grpSpPr>
        <p:sp>
          <p:nvSpPr>
            <p:cNvPr id="16" name="TextBox 5"/>
            <p:cNvSpPr txBox="1">
              <a:spLocks noChangeArrowheads="1"/>
            </p:cNvSpPr>
            <p:nvPr userDrawn="1"/>
          </p:nvSpPr>
          <p:spPr bwMode="auto">
            <a:xfrm>
              <a:off x="-2593570" y="4522748"/>
              <a:ext cx="2451171" cy="23083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spcAft>
                  <a:spcPts val="600"/>
                </a:spcAft>
                <a:defRPr/>
              </a:pPr>
              <a:r>
                <a:rPr lang="da-DK" sz="1000" b="1" noProof="1" smtClean="0">
                  <a:solidFill>
                    <a:schemeClr val="tx1">
                      <a:lumMod val="75000"/>
                      <a:lumOff val="25000"/>
                    </a:schemeClr>
                  </a:solidFill>
                </a:rPr>
                <a:t>Billede</a:t>
              </a:r>
            </a:p>
            <a:p>
              <a:pPr algn="r" eaLnBrk="1" hangingPunct="1">
                <a:spcAft>
                  <a:spcPts val="300"/>
                </a:spcAft>
                <a:defRPr/>
              </a:pPr>
              <a:endParaRPr lang="da-DK" sz="1000" b="1" noProof="1" smtClean="0">
                <a:solidFill>
                  <a:schemeClr val="tx1">
                    <a:lumMod val="75000"/>
                    <a:lumOff val="25000"/>
                  </a:schemeClr>
                </a:solidFill>
              </a:endParaRPr>
            </a:p>
            <a:p>
              <a:pPr algn="r" eaLnBrk="1" hangingPunct="1">
                <a:spcAft>
                  <a:spcPts val="300"/>
                </a:spcAft>
                <a:defRPr/>
              </a:pPr>
              <a:r>
                <a:rPr lang="da-DK" sz="1000" b="1" noProof="1" smtClean="0">
                  <a:solidFill>
                    <a:schemeClr val="tx1">
                      <a:lumMod val="75000"/>
                      <a:lumOff val="25000"/>
                    </a:schemeClr>
                  </a:solidFill>
                </a:rPr>
                <a:t>Indsæt billede</a:t>
              </a:r>
            </a:p>
            <a:p>
              <a:pPr algn="r" eaLnBrk="1" hangingPunct="1">
                <a:spcBef>
                  <a:spcPts val="0"/>
                </a:spcBef>
                <a:spcAft>
                  <a:spcPts val="240"/>
                </a:spcAft>
                <a:buFontTx/>
                <a:buNone/>
                <a:defRPr/>
              </a:pPr>
              <a:r>
                <a:rPr lang="da-DK" sz="1000" b="1" noProof="1" smtClean="0">
                  <a:solidFill>
                    <a:schemeClr val="tx1">
                      <a:lumMod val="75000"/>
                      <a:lumOff val="25000"/>
                    </a:schemeClr>
                  </a:solidFill>
                </a:rPr>
                <a:t>1.</a:t>
              </a:r>
              <a:r>
                <a:rPr lang="da-DK" sz="1000" noProof="1" smtClean="0">
                  <a:solidFill>
                    <a:schemeClr val="tx1">
                      <a:lumMod val="75000"/>
                      <a:lumOff val="25000"/>
                    </a:schemeClr>
                  </a:solidFill>
                </a:rPr>
                <a:t> Klik på det lille billede-indsættelsesikon </a:t>
              </a:r>
              <a:br>
                <a:rPr lang="da-DK" sz="1000" noProof="1" smtClean="0">
                  <a:solidFill>
                    <a:schemeClr val="tx1">
                      <a:lumMod val="75000"/>
                      <a:lumOff val="25000"/>
                    </a:schemeClr>
                  </a:solidFill>
                </a:rPr>
              </a:br>
              <a:r>
                <a:rPr lang="da-DK" sz="1000" noProof="1" smtClean="0">
                  <a:solidFill>
                    <a:schemeClr val="tx1">
                      <a:lumMod val="75000"/>
                      <a:lumOff val="25000"/>
                    </a:schemeClr>
                  </a:solidFill>
                </a:rPr>
                <a:t>i midten</a:t>
              </a:r>
              <a:r>
                <a:rPr lang="da-DK" sz="1000" baseline="0" noProof="1" smtClean="0">
                  <a:solidFill>
                    <a:schemeClr val="tx1">
                      <a:lumMod val="75000"/>
                      <a:lumOff val="25000"/>
                    </a:schemeClr>
                  </a:solidFill>
                </a:rPr>
                <a:t> </a:t>
              </a:r>
              <a:r>
                <a:rPr lang="da-DK" sz="1000" noProof="1" smtClean="0">
                  <a:solidFill>
                    <a:schemeClr val="tx1">
                      <a:lumMod val="75000"/>
                      <a:lumOff val="25000"/>
                    </a:schemeClr>
                  </a:solidFill>
                </a:rPr>
                <a:t>af pladsholderen</a:t>
              </a:r>
            </a:p>
            <a:p>
              <a:pPr algn="r" eaLnBrk="1" hangingPunct="1">
                <a:spcBef>
                  <a:spcPts val="0"/>
                </a:spcBef>
                <a:spcAft>
                  <a:spcPts val="240"/>
                </a:spcAft>
                <a:buFontTx/>
                <a:buNone/>
                <a:defRPr/>
              </a:pPr>
              <a:r>
                <a:rPr lang="da-DK" sz="1000" b="1" noProof="1" smtClean="0">
                  <a:solidFill>
                    <a:schemeClr val="tx1">
                      <a:lumMod val="75000"/>
                      <a:lumOff val="25000"/>
                    </a:schemeClr>
                  </a:solidFill>
                </a:rPr>
                <a:t>2. </a:t>
              </a:r>
              <a:r>
                <a:rPr lang="da-DK" sz="1000" noProof="1" smtClean="0">
                  <a:solidFill>
                    <a:schemeClr val="tx1">
                      <a:lumMod val="75000"/>
                      <a:lumOff val="25000"/>
                    </a:schemeClr>
                  </a:solidFill>
                </a:rPr>
                <a:t>Indsæt det ønskede billede</a:t>
              </a:r>
            </a:p>
            <a:p>
              <a:pPr algn="r" eaLnBrk="1" hangingPunct="1">
                <a:spcBef>
                  <a:spcPts val="0"/>
                </a:spcBef>
                <a:spcAft>
                  <a:spcPts val="240"/>
                </a:spcAft>
                <a:buFontTx/>
                <a:buNone/>
                <a:defRPr/>
              </a:pPr>
              <a:r>
                <a:rPr lang="da-DK" sz="1000" b="1" noProof="1" smtClean="0">
                  <a:solidFill>
                    <a:schemeClr val="tx1">
                      <a:lumMod val="75000"/>
                      <a:lumOff val="25000"/>
                    </a:schemeClr>
                  </a:solidFill>
                </a:rPr>
                <a:t>3.</a:t>
              </a:r>
              <a:r>
                <a:rPr lang="da-DK" sz="1000" noProof="1" smtClean="0">
                  <a:solidFill>
                    <a:schemeClr val="tx1">
                      <a:lumMod val="75000"/>
                      <a:lumOff val="25000"/>
                    </a:schemeClr>
                  </a:solidFill>
                </a:rPr>
                <a:t> Klik </a:t>
              </a:r>
              <a:r>
                <a:rPr lang="da-DK" sz="1000" b="1" noProof="1" smtClean="0">
                  <a:solidFill>
                    <a:schemeClr val="tx1">
                      <a:lumMod val="75000"/>
                      <a:lumOff val="25000"/>
                    </a:schemeClr>
                  </a:solidFill>
                </a:rPr>
                <a:t>Beskær </a:t>
              </a:r>
              <a:r>
                <a:rPr lang="da-DK" sz="1000" noProof="1" smtClean="0">
                  <a:solidFill>
                    <a:schemeClr val="tx1">
                      <a:lumMod val="75000"/>
                      <a:lumOff val="25000"/>
                    </a:schemeClr>
                  </a:solidFill>
                </a:rPr>
                <a:t>for at ændre</a:t>
              </a:r>
              <a:br>
                <a:rPr lang="da-DK" sz="1000" noProof="1" smtClean="0">
                  <a:solidFill>
                    <a:schemeClr val="tx1">
                      <a:lumMod val="75000"/>
                      <a:lumOff val="25000"/>
                    </a:schemeClr>
                  </a:solidFill>
                </a:rPr>
              </a:br>
              <a:r>
                <a:rPr lang="da-DK" sz="1000" noProof="1" smtClean="0">
                  <a:solidFill>
                    <a:schemeClr val="tx1">
                      <a:lumMod val="75000"/>
                      <a:lumOff val="25000"/>
                    </a:schemeClr>
                  </a:solidFill>
                </a:rPr>
                <a:t>billedets fokus/størrelse</a:t>
              </a:r>
            </a:p>
            <a:p>
              <a:pPr algn="r" eaLnBrk="1" hangingPunct="1">
                <a:spcBef>
                  <a:spcPct val="0"/>
                </a:spcBef>
                <a:spcAft>
                  <a:spcPts val="240"/>
                </a:spcAft>
                <a:buFontTx/>
                <a:buNone/>
                <a:defRPr/>
              </a:pPr>
              <a:endParaRPr lang="da-DK" altLang="da-DK" sz="1000" b="1" noProof="1" smtClean="0">
                <a:solidFill>
                  <a:schemeClr val="tx1">
                    <a:lumMod val="75000"/>
                    <a:lumOff val="25000"/>
                  </a:schemeClr>
                </a:solidFill>
                <a:cs typeface="Arial" pitchFamily="34" charset="0"/>
              </a:endParaRPr>
            </a:p>
            <a:p>
              <a:pPr algn="r" eaLnBrk="1" hangingPunct="1">
                <a:spcBef>
                  <a:spcPct val="0"/>
                </a:spcBef>
                <a:spcAft>
                  <a:spcPts val="240"/>
                </a:spcAft>
                <a:buFontTx/>
                <a:buNone/>
                <a:defRPr/>
              </a:pPr>
              <a:endParaRPr lang="da-DK" altLang="da-DK" sz="1000" b="1" noProof="1" smtClean="0">
                <a:solidFill>
                  <a:schemeClr val="tx1">
                    <a:lumMod val="75000"/>
                    <a:lumOff val="25000"/>
                  </a:schemeClr>
                </a:solidFill>
                <a:cs typeface="Arial" pitchFamily="34" charset="0"/>
              </a:endParaRPr>
            </a:p>
            <a:p>
              <a:pPr algn="r" eaLnBrk="1" hangingPunct="1">
                <a:spcBef>
                  <a:spcPct val="0"/>
                </a:spcBef>
                <a:spcAft>
                  <a:spcPts val="240"/>
                </a:spcAft>
                <a:buFontTx/>
                <a:buNone/>
                <a:defRPr/>
              </a:pPr>
              <a:r>
                <a:rPr lang="da-DK" altLang="da-DK" sz="1000" b="1" noProof="1" smtClean="0">
                  <a:solidFill>
                    <a:schemeClr val="tx1">
                      <a:lumMod val="75000"/>
                      <a:lumOff val="25000"/>
                    </a:schemeClr>
                  </a:solidFill>
                  <a:cs typeface="Arial" pitchFamily="34" charset="0"/>
                </a:rPr>
                <a:t>4. </a:t>
              </a:r>
              <a:r>
                <a:rPr lang="da-DK" altLang="da-DK" sz="1000" noProof="1" smtClean="0">
                  <a:solidFill>
                    <a:schemeClr val="tx1">
                      <a:lumMod val="75000"/>
                      <a:lumOff val="25000"/>
                    </a:schemeClr>
                  </a:solidFill>
                  <a:cs typeface="Arial" pitchFamily="34" charset="0"/>
                </a:rPr>
                <a:t>Ønsker du at skalere billedet, så hold </a:t>
              </a:r>
              <a:r>
                <a:rPr lang="da-DK" altLang="da-DK" sz="1000" b="1" noProof="1" smtClean="0">
                  <a:solidFill>
                    <a:schemeClr val="tx1">
                      <a:lumMod val="75000"/>
                      <a:lumOff val="25000"/>
                    </a:schemeClr>
                  </a:solidFill>
                  <a:cs typeface="Arial" pitchFamily="34" charset="0"/>
                </a:rPr>
                <a:t>SHIFT</a:t>
              </a:r>
              <a:r>
                <a:rPr lang="da-DK" altLang="da-DK" sz="1000" noProof="1" smtClean="0">
                  <a:solidFill>
                    <a:schemeClr val="tx1">
                      <a:lumMod val="75000"/>
                      <a:lumOff val="25000"/>
                    </a:schemeClr>
                  </a:solidFill>
                  <a:cs typeface="Arial" pitchFamily="34" charset="0"/>
                </a:rPr>
                <a:t>-knappen nede, mens der trækkes i billedets hjørner</a:t>
              </a:r>
            </a:p>
          </p:txBody>
        </p:sp>
        <p:pic>
          <p:nvPicPr>
            <p:cNvPr id="17" name="Billede 58"/>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482849" y="6843857"/>
              <a:ext cx="330033" cy="377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8" name="Rounded Rectangle 25"/>
            <p:cNvSpPr/>
            <p:nvPr userDrawn="1"/>
          </p:nvSpPr>
          <p:spPr bwMode="auto">
            <a:xfrm>
              <a:off x="-478018" y="6842378"/>
              <a:ext cx="185738" cy="152400"/>
            </a:xfrm>
            <a:prstGeom prst="roundRect">
              <a:avLst/>
            </a:prstGeom>
            <a:noFill/>
            <a:ln w="19050">
              <a:solidFill>
                <a:srgbClr val="E31E36"/>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da-DK" sz="2000" noProof="1"/>
            </a:p>
          </p:txBody>
        </p:sp>
        <p:pic>
          <p:nvPicPr>
            <p:cNvPr id="19" name="Billede 56"/>
            <p:cNvPicPr>
              <a:picLocks noChangeAspect="1"/>
            </p:cNvPicPr>
            <p:nvPr userDrawn="1"/>
          </p:nvPicPr>
          <p:blipFill>
            <a:blip r:embed="rId4">
              <a:extLst>
                <a:ext uri="{28A0092B-C50C-407E-A947-70E740481C1C}">
                  <a14:useLocalDpi xmlns:a14="http://schemas.microsoft.com/office/drawing/2010/main" val="0"/>
                </a:ext>
              </a:extLst>
            </a:blip>
            <a:srcRect/>
            <a:stretch>
              <a:fillRect/>
            </a:stretch>
          </p:blipFill>
          <p:spPr bwMode="auto">
            <a:xfrm>
              <a:off x="-482849" y="5950060"/>
              <a:ext cx="373380" cy="3276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13" name="TextBox 7"/>
          <p:cNvSpPr txBox="1"/>
          <p:nvPr userDrawn="1"/>
        </p:nvSpPr>
        <p:spPr>
          <a:xfrm>
            <a:off x="-2785322" y="5888924"/>
            <a:ext cx="2642921" cy="1013098"/>
          </a:xfrm>
          <a:prstGeom prst="rect">
            <a:avLst/>
          </a:prstGeom>
          <a:noFill/>
        </p:spPr>
        <p:txBody>
          <a:bodyPr wrap="square" lIns="0" tIns="0" rIns="0" bIns="0">
            <a:spAutoFit/>
          </a:bodyPr>
          <a:lst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eaLnBrk="1" hangingPunct="1">
              <a:spcBef>
                <a:spcPts val="0"/>
              </a:spcBef>
              <a:spcAft>
                <a:spcPts val="300"/>
              </a:spcAft>
              <a:defRPr/>
            </a:pPr>
            <a:r>
              <a:rPr lang="en-GB" sz="1000" b="1" noProof="1">
                <a:solidFill>
                  <a:schemeClr val="tx1">
                    <a:lumMod val="75000"/>
                    <a:lumOff val="25000"/>
                  </a:schemeClr>
                </a:solidFill>
                <a:latin typeface="Arial" panose="020B0604020202020204" pitchFamily="34" charset="0"/>
                <a:cs typeface="Arial" panose="020B0604020202020204" pitchFamily="34" charset="0"/>
              </a:rPr>
              <a:t>Vælg layout/design</a:t>
            </a:r>
          </a:p>
          <a:p>
            <a:pPr algn="r" eaLnBrk="1" hangingPunct="1">
              <a:spcBef>
                <a:spcPts val="0"/>
              </a:spcBef>
              <a:spcAft>
                <a:spcPts val="240"/>
              </a:spcAft>
              <a:defRPr/>
            </a:pPr>
            <a:r>
              <a:rPr lang="en-GB" sz="1000" b="1" noProof="1">
                <a:solidFill>
                  <a:schemeClr val="tx1">
                    <a:lumMod val="75000"/>
                    <a:lumOff val="25000"/>
                  </a:schemeClr>
                </a:solidFill>
                <a:latin typeface="Arial" panose="020B0604020202020204" pitchFamily="34" charset="0"/>
                <a:cs typeface="Arial" panose="020B0604020202020204" pitchFamily="34" charset="0"/>
              </a:rPr>
              <a:t>1. </a:t>
            </a:r>
            <a:r>
              <a:rPr lang="en-GB" sz="1000" noProof="1">
                <a:solidFill>
                  <a:schemeClr val="tx1">
                    <a:lumMod val="75000"/>
                    <a:lumOff val="25000"/>
                  </a:schemeClr>
                </a:solidFill>
                <a:latin typeface="Arial" panose="020B0604020202020204" pitchFamily="34" charset="0"/>
                <a:cs typeface="Arial" panose="020B0604020202020204" pitchFamily="34" charset="0"/>
              </a:rPr>
              <a:t>Højreklik </a:t>
            </a:r>
            <a:r>
              <a:rPr lang="en-GB" sz="1000" noProof="1" smtClean="0">
                <a:solidFill>
                  <a:schemeClr val="tx1">
                    <a:lumMod val="75000"/>
                    <a:lumOff val="25000"/>
                  </a:schemeClr>
                </a:solidFill>
                <a:latin typeface="Arial" panose="020B0604020202020204" pitchFamily="34" charset="0"/>
                <a:cs typeface="Arial" panose="020B0604020202020204" pitchFamily="34" charset="0"/>
              </a:rPr>
              <a:t>på slide i venstre side </a:t>
            </a:r>
            <a:endParaRPr lang="en-GB" sz="1000" noProof="1">
              <a:solidFill>
                <a:schemeClr val="tx1">
                  <a:lumMod val="75000"/>
                  <a:lumOff val="25000"/>
                </a:schemeClr>
              </a:solidFill>
              <a:latin typeface="Arial" panose="020B0604020202020204" pitchFamily="34" charset="0"/>
              <a:cs typeface="Arial" panose="020B0604020202020204" pitchFamily="34" charset="0"/>
            </a:endParaRPr>
          </a:p>
          <a:p>
            <a:pPr algn="r" eaLnBrk="1" hangingPunct="1">
              <a:spcBef>
                <a:spcPts val="0"/>
              </a:spcBef>
              <a:spcAft>
                <a:spcPts val="240"/>
              </a:spcAft>
              <a:defRPr/>
            </a:pPr>
            <a:r>
              <a:rPr lang="en-GB" sz="1000" b="1" noProof="1">
                <a:solidFill>
                  <a:schemeClr val="tx1">
                    <a:lumMod val="75000"/>
                    <a:lumOff val="25000"/>
                  </a:schemeClr>
                </a:solidFill>
                <a:latin typeface="Arial" panose="020B0604020202020204" pitchFamily="34" charset="0"/>
                <a:cs typeface="Arial" panose="020B0604020202020204" pitchFamily="34" charset="0"/>
              </a:rPr>
              <a:t>2. </a:t>
            </a:r>
            <a:r>
              <a:rPr lang="en-GB" sz="1000" noProof="1">
                <a:solidFill>
                  <a:schemeClr val="tx1">
                    <a:lumMod val="75000"/>
                    <a:lumOff val="25000"/>
                  </a:schemeClr>
                </a:solidFill>
                <a:latin typeface="Arial" panose="020B0604020202020204" pitchFamily="34" charset="0"/>
                <a:cs typeface="Arial" panose="020B0604020202020204" pitchFamily="34" charset="0"/>
              </a:rPr>
              <a:t>Vælg et passende layout </a:t>
            </a:r>
            <a:r>
              <a:rPr lang="en-GB" sz="1000" noProof="1" smtClean="0">
                <a:solidFill>
                  <a:schemeClr val="tx1">
                    <a:lumMod val="75000"/>
                    <a:lumOff val="25000"/>
                  </a:schemeClr>
                </a:solidFill>
                <a:latin typeface="Arial" panose="020B0604020202020204" pitchFamily="34" charset="0"/>
                <a:cs typeface="Arial" panose="020B0604020202020204" pitchFamily="34" charset="0"/>
              </a:rPr>
              <a:t/>
            </a:r>
            <a:br>
              <a:rPr lang="en-GB" sz="1000" noProof="1" smtClean="0">
                <a:solidFill>
                  <a:schemeClr val="tx1">
                    <a:lumMod val="75000"/>
                    <a:lumOff val="25000"/>
                  </a:schemeClr>
                </a:solidFill>
                <a:latin typeface="Arial" panose="020B0604020202020204" pitchFamily="34" charset="0"/>
                <a:cs typeface="Arial" panose="020B0604020202020204" pitchFamily="34" charset="0"/>
              </a:rPr>
            </a:br>
            <a:r>
              <a:rPr lang="en-GB" sz="1000" noProof="1" smtClean="0">
                <a:solidFill>
                  <a:schemeClr val="tx1">
                    <a:lumMod val="75000"/>
                    <a:lumOff val="25000"/>
                  </a:schemeClr>
                </a:solidFill>
                <a:latin typeface="Arial" panose="020B0604020202020204" pitchFamily="34" charset="0"/>
                <a:cs typeface="Arial" panose="020B0604020202020204" pitchFamily="34" charset="0"/>
              </a:rPr>
              <a:t>fra </a:t>
            </a:r>
            <a:r>
              <a:rPr lang="en-GB" sz="1000" noProof="1">
                <a:solidFill>
                  <a:schemeClr val="tx1">
                    <a:lumMod val="75000"/>
                    <a:lumOff val="25000"/>
                  </a:schemeClr>
                </a:solidFill>
                <a:latin typeface="Arial" panose="020B0604020202020204" pitchFamily="34" charset="0"/>
                <a:cs typeface="Arial" panose="020B0604020202020204" pitchFamily="34" charset="0"/>
              </a:rPr>
              <a:t>“drop ned” </a:t>
            </a:r>
            <a:r>
              <a:rPr lang="en-GB" sz="1000" noProof="1" smtClean="0">
                <a:solidFill>
                  <a:schemeClr val="tx1">
                    <a:lumMod val="75000"/>
                    <a:lumOff val="25000"/>
                  </a:schemeClr>
                </a:solidFill>
                <a:latin typeface="Arial" panose="020B0604020202020204" pitchFamily="34" charset="0"/>
                <a:cs typeface="Arial" panose="020B0604020202020204" pitchFamily="34" charset="0"/>
              </a:rPr>
              <a:t>menuen</a:t>
            </a:r>
            <a:endParaRPr lang="en-GB" sz="1000" noProof="1">
              <a:solidFill>
                <a:schemeClr val="tx1">
                  <a:lumMod val="75000"/>
                  <a:lumOff val="25000"/>
                </a:schemeClr>
              </a:solidFill>
              <a:latin typeface="Arial" panose="020B0604020202020204" pitchFamily="34" charset="0"/>
              <a:cs typeface="Arial" panose="020B0604020202020204" pitchFamily="34" charset="0"/>
            </a:endParaRPr>
          </a:p>
          <a:p>
            <a:pPr algn="r" eaLnBrk="1" hangingPunct="1">
              <a:spcBef>
                <a:spcPts val="0"/>
              </a:spcBef>
              <a:spcAft>
                <a:spcPts val="240"/>
              </a:spcAft>
              <a:defRPr/>
            </a:pPr>
            <a:r>
              <a:rPr lang="en-GB" sz="1000" i="1" noProof="1" smtClean="0">
                <a:solidFill>
                  <a:schemeClr val="tx1">
                    <a:lumMod val="75000"/>
                    <a:lumOff val="25000"/>
                  </a:schemeClr>
                </a:solidFill>
                <a:latin typeface="Arial" panose="020B0604020202020204" pitchFamily="34" charset="0"/>
                <a:cs typeface="Arial" panose="020B0604020202020204" pitchFamily="34" charset="0"/>
              </a:rPr>
              <a:t>Alternativt </a:t>
            </a:r>
            <a:r>
              <a:rPr lang="en-GB" sz="1000" i="1" noProof="1">
                <a:solidFill>
                  <a:schemeClr val="tx1">
                    <a:lumMod val="75000"/>
                    <a:lumOff val="25000"/>
                  </a:schemeClr>
                </a:solidFill>
                <a:latin typeface="Arial" panose="020B0604020202020204" pitchFamily="34" charset="0"/>
                <a:cs typeface="Arial" panose="020B0604020202020204" pitchFamily="34" charset="0"/>
              </a:rPr>
              <a:t>kan du </a:t>
            </a:r>
            <a:r>
              <a:rPr lang="en-GB" sz="1000" i="1" noProof="1" smtClean="0">
                <a:solidFill>
                  <a:schemeClr val="tx1">
                    <a:lumMod val="75000"/>
                    <a:lumOff val="25000"/>
                  </a:schemeClr>
                </a:solidFill>
                <a:latin typeface="Arial" panose="020B0604020202020204" pitchFamily="34" charset="0"/>
                <a:cs typeface="Arial" panose="020B0604020202020204" pitchFamily="34" charset="0"/>
              </a:rPr>
              <a:t>vælge </a:t>
            </a:r>
            <a:r>
              <a:rPr lang="en-GB" sz="1000" i="1" noProof="1">
                <a:solidFill>
                  <a:schemeClr val="tx1">
                    <a:lumMod val="75000"/>
                    <a:lumOff val="25000"/>
                  </a:schemeClr>
                </a:solidFill>
                <a:latin typeface="Arial" panose="020B0604020202020204" pitchFamily="34" charset="0"/>
                <a:cs typeface="Arial" panose="020B0604020202020204" pitchFamily="34" charset="0"/>
              </a:rPr>
              <a:t>layout </a:t>
            </a:r>
            <a:r>
              <a:rPr lang="en-GB" sz="1000" i="1" noProof="1" smtClean="0">
                <a:solidFill>
                  <a:schemeClr val="tx1">
                    <a:lumMod val="75000"/>
                    <a:lumOff val="25000"/>
                  </a:schemeClr>
                </a:solidFill>
                <a:latin typeface="Arial" panose="020B0604020202020204" pitchFamily="34" charset="0"/>
                <a:cs typeface="Arial" panose="020B0604020202020204" pitchFamily="34" charset="0"/>
              </a:rPr>
              <a:t>direkte </a:t>
            </a:r>
            <a:r>
              <a:rPr lang="en-GB" sz="1000" i="1" noProof="1">
                <a:solidFill>
                  <a:schemeClr val="tx1">
                    <a:lumMod val="75000"/>
                    <a:lumOff val="25000"/>
                  </a:schemeClr>
                </a:solidFill>
                <a:latin typeface="Arial" panose="020B0604020202020204" pitchFamily="34" charset="0"/>
                <a:cs typeface="Arial" panose="020B0604020202020204" pitchFamily="34" charset="0"/>
              </a:rPr>
              <a:t>under knappen </a:t>
            </a:r>
            <a:r>
              <a:rPr lang="en-GB" sz="1000" b="1" i="1" noProof="1">
                <a:solidFill>
                  <a:schemeClr val="tx1">
                    <a:lumMod val="75000"/>
                    <a:lumOff val="25000"/>
                  </a:schemeClr>
                </a:solidFill>
                <a:latin typeface="Arial" panose="020B0604020202020204" pitchFamily="34" charset="0"/>
                <a:cs typeface="Arial" panose="020B0604020202020204" pitchFamily="34" charset="0"/>
              </a:rPr>
              <a:t>Nyt </a:t>
            </a:r>
            <a:r>
              <a:rPr lang="en-GB" sz="1000" b="1" i="1" noProof="1" smtClean="0">
                <a:solidFill>
                  <a:schemeClr val="tx1">
                    <a:lumMod val="75000"/>
                    <a:lumOff val="25000"/>
                  </a:schemeClr>
                </a:solidFill>
                <a:latin typeface="Arial" panose="020B0604020202020204" pitchFamily="34" charset="0"/>
                <a:cs typeface="Arial" panose="020B0604020202020204" pitchFamily="34" charset="0"/>
              </a:rPr>
              <a:t>slide</a:t>
            </a:r>
            <a:r>
              <a:rPr lang="en-GB" sz="1000" i="1" noProof="1" smtClean="0">
                <a:solidFill>
                  <a:schemeClr val="tx1">
                    <a:lumMod val="75000"/>
                    <a:lumOff val="25000"/>
                  </a:schemeClr>
                </a:solidFill>
                <a:latin typeface="Arial" panose="020B0604020202020204" pitchFamily="34" charset="0"/>
                <a:cs typeface="Arial" panose="020B0604020202020204" pitchFamily="34" charset="0"/>
              </a:rPr>
              <a:t>, når </a:t>
            </a:r>
            <a:r>
              <a:rPr lang="en-GB" sz="1000" i="1" noProof="1">
                <a:solidFill>
                  <a:schemeClr val="tx1">
                    <a:lumMod val="75000"/>
                    <a:lumOff val="25000"/>
                  </a:schemeClr>
                </a:solidFill>
                <a:latin typeface="Arial" panose="020B0604020202020204" pitchFamily="34" charset="0"/>
                <a:cs typeface="Arial" panose="020B0604020202020204" pitchFamily="34" charset="0"/>
              </a:rPr>
              <a:t>du laver et nyt slide</a:t>
            </a:r>
          </a:p>
        </p:txBody>
      </p:sp>
    </p:spTree>
    <p:extLst>
      <p:ext uri="{BB962C8B-B14F-4D97-AF65-F5344CB8AC3E}">
        <p14:creationId xmlns:p14="http://schemas.microsoft.com/office/powerpoint/2010/main" val="289997506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preserve="1" userDrawn="1">
  <p:cSld name="Billede med kant">
    <p:spTree>
      <p:nvGrpSpPr>
        <p:cNvPr id="1" name=""/>
        <p:cNvGrpSpPr/>
        <p:nvPr/>
      </p:nvGrpSpPr>
      <p:grpSpPr>
        <a:xfrm>
          <a:off x="0" y="0"/>
          <a:ext cx="0" cy="0"/>
          <a:chOff x="0" y="0"/>
          <a:chExt cx="0" cy="0"/>
        </a:xfrm>
      </p:grpSpPr>
      <p:sp>
        <p:nvSpPr>
          <p:cNvPr id="18" name="Grafik"/>
          <p:cNvSpPr>
            <a:spLocks/>
          </p:cNvSpPr>
          <p:nvPr userDrawn="1"/>
        </p:nvSpPr>
        <p:spPr bwMode="auto">
          <a:xfrm>
            <a:off x="0" y="1588"/>
            <a:ext cx="12189600" cy="6859588"/>
          </a:xfrm>
          <a:custGeom>
            <a:avLst/>
            <a:gdLst>
              <a:gd name="T0" fmla="*/ 7677 w 7677"/>
              <a:gd name="T1" fmla="*/ 499 h 4321"/>
              <a:gd name="T2" fmla="*/ 7677 w 7677"/>
              <a:gd name="T3" fmla="*/ 0 h 4321"/>
              <a:gd name="T4" fmla="*/ 0 w 7677"/>
              <a:gd name="T5" fmla="*/ 0 h 4321"/>
              <a:gd name="T6" fmla="*/ 0 w 7677"/>
              <a:gd name="T7" fmla="*/ 499 h 4321"/>
              <a:gd name="T8" fmla="*/ 0 w 7677"/>
              <a:gd name="T9" fmla="*/ 4321 h 4321"/>
              <a:gd name="T10" fmla="*/ 499 w 7677"/>
              <a:gd name="T11" fmla="*/ 4321 h 4321"/>
              <a:gd name="T12" fmla="*/ 499 w 7677"/>
              <a:gd name="T13" fmla="*/ 499 h 4321"/>
              <a:gd name="T14" fmla="*/ 7677 w 7677"/>
              <a:gd name="T15" fmla="*/ 499 h 4321"/>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7677" h="4321">
                <a:moveTo>
                  <a:pt x="7677" y="499"/>
                </a:moveTo>
                <a:lnTo>
                  <a:pt x="7677" y="0"/>
                </a:lnTo>
                <a:lnTo>
                  <a:pt x="0" y="0"/>
                </a:lnTo>
                <a:lnTo>
                  <a:pt x="0" y="499"/>
                </a:lnTo>
                <a:lnTo>
                  <a:pt x="0" y="4321"/>
                </a:lnTo>
                <a:lnTo>
                  <a:pt x="499" y="4321"/>
                </a:lnTo>
                <a:lnTo>
                  <a:pt x="499" y="499"/>
                </a:lnTo>
                <a:lnTo>
                  <a:pt x="7677" y="499"/>
                </a:lnTo>
                <a:close/>
              </a:path>
            </a:pathLst>
          </a:custGeom>
          <a:solidFill>
            <a:srgbClr val="003B7A"/>
          </a:solidFill>
          <a:ln>
            <a:noFill/>
          </a:ln>
        </p:spPr>
        <p:txBody>
          <a:bodyPr vert="horz" wrap="square" lIns="91440" tIns="45720" rIns="91440" bIns="45720" numCol="1" anchor="t" anchorCtr="0" compatLnSpc="1">
            <a:prstTxWarp prst="textNoShape">
              <a:avLst/>
            </a:prstTxWarp>
          </a:bodyPr>
          <a:lstStyle/>
          <a:p>
            <a:endParaRPr lang="da-DK"/>
          </a:p>
        </p:txBody>
      </p:sp>
      <p:sp>
        <p:nvSpPr>
          <p:cNvPr id="7" name="Pladsholder til dato 6"/>
          <p:cNvSpPr>
            <a:spLocks noGrp="1"/>
          </p:cNvSpPr>
          <p:nvPr>
            <p:ph type="dt" sz="half" idx="15"/>
          </p:nvPr>
        </p:nvSpPr>
        <p:spPr/>
        <p:txBody>
          <a:bodyPr/>
          <a:lstStyle>
            <a:lvl1pPr>
              <a:defRPr>
                <a:solidFill>
                  <a:schemeClr val="bg1"/>
                </a:solidFill>
              </a:defRPr>
            </a:lvl1pPr>
          </a:lstStyle>
          <a:p>
            <a:r>
              <a:rPr lang="da-DK" smtClean="0"/>
              <a:t>Fælleskommunal digital handlingsplan</a:t>
            </a:r>
            <a:endParaRPr lang="en-GB" dirty="0"/>
          </a:p>
        </p:txBody>
      </p:sp>
      <p:sp>
        <p:nvSpPr>
          <p:cNvPr id="8" name="Pladsholder til sidefod 7"/>
          <p:cNvSpPr>
            <a:spLocks noGrp="1"/>
          </p:cNvSpPr>
          <p:nvPr>
            <p:ph type="ftr" sz="quarter" idx="16"/>
          </p:nvPr>
        </p:nvSpPr>
        <p:spPr/>
        <p:txBody>
          <a:bodyPr/>
          <a:lstStyle>
            <a:lvl1pPr>
              <a:defRPr>
                <a:solidFill>
                  <a:schemeClr val="bg1"/>
                </a:solidFill>
              </a:defRPr>
            </a:lvl1pPr>
          </a:lstStyle>
          <a:p>
            <a:r>
              <a:rPr lang="da-DK" smtClean="0"/>
              <a:t>Fælleskommunal digital handlingsplan</a:t>
            </a:r>
            <a:endParaRPr lang="en-GB" dirty="0"/>
          </a:p>
        </p:txBody>
      </p:sp>
      <p:sp>
        <p:nvSpPr>
          <p:cNvPr id="2" name="Title 1"/>
          <p:cNvSpPr>
            <a:spLocks noGrp="1"/>
          </p:cNvSpPr>
          <p:nvPr>
            <p:ph type="title" hasCustomPrompt="1"/>
          </p:nvPr>
        </p:nvSpPr>
        <p:spPr/>
        <p:txBody>
          <a:bodyPr/>
          <a:lstStyle/>
          <a:p>
            <a:r>
              <a:rPr lang="da-DK" noProof="0" dirty="0" smtClean="0"/>
              <a:t>Overskrift i maksimalt to linjer</a:t>
            </a:r>
            <a:endParaRPr lang="en-GB" dirty="0"/>
          </a:p>
        </p:txBody>
      </p:sp>
      <p:sp>
        <p:nvSpPr>
          <p:cNvPr id="6" name="Pladsholder til billede 2"/>
          <p:cNvSpPr>
            <a:spLocks noGrp="1"/>
          </p:cNvSpPr>
          <p:nvPr>
            <p:ph type="pic" sz="quarter" idx="14"/>
          </p:nvPr>
        </p:nvSpPr>
        <p:spPr>
          <a:xfrm>
            <a:off x="1908176" y="1941513"/>
            <a:ext cx="9116090" cy="3724925"/>
          </a:xfrm>
          <a:solidFill>
            <a:srgbClr val="9B9B9B"/>
          </a:solidFill>
        </p:spPr>
        <p:txBody>
          <a:bodyPr/>
          <a:lstStyle>
            <a:lvl1pPr algn="ctr">
              <a:defRPr b="0">
                <a:solidFill>
                  <a:schemeClr val="bg1"/>
                </a:solidFill>
              </a:defRPr>
            </a:lvl1pPr>
          </a:lstStyle>
          <a:p>
            <a:r>
              <a:rPr lang="da-DK" dirty="0" smtClean="0"/>
              <a:t>Klik på ikonet for at tilføje et billede</a:t>
            </a:r>
            <a:endParaRPr lang="da-DK" dirty="0"/>
          </a:p>
        </p:txBody>
      </p:sp>
      <p:sp>
        <p:nvSpPr>
          <p:cNvPr id="9" name="Pladsholder til slidenummer 8"/>
          <p:cNvSpPr>
            <a:spLocks noGrp="1"/>
          </p:cNvSpPr>
          <p:nvPr>
            <p:ph type="sldNum" sz="quarter" idx="17"/>
          </p:nvPr>
        </p:nvSpPr>
        <p:spPr/>
        <p:txBody>
          <a:bodyPr/>
          <a:lstStyle/>
          <a:p>
            <a:fld id="{45D37B1E-C366-494F-A587-962AD9AABC83}" type="slidenum">
              <a:rPr lang="en-GB" smtClean="0"/>
              <a:pPr/>
              <a:t>‹nr.›</a:t>
            </a:fld>
            <a:endParaRPr lang="en-GB" dirty="0"/>
          </a:p>
        </p:txBody>
      </p:sp>
      <p:grpSp>
        <p:nvGrpSpPr>
          <p:cNvPr id="15" name="Gruppe 14"/>
          <p:cNvGrpSpPr/>
          <p:nvPr userDrawn="1"/>
        </p:nvGrpSpPr>
        <p:grpSpPr>
          <a:xfrm>
            <a:off x="-2593570" y="1548000"/>
            <a:ext cx="2484101" cy="2698321"/>
            <a:chOff x="-2593570" y="4522748"/>
            <a:chExt cx="2484101" cy="2698321"/>
          </a:xfrm>
        </p:grpSpPr>
        <p:sp>
          <p:nvSpPr>
            <p:cNvPr id="16" name="TextBox 5"/>
            <p:cNvSpPr txBox="1">
              <a:spLocks noChangeArrowheads="1"/>
            </p:cNvSpPr>
            <p:nvPr userDrawn="1"/>
          </p:nvSpPr>
          <p:spPr bwMode="auto">
            <a:xfrm>
              <a:off x="-2593570" y="4522748"/>
              <a:ext cx="2451171" cy="23083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spcAft>
                  <a:spcPts val="600"/>
                </a:spcAft>
                <a:defRPr/>
              </a:pPr>
              <a:r>
                <a:rPr lang="da-DK" sz="1000" b="1" noProof="1" smtClean="0">
                  <a:solidFill>
                    <a:schemeClr val="tx1">
                      <a:lumMod val="75000"/>
                      <a:lumOff val="25000"/>
                    </a:schemeClr>
                  </a:solidFill>
                </a:rPr>
                <a:t>Billede med kant</a:t>
              </a:r>
            </a:p>
            <a:p>
              <a:pPr algn="r" eaLnBrk="1" hangingPunct="1">
                <a:spcAft>
                  <a:spcPts val="300"/>
                </a:spcAft>
                <a:defRPr/>
              </a:pPr>
              <a:endParaRPr lang="da-DK" sz="1000" b="1" noProof="1" smtClean="0">
                <a:solidFill>
                  <a:schemeClr val="tx1">
                    <a:lumMod val="75000"/>
                    <a:lumOff val="25000"/>
                  </a:schemeClr>
                </a:solidFill>
              </a:endParaRPr>
            </a:p>
            <a:p>
              <a:pPr algn="r" eaLnBrk="1" hangingPunct="1">
                <a:spcAft>
                  <a:spcPts val="300"/>
                </a:spcAft>
                <a:defRPr/>
              </a:pPr>
              <a:r>
                <a:rPr lang="da-DK" sz="1000" b="1" noProof="1" smtClean="0">
                  <a:solidFill>
                    <a:schemeClr val="tx1">
                      <a:lumMod val="75000"/>
                      <a:lumOff val="25000"/>
                    </a:schemeClr>
                  </a:solidFill>
                </a:rPr>
                <a:t>Indsæt billede</a:t>
              </a:r>
            </a:p>
            <a:p>
              <a:pPr algn="r" eaLnBrk="1" hangingPunct="1">
                <a:spcBef>
                  <a:spcPts val="0"/>
                </a:spcBef>
                <a:spcAft>
                  <a:spcPts val="240"/>
                </a:spcAft>
                <a:buFontTx/>
                <a:buNone/>
                <a:defRPr/>
              </a:pPr>
              <a:r>
                <a:rPr lang="da-DK" sz="1000" b="1" noProof="1" smtClean="0">
                  <a:solidFill>
                    <a:schemeClr val="tx1">
                      <a:lumMod val="75000"/>
                      <a:lumOff val="25000"/>
                    </a:schemeClr>
                  </a:solidFill>
                </a:rPr>
                <a:t>1.</a:t>
              </a:r>
              <a:r>
                <a:rPr lang="da-DK" sz="1000" noProof="1" smtClean="0">
                  <a:solidFill>
                    <a:schemeClr val="tx1">
                      <a:lumMod val="75000"/>
                      <a:lumOff val="25000"/>
                    </a:schemeClr>
                  </a:solidFill>
                </a:rPr>
                <a:t> Klik på det lille billede-indsættelsesikon </a:t>
              </a:r>
              <a:br>
                <a:rPr lang="da-DK" sz="1000" noProof="1" smtClean="0">
                  <a:solidFill>
                    <a:schemeClr val="tx1">
                      <a:lumMod val="75000"/>
                      <a:lumOff val="25000"/>
                    </a:schemeClr>
                  </a:solidFill>
                </a:rPr>
              </a:br>
              <a:r>
                <a:rPr lang="da-DK" sz="1000" noProof="1" smtClean="0">
                  <a:solidFill>
                    <a:schemeClr val="tx1">
                      <a:lumMod val="75000"/>
                      <a:lumOff val="25000"/>
                    </a:schemeClr>
                  </a:solidFill>
                </a:rPr>
                <a:t>i midten</a:t>
              </a:r>
              <a:r>
                <a:rPr lang="da-DK" sz="1000" baseline="0" noProof="1" smtClean="0">
                  <a:solidFill>
                    <a:schemeClr val="tx1">
                      <a:lumMod val="75000"/>
                      <a:lumOff val="25000"/>
                    </a:schemeClr>
                  </a:solidFill>
                </a:rPr>
                <a:t> </a:t>
              </a:r>
              <a:r>
                <a:rPr lang="da-DK" sz="1000" noProof="1" smtClean="0">
                  <a:solidFill>
                    <a:schemeClr val="tx1">
                      <a:lumMod val="75000"/>
                      <a:lumOff val="25000"/>
                    </a:schemeClr>
                  </a:solidFill>
                </a:rPr>
                <a:t>af pladsholderen</a:t>
              </a:r>
            </a:p>
            <a:p>
              <a:pPr algn="r" eaLnBrk="1" hangingPunct="1">
                <a:spcBef>
                  <a:spcPts val="0"/>
                </a:spcBef>
                <a:spcAft>
                  <a:spcPts val="240"/>
                </a:spcAft>
                <a:buFontTx/>
                <a:buNone/>
                <a:defRPr/>
              </a:pPr>
              <a:r>
                <a:rPr lang="da-DK" sz="1000" b="1" noProof="1" smtClean="0">
                  <a:solidFill>
                    <a:schemeClr val="tx1">
                      <a:lumMod val="75000"/>
                      <a:lumOff val="25000"/>
                    </a:schemeClr>
                  </a:solidFill>
                </a:rPr>
                <a:t>2. </a:t>
              </a:r>
              <a:r>
                <a:rPr lang="da-DK" sz="1000" noProof="1" smtClean="0">
                  <a:solidFill>
                    <a:schemeClr val="tx1">
                      <a:lumMod val="75000"/>
                      <a:lumOff val="25000"/>
                    </a:schemeClr>
                  </a:solidFill>
                </a:rPr>
                <a:t>Indsæt det ønskede billede</a:t>
              </a:r>
            </a:p>
            <a:p>
              <a:pPr algn="r" eaLnBrk="1" hangingPunct="1">
                <a:spcBef>
                  <a:spcPts val="0"/>
                </a:spcBef>
                <a:spcAft>
                  <a:spcPts val="240"/>
                </a:spcAft>
                <a:buFontTx/>
                <a:buNone/>
                <a:defRPr/>
              </a:pPr>
              <a:r>
                <a:rPr lang="da-DK" sz="1000" b="1" noProof="1" smtClean="0">
                  <a:solidFill>
                    <a:schemeClr val="tx1">
                      <a:lumMod val="75000"/>
                      <a:lumOff val="25000"/>
                    </a:schemeClr>
                  </a:solidFill>
                </a:rPr>
                <a:t>3.</a:t>
              </a:r>
              <a:r>
                <a:rPr lang="da-DK" sz="1000" noProof="1" smtClean="0">
                  <a:solidFill>
                    <a:schemeClr val="tx1">
                      <a:lumMod val="75000"/>
                      <a:lumOff val="25000"/>
                    </a:schemeClr>
                  </a:solidFill>
                </a:rPr>
                <a:t> Klik </a:t>
              </a:r>
              <a:r>
                <a:rPr lang="da-DK" sz="1000" b="1" noProof="1" smtClean="0">
                  <a:solidFill>
                    <a:schemeClr val="tx1">
                      <a:lumMod val="75000"/>
                      <a:lumOff val="25000"/>
                    </a:schemeClr>
                  </a:solidFill>
                </a:rPr>
                <a:t>Beskær </a:t>
              </a:r>
              <a:r>
                <a:rPr lang="da-DK" sz="1000" noProof="1" smtClean="0">
                  <a:solidFill>
                    <a:schemeClr val="tx1">
                      <a:lumMod val="75000"/>
                      <a:lumOff val="25000"/>
                    </a:schemeClr>
                  </a:solidFill>
                </a:rPr>
                <a:t>for at ændre</a:t>
              </a:r>
              <a:br>
                <a:rPr lang="da-DK" sz="1000" noProof="1" smtClean="0">
                  <a:solidFill>
                    <a:schemeClr val="tx1">
                      <a:lumMod val="75000"/>
                      <a:lumOff val="25000"/>
                    </a:schemeClr>
                  </a:solidFill>
                </a:rPr>
              </a:br>
              <a:r>
                <a:rPr lang="da-DK" sz="1000" noProof="1" smtClean="0">
                  <a:solidFill>
                    <a:schemeClr val="tx1">
                      <a:lumMod val="75000"/>
                      <a:lumOff val="25000"/>
                    </a:schemeClr>
                  </a:solidFill>
                </a:rPr>
                <a:t>billedets fokus/størrelse</a:t>
              </a:r>
            </a:p>
            <a:p>
              <a:pPr algn="r" eaLnBrk="1" hangingPunct="1">
                <a:spcBef>
                  <a:spcPct val="0"/>
                </a:spcBef>
                <a:spcAft>
                  <a:spcPts val="240"/>
                </a:spcAft>
                <a:buFontTx/>
                <a:buNone/>
                <a:defRPr/>
              </a:pPr>
              <a:endParaRPr lang="da-DK" altLang="da-DK" sz="1000" b="1" noProof="1" smtClean="0">
                <a:solidFill>
                  <a:schemeClr val="tx1">
                    <a:lumMod val="75000"/>
                    <a:lumOff val="25000"/>
                  </a:schemeClr>
                </a:solidFill>
                <a:cs typeface="Arial" pitchFamily="34" charset="0"/>
              </a:endParaRPr>
            </a:p>
            <a:p>
              <a:pPr algn="r" eaLnBrk="1" hangingPunct="1">
                <a:spcBef>
                  <a:spcPct val="0"/>
                </a:spcBef>
                <a:spcAft>
                  <a:spcPts val="240"/>
                </a:spcAft>
                <a:buFontTx/>
                <a:buNone/>
                <a:defRPr/>
              </a:pPr>
              <a:endParaRPr lang="da-DK" altLang="da-DK" sz="1000" b="1" noProof="1" smtClean="0">
                <a:solidFill>
                  <a:schemeClr val="tx1">
                    <a:lumMod val="75000"/>
                    <a:lumOff val="25000"/>
                  </a:schemeClr>
                </a:solidFill>
                <a:cs typeface="Arial" pitchFamily="34" charset="0"/>
              </a:endParaRPr>
            </a:p>
            <a:p>
              <a:pPr algn="r" eaLnBrk="1" hangingPunct="1">
                <a:spcBef>
                  <a:spcPct val="0"/>
                </a:spcBef>
                <a:spcAft>
                  <a:spcPts val="240"/>
                </a:spcAft>
                <a:buFontTx/>
                <a:buNone/>
                <a:defRPr/>
              </a:pPr>
              <a:r>
                <a:rPr lang="da-DK" altLang="da-DK" sz="1000" b="1" noProof="1" smtClean="0">
                  <a:solidFill>
                    <a:schemeClr val="tx1">
                      <a:lumMod val="75000"/>
                      <a:lumOff val="25000"/>
                    </a:schemeClr>
                  </a:solidFill>
                  <a:cs typeface="Arial" pitchFamily="34" charset="0"/>
                </a:rPr>
                <a:t>4. </a:t>
              </a:r>
              <a:r>
                <a:rPr lang="da-DK" altLang="da-DK" sz="1000" noProof="1" smtClean="0">
                  <a:solidFill>
                    <a:schemeClr val="tx1">
                      <a:lumMod val="75000"/>
                      <a:lumOff val="25000"/>
                    </a:schemeClr>
                  </a:solidFill>
                  <a:cs typeface="Arial" pitchFamily="34" charset="0"/>
                </a:rPr>
                <a:t>Ønsker du at skalere billedet, så hold </a:t>
              </a:r>
              <a:r>
                <a:rPr lang="da-DK" altLang="da-DK" sz="1000" b="1" noProof="1" smtClean="0">
                  <a:solidFill>
                    <a:schemeClr val="tx1">
                      <a:lumMod val="75000"/>
                      <a:lumOff val="25000"/>
                    </a:schemeClr>
                  </a:solidFill>
                  <a:cs typeface="Arial" pitchFamily="34" charset="0"/>
                </a:rPr>
                <a:t>SHIFT</a:t>
              </a:r>
              <a:r>
                <a:rPr lang="da-DK" altLang="da-DK" sz="1000" noProof="1" smtClean="0">
                  <a:solidFill>
                    <a:schemeClr val="tx1">
                      <a:lumMod val="75000"/>
                      <a:lumOff val="25000"/>
                    </a:schemeClr>
                  </a:solidFill>
                  <a:cs typeface="Arial" pitchFamily="34" charset="0"/>
                </a:rPr>
                <a:t>-knappen nede, mens der trækkes i billedets hjørner</a:t>
              </a:r>
            </a:p>
          </p:txBody>
        </p:sp>
        <p:pic>
          <p:nvPicPr>
            <p:cNvPr id="17" name="Billede 58"/>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482849" y="6843857"/>
              <a:ext cx="330033" cy="377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6" name="Rounded Rectangle 25"/>
            <p:cNvSpPr/>
            <p:nvPr userDrawn="1"/>
          </p:nvSpPr>
          <p:spPr bwMode="auto">
            <a:xfrm>
              <a:off x="-478018" y="6842378"/>
              <a:ext cx="185738" cy="152400"/>
            </a:xfrm>
            <a:prstGeom prst="roundRect">
              <a:avLst/>
            </a:prstGeom>
            <a:noFill/>
            <a:ln w="19050">
              <a:solidFill>
                <a:srgbClr val="E31E36"/>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da-DK" sz="2000" noProof="1"/>
            </a:p>
          </p:txBody>
        </p:sp>
        <p:pic>
          <p:nvPicPr>
            <p:cNvPr id="27" name="Billede 56"/>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482849" y="5950060"/>
              <a:ext cx="373380" cy="3276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28" name="TextBox 7"/>
          <p:cNvSpPr txBox="1"/>
          <p:nvPr userDrawn="1"/>
        </p:nvSpPr>
        <p:spPr>
          <a:xfrm>
            <a:off x="-2785322" y="5888924"/>
            <a:ext cx="2642921" cy="1013098"/>
          </a:xfrm>
          <a:prstGeom prst="rect">
            <a:avLst/>
          </a:prstGeom>
          <a:noFill/>
        </p:spPr>
        <p:txBody>
          <a:bodyPr wrap="square" lIns="0" tIns="0" rIns="0" bIns="0">
            <a:spAutoFit/>
          </a:bodyPr>
          <a:lst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eaLnBrk="1" hangingPunct="1">
              <a:spcBef>
                <a:spcPts val="0"/>
              </a:spcBef>
              <a:spcAft>
                <a:spcPts val="300"/>
              </a:spcAft>
              <a:defRPr/>
            </a:pPr>
            <a:r>
              <a:rPr lang="en-GB" sz="1000" b="1" noProof="1">
                <a:solidFill>
                  <a:schemeClr val="tx1">
                    <a:lumMod val="75000"/>
                    <a:lumOff val="25000"/>
                  </a:schemeClr>
                </a:solidFill>
                <a:latin typeface="Arial" panose="020B0604020202020204" pitchFamily="34" charset="0"/>
                <a:cs typeface="Arial" panose="020B0604020202020204" pitchFamily="34" charset="0"/>
              </a:rPr>
              <a:t>Vælg layout/design</a:t>
            </a:r>
          </a:p>
          <a:p>
            <a:pPr algn="r" eaLnBrk="1" hangingPunct="1">
              <a:spcBef>
                <a:spcPts val="0"/>
              </a:spcBef>
              <a:spcAft>
                <a:spcPts val="240"/>
              </a:spcAft>
              <a:defRPr/>
            </a:pPr>
            <a:r>
              <a:rPr lang="en-GB" sz="1000" b="1" noProof="1">
                <a:solidFill>
                  <a:schemeClr val="tx1">
                    <a:lumMod val="75000"/>
                    <a:lumOff val="25000"/>
                  </a:schemeClr>
                </a:solidFill>
                <a:latin typeface="Arial" panose="020B0604020202020204" pitchFamily="34" charset="0"/>
                <a:cs typeface="Arial" panose="020B0604020202020204" pitchFamily="34" charset="0"/>
              </a:rPr>
              <a:t>1. </a:t>
            </a:r>
            <a:r>
              <a:rPr lang="en-GB" sz="1000" noProof="1">
                <a:solidFill>
                  <a:schemeClr val="tx1">
                    <a:lumMod val="75000"/>
                    <a:lumOff val="25000"/>
                  </a:schemeClr>
                </a:solidFill>
                <a:latin typeface="Arial" panose="020B0604020202020204" pitchFamily="34" charset="0"/>
                <a:cs typeface="Arial" panose="020B0604020202020204" pitchFamily="34" charset="0"/>
              </a:rPr>
              <a:t>Højreklik </a:t>
            </a:r>
            <a:r>
              <a:rPr lang="en-GB" sz="1000" noProof="1" smtClean="0">
                <a:solidFill>
                  <a:schemeClr val="tx1">
                    <a:lumMod val="75000"/>
                    <a:lumOff val="25000"/>
                  </a:schemeClr>
                </a:solidFill>
                <a:latin typeface="Arial" panose="020B0604020202020204" pitchFamily="34" charset="0"/>
                <a:cs typeface="Arial" panose="020B0604020202020204" pitchFamily="34" charset="0"/>
              </a:rPr>
              <a:t>på slide i venstre side </a:t>
            </a:r>
            <a:endParaRPr lang="en-GB" sz="1000" noProof="1">
              <a:solidFill>
                <a:schemeClr val="tx1">
                  <a:lumMod val="75000"/>
                  <a:lumOff val="25000"/>
                </a:schemeClr>
              </a:solidFill>
              <a:latin typeface="Arial" panose="020B0604020202020204" pitchFamily="34" charset="0"/>
              <a:cs typeface="Arial" panose="020B0604020202020204" pitchFamily="34" charset="0"/>
            </a:endParaRPr>
          </a:p>
          <a:p>
            <a:pPr algn="r" eaLnBrk="1" hangingPunct="1">
              <a:spcBef>
                <a:spcPts val="0"/>
              </a:spcBef>
              <a:spcAft>
                <a:spcPts val="240"/>
              </a:spcAft>
              <a:defRPr/>
            </a:pPr>
            <a:r>
              <a:rPr lang="en-GB" sz="1000" b="1" noProof="1">
                <a:solidFill>
                  <a:schemeClr val="tx1">
                    <a:lumMod val="75000"/>
                    <a:lumOff val="25000"/>
                  </a:schemeClr>
                </a:solidFill>
                <a:latin typeface="Arial" panose="020B0604020202020204" pitchFamily="34" charset="0"/>
                <a:cs typeface="Arial" panose="020B0604020202020204" pitchFamily="34" charset="0"/>
              </a:rPr>
              <a:t>2. </a:t>
            </a:r>
            <a:r>
              <a:rPr lang="en-GB" sz="1000" noProof="1">
                <a:solidFill>
                  <a:schemeClr val="tx1">
                    <a:lumMod val="75000"/>
                    <a:lumOff val="25000"/>
                  </a:schemeClr>
                </a:solidFill>
                <a:latin typeface="Arial" panose="020B0604020202020204" pitchFamily="34" charset="0"/>
                <a:cs typeface="Arial" panose="020B0604020202020204" pitchFamily="34" charset="0"/>
              </a:rPr>
              <a:t>Vælg et passende layout </a:t>
            </a:r>
            <a:r>
              <a:rPr lang="en-GB" sz="1000" noProof="1" smtClean="0">
                <a:solidFill>
                  <a:schemeClr val="tx1">
                    <a:lumMod val="75000"/>
                    <a:lumOff val="25000"/>
                  </a:schemeClr>
                </a:solidFill>
                <a:latin typeface="Arial" panose="020B0604020202020204" pitchFamily="34" charset="0"/>
                <a:cs typeface="Arial" panose="020B0604020202020204" pitchFamily="34" charset="0"/>
              </a:rPr>
              <a:t/>
            </a:r>
            <a:br>
              <a:rPr lang="en-GB" sz="1000" noProof="1" smtClean="0">
                <a:solidFill>
                  <a:schemeClr val="tx1">
                    <a:lumMod val="75000"/>
                    <a:lumOff val="25000"/>
                  </a:schemeClr>
                </a:solidFill>
                <a:latin typeface="Arial" panose="020B0604020202020204" pitchFamily="34" charset="0"/>
                <a:cs typeface="Arial" panose="020B0604020202020204" pitchFamily="34" charset="0"/>
              </a:rPr>
            </a:br>
            <a:r>
              <a:rPr lang="en-GB" sz="1000" noProof="1" smtClean="0">
                <a:solidFill>
                  <a:schemeClr val="tx1">
                    <a:lumMod val="75000"/>
                    <a:lumOff val="25000"/>
                  </a:schemeClr>
                </a:solidFill>
                <a:latin typeface="Arial" panose="020B0604020202020204" pitchFamily="34" charset="0"/>
                <a:cs typeface="Arial" panose="020B0604020202020204" pitchFamily="34" charset="0"/>
              </a:rPr>
              <a:t>fra </a:t>
            </a:r>
            <a:r>
              <a:rPr lang="en-GB" sz="1000" noProof="1">
                <a:solidFill>
                  <a:schemeClr val="tx1">
                    <a:lumMod val="75000"/>
                    <a:lumOff val="25000"/>
                  </a:schemeClr>
                </a:solidFill>
                <a:latin typeface="Arial" panose="020B0604020202020204" pitchFamily="34" charset="0"/>
                <a:cs typeface="Arial" panose="020B0604020202020204" pitchFamily="34" charset="0"/>
              </a:rPr>
              <a:t>“drop ned” </a:t>
            </a:r>
            <a:r>
              <a:rPr lang="en-GB" sz="1000" noProof="1" smtClean="0">
                <a:solidFill>
                  <a:schemeClr val="tx1">
                    <a:lumMod val="75000"/>
                    <a:lumOff val="25000"/>
                  </a:schemeClr>
                </a:solidFill>
                <a:latin typeface="Arial" panose="020B0604020202020204" pitchFamily="34" charset="0"/>
                <a:cs typeface="Arial" panose="020B0604020202020204" pitchFamily="34" charset="0"/>
              </a:rPr>
              <a:t>menuen</a:t>
            </a:r>
            <a:endParaRPr lang="en-GB" sz="1000" noProof="1">
              <a:solidFill>
                <a:schemeClr val="tx1">
                  <a:lumMod val="75000"/>
                  <a:lumOff val="25000"/>
                </a:schemeClr>
              </a:solidFill>
              <a:latin typeface="Arial" panose="020B0604020202020204" pitchFamily="34" charset="0"/>
              <a:cs typeface="Arial" panose="020B0604020202020204" pitchFamily="34" charset="0"/>
            </a:endParaRPr>
          </a:p>
          <a:p>
            <a:pPr algn="r" eaLnBrk="1" hangingPunct="1">
              <a:spcBef>
                <a:spcPts val="0"/>
              </a:spcBef>
              <a:spcAft>
                <a:spcPts val="240"/>
              </a:spcAft>
              <a:defRPr/>
            </a:pPr>
            <a:r>
              <a:rPr lang="en-GB" sz="1000" i="1" noProof="1" smtClean="0">
                <a:solidFill>
                  <a:schemeClr val="tx1">
                    <a:lumMod val="75000"/>
                    <a:lumOff val="25000"/>
                  </a:schemeClr>
                </a:solidFill>
                <a:latin typeface="Arial" panose="020B0604020202020204" pitchFamily="34" charset="0"/>
                <a:cs typeface="Arial" panose="020B0604020202020204" pitchFamily="34" charset="0"/>
              </a:rPr>
              <a:t>Alternativt </a:t>
            </a:r>
            <a:r>
              <a:rPr lang="en-GB" sz="1000" i="1" noProof="1">
                <a:solidFill>
                  <a:schemeClr val="tx1">
                    <a:lumMod val="75000"/>
                    <a:lumOff val="25000"/>
                  </a:schemeClr>
                </a:solidFill>
                <a:latin typeface="Arial" panose="020B0604020202020204" pitchFamily="34" charset="0"/>
                <a:cs typeface="Arial" panose="020B0604020202020204" pitchFamily="34" charset="0"/>
              </a:rPr>
              <a:t>kan du </a:t>
            </a:r>
            <a:r>
              <a:rPr lang="en-GB" sz="1000" i="1" noProof="1" smtClean="0">
                <a:solidFill>
                  <a:schemeClr val="tx1">
                    <a:lumMod val="75000"/>
                    <a:lumOff val="25000"/>
                  </a:schemeClr>
                </a:solidFill>
                <a:latin typeface="Arial" panose="020B0604020202020204" pitchFamily="34" charset="0"/>
                <a:cs typeface="Arial" panose="020B0604020202020204" pitchFamily="34" charset="0"/>
              </a:rPr>
              <a:t>vælge </a:t>
            </a:r>
            <a:r>
              <a:rPr lang="en-GB" sz="1000" i="1" noProof="1">
                <a:solidFill>
                  <a:schemeClr val="tx1">
                    <a:lumMod val="75000"/>
                    <a:lumOff val="25000"/>
                  </a:schemeClr>
                </a:solidFill>
                <a:latin typeface="Arial" panose="020B0604020202020204" pitchFamily="34" charset="0"/>
                <a:cs typeface="Arial" panose="020B0604020202020204" pitchFamily="34" charset="0"/>
              </a:rPr>
              <a:t>layout </a:t>
            </a:r>
            <a:r>
              <a:rPr lang="en-GB" sz="1000" i="1" noProof="1" smtClean="0">
                <a:solidFill>
                  <a:schemeClr val="tx1">
                    <a:lumMod val="75000"/>
                    <a:lumOff val="25000"/>
                  </a:schemeClr>
                </a:solidFill>
                <a:latin typeface="Arial" panose="020B0604020202020204" pitchFamily="34" charset="0"/>
                <a:cs typeface="Arial" panose="020B0604020202020204" pitchFamily="34" charset="0"/>
              </a:rPr>
              <a:t>direkte </a:t>
            </a:r>
            <a:r>
              <a:rPr lang="en-GB" sz="1000" i="1" noProof="1">
                <a:solidFill>
                  <a:schemeClr val="tx1">
                    <a:lumMod val="75000"/>
                    <a:lumOff val="25000"/>
                  </a:schemeClr>
                </a:solidFill>
                <a:latin typeface="Arial" panose="020B0604020202020204" pitchFamily="34" charset="0"/>
                <a:cs typeface="Arial" panose="020B0604020202020204" pitchFamily="34" charset="0"/>
              </a:rPr>
              <a:t>under knappen </a:t>
            </a:r>
            <a:r>
              <a:rPr lang="en-GB" sz="1000" b="1" i="1" noProof="1">
                <a:solidFill>
                  <a:schemeClr val="tx1">
                    <a:lumMod val="75000"/>
                    <a:lumOff val="25000"/>
                  </a:schemeClr>
                </a:solidFill>
                <a:latin typeface="Arial" panose="020B0604020202020204" pitchFamily="34" charset="0"/>
                <a:cs typeface="Arial" panose="020B0604020202020204" pitchFamily="34" charset="0"/>
              </a:rPr>
              <a:t>Nyt </a:t>
            </a:r>
            <a:r>
              <a:rPr lang="en-GB" sz="1000" b="1" i="1" noProof="1" smtClean="0">
                <a:solidFill>
                  <a:schemeClr val="tx1">
                    <a:lumMod val="75000"/>
                    <a:lumOff val="25000"/>
                  </a:schemeClr>
                </a:solidFill>
                <a:latin typeface="Arial" panose="020B0604020202020204" pitchFamily="34" charset="0"/>
                <a:cs typeface="Arial" panose="020B0604020202020204" pitchFamily="34" charset="0"/>
              </a:rPr>
              <a:t>slide</a:t>
            </a:r>
            <a:r>
              <a:rPr lang="en-GB" sz="1000" i="1" noProof="1" smtClean="0">
                <a:solidFill>
                  <a:schemeClr val="tx1">
                    <a:lumMod val="75000"/>
                    <a:lumOff val="25000"/>
                  </a:schemeClr>
                </a:solidFill>
                <a:latin typeface="Arial" panose="020B0604020202020204" pitchFamily="34" charset="0"/>
                <a:cs typeface="Arial" panose="020B0604020202020204" pitchFamily="34" charset="0"/>
              </a:rPr>
              <a:t>, når </a:t>
            </a:r>
            <a:r>
              <a:rPr lang="en-GB" sz="1000" i="1" noProof="1">
                <a:solidFill>
                  <a:schemeClr val="tx1">
                    <a:lumMod val="75000"/>
                    <a:lumOff val="25000"/>
                  </a:schemeClr>
                </a:solidFill>
                <a:latin typeface="Arial" panose="020B0604020202020204" pitchFamily="34" charset="0"/>
                <a:cs typeface="Arial" panose="020B0604020202020204" pitchFamily="34" charset="0"/>
              </a:rPr>
              <a:t>du laver et nyt slide</a:t>
            </a:r>
          </a:p>
        </p:txBody>
      </p:sp>
      <p:pic>
        <p:nvPicPr>
          <p:cNvPr id="21" name="Logo"/>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395999" y="6047999"/>
            <a:ext cx="689234" cy="417600"/>
          </a:xfrm>
          <a:prstGeom prst="rect">
            <a:avLst/>
          </a:prstGeom>
        </p:spPr>
      </p:pic>
      <p:pic>
        <p:nvPicPr>
          <p:cNvPr id="22" name="Billede 21"/>
          <p:cNvPicPr>
            <a:picLocks noChangeAspect="1"/>
          </p:cNvPicPr>
          <p:nvPr userDrawn="1"/>
        </p:nvPicPr>
        <p:blipFill>
          <a:blip r:embed="rId5">
            <a:extLst>
              <a:ext uri="{28A0092B-C50C-407E-A947-70E740481C1C}">
                <a14:useLocalDpi xmlns:a14="http://schemas.microsoft.com/office/drawing/2010/main" val="0"/>
              </a:ext>
            </a:extLst>
          </a:blip>
          <a:stretch>
            <a:fillRect/>
          </a:stretch>
        </p:blipFill>
        <p:spPr>
          <a:xfrm>
            <a:off x="-2783091" y="1972"/>
            <a:ext cx="2638457" cy="1481952"/>
          </a:xfrm>
          <a:prstGeom prst="rect">
            <a:avLst/>
          </a:prstGeom>
          <a:ln w="3175">
            <a:solidFill>
              <a:schemeClr val="accent5"/>
            </a:solidFill>
          </a:ln>
        </p:spPr>
      </p:pic>
    </p:spTree>
    <p:extLst>
      <p:ext uri="{BB962C8B-B14F-4D97-AF65-F5344CB8AC3E}">
        <p14:creationId xmlns:p14="http://schemas.microsoft.com/office/powerpoint/2010/main" val="176824913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Overskrift">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r>
              <a:rPr lang="da-DK" smtClean="0"/>
              <a:t>Fælleskommunal digital handlingsplan</a:t>
            </a:r>
            <a:endParaRPr lang="en-GB" dirty="0"/>
          </a:p>
        </p:txBody>
      </p:sp>
      <p:sp>
        <p:nvSpPr>
          <p:cNvPr id="4" name="Footer Placeholder 3"/>
          <p:cNvSpPr>
            <a:spLocks noGrp="1"/>
          </p:cNvSpPr>
          <p:nvPr>
            <p:ph type="ftr" sz="quarter" idx="11"/>
          </p:nvPr>
        </p:nvSpPr>
        <p:spPr/>
        <p:txBody>
          <a:bodyPr/>
          <a:lstStyle/>
          <a:p>
            <a:r>
              <a:rPr lang="da-DK" smtClean="0"/>
              <a:t>Fælleskommunal digital handlingsplan</a:t>
            </a:r>
            <a:endParaRPr lang="en-GB" dirty="0"/>
          </a:p>
        </p:txBody>
      </p:sp>
      <p:sp>
        <p:nvSpPr>
          <p:cNvPr id="2" name="Title 1"/>
          <p:cNvSpPr>
            <a:spLocks noGrp="1"/>
          </p:cNvSpPr>
          <p:nvPr>
            <p:ph type="title" hasCustomPrompt="1"/>
          </p:nvPr>
        </p:nvSpPr>
        <p:spPr/>
        <p:txBody>
          <a:bodyPr/>
          <a:lstStyle/>
          <a:p>
            <a:r>
              <a:rPr lang="da-DK" noProof="0" dirty="0" smtClean="0"/>
              <a:t>Overskrift i maksimalt to linjer</a:t>
            </a:r>
            <a:endParaRPr lang="en-GB" dirty="0"/>
          </a:p>
        </p:txBody>
      </p:sp>
      <p:sp>
        <p:nvSpPr>
          <p:cNvPr id="5" name="Slide Number Placeholder 4"/>
          <p:cNvSpPr>
            <a:spLocks noGrp="1"/>
          </p:cNvSpPr>
          <p:nvPr>
            <p:ph type="sldNum" sz="quarter" idx="12"/>
          </p:nvPr>
        </p:nvSpPr>
        <p:spPr/>
        <p:txBody>
          <a:bodyPr/>
          <a:lstStyle/>
          <a:p>
            <a:fld id="{45D37B1E-C366-494F-A587-962AD9AABC83}" type="slidenum">
              <a:rPr lang="en-GB" smtClean="0"/>
              <a:t>‹nr.›</a:t>
            </a:fld>
            <a:endParaRPr lang="en-GB" dirty="0"/>
          </a:p>
        </p:txBody>
      </p:sp>
      <p:sp>
        <p:nvSpPr>
          <p:cNvPr id="7" name="TextBox 5"/>
          <p:cNvSpPr txBox="1">
            <a:spLocks noChangeArrowheads="1"/>
          </p:cNvSpPr>
          <p:nvPr userDrawn="1"/>
        </p:nvSpPr>
        <p:spPr bwMode="auto">
          <a:xfrm>
            <a:off x="-2593570" y="1548000"/>
            <a:ext cx="2451171" cy="153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spcAft>
                <a:spcPts val="600"/>
              </a:spcAft>
              <a:defRPr/>
            </a:pPr>
            <a:r>
              <a:rPr lang="da-DK" sz="1000" b="1" noProof="1" smtClean="0">
                <a:solidFill>
                  <a:schemeClr val="tx1">
                    <a:lumMod val="75000"/>
                    <a:lumOff val="25000"/>
                  </a:schemeClr>
                </a:solidFill>
              </a:rPr>
              <a:t>Overskrift</a:t>
            </a:r>
          </a:p>
        </p:txBody>
      </p:sp>
      <p:sp>
        <p:nvSpPr>
          <p:cNvPr id="11" name="TextBox 7"/>
          <p:cNvSpPr txBox="1"/>
          <p:nvPr userDrawn="1"/>
        </p:nvSpPr>
        <p:spPr>
          <a:xfrm>
            <a:off x="-2785322" y="5888924"/>
            <a:ext cx="2642921" cy="1013098"/>
          </a:xfrm>
          <a:prstGeom prst="rect">
            <a:avLst/>
          </a:prstGeom>
          <a:noFill/>
        </p:spPr>
        <p:txBody>
          <a:bodyPr wrap="square" lIns="0" tIns="0" rIns="0" bIns="0">
            <a:spAutoFit/>
          </a:bodyPr>
          <a:lst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eaLnBrk="1" hangingPunct="1">
              <a:spcBef>
                <a:spcPts val="0"/>
              </a:spcBef>
              <a:spcAft>
                <a:spcPts val="300"/>
              </a:spcAft>
              <a:defRPr/>
            </a:pPr>
            <a:r>
              <a:rPr lang="en-GB" sz="1000" b="1" noProof="1">
                <a:solidFill>
                  <a:schemeClr val="tx1">
                    <a:lumMod val="75000"/>
                    <a:lumOff val="25000"/>
                  </a:schemeClr>
                </a:solidFill>
                <a:latin typeface="Arial" panose="020B0604020202020204" pitchFamily="34" charset="0"/>
                <a:cs typeface="Arial" panose="020B0604020202020204" pitchFamily="34" charset="0"/>
              </a:rPr>
              <a:t>Vælg layout/design</a:t>
            </a:r>
          </a:p>
          <a:p>
            <a:pPr algn="r" eaLnBrk="1" hangingPunct="1">
              <a:spcBef>
                <a:spcPts val="0"/>
              </a:spcBef>
              <a:spcAft>
                <a:spcPts val="240"/>
              </a:spcAft>
              <a:defRPr/>
            </a:pPr>
            <a:r>
              <a:rPr lang="en-GB" sz="1000" b="1" noProof="1">
                <a:solidFill>
                  <a:schemeClr val="tx1">
                    <a:lumMod val="75000"/>
                    <a:lumOff val="25000"/>
                  </a:schemeClr>
                </a:solidFill>
                <a:latin typeface="Arial" panose="020B0604020202020204" pitchFamily="34" charset="0"/>
                <a:cs typeface="Arial" panose="020B0604020202020204" pitchFamily="34" charset="0"/>
              </a:rPr>
              <a:t>1. </a:t>
            </a:r>
            <a:r>
              <a:rPr lang="en-GB" sz="1000" noProof="1">
                <a:solidFill>
                  <a:schemeClr val="tx1">
                    <a:lumMod val="75000"/>
                    <a:lumOff val="25000"/>
                  </a:schemeClr>
                </a:solidFill>
                <a:latin typeface="Arial" panose="020B0604020202020204" pitchFamily="34" charset="0"/>
                <a:cs typeface="Arial" panose="020B0604020202020204" pitchFamily="34" charset="0"/>
              </a:rPr>
              <a:t>Højreklik </a:t>
            </a:r>
            <a:r>
              <a:rPr lang="en-GB" sz="1000" noProof="1" smtClean="0">
                <a:solidFill>
                  <a:schemeClr val="tx1">
                    <a:lumMod val="75000"/>
                    <a:lumOff val="25000"/>
                  </a:schemeClr>
                </a:solidFill>
                <a:latin typeface="Arial" panose="020B0604020202020204" pitchFamily="34" charset="0"/>
                <a:cs typeface="Arial" panose="020B0604020202020204" pitchFamily="34" charset="0"/>
              </a:rPr>
              <a:t>på slide i venstre side </a:t>
            </a:r>
            <a:endParaRPr lang="en-GB" sz="1000" noProof="1">
              <a:solidFill>
                <a:schemeClr val="tx1">
                  <a:lumMod val="75000"/>
                  <a:lumOff val="25000"/>
                </a:schemeClr>
              </a:solidFill>
              <a:latin typeface="Arial" panose="020B0604020202020204" pitchFamily="34" charset="0"/>
              <a:cs typeface="Arial" panose="020B0604020202020204" pitchFamily="34" charset="0"/>
            </a:endParaRPr>
          </a:p>
          <a:p>
            <a:pPr algn="r" eaLnBrk="1" hangingPunct="1">
              <a:spcBef>
                <a:spcPts val="0"/>
              </a:spcBef>
              <a:spcAft>
                <a:spcPts val="240"/>
              </a:spcAft>
              <a:defRPr/>
            </a:pPr>
            <a:r>
              <a:rPr lang="en-GB" sz="1000" b="1" noProof="1">
                <a:solidFill>
                  <a:schemeClr val="tx1">
                    <a:lumMod val="75000"/>
                    <a:lumOff val="25000"/>
                  </a:schemeClr>
                </a:solidFill>
                <a:latin typeface="Arial" panose="020B0604020202020204" pitchFamily="34" charset="0"/>
                <a:cs typeface="Arial" panose="020B0604020202020204" pitchFamily="34" charset="0"/>
              </a:rPr>
              <a:t>2. </a:t>
            </a:r>
            <a:r>
              <a:rPr lang="en-GB" sz="1000" noProof="1">
                <a:solidFill>
                  <a:schemeClr val="tx1">
                    <a:lumMod val="75000"/>
                    <a:lumOff val="25000"/>
                  </a:schemeClr>
                </a:solidFill>
                <a:latin typeface="Arial" panose="020B0604020202020204" pitchFamily="34" charset="0"/>
                <a:cs typeface="Arial" panose="020B0604020202020204" pitchFamily="34" charset="0"/>
              </a:rPr>
              <a:t>Vælg et passende layout </a:t>
            </a:r>
            <a:r>
              <a:rPr lang="en-GB" sz="1000" noProof="1" smtClean="0">
                <a:solidFill>
                  <a:schemeClr val="tx1">
                    <a:lumMod val="75000"/>
                    <a:lumOff val="25000"/>
                  </a:schemeClr>
                </a:solidFill>
                <a:latin typeface="Arial" panose="020B0604020202020204" pitchFamily="34" charset="0"/>
                <a:cs typeface="Arial" panose="020B0604020202020204" pitchFamily="34" charset="0"/>
              </a:rPr>
              <a:t/>
            </a:r>
            <a:br>
              <a:rPr lang="en-GB" sz="1000" noProof="1" smtClean="0">
                <a:solidFill>
                  <a:schemeClr val="tx1">
                    <a:lumMod val="75000"/>
                    <a:lumOff val="25000"/>
                  </a:schemeClr>
                </a:solidFill>
                <a:latin typeface="Arial" panose="020B0604020202020204" pitchFamily="34" charset="0"/>
                <a:cs typeface="Arial" panose="020B0604020202020204" pitchFamily="34" charset="0"/>
              </a:rPr>
            </a:br>
            <a:r>
              <a:rPr lang="en-GB" sz="1000" noProof="1" smtClean="0">
                <a:solidFill>
                  <a:schemeClr val="tx1">
                    <a:lumMod val="75000"/>
                    <a:lumOff val="25000"/>
                  </a:schemeClr>
                </a:solidFill>
                <a:latin typeface="Arial" panose="020B0604020202020204" pitchFamily="34" charset="0"/>
                <a:cs typeface="Arial" panose="020B0604020202020204" pitchFamily="34" charset="0"/>
              </a:rPr>
              <a:t>fra </a:t>
            </a:r>
            <a:r>
              <a:rPr lang="en-GB" sz="1000" noProof="1">
                <a:solidFill>
                  <a:schemeClr val="tx1">
                    <a:lumMod val="75000"/>
                    <a:lumOff val="25000"/>
                  </a:schemeClr>
                </a:solidFill>
                <a:latin typeface="Arial" panose="020B0604020202020204" pitchFamily="34" charset="0"/>
                <a:cs typeface="Arial" panose="020B0604020202020204" pitchFamily="34" charset="0"/>
              </a:rPr>
              <a:t>“drop ned” </a:t>
            </a:r>
            <a:r>
              <a:rPr lang="en-GB" sz="1000" noProof="1" smtClean="0">
                <a:solidFill>
                  <a:schemeClr val="tx1">
                    <a:lumMod val="75000"/>
                    <a:lumOff val="25000"/>
                  </a:schemeClr>
                </a:solidFill>
                <a:latin typeface="Arial" panose="020B0604020202020204" pitchFamily="34" charset="0"/>
                <a:cs typeface="Arial" panose="020B0604020202020204" pitchFamily="34" charset="0"/>
              </a:rPr>
              <a:t>menuen</a:t>
            </a:r>
            <a:endParaRPr lang="en-GB" sz="1000" noProof="1">
              <a:solidFill>
                <a:schemeClr val="tx1">
                  <a:lumMod val="75000"/>
                  <a:lumOff val="25000"/>
                </a:schemeClr>
              </a:solidFill>
              <a:latin typeface="Arial" panose="020B0604020202020204" pitchFamily="34" charset="0"/>
              <a:cs typeface="Arial" panose="020B0604020202020204" pitchFamily="34" charset="0"/>
            </a:endParaRPr>
          </a:p>
          <a:p>
            <a:pPr algn="r" eaLnBrk="1" hangingPunct="1">
              <a:spcBef>
                <a:spcPts val="0"/>
              </a:spcBef>
              <a:spcAft>
                <a:spcPts val="240"/>
              </a:spcAft>
              <a:defRPr/>
            </a:pPr>
            <a:r>
              <a:rPr lang="en-GB" sz="1000" i="1" noProof="1" smtClean="0">
                <a:solidFill>
                  <a:schemeClr val="tx1">
                    <a:lumMod val="75000"/>
                    <a:lumOff val="25000"/>
                  </a:schemeClr>
                </a:solidFill>
                <a:latin typeface="Arial" panose="020B0604020202020204" pitchFamily="34" charset="0"/>
                <a:cs typeface="Arial" panose="020B0604020202020204" pitchFamily="34" charset="0"/>
              </a:rPr>
              <a:t>Alternativt </a:t>
            </a:r>
            <a:r>
              <a:rPr lang="en-GB" sz="1000" i="1" noProof="1">
                <a:solidFill>
                  <a:schemeClr val="tx1">
                    <a:lumMod val="75000"/>
                    <a:lumOff val="25000"/>
                  </a:schemeClr>
                </a:solidFill>
                <a:latin typeface="Arial" panose="020B0604020202020204" pitchFamily="34" charset="0"/>
                <a:cs typeface="Arial" panose="020B0604020202020204" pitchFamily="34" charset="0"/>
              </a:rPr>
              <a:t>kan du </a:t>
            </a:r>
            <a:r>
              <a:rPr lang="en-GB" sz="1000" i="1" noProof="1" smtClean="0">
                <a:solidFill>
                  <a:schemeClr val="tx1">
                    <a:lumMod val="75000"/>
                    <a:lumOff val="25000"/>
                  </a:schemeClr>
                </a:solidFill>
                <a:latin typeface="Arial" panose="020B0604020202020204" pitchFamily="34" charset="0"/>
                <a:cs typeface="Arial" panose="020B0604020202020204" pitchFamily="34" charset="0"/>
              </a:rPr>
              <a:t>vælge </a:t>
            </a:r>
            <a:r>
              <a:rPr lang="en-GB" sz="1000" i="1" noProof="1">
                <a:solidFill>
                  <a:schemeClr val="tx1">
                    <a:lumMod val="75000"/>
                    <a:lumOff val="25000"/>
                  </a:schemeClr>
                </a:solidFill>
                <a:latin typeface="Arial" panose="020B0604020202020204" pitchFamily="34" charset="0"/>
                <a:cs typeface="Arial" panose="020B0604020202020204" pitchFamily="34" charset="0"/>
              </a:rPr>
              <a:t>layout </a:t>
            </a:r>
            <a:r>
              <a:rPr lang="en-GB" sz="1000" i="1" noProof="1" smtClean="0">
                <a:solidFill>
                  <a:schemeClr val="tx1">
                    <a:lumMod val="75000"/>
                    <a:lumOff val="25000"/>
                  </a:schemeClr>
                </a:solidFill>
                <a:latin typeface="Arial" panose="020B0604020202020204" pitchFamily="34" charset="0"/>
                <a:cs typeface="Arial" panose="020B0604020202020204" pitchFamily="34" charset="0"/>
              </a:rPr>
              <a:t>direkte </a:t>
            </a:r>
            <a:r>
              <a:rPr lang="en-GB" sz="1000" i="1" noProof="1">
                <a:solidFill>
                  <a:schemeClr val="tx1">
                    <a:lumMod val="75000"/>
                    <a:lumOff val="25000"/>
                  </a:schemeClr>
                </a:solidFill>
                <a:latin typeface="Arial" panose="020B0604020202020204" pitchFamily="34" charset="0"/>
                <a:cs typeface="Arial" panose="020B0604020202020204" pitchFamily="34" charset="0"/>
              </a:rPr>
              <a:t>under knappen </a:t>
            </a:r>
            <a:r>
              <a:rPr lang="en-GB" sz="1000" b="1" i="1" noProof="1">
                <a:solidFill>
                  <a:schemeClr val="tx1">
                    <a:lumMod val="75000"/>
                    <a:lumOff val="25000"/>
                  </a:schemeClr>
                </a:solidFill>
                <a:latin typeface="Arial" panose="020B0604020202020204" pitchFamily="34" charset="0"/>
                <a:cs typeface="Arial" panose="020B0604020202020204" pitchFamily="34" charset="0"/>
              </a:rPr>
              <a:t>Nyt </a:t>
            </a:r>
            <a:r>
              <a:rPr lang="en-GB" sz="1000" b="1" i="1" noProof="1" smtClean="0">
                <a:solidFill>
                  <a:schemeClr val="tx1">
                    <a:lumMod val="75000"/>
                    <a:lumOff val="25000"/>
                  </a:schemeClr>
                </a:solidFill>
                <a:latin typeface="Arial" panose="020B0604020202020204" pitchFamily="34" charset="0"/>
                <a:cs typeface="Arial" panose="020B0604020202020204" pitchFamily="34" charset="0"/>
              </a:rPr>
              <a:t>slide</a:t>
            </a:r>
            <a:r>
              <a:rPr lang="en-GB" sz="1000" i="1" noProof="1" smtClean="0">
                <a:solidFill>
                  <a:schemeClr val="tx1">
                    <a:lumMod val="75000"/>
                    <a:lumOff val="25000"/>
                  </a:schemeClr>
                </a:solidFill>
                <a:latin typeface="Arial" panose="020B0604020202020204" pitchFamily="34" charset="0"/>
                <a:cs typeface="Arial" panose="020B0604020202020204" pitchFamily="34" charset="0"/>
              </a:rPr>
              <a:t>, når </a:t>
            </a:r>
            <a:r>
              <a:rPr lang="en-GB" sz="1000" i="1" noProof="1">
                <a:solidFill>
                  <a:schemeClr val="tx1">
                    <a:lumMod val="75000"/>
                    <a:lumOff val="25000"/>
                  </a:schemeClr>
                </a:solidFill>
                <a:latin typeface="Arial" panose="020B0604020202020204" pitchFamily="34" charset="0"/>
                <a:cs typeface="Arial" panose="020B0604020202020204" pitchFamily="34" charset="0"/>
              </a:rPr>
              <a:t>du laver et nyt slide</a:t>
            </a:r>
          </a:p>
        </p:txBody>
      </p:sp>
    </p:spTree>
    <p:extLst>
      <p:ext uri="{BB962C8B-B14F-4D97-AF65-F5344CB8AC3E}">
        <p14:creationId xmlns:p14="http://schemas.microsoft.com/office/powerpoint/2010/main" val="94525675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type="titleOnly" preserve="1">
  <p:cSld name="Overskrift med kant">
    <p:spTree>
      <p:nvGrpSpPr>
        <p:cNvPr id="1" name=""/>
        <p:cNvGrpSpPr/>
        <p:nvPr/>
      </p:nvGrpSpPr>
      <p:grpSpPr>
        <a:xfrm>
          <a:off x="0" y="0"/>
          <a:ext cx="0" cy="0"/>
          <a:chOff x="0" y="0"/>
          <a:chExt cx="0" cy="0"/>
        </a:xfrm>
      </p:grpSpPr>
      <p:sp>
        <p:nvSpPr>
          <p:cNvPr id="9" name="Grafik"/>
          <p:cNvSpPr>
            <a:spLocks/>
          </p:cNvSpPr>
          <p:nvPr userDrawn="1"/>
        </p:nvSpPr>
        <p:spPr bwMode="auto">
          <a:xfrm>
            <a:off x="0" y="1588"/>
            <a:ext cx="12189600" cy="6859588"/>
          </a:xfrm>
          <a:custGeom>
            <a:avLst/>
            <a:gdLst>
              <a:gd name="T0" fmla="*/ 7677 w 7677"/>
              <a:gd name="T1" fmla="*/ 499 h 4321"/>
              <a:gd name="T2" fmla="*/ 7677 w 7677"/>
              <a:gd name="T3" fmla="*/ 0 h 4321"/>
              <a:gd name="T4" fmla="*/ 0 w 7677"/>
              <a:gd name="T5" fmla="*/ 0 h 4321"/>
              <a:gd name="T6" fmla="*/ 0 w 7677"/>
              <a:gd name="T7" fmla="*/ 499 h 4321"/>
              <a:gd name="T8" fmla="*/ 0 w 7677"/>
              <a:gd name="T9" fmla="*/ 4321 h 4321"/>
              <a:gd name="T10" fmla="*/ 499 w 7677"/>
              <a:gd name="T11" fmla="*/ 4321 h 4321"/>
              <a:gd name="T12" fmla="*/ 499 w 7677"/>
              <a:gd name="T13" fmla="*/ 499 h 4321"/>
              <a:gd name="T14" fmla="*/ 7677 w 7677"/>
              <a:gd name="T15" fmla="*/ 499 h 4321"/>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7677" h="4321">
                <a:moveTo>
                  <a:pt x="7677" y="499"/>
                </a:moveTo>
                <a:lnTo>
                  <a:pt x="7677" y="0"/>
                </a:lnTo>
                <a:lnTo>
                  <a:pt x="0" y="0"/>
                </a:lnTo>
                <a:lnTo>
                  <a:pt x="0" y="499"/>
                </a:lnTo>
                <a:lnTo>
                  <a:pt x="0" y="4321"/>
                </a:lnTo>
                <a:lnTo>
                  <a:pt x="499" y="4321"/>
                </a:lnTo>
                <a:lnTo>
                  <a:pt x="499" y="499"/>
                </a:lnTo>
                <a:lnTo>
                  <a:pt x="7677" y="499"/>
                </a:lnTo>
                <a:close/>
              </a:path>
            </a:pathLst>
          </a:custGeom>
          <a:solidFill>
            <a:srgbClr val="003B7A"/>
          </a:solidFill>
          <a:ln>
            <a:noFill/>
          </a:ln>
        </p:spPr>
        <p:txBody>
          <a:bodyPr vert="horz" wrap="square" lIns="91440" tIns="45720" rIns="91440" bIns="45720" numCol="1" anchor="t" anchorCtr="0" compatLnSpc="1">
            <a:prstTxWarp prst="textNoShape">
              <a:avLst/>
            </a:prstTxWarp>
          </a:bodyPr>
          <a:lstStyle/>
          <a:p>
            <a:endParaRPr lang="da-DK"/>
          </a:p>
        </p:txBody>
      </p:sp>
      <p:sp>
        <p:nvSpPr>
          <p:cNvPr id="3" name="Date Placeholder 2"/>
          <p:cNvSpPr>
            <a:spLocks noGrp="1"/>
          </p:cNvSpPr>
          <p:nvPr>
            <p:ph type="dt" sz="half" idx="10"/>
          </p:nvPr>
        </p:nvSpPr>
        <p:spPr/>
        <p:txBody>
          <a:bodyPr/>
          <a:lstStyle>
            <a:lvl1pPr>
              <a:defRPr>
                <a:solidFill>
                  <a:schemeClr val="bg1"/>
                </a:solidFill>
              </a:defRPr>
            </a:lvl1pPr>
          </a:lstStyle>
          <a:p>
            <a:r>
              <a:rPr lang="da-DK" smtClean="0"/>
              <a:t>Fælleskommunal digital handlingsplan</a:t>
            </a:r>
            <a:endParaRPr lang="en-GB" dirty="0"/>
          </a:p>
        </p:txBody>
      </p:sp>
      <p:sp>
        <p:nvSpPr>
          <p:cNvPr id="4" name="Footer Placeholder 3"/>
          <p:cNvSpPr>
            <a:spLocks noGrp="1"/>
          </p:cNvSpPr>
          <p:nvPr>
            <p:ph type="ftr" sz="quarter" idx="11"/>
          </p:nvPr>
        </p:nvSpPr>
        <p:spPr/>
        <p:txBody>
          <a:bodyPr/>
          <a:lstStyle>
            <a:lvl1pPr>
              <a:defRPr>
                <a:solidFill>
                  <a:schemeClr val="bg1"/>
                </a:solidFill>
              </a:defRPr>
            </a:lvl1pPr>
          </a:lstStyle>
          <a:p>
            <a:r>
              <a:rPr lang="da-DK" smtClean="0"/>
              <a:t>Fælleskommunal digital handlingsplan</a:t>
            </a:r>
            <a:endParaRPr lang="en-GB" dirty="0"/>
          </a:p>
        </p:txBody>
      </p:sp>
      <p:sp>
        <p:nvSpPr>
          <p:cNvPr id="2" name="Title 1"/>
          <p:cNvSpPr>
            <a:spLocks noGrp="1"/>
          </p:cNvSpPr>
          <p:nvPr>
            <p:ph type="title" hasCustomPrompt="1"/>
          </p:nvPr>
        </p:nvSpPr>
        <p:spPr/>
        <p:txBody>
          <a:bodyPr/>
          <a:lstStyle/>
          <a:p>
            <a:r>
              <a:rPr lang="da-DK" noProof="0" dirty="0" smtClean="0"/>
              <a:t>Overskrift i maksimalt to linjer</a:t>
            </a:r>
            <a:endParaRPr lang="en-GB" dirty="0"/>
          </a:p>
        </p:txBody>
      </p:sp>
      <p:sp>
        <p:nvSpPr>
          <p:cNvPr id="5" name="Slide Number Placeholder 4"/>
          <p:cNvSpPr>
            <a:spLocks noGrp="1"/>
          </p:cNvSpPr>
          <p:nvPr>
            <p:ph type="sldNum" sz="quarter" idx="12"/>
          </p:nvPr>
        </p:nvSpPr>
        <p:spPr/>
        <p:txBody>
          <a:bodyPr/>
          <a:lstStyle/>
          <a:p>
            <a:fld id="{45D37B1E-C366-494F-A587-962AD9AABC83}" type="slidenum">
              <a:rPr lang="en-GB" smtClean="0"/>
              <a:t>‹nr.›</a:t>
            </a:fld>
            <a:endParaRPr lang="en-GB" dirty="0"/>
          </a:p>
        </p:txBody>
      </p:sp>
      <p:sp>
        <p:nvSpPr>
          <p:cNvPr id="10" name="TextBox 5"/>
          <p:cNvSpPr txBox="1">
            <a:spLocks noChangeArrowheads="1"/>
          </p:cNvSpPr>
          <p:nvPr userDrawn="1"/>
        </p:nvSpPr>
        <p:spPr bwMode="auto">
          <a:xfrm>
            <a:off x="-2593570" y="1548000"/>
            <a:ext cx="2451171" cy="153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spcAft>
                <a:spcPts val="600"/>
              </a:spcAft>
              <a:defRPr/>
            </a:pPr>
            <a:r>
              <a:rPr lang="da-DK" sz="1000" b="1" noProof="1" smtClean="0">
                <a:solidFill>
                  <a:schemeClr val="tx1">
                    <a:lumMod val="75000"/>
                    <a:lumOff val="25000"/>
                  </a:schemeClr>
                </a:solidFill>
              </a:rPr>
              <a:t>Overskrift med kant</a:t>
            </a:r>
          </a:p>
        </p:txBody>
      </p:sp>
      <p:sp>
        <p:nvSpPr>
          <p:cNvPr id="11" name="TextBox 7"/>
          <p:cNvSpPr txBox="1"/>
          <p:nvPr userDrawn="1"/>
        </p:nvSpPr>
        <p:spPr>
          <a:xfrm>
            <a:off x="-2785322" y="5888924"/>
            <a:ext cx="2642921" cy="1013098"/>
          </a:xfrm>
          <a:prstGeom prst="rect">
            <a:avLst/>
          </a:prstGeom>
          <a:noFill/>
        </p:spPr>
        <p:txBody>
          <a:bodyPr wrap="square" lIns="0" tIns="0" rIns="0" bIns="0">
            <a:spAutoFit/>
          </a:bodyPr>
          <a:lst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eaLnBrk="1" hangingPunct="1">
              <a:spcBef>
                <a:spcPts val="0"/>
              </a:spcBef>
              <a:spcAft>
                <a:spcPts val="300"/>
              </a:spcAft>
              <a:defRPr/>
            </a:pPr>
            <a:r>
              <a:rPr lang="en-GB" sz="1000" b="1" noProof="1">
                <a:solidFill>
                  <a:schemeClr val="tx1">
                    <a:lumMod val="75000"/>
                    <a:lumOff val="25000"/>
                  </a:schemeClr>
                </a:solidFill>
                <a:latin typeface="Arial" panose="020B0604020202020204" pitchFamily="34" charset="0"/>
                <a:cs typeface="Arial" panose="020B0604020202020204" pitchFamily="34" charset="0"/>
              </a:rPr>
              <a:t>Vælg layout/design</a:t>
            </a:r>
          </a:p>
          <a:p>
            <a:pPr algn="r" eaLnBrk="1" hangingPunct="1">
              <a:spcBef>
                <a:spcPts val="0"/>
              </a:spcBef>
              <a:spcAft>
                <a:spcPts val="240"/>
              </a:spcAft>
              <a:defRPr/>
            </a:pPr>
            <a:r>
              <a:rPr lang="en-GB" sz="1000" b="1" noProof="1">
                <a:solidFill>
                  <a:schemeClr val="tx1">
                    <a:lumMod val="75000"/>
                    <a:lumOff val="25000"/>
                  </a:schemeClr>
                </a:solidFill>
                <a:latin typeface="Arial" panose="020B0604020202020204" pitchFamily="34" charset="0"/>
                <a:cs typeface="Arial" panose="020B0604020202020204" pitchFamily="34" charset="0"/>
              </a:rPr>
              <a:t>1. </a:t>
            </a:r>
            <a:r>
              <a:rPr lang="en-GB" sz="1000" noProof="1">
                <a:solidFill>
                  <a:schemeClr val="tx1">
                    <a:lumMod val="75000"/>
                    <a:lumOff val="25000"/>
                  </a:schemeClr>
                </a:solidFill>
                <a:latin typeface="Arial" panose="020B0604020202020204" pitchFamily="34" charset="0"/>
                <a:cs typeface="Arial" panose="020B0604020202020204" pitchFamily="34" charset="0"/>
              </a:rPr>
              <a:t>Højreklik </a:t>
            </a:r>
            <a:r>
              <a:rPr lang="en-GB" sz="1000" noProof="1" smtClean="0">
                <a:solidFill>
                  <a:schemeClr val="tx1">
                    <a:lumMod val="75000"/>
                    <a:lumOff val="25000"/>
                  </a:schemeClr>
                </a:solidFill>
                <a:latin typeface="Arial" panose="020B0604020202020204" pitchFamily="34" charset="0"/>
                <a:cs typeface="Arial" panose="020B0604020202020204" pitchFamily="34" charset="0"/>
              </a:rPr>
              <a:t>på slide i venstre side </a:t>
            </a:r>
            <a:endParaRPr lang="en-GB" sz="1000" noProof="1">
              <a:solidFill>
                <a:schemeClr val="tx1">
                  <a:lumMod val="75000"/>
                  <a:lumOff val="25000"/>
                </a:schemeClr>
              </a:solidFill>
              <a:latin typeface="Arial" panose="020B0604020202020204" pitchFamily="34" charset="0"/>
              <a:cs typeface="Arial" panose="020B0604020202020204" pitchFamily="34" charset="0"/>
            </a:endParaRPr>
          </a:p>
          <a:p>
            <a:pPr algn="r" eaLnBrk="1" hangingPunct="1">
              <a:spcBef>
                <a:spcPts val="0"/>
              </a:spcBef>
              <a:spcAft>
                <a:spcPts val="240"/>
              </a:spcAft>
              <a:defRPr/>
            </a:pPr>
            <a:r>
              <a:rPr lang="en-GB" sz="1000" b="1" noProof="1">
                <a:solidFill>
                  <a:schemeClr val="tx1">
                    <a:lumMod val="75000"/>
                    <a:lumOff val="25000"/>
                  </a:schemeClr>
                </a:solidFill>
                <a:latin typeface="Arial" panose="020B0604020202020204" pitchFamily="34" charset="0"/>
                <a:cs typeface="Arial" panose="020B0604020202020204" pitchFamily="34" charset="0"/>
              </a:rPr>
              <a:t>2. </a:t>
            </a:r>
            <a:r>
              <a:rPr lang="en-GB" sz="1000" noProof="1">
                <a:solidFill>
                  <a:schemeClr val="tx1">
                    <a:lumMod val="75000"/>
                    <a:lumOff val="25000"/>
                  </a:schemeClr>
                </a:solidFill>
                <a:latin typeface="Arial" panose="020B0604020202020204" pitchFamily="34" charset="0"/>
                <a:cs typeface="Arial" panose="020B0604020202020204" pitchFamily="34" charset="0"/>
              </a:rPr>
              <a:t>Vælg et passende layout </a:t>
            </a:r>
            <a:r>
              <a:rPr lang="en-GB" sz="1000" noProof="1" smtClean="0">
                <a:solidFill>
                  <a:schemeClr val="tx1">
                    <a:lumMod val="75000"/>
                    <a:lumOff val="25000"/>
                  </a:schemeClr>
                </a:solidFill>
                <a:latin typeface="Arial" panose="020B0604020202020204" pitchFamily="34" charset="0"/>
                <a:cs typeface="Arial" panose="020B0604020202020204" pitchFamily="34" charset="0"/>
              </a:rPr>
              <a:t/>
            </a:r>
            <a:br>
              <a:rPr lang="en-GB" sz="1000" noProof="1" smtClean="0">
                <a:solidFill>
                  <a:schemeClr val="tx1">
                    <a:lumMod val="75000"/>
                    <a:lumOff val="25000"/>
                  </a:schemeClr>
                </a:solidFill>
                <a:latin typeface="Arial" panose="020B0604020202020204" pitchFamily="34" charset="0"/>
                <a:cs typeface="Arial" panose="020B0604020202020204" pitchFamily="34" charset="0"/>
              </a:rPr>
            </a:br>
            <a:r>
              <a:rPr lang="en-GB" sz="1000" noProof="1" smtClean="0">
                <a:solidFill>
                  <a:schemeClr val="tx1">
                    <a:lumMod val="75000"/>
                    <a:lumOff val="25000"/>
                  </a:schemeClr>
                </a:solidFill>
                <a:latin typeface="Arial" panose="020B0604020202020204" pitchFamily="34" charset="0"/>
                <a:cs typeface="Arial" panose="020B0604020202020204" pitchFamily="34" charset="0"/>
              </a:rPr>
              <a:t>fra </a:t>
            </a:r>
            <a:r>
              <a:rPr lang="en-GB" sz="1000" noProof="1">
                <a:solidFill>
                  <a:schemeClr val="tx1">
                    <a:lumMod val="75000"/>
                    <a:lumOff val="25000"/>
                  </a:schemeClr>
                </a:solidFill>
                <a:latin typeface="Arial" panose="020B0604020202020204" pitchFamily="34" charset="0"/>
                <a:cs typeface="Arial" panose="020B0604020202020204" pitchFamily="34" charset="0"/>
              </a:rPr>
              <a:t>“drop ned” </a:t>
            </a:r>
            <a:r>
              <a:rPr lang="en-GB" sz="1000" noProof="1" smtClean="0">
                <a:solidFill>
                  <a:schemeClr val="tx1">
                    <a:lumMod val="75000"/>
                    <a:lumOff val="25000"/>
                  </a:schemeClr>
                </a:solidFill>
                <a:latin typeface="Arial" panose="020B0604020202020204" pitchFamily="34" charset="0"/>
                <a:cs typeface="Arial" panose="020B0604020202020204" pitchFamily="34" charset="0"/>
              </a:rPr>
              <a:t>menuen</a:t>
            </a:r>
            <a:endParaRPr lang="en-GB" sz="1000" noProof="1">
              <a:solidFill>
                <a:schemeClr val="tx1">
                  <a:lumMod val="75000"/>
                  <a:lumOff val="25000"/>
                </a:schemeClr>
              </a:solidFill>
              <a:latin typeface="Arial" panose="020B0604020202020204" pitchFamily="34" charset="0"/>
              <a:cs typeface="Arial" panose="020B0604020202020204" pitchFamily="34" charset="0"/>
            </a:endParaRPr>
          </a:p>
          <a:p>
            <a:pPr algn="r" eaLnBrk="1" hangingPunct="1">
              <a:spcBef>
                <a:spcPts val="0"/>
              </a:spcBef>
              <a:spcAft>
                <a:spcPts val="240"/>
              </a:spcAft>
              <a:defRPr/>
            </a:pPr>
            <a:r>
              <a:rPr lang="en-GB" sz="1000" i="1" noProof="1" smtClean="0">
                <a:solidFill>
                  <a:schemeClr val="tx1">
                    <a:lumMod val="75000"/>
                    <a:lumOff val="25000"/>
                  </a:schemeClr>
                </a:solidFill>
                <a:latin typeface="Arial" panose="020B0604020202020204" pitchFamily="34" charset="0"/>
                <a:cs typeface="Arial" panose="020B0604020202020204" pitchFamily="34" charset="0"/>
              </a:rPr>
              <a:t>Alternativt </a:t>
            </a:r>
            <a:r>
              <a:rPr lang="en-GB" sz="1000" i="1" noProof="1">
                <a:solidFill>
                  <a:schemeClr val="tx1">
                    <a:lumMod val="75000"/>
                    <a:lumOff val="25000"/>
                  </a:schemeClr>
                </a:solidFill>
                <a:latin typeface="Arial" panose="020B0604020202020204" pitchFamily="34" charset="0"/>
                <a:cs typeface="Arial" panose="020B0604020202020204" pitchFamily="34" charset="0"/>
              </a:rPr>
              <a:t>kan du </a:t>
            </a:r>
            <a:r>
              <a:rPr lang="en-GB" sz="1000" i="1" noProof="1" smtClean="0">
                <a:solidFill>
                  <a:schemeClr val="tx1">
                    <a:lumMod val="75000"/>
                    <a:lumOff val="25000"/>
                  </a:schemeClr>
                </a:solidFill>
                <a:latin typeface="Arial" panose="020B0604020202020204" pitchFamily="34" charset="0"/>
                <a:cs typeface="Arial" panose="020B0604020202020204" pitchFamily="34" charset="0"/>
              </a:rPr>
              <a:t>vælge </a:t>
            </a:r>
            <a:r>
              <a:rPr lang="en-GB" sz="1000" i="1" noProof="1">
                <a:solidFill>
                  <a:schemeClr val="tx1">
                    <a:lumMod val="75000"/>
                    <a:lumOff val="25000"/>
                  </a:schemeClr>
                </a:solidFill>
                <a:latin typeface="Arial" panose="020B0604020202020204" pitchFamily="34" charset="0"/>
                <a:cs typeface="Arial" panose="020B0604020202020204" pitchFamily="34" charset="0"/>
              </a:rPr>
              <a:t>layout </a:t>
            </a:r>
            <a:r>
              <a:rPr lang="en-GB" sz="1000" i="1" noProof="1" smtClean="0">
                <a:solidFill>
                  <a:schemeClr val="tx1">
                    <a:lumMod val="75000"/>
                    <a:lumOff val="25000"/>
                  </a:schemeClr>
                </a:solidFill>
                <a:latin typeface="Arial" panose="020B0604020202020204" pitchFamily="34" charset="0"/>
                <a:cs typeface="Arial" panose="020B0604020202020204" pitchFamily="34" charset="0"/>
              </a:rPr>
              <a:t>direkte </a:t>
            </a:r>
            <a:r>
              <a:rPr lang="en-GB" sz="1000" i="1" noProof="1">
                <a:solidFill>
                  <a:schemeClr val="tx1">
                    <a:lumMod val="75000"/>
                    <a:lumOff val="25000"/>
                  </a:schemeClr>
                </a:solidFill>
                <a:latin typeface="Arial" panose="020B0604020202020204" pitchFamily="34" charset="0"/>
                <a:cs typeface="Arial" panose="020B0604020202020204" pitchFamily="34" charset="0"/>
              </a:rPr>
              <a:t>under knappen </a:t>
            </a:r>
            <a:r>
              <a:rPr lang="en-GB" sz="1000" b="1" i="1" noProof="1">
                <a:solidFill>
                  <a:schemeClr val="tx1">
                    <a:lumMod val="75000"/>
                    <a:lumOff val="25000"/>
                  </a:schemeClr>
                </a:solidFill>
                <a:latin typeface="Arial" panose="020B0604020202020204" pitchFamily="34" charset="0"/>
                <a:cs typeface="Arial" panose="020B0604020202020204" pitchFamily="34" charset="0"/>
              </a:rPr>
              <a:t>Nyt </a:t>
            </a:r>
            <a:r>
              <a:rPr lang="en-GB" sz="1000" b="1" i="1" noProof="1" smtClean="0">
                <a:solidFill>
                  <a:schemeClr val="tx1">
                    <a:lumMod val="75000"/>
                    <a:lumOff val="25000"/>
                  </a:schemeClr>
                </a:solidFill>
                <a:latin typeface="Arial" panose="020B0604020202020204" pitchFamily="34" charset="0"/>
                <a:cs typeface="Arial" panose="020B0604020202020204" pitchFamily="34" charset="0"/>
              </a:rPr>
              <a:t>slide</a:t>
            </a:r>
            <a:r>
              <a:rPr lang="en-GB" sz="1000" i="1" noProof="1" smtClean="0">
                <a:solidFill>
                  <a:schemeClr val="tx1">
                    <a:lumMod val="75000"/>
                    <a:lumOff val="25000"/>
                  </a:schemeClr>
                </a:solidFill>
                <a:latin typeface="Arial" panose="020B0604020202020204" pitchFamily="34" charset="0"/>
                <a:cs typeface="Arial" panose="020B0604020202020204" pitchFamily="34" charset="0"/>
              </a:rPr>
              <a:t>, når </a:t>
            </a:r>
            <a:r>
              <a:rPr lang="en-GB" sz="1000" i="1" noProof="1">
                <a:solidFill>
                  <a:schemeClr val="tx1">
                    <a:lumMod val="75000"/>
                    <a:lumOff val="25000"/>
                  </a:schemeClr>
                </a:solidFill>
                <a:latin typeface="Arial" panose="020B0604020202020204" pitchFamily="34" charset="0"/>
                <a:cs typeface="Arial" panose="020B0604020202020204" pitchFamily="34" charset="0"/>
              </a:rPr>
              <a:t>du laver et nyt slide</a:t>
            </a:r>
          </a:p>
        </p:txBody>
      </p:sp>
      <p:pic>
        <p:nvPicPr>
          <p:cNvPr id="12" name="Logo"/>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95999" y="6047999"/>
            <a:ext cx="689234" cy="417600"/>
          </a:xfrm>
          <a:prstGeom prst="rect">
            <a:avLst/>
          </a:prstGeom>
        </p:spPr>
      </p:pic>
    </p:spTree>
    <p:extLst>
      <p:ext uri="{BB962C8B-B14F-4D97-AF65-F5344CB8AC3E}">
        <p14:creationId xmlns:p14="http://schemas.microsoft.com/office/powerpoint/2010/main" val="57626446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Titeldias med kant">
    <p:spTree>
      <p:nvGrpSpPr>
        <p:cNvPr id="1" name=""/>
        <p:cNvGrpSpPr/>
        <p:nvPr/>
      </p:nvGrpSpPr>
      <p:grpSpPr>
        <a:xfrm>
          <a:off x="0" y="0"/>
          <a:ext cx="0" cy="0"/>
          <a:chOff x="0" y="0"/>
          <a:chExt cx="0" cy="0"/>
        </a:xfrm>
      </p:grpSpPr>
      <p:sp>
        <p:nvSpPr>
          <p:cNvPr id="17" name="Grafik"/>
          <p:cNvSpPr>
            <a:spLocks/>
          </p:cNvSpPr>
          <p:nvPr userDrawn="1"/>
        </p:nvSpPr>
        <p:spPr bwMode="auto">
          <a:xfrm>
            <a:off x="0" y="1588"/>
            <a:ext cx="12189600" cy="6859588"/>
          </a:xfrm>
          <a:custGeom>
            <a:avLst/>
            <a:gdLst>
              <a:gd name="T0" fmla="*/ 7677 w 7677"/>
              <a:gd name="T1" fmla="*/ 499 h 4321"/>
              <a:gd name="T2" fmla="*/ 7677 w 7677"/>
              <a:gd name="T3" fmla="*/ 0 h 4321"/>
              <a:gd name="T4" fmla="*/ 0 w 7677"/>
              <a:gd name="T5" fmla="*/ 0 h 4321"/>
              <a:gd name="T6" fmla="*/ 0 w 7677"/>
              <a:gd name="T7" fmla="*/ 499 h 4321"/>
              <a:gd name="T8" fmla="*/ 0 w 7677"/>
              <a:gd name="T9" fmla="*/ 4321 h 4321"/>
              <a:gd name="T10" fmla="*/ 499 w 7677"/>
              <a:gd name="T11" fmla="*/ 4321 h 4321"/>
              <a:gd name="T12" fmla="*/ 499 w 7677"/>
              <a:gd name="T13" fmla="*/ 499 h 4321"/>
              <a:gd name="T14" fmla="*/ 7677 w 7677"/>
              <a:gd name="T15" fmla="*/ 499 h 4321"/>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7677" h="4321">
                <a:moveTo>
                  <a:pt x="7677" y="499"/>
                </a:moveTo>
                <a:lnTo>
                  <a:pt x="7677" y="0"/>
                </a:lnTo>
                <a:lnTo>
                  <a:pt x="0" y="0"/>
                </a:lnTo>
                <a:lnTo>
                  <a:pt x="0" y="499"/>
                </a:lnTo>
                <a:lnTo>
                  <a:pt x="0" y="4321"/>
                </a:lnTo>
                <a:lnTo>
                  <a:pt x="499" y="4321"/>
                </a:lnTo>
                <a:lnTo>
                  <a:pt x="499" y="499"/>
                </a:lnTo>
                <a:lnTo>
                  <a:pt x="7677" y="499"/>
                </a:lnTo>
                <a:close/>
              </a:path>
            </a:pathLst>
          </a:custGeom>
          <a:solidFill>
            <a:srgbClr val="003B7A"/>
          </a:solidFill>
          <a:ln>
            <a:noFill/>
          </a:ln>
        </p:spPr>
        <p:txBody>
          <a:bodyPr vert="horz" wrap="square" lIns="91440" tIns="45720" rIns="91440" bIns="45720" numCol="1" anchor="t" anchorCtr="0" compatLnSpc="1">
            <a:prstTxWarp prst="textNoShape">
              <a:avLst/>
            </a:prstTxWarp>
          </a:bodyPr>
          <a:lstStyle/>
          <a:p>
            <a:endParaRPr lang="da-DK"/>
          </a:p>
        </p:txBody>
      </p:sp>
      <p:sp>
        <p:nvSpPr>
          <p:cNvPr id="7" name="Pladsholder til dato 6"/>
          <p:cNvSpPr>
            <a:spLocks noGrp="1"/>
          </p:cNvSpPr>
          <p:nvPr>
            <p:ph type="dt" sz="half" idx="10"/>
          </p:nvPr>
        </p:nvSpPr>
        <p:spPr/>
        <p:txBody>
          <a:bodyPr/>
          <a:lstStyle>
            <a:lvl1pPr>
              <a:defRPr>
                <a:solidFill>
                  <a:schemeClr val="bg1"/>
                </a:solidFill>
              </a:defRPr>
            </a:lvl1pPr>
          </a:lstStyle>
          <a:p>
            <a:r>
              <a:rPr lang="da-DK" smtClean="0"/>
              <a:t>Fælleskommunal digital handlingsplan</a:t>
            </a:r>
            <a:endParaRPr lang="en-GB" dirty="0"/>
          </a:p>
        </p:txBody>
      </p:sp>
      <p:sp>
        <p:nvSpPr>
          <p:cNvPr id="8" name="Pladsholder til sidefod 7"/>
          <p:cNvSpPr>
            <a:spLocks noGrp="1"/>
          </p:cNvSpPr>
          <p:nvPr>
            <p:ph type="ftr" sz="quarter" idx="11"/>
          </p:nvPr>
        </p:nvSpPr>
        <p:spPr/>
        <p:txBody>
          <a:bodyPr/>
          <a:lstStyle>
            <a:lvl1pPr>
              <a:defRPr>
                <a:solidFill>
                  <a:schemeClr val="bg1"/>
                </a:solidFill>
              </a:defRPr>
            </a:lvl1pPr>
          </a:lstStyle>
          <a:p>
            <a:r>
              <a:rPr lang="da-DK" smtClean="0"/>
              <a:t>Fælleskommunal digital handlingsplan</a:t>
            </a:r>
            <a:endParaRPr lang="en-GB" dirty="0"/>
          </a:p>
        </p:txBody>
      </p:sp>
      <p:sp>
        <p:nvSpPr>
          <p:cNvPr id="14" name="Title 1"/>
          <p:cNvSpPr>
            <a:spLocks noGrp="1"/>
          </p:cNvSpPr>
          <p:nvPr>
            <p:ph type="ctrTitle" hasCustomPrompt="1"/>
          </p:nvPr>
        </p:nvSpPr>
        <p:spPr>
          <a:xfrm>
            <a:off x="1908174" y="2973600"/>
            <a:ext cx="9116091" cy="1411200"/>
          </a:xfrm>
        </p:spPr>
        <p:txBody>
          <a:bodyPr anchor="b"/>
          <a:lstStyle>
            <a:lvl1pPr algn="l">
              <a:lnSpc>
                <a:spcPct val="80000"/>
              </a:lnSpc>
              <a:defRPr sz="5000" b="0" cap="all" spc="-100" baseline="0">
                <a:solidFill>
                  <a:srgbClr val="003B7A"/>
                </a:solidFill>
                <a:latin typeface="Arial Black" panose="020B0A04020102020204" pitchFamily="34" charset="0"/>
              </a:defRPr>
            </a:lvl1pPr>
          </a:lstStyle>
          <a:p>
            <a:r>
              <a:rPr lang="da-DK" noProof="0" dirty="0" smtClean="0"/>
              <a:t>Overskrift I to linjer</a:t>
            </a:r>
            <a:endParaRPr lang="da-DK" noProof="0" dirty="0"/>
          </a:p>
        </p:txBody>
      </p:sp>
      <p:sp>
        <p:nvSpPr>
          <p:cNvPr id="15" name="Subtitle 2"/>
          <p:cNvSpPr>
            <a:spLocks noGrp="1"/>
          </p:cNvSpPr>
          <p:nvPr>
            <p:ph type="subTitle" idx="1" hasCustomPrompt="1"/>
          </p:nvPr>
        </p:nvSpPr>
        <p:spPr>
          <a:xfrm>
            <a:off x="1908175" y="4383656"/>
            <a:ext cx="9116090" cy="648000"/>
          </a:xfrm>
        </p:spPr>
        <p:txBody>
          <a:bodyPr/>
          <a:lstStyle>
            <a:lvl1pPr marL="0" indent="0" algn="l">
              <a:buNone/>
              <a:defRPr sz="1600" b="0" baseline="0">
                <a:solidFill>
                  <a:srgbClr val="003B7A"/>
                </a:solidFill>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da-DK" noProof="0" dirty="0" smtClean="0"/>
              <a:t>Klik, og tilføj sted og dato</a:t>
            </a:r>
            <a:endParaRPr lang="da-DK" noProof="0" dirty="0"/>
          </a:p>
        </p:txBody>
      </p:sp>
      <p:sp>
        <p:nvSpPr>
          <p:cNvPr id="19" name="Pladsholder til slidenummer 18" hidden="1"/>
          <p:cNvSpPr>
            <a:spLocks noGrp="1"/>
          </p:cNvSpPr>
          <p:nvPr>
            <p:ph type="sldNum" sz="quarter" idx="12"/>
          </p:nvPr>
        </p:nvSpPr>
        <p:spPr>
          <a:xfrm>
            <a:off x="10465806" y="7115401"/>
            <a:ext cx="541920" cy="438620"/>
          </a:xfrm>
        </p:spPr>
        <p:txBody>
          <a:bodyPr/>
          <a:lstStyle>
            <a:lvl1pPr>
              <a:defRPr sz="100">
                <a:solidFill>
                  <a:schemeClr val="bg1">
                    <a:lumMod val="85000"/>
                  </a:schemeClr>
                </a:solidFill>
              </a:defRPr>
            </a:lvl1pPr>
          </a:lstStyle>
          <a:p>
            <a:fld id="{45D37B1E-C366-494F-A587-962AD9AABC83}" type="slidenum">
              <a:rPr lang="en-GB" smtClean="0"/>
              <a:pPr/>
              <a:t>‹nr.›</a:t>
            </a:fld>
            <a:endParaRPr lang="en-GB" dirty="0"/>
          </a:p>
        </p:txBody>
      </p:sp>
      <p:sp>
        <p:nvSpPr>
          <p:cNvPr id="11" name="Text Box 48"/>
          <p:cNvSpPr txBox="1">
            <a:spLocks noChangeArrowheads="1"/>
          </p:cNvSpPr>
          <p:nvPr userDrawn="1"/>
        </p:nvSpPr>
        <p:spPr bwMode="auto">
          <a:xfrm>
            <a:off x="-2545976" y="1548000"/>
            <a:ext cx="2403576" cy="160300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spcAft>
                <a:spcPts val="600"/>
              </a:spcAft>
              <a:defRPr/>
            </a:pPr>
            <a:r>
              <a:rPr lang="da-DK" sz="1000" b="1" noProof="1" smtClean="0">
                <a:solidFill>
                  <a:schemeClr val="tx1">
                    <a:lumMod val="75000"/>
                    <a:lumOff val="25000"/>
                  </a:schemeClr>
                </a:solidFill>
              </a:rPr>
              <a:t>Titeldias med kant</a:t>
            </a:r>
          </a:p>
          <a:p>
            <a:pPr algn="r" eaLnBrk="1" hangingPunct="1">
              <a:spcAft>
                <a:spcPts val="300"/>
              </a:spcAft>
              <a:defRPr/>
            </a:pPr>
            <a:r>
              <a:rPr lang="da-DK" sz="1000" b="1" noProof="1" smtClean="0">
                <a:solidFill>
                  <a:schemeClr val="tx1">
                    <a:lumMod val="75000"/>
                    <a:lumOff val="25000"/>
                  </a:schemeClr>
                </a:solidFill>
              </a:rPr>
              <a:t>Indsæt TITEL og EMNE</a:t>
            </a:r>
          </a:p>
          <a:p>
            <a:pPr algn="r" eaLnBrk="1" hangingPunct="1">
              <a:spcAft>
                <a:spcPts val="240"/>
              </a:spcAft>
              <a:defRPr/>
            </a:pPr>
            <a:r>
              <a:rPr lang="da-DK" altLang="da-DK" sz="1000" b="1" noProof="1" smtClean="0">
                <a:solidFill>
                  <a:schemeClr val="tx1">
                    <a:lumMod val="75000"/>
                    <a:lumOff val="25000"/>
                  </a:schemeClr>
                </a:solidFill>
              </a:rPr>
              <a:t>1. </a:t>
            </a:r>
            <a:r>
              <a:rPr lang="da-DK" altLang="da-DK" sz="1000" b="0" noProof="1" smtClean="0">
                <a:solidFill>
                  <a:schemeClr val="tx1">
                    <a:lumMod val="75000"/>
                    <a:lumOff val="25000"/>
                  </a:schemeClr>
                </a:solidFill>
              </a:rPr>
              <a:t>Klik</a:t>
            </a:r>
            <a:r>
              <a:rPr lang="da-DK" altLang="da-DK" sz="1000" b="0" baseline="0" noProof="1" smtClean="0">
                <a:solidFill>
                  <a:schemeClr val="tx1">
                    <a:lumMod val="75000"/>
                    <a:lumOff val="25000"/>
                  </a:schemeClr>
                </a:solidFill>
              </a:rPr>
              <a:t> på</a:t>
            </a:r>
            <a:r>
              <a:rPr lang="da-DK" altLang="da-DK" sz="1000" noProof="1" smtClean="0">
                <a:solidFill>
                  <a:schemeClr val="tx1">
                    <a:lumMod val="75000"/>
                    <a:lumOff val="25000"/>
                  </a:schemeClr>
                </a:solidFill>
              </a:rPr>
              <a:t> fanen </a:t>
            </a:r>
            <a:r>
              <a:rPr lang="da-DK" altLang="da-DK" sz="1000" b="1" noProof="1" smtClean="0">
                <a:solidFill>
                  <a:schemeClr val="tx1">
                    <a:lumMod val="75000"/>
                    <a:lumOff val="25000"/>
                  </a:schemeClr>
                </a:solidFill>
              </a:rPr>
              <a:t>INDSÆT </a:t>
            </a:r>
            <a:r>
              <a:rPr lang="da-DK" altLang="da-DK" sz="1000" noProof="1" smtClean="0">
                <a:solidFill>
                  <a:schemeClr val="tx1">
                    <a:lumMod val="75000"/>
                    <a:lumOff val="25000"/>
                  </a:schemeClr>
                </a:solidFill>
              </a:rPr>
              <a:t>i topmenuen </a:t>
            </a:r>
          </a:p>
          <a:p>
            <a:pPr algn="r" eaLnBrk="1" hangingPunct="1">
              <a:spcAft>
                <a:spcPts val="240"/>
              </a:spcAft>
              <a:defRPr/>
            </a:pPr>
            <a:r>
              <a:rPr lang="da-DK" altLang="da-DK" sz="1000" b="1" noProof="1" smtClean="0">
                <a:solidFill>
                  <a:schemeClr val="tx1">
                    <a:lumMod val="75000"/>
                    <a:lumOff val="25000"/>
                  </a:schemeClr>
                </a:solidFill>
              </a:rPr>
              <a:t>2.</a:t>
            </a:r>
            <a:r>
              <a:rPr lang="da-DK" altLang="da-DK" sz="1000" noProof="1" smtClean="0">
                <a:solidFill>
                  <a:schemeClr val="tx1">
                    <a:lumMod val="75000"/>
                    <a:lumOff val="25000"/>
                  </a:schemeClr>
                </a:solidFill>
              </a:rPr>
              <a:t> Klik på </a:t>
            </a:r>
            <a:r>
              <a:rPr lang="da-DK" altLang="da-DK" sz="1000" b="1" noProof="1" smtClean="0">
                <a:solidFill>
                  <a:schemeClr val="tx1">
                    <a:lumMod val="75000"/>
                    <a:lumOff val="25000"/>
                  </a:schemeClr>
                </a:solidFill>
              </a:rPr>
              <a:t>Sidehoved og Sidefod</a:t>
            </a:r>
            <a:endParaRPr lang="da-DK" altLang="da-DK" sz="1000" noProof="1" smtClean="0">
              <a:solidFill>
                <a:schemeClr val="tx1">
                  <a:lumMod val="75000"/>
                  <a:lumOff val="25000"/>
                </a:schemeClr>
              </a:solidFill>
            </a:endParaRPr>
          </a:p>
          <a:p>
            <a:pPr algn="r" eaLnBrk="1" hangingPunct="1">
              <a:spcAft>
                <a:spcPts val="240"/>
              </a:spcAft>
              <a:defRPr/>
            </a:pPr>
            <a:r>
              <a:rPr lang="da-DK" sz="1000" b="1" noProof="1" smtClean="0">
                <a:solidFill>
                  <a:schemeClr val="tx1">
                    <a:lumMod val="75000"/>
                    <a:lumOff val="25000"/>
                  </a:schemeClr>
                </a:solidFill>
              </a:rPr>
              <a:t>3.</a:t>
            </a:r>
            <a:r>
              <a:rPr lang="da-DK" sz="1000" noProof="1" smtClean="0">
                <a:solidFill>
                  <a:schemeClr val="tx1">
                    <a:lumMod val="75000"/>
                    <a:lumOff val="25000"/>
                  </a:schemeClr>
                </a:solidFill>
              </a:rPr>
              <a:t> Dobbeltklik i feltet</a:t>
            </a:r>
            <a:r>
              <a:rPr lang="da-DK" sz="1000" baseline="0" noProof="1" smtClean="0">
                <a:solidFill>
                  <a:schemeClr val="tx1">
                    <a:lumMod val="75000"/>
                    <a:lumOff val="25000"/>
                  </a:schemeClr>
                </a:solidFill>
              </a:rPr>
              <a:t> med</a:t>
            </a:r>
            <a:r>
              <a:rPr lang="da-DK" sz="1000" noProof="1" smtClean="0">
                <a:solidFill>
                  <a:schemeClr val="tx1">
                    <a:lumMod val="75000"/>
                    <a:lumOff val="25000"/>
                  </a:schemeClr>
                </a:solidFill>
              </a:rPr>
              <a:t> </a:t>
            </a:r>
            <a:r>
              <a:rPr lang="da-DK" sz="1000" b="1" noProof="1" smtClean="0">
                <a:solidFill>
                  <a:schemeClr val="tx1">
                    <a:lumMod val="75000"/>
                    <a:lumOff val="25000"/>
                  </a:schemeClr>
                </a:solidFill>
              </a:rPr>
              <a:t>INDSÆT TITEL </a:t>
            </a:r>
            <a:r>
              <a:rPr lang="da-DK" sz="1000" b="0" noProof="1" smtClean="0">
                <a:solidFill>
                  <a:schemeClr val="tx1">
                    <a:lumMod val="75000"/>
                    <a:lumOff val="25000"/>
                  </a:schemeClr>
                </a:solidFill>
              </a:rPr>
              <a:t>og indsæt din </a:t>
            </a:r>
            <a:r>
              <a:rPr lang="da-DK" sz="1000" noProof="1" smtClean="0">
                <a:solidFill>
                  <a:schemeClr val="tx1">
                    <a:lumMod val="75000"/>
                    <a:lumOff val="25000"/>
                  </a:schemeClr>
                </a:solidFill>
              </a:rPr>
              <a:t>TITEL-tekst</a:t>
            </a:r>
            <a:endParaRPr lang="da-DK" sz="1000" b="0" noProof="1" smtClean="0">
              <a:solidFill>
                <a:schemeClr val="tx1">
                  <a:lumMod val="75000"/>
                  <a:lumOff val="25000"/>
                </a:schemeClr>
              </a:solidFill>
            </a:endParaRPr>
          </a:p>
          <a:p>
            <a:pPr algn="r" eaLnBrk="1" hangingPunct="1">
              <a:spcAft>
                <a:spcPts val="240"/>
              </a:spcAft>
              <a:defRPr/>
            </a:pPr>
            <a:r>
              <a:rPr lang="da-DK" sz="1000" b="1" noProof="1" smtClean="0">
                <a:solidFill>
                  <a:schemeClr val="tx1">
                    <a:lumMod val="75000"/>
                    <a:lumOff val="25000"/>
                  </a:schemeClr>
                </a:solidFill>
              </a:rPr>
              <a:t>4. </a:t>
            </a:r>
            <a:r>
              <a:rPr lang="da-DK" sz="1000" b="0" noProof="1" smtClean="0">
                <a:solidFill>
                  <a:schemeClr val="tx1">
                    <a:lumMod val="75000"/>
                    <a:lumOff val="25000"/>
                  </a:schemeClr>
                </a:solidFill>
              </a:rPr>
              <a:t>Dobbeltklik i feltet med </a:t>
            </a:r>
            <a:r>
              <a:rPr lang="da-DK" sz="1000" b="1" baseline="0" noProof="1" smtClean="0">
                <a:solidFill>
                  <a:schemeClr val="tx1">
                    <a:lumMod val="75000"/>
                    <a:lumOff val="25000"/>
                  </a:schemeClr>
                </a:solidFill>
              </a:rPr>
              <a:t>INDSÆT EMNE</a:t>
            </a:r>
            <a:r>
              <a:rPr lang="da-DK" sz="1000" baseline="0" noProof="1" smtClean="0">
                <a:solidFill>
                  <a:schemeClr val="tx1">
                    <a:lumMod val="75000"/>
                    <a:lumOff val="25000"/>
                  </a:schemeClr>
                </a:solidFill>
              </a:rPr>
              <a:t> og indsæt din EMNE-tekst</a:t>
            </a:r>
            <a:endParaRPr lang="da-DK" sz="1000" b="1" noProof="1" smtClean="0">
              <a:solidFill>
                <a:schemeClr val="tx1">
                  <a:lumMod val="75000"/>
                  <a:lumOff val="25000"/>
                </a:schemeClr>
              </a:solidFill>
            </a:endParaRPr>
          </a:p>
          <a:p>
            <a:pPr algn="r" eaLnBrk="1" hangingPunct="1">
              <a:spcAft>
                <a:spcPts val="240"/>
              </a:spcAft>
              <a:defRPr/>
            </a:pPr>
            <a:r>
              <a:rPr lang="da-DK" sz="1000" b="1" noProof="1" smtClean="0">
                <a:solidFill>
                  <a:schemeClr val="tx1">
                    <a:lumMod val="75000"/>
                    <a:lumOff val="25000"/>
                  </a:schemeClr>
                </a:solidFill>
              </a:rPr>
              <a:t>5. </a:t>
            </a:r>
            <a:r>
              <a:rPr lang="da-DK" sz="1000" noProof="1" smtClean="0">
                <a:solidFill>
                  <a:schemeClr val="tx1">
                    <a:lumMod val="75000"/>
                    <a:lumOff val="25000"/>
                  </a:schemeClr>
                </a:solidFill>
              </a:rPr>
              <a:t>Vælg </a:t>
            </a:r>
            <a:r>
              <a:rPr lang="da-DK" sz="1000" b="1" noProof="1" smtClean="0">
                <a:solidFill>
                  <a:schemeClr val="tx1">
                    <a:lumMod val="75000"/>
                    <a:lumOff val="25000"/>
                  </a:schemeClr>
                </a:solidFill>
              </a:rPr>
              <a:t>Anvend på alle</a:t>
            </a:r>
          </a:p>
        </p:txBody>
      </p:sp>
      <p:sp>
        <p:nvSpPr>
          <p:cNvPr id="13" name="TextBox 7"/>
          <p:cNvSpPr txBox="1"/>
          <p:nvPr userDrawn="1"/>
        </p:nvSpPr>
        <p:spPr>
          <a:xfrm>
            <a:off x="-2785322" y="5888924"/>
            <a:ext cx="2642921" cy="1013098"/>
          </a:xfrm>
          <a:prstGeom prst="rect">
            <a:avLst/>
          </a:prstGeom>
          <a:noFill/>
        </p:spPr>
        <p:txBody>
          <a:bodyPr wrap="square" lIns="0" tIns="0" rIns="0" bIns="0">
            <a:spAutoFit/>
          </a:bodyPr>
          <a:lst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eaLnBrk="1" hangingPunct="1">
              <a:spcBef>
                <a:spcPts val="0"/>
              </a:spcBef>
              <a:spcAft>
                <a:spcPts val="300"/>
              </a:spcAft>
              <a:defRPr/>
            </a:pPr>
            <a:r>
              <a:rPr lang="en-GB" sz="1000" b="1" noProof="1">
                <a:solidFill>
                  <a:schemeClr val="tx1">
                    <a:lumMod val="75000"/>
                    <a:lumOff val="25000"/>
                  </a:schemeClr>
                </a:solidFill>
                <a:latin typeface="Arial" panose="020B0604020202020204" pitchFamily="34" charset="0"/>
                <a:cs typeface="Arial" panose="020B0604020202020204" pitchFamily="34" charset="0"/>
              </a:rPr>
              <a:t>Vælg layout/design</a:t>
            </a:r>
          </a:p>
          <a:p>
            <a:pPr algn="r" eaLnBrk="1" hangingPunct="1">
              <a:spcBef>
                <a:spcPts val="0"/>
              </a:spcBef>
              <a:spcAft>
                <a:spcPts val="240"/>
              </a:spcAft>
              <a:defRPr/>
            </a:pPr>
            <a:r>
              <a:rPr lang="en-GB" sz="1000" b="1" noProof="1">
                <a:solidFill>
                  <a:schemeClr val="tx1">
                    <a:lumMod val="75000"/>
                    <a:lumOff val="25000"/>
                  </a:schemeClr>
                </a:solidFill>
                <a:latin typeface="Arial" panose="020B0604020202020204" pitchFamily="34" charset="0"/>
                <a:cs typeface="Arial" panose="020B0604020202020204" pitchFamily="34" charset="0"/>
              </a:rPr>
              <a:t>1. </a:t>
            </a:r>
            <a:r>
              <a:rPr lang="en-GB" sz="1000" noProof="1">
                <a:solidFill>
                  <a:schemeClr val="tx1">
                    <a:lumMod val="75000"/>
                    <a:lumOff val="25000"/>
                  </a:schemeClr>
                </a:solidFill>
                <a:latin typeface="Arial" panose="020B0604020202020204" pitchFamily="34" charset="0"/>
                <a:cs typeface="Arial" panose="020B0604020202020204" pitchFamily="34" charset="0"/>
              </a:rPr>
              <a:t>Højreklik </a:t>
            </a:r>
            <a:r>
              <a:rPr lang="en-GB" sz="1000" noProof="1" smtClean="0">
                <a:solidFill>
                  <a:schemeClr val="tx1">
                    <a:lumMod val="75000"/>
                    <a:lumOff val="25000"/>
                  </a:schemeClr>
                </a:solidFill>
                <a:latin typeface="Arial" panose="020B0604020202020204" pitchFamily="34" charset="0"/>
                <a:cs typeface="Arial" panose="020B0604020202020204" pitchFamily="34" charset="0"/>
              </a:rPr>
              <a:t>på slide i venstre side </a:t>
            </a:r>
            <a:endParaRPr lang="en-GB" sz="1000" noProof="1">
              <a:solidFill>
                <a:schemeClr val="tx1">
                  <a:lumMod val="75000"/>
                  <a:lumOff val="25000"/>
                </a:schemeClr>
              </a:solidFill>
              <a:latin typeface="Arial" panose="020B0604020202020204" pitchFamily="34" charset="0"/>
              <a:cs typeface="Arial" panose="020B0604020202020204" pitchFamily="34" charset="0"/>
            </a:endParaRPr>
          </a:p>
          <a:p>
            <a:pPr algn="r" eaLnBrk="1" hangingPunct="1">
              <a:spcBef>
                <a:spcPts val="0"/>
              </a:spcBef>
              <a:spcAft>
                <a:spcPts val="240"/>
              </a:spcAft>
              <a:defRPr/>
            </a:pPr>
            <a:r>
              <a:rPr lang="en-GB" sz="1000" b="1" noProof="1">
                <a:solidFill>
                  <a:schemeClr val="tx1">
                    <a:lumMod val="75000"/>
                    <a:lumOff val="25000"/>
                  </a:schemeClr>
                </a:solidFill>
                <a:latin typeface="Arial" panose="020B0604020202020204" pitchFamily="34" charset="0"/>
                <a:cs typeface="Arial" panose="020B0604020202020204" pitchFamily="34" charset="0"/>
              </a:rPr>
              <a:t>2. </a:t>
            </a:r>
            <a:r>
              <a:rPr lang="en-GB" sz="1000" noProof="1">
                <a:solidFill>
                  <a:schemeClr val="tx1">
                    <a:lumMod val="75000"/>
                    <a:lumOff val="25000"/>
                  </a:schemeClr>
                </a:solidFill>
                <a:latin typeface="Arial" panose="020B0604020202020204" pitchFamily="34" charset="0"/>
                <a:cs typeface="Arial" panose="020B0604020202020204" pitchFamily="34" charset="0"/>
              </a:rPr>
              <a:t>Vælg et passende layout </a:t>
            </a:r>
            <a:br>
              <a:rPr lang="en-GB" sz="1000" noProof="1">
                <a:solidFill>
                  <a:schemeClr val="tx1">
                    <a:lumMod val="75000"/>
                    <a:lumOff val="25000"/>
                  </a:schemeClr>
                </a:solidFill>
                <a:latin typeface="Arial" panose="020B0604020202020204" pitchFamily="34" charset="0"/>
                <a:cs typeface="Arial" panose="020B0604020202020204" pitchFamily="34" charset="0"/>
              </a:rPr>
            </a:br>
            <a:r>
              <a:rPr lang="en-GB" sz="1000" noProof="1">
                <a:solidFill>
                  <a:schemeClr val="tx1">
                    <a:lumMod val="75000"/>
                    <a:lumOff val="25000"/>
                  </a:schemeClr>
                </a:solidFill>
                <a:latin typeface="Arial" panose="020B0604020202020204" pitchFamily="34" charset="0"/>
                <a:cs typeface="Arial" panose="020B0604020202020204" pitchFamily="34" charset="0"/>
              </a:rPr>
              <a:t>fra “drop ned” </a:t>
            </a:r>
            <a:r>
              <a:rPr lang="en-GB" sz="1000" noProof="1" smtClean="0">
                <a:solidFill>
                  <a:schemeClr val="tx1">
                    <a:lumMod val="75000"/>
                    <a:lumOff val="25000"/>
                  </a:schemeClr>
                </a:solidFill>
                <a:latin typeface="Arial" panose="020B0604020202020204" pitchFamily="34" charset="0"/>
                <a:cs typeface="Arial" panose="020B0604020202020204" pitchFamily="34" charset="0"/>
              </a:rPr>
              <a:t>menuen</a:t>
            </a:r>
            <a:endParaRPr lang="en-GB" sz="1000" noProof="1">
              <a:solidFill>
                <a:schemeClr val="tx1">
                  <a:lumMod val="75000"/>
                  <a:lumOff val="25000"/>
                </a:schemeClr>
              </a:solidFill>
              <a:latin typeface="Arial" panose="020B0604020202020204" pitchFamily="34" charset="0"/>
              <a:cs typeface="Arial" panose="020B0604020202020204" pitchFamily="34" charset="0"/>
            </a:endParaRPr>
          </a:p>
          <a:p>
            <a:pPr algn="r" eaLnBrk="1" hangingPunct="1">
              <a:spcBef>
                <a:spcPts val="0"/>
              </a:spcBef>
              <a:spcAft>
                <a:spcPts val="240"/>
              </a:spcAft>
              <a:defRPr/>
            </a:pPr>
            <a:r>
              <a:rPr lang="en-GB" sz="1000" i="1" noProof="1" smtClean="0">
                <a:solidFill>
                  <a:schemeClr val="tx1">
                    <a:lumMod val="75000"/>
                    <a:lumOff val="25000"/>
                  </a:schemeClr>
                </a:solidFill>
                <a:latin typeface="Arial" panose="020B0604020202020204" pitchFamily="34" charset="0"/>
                <a:cs typeface="Arial" panose="020B0604020202020204" pitchFamily="34" charset="0"/>
              </a:rPr>
              <a:t>Alternativt </a:t>
            </a:r>
            <a:r>
              <a:rPr lang="en-GB" sz="1000" i="1" noProof="1">
                <a:solidFill>
                  <a:schemeClr val="tx1">
                    <a:lumMod val="75000"/>
                    <a:lumOff val="25000"/>
                  </a:schemeClr>
                </a:solidFill>
                <a:latin typeface="Arial" panose="020B0604020202020204" pitchFamily="34" charset="0"/>
                <a:cs typeface="Arial" panose="020B0604020202020204" pitchFamily="34" charset="0"/>
              </a:rPr>
              <a:t>kan du </a:t>
            </a:r>
            <a:r>
              <a:rPr lang="en-GB" sz="1000" i="1" noProof="1" smtClean="0">
                <a:solidFill>
                  <a:schemeClr val="tx1">
                    <a:lumMod val="75000"/>
                    <a:lumOff val="25000"/>
                  </a:schemeClr>
                </a:solidFill>
                <a:latin typeface="Arial" panose="020B0604020202020204" pitchFamily="34" charset="0"/>
                <a:cs typeface="Arial" panose="020B0604020202020204" pitchFamily="34" charset="0"/>
              </a:rPr>
              <a:t>vælge </a:t>
            </a:r>
            <a:r>
              <a:rPr lang="en-GB" sz="1000" i="1" noProof="1">
                <a:solidFill>
                  <a:schemeClr val="tx1">
                    <a:lumMod val="75000"/>
                    <a:lumOff val="25000"/>
                  </a:schemeClr>
                </a:solidFill>
                <a:latin typeface="Arial" panose="020B0604020202020204" pitchFamily="34" charset="0"/>
                <a:cs typeface="Arial" panose="020B0604020202020204" pitchFamily="34" charset="0"/>
              </a:rPr>
              <a:t>layout </a:t>
            </a:r>
            <a:r>
              <a:rPr lang="en-GB" sz="1000" i="1" noProof="1" smtClean="0">
                <a:solidFill>
                  <a:schemeClr val="tx1">
                    <a:lumMod val="75000"/>
                    <a:lumOff val="25000"/>
                  </a:schemeClr>
                </a:solidFill>
                <a:latin typeface="Arial" panose="020B0604020202020204" pitchFamily="34" charset="0"/>
                <a:cs typeface="Arial" panose="020B0604020202020204" pitchFamily="34" charset="0"/>
              </a:rPr>
              <a:t>direkte </a:t>
            </a:r>
            <a:r>
              <a:rPr lang="en-GB" sz="1000" i="1" noProof="1">
                <a:solidFill>
                  <a:schemeClr val="tx1">
                    <a:lumMod val="75000"/>
                    <a:lumOff val="25000"/>
                  </a:schemeClr>
                </a:solidFill>
                <a:latin typeface="Arial" panose="020B0604020202020204" pitchFamily="34" charset="0"/>
                <a:cs typeface="Arial" panose="020B0604020202020204" pitchFamily="34" charset="0"/>
              </a:rPr>
              <a:t>under knappen </a:t>
            </a:r>
            <a:r>
              <a:rPr lang="en-GB" sz="1000" b="1" i="1" noProof="1">
                <a:solidFill>
                  <a:schemeClr val="tx1">
                    <a:lumMod val="75000"/>
                    <a:lumOff val="25000"/>
                  </a:schemeClr>
                </a:solidFill>
                <a:latin typeface="Arial" panose="020B0604020202020204" pitchFamily="34" charset="0"/>
                <a:cs typeface="Arial" panose="020B0604020202020204" pitchFamily="34" charset="0"/>
              </a:rPr>
              <a:t>Nyt </a:t>
            </a:r>
            <a:r>
              <a:rPr lang="en-GB" sz="1000" b="1" i="1" noProof="1" smtClean="0">
                <a:solidFill>
                  <a:schemeClr val="tx1">
                    <a:lumMod val="75000"/>
                    <a:lumOff val="25000"/>
                  </a:schemeClr>
                </a:solidFill>
                <a:latin typeface="Arial" panose="020B0604020202020204" pitchFamily="34" charset="0"/>
                <a:cs typeface="Arial" panose="020B0604020202020204" pitchFamily="34" charset="0"/>
              </a:rPr>
              <a:t>slide</a:t>
            </a:r>
            <a:r>
              <a:rPr lang="en-GB" sz="1000" i="1" noProof="1" smtClean="0">
                <a:solidFill>
                  <a:schemeClr val="tx1">
                    <a:lumMod val="75000"/>
                    <a:lumOff val="25000"/>
                  </a:schemeClr>
                </a:solidFill>
                <a:latin typeface="Arial" panose="020B0604020202020204" pitchFamily="34" charset="0"/>
                <a:cs typeface="Arial" panose="020B0604020202020204" pitchFamily="34" charset="0"/>
              </a:rPr>
              <a:t>, når </a:t>
            </a:r>
            <a:r>
              <a:rPr lang="en-GB" sz="1000" i="1" noProof="1">
                <a:solidFill>
                  <a:schemeClr val="tx1">
                    <a:lumMod val="75000"/>
                    <a:lumOff val="25000"/>
                  </a:schemeClr>
                </a:solidFill>
                <a:latin typeface="Arial" panose="020B0604020202020204" pitchFamily="34" charset="0"/>
                <a:cs typeface="Arial" panose="020B0604020202020204" pitchFamily="34" charset="0"/>
              </a:rPr>
              <a:t>du laver et nyt slide</a:t>
            </a:r>
          </a:p>
        </p:txBody>
      </p:sp>
      <p:pic>
        <p:nvPicPr>
          <p:cNvPr id="16" name="Logo"/>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95999" y="6047999"/>
            <a:ext cx="689234" cy="417600"/>
          </a:xfrm>
          <a:prstGeom prst="rect">
            <a:avLst/>
          </a:prstGeom>
        </p:spPr>
      </p:pic>
      <p:pic>
        <p:nvPicPr>
          <p:cNvPr id="21" name="Billede 20"/>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2781812" y="1972"/>
            <a:ext cx="2635898" cy="1481952"/>
          </a:xfrm>
          <a:prstGeom prst="rect">
            <a:avLst/>
          </a:prstGeom>
          <a:ln w="3175">
            <a:solidFill>
              <a:schemeClr val="accent5"/>
            </a:solidFill>
          </a:ln>
        </p:spPr>
      </p:pic>
    </p:spTree>
    <p:extLst>
      <p:ext uri="{BB962C8B-B14F-4D97-AF65-F5344CB8AC3E}">
        <p14:creationId xmlns:p14="http://schemas.microsoft.com/office/powerpoint/2010/main" val="387233836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blank" preserve="1">
  <p:cSld name="Tomt">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da-DK" smtClean="0"/>
              <a:t>Fælleskommunal digital handlingsplan</a:t>
            </a:r>
            <a:endParaRPr lang="en-GB" dirty="0"/>
          </a:p>
        </p:txBody>
      </p:sp>
      <p:sp>
        <p:nvSpPr>
          <p:cNvPr id="3" name="Footer Placeholder 2"/>
          <p:cNvSpPr>
            <a:spLocks noGrp="1"/>
          </p:cNvSpPr>
          <p:nvPr>
            <p:ph type="ftr" sz="quarter" idx="11"/>
          </p:nvPr>
        </p:nvSpPr>
        <p:spPr/>
        <p:txBody>
          <a:bodyPr/>
          <a:lstStyle/>
          <a:p>
            <a:r>
              <a:rPr lang="da-DK" smtClean="0"/>
              <a:t>Fælleskommunal digital handlingsplan</a:t>
            </a:r>
            <a:endParaRPr lang="en-GB" dirty="0"/>
          </a:p>
        </p:txBody>
      </p:sp>
      <p:sp>
        <p:nvSpPr>
          <p:cNvPr id="4" name="Slide Number Placeholder 3"/>
          <p:cNvSpPr>
            <a:spLocks noGrp="1"/>
          </p:cNvSpPr>
          <p:nvPr>
            <p:ph type="sldNum" sz="quarter" idx="12"/>
          </p:nvPr>
        </p:nvSpPr>
        <p:spPr/>
        <p:txBody>
          <a:bodyPr/>
          <a:lstStyle/>
          <a:p>
            <a:fld id="{45D37B1E-C366-494F-A587-962AD9AABC83}" type="slidenum">
              <a:rPr lang="en-GB" smtClean="0"/>
              <a:t>‹nr.›</a:t>
            </a:fld>
            <a:endParaRPr lang="en-GB" dirty="0"/>
          </a:p>
        </p:txBody>
      </p:sp>
      <p:sp>
        <p:nvSpPr>
          <p:cNvPr id="5" name="TextBox 5"/>
          <p:cNvSpPr txBox="1">
            <a:spLocks noChangeArrowheads="1"/>
          </p:cNvSpPr>
          <p:nvPr userDrawn="1"/>
        </p:nvSpPr>
        <p:spPr bwMode="auto">
          <a:xfrm>
            <a:off x="-2593570" y="1548000"/>
            <a:ext cx="2451171" cy="153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spcAft>
                <a:spcPts val="600"/>
              </a:spcAft>
              <a:defRPr/>
            </a:pPr>
            <a:r>
              <a:rPr lang="da-DK" sz="1000" b="1" noProof="1" smtClean="0">
                <a:solidFill>
                  <a:schemeClr val="tx1">
                    <a:lumMod val="75000"/>
                    <a:lumOff val="25000"/>
                  </a:schemeClr>
                </a:solidFill>
              </a:rPr>
              <a:t>Tomt</a:t>
            </a:r>
          </a:p>
        </p:txBody>
      </p:sp>
      <p:sp>
        <p:nvSpPr>
          <p:cNvPr id="6" name="TextBox 7"/>
          <p:cNvSpPr txBox="1"/>
          <p:nvPr userDrawn="1"/>
        </p:nvSpPr>
        <p:spPr>
          <a:xfrm>
            <a:off x="-2785322" y="5888924"/>
            <a:ext cx="2642921" cy="1013098"/>
          </a:xfrm>
          <a:prstGeom prst="rect">
            <a:avLst/>
          </a:prstGeom>
          <a:noFill/>
        </p:spPr>
        <p:txBody>
          <a:bodyPr wrap="square" lIns="0" tIns="0" rIns="0" bIns="0">
            <a:spAutoFit/>
          </a:bodyPr>
          <a:lst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eaLnBrk="1" hangingPunct="1">
              <a:spcBef>
                <a:spcPts val="0"/>
              </a:spcBef>
              <a:spcAft>
                <a:spcPts val="300"/>
              </a:spcAft>
              <a:defRPr/>
            </a:pPr>
            <a:r>
              <a:rPr lang="en-GB" sz="1000" b="1" noProof="1">
                <a:solidFill>
                  <a:schemeClr val="tx1">
                    <a:lumMod val="75000"/>
                    <a:lumOff val="25000"/>
                  </a:schemeClr>
                </a:solidFill>
                <a:latin typeface="Arial" panose="020B0604020202020204" pitchFamily="34" charset="0"/>
                <a:cs typeface="Arial" panose="020B0604020202020204" pitchFamily="34" charset="0"/>
              </a:rPr>
              <a:t>Vælg layout/design</a:t>
            </a:r>
          </a:p>
          <a:p>
            <a:pPr algn="r" eaLnBrk="1" hangingPunct="1">
              <a:spcBef>
                <a:spcPts val="0"/>
              </a:spcBef>
              <a:spcAft>
                <a:spcPts val="240"/>
              </a:spcAft>
              <a:defRPr/>
            </a:pPr>
            <a:r>
              <a:rPr lang="en-GB" sz="1000" b="1" noProof="1">
                <a:solidFill>
                  <a:schemeClr val="tx1">
                    <a:lumMod val="75000"/>
                    <a:lumOff val="25000"/>
                  </a:schemeClr>
                </a:solidFill>
                <a:latin typeface="Arial" panose="020B0604020202020204" pitchFamily="34" charset="0"/>
                <a:cs typeface="Arial" panose="020B0604020202020204" pitchFamily="34" charset="0"/>
              </a:rPr>
              <a:t>1. </a:t>
            </a:r>
            <a:r>
              <a:rPr lang="en-GB" sz="1000" noProof="1">
                <a:solidFill>
                  <a:schemeClr val="tx1">
                    <a:lumMod val="75000"/>
                    <a:lumOff val="25000"/>
                  </a:schemeClr>
                </a:solidFill>
                <a:latin typeface="Arial" panose="020B0604020202020204" pitchFamily="34" charset="0"/>
                <a:cs typeface="Arial" panose="020B0604020202020204" pitchFamily="34" charset="0"/>
              </a:rPr>
              <a:t>Højreklik </a:t>
            </a:r>
            <a:r>
              <a:rPr lang="en-GB" sz="1000" noProof="1" smtClean="0">
                <a:solidFill>
                  <a:schemeClr val="tx1">
                    <a:lumMod val="75000"/>
                    <a:lumOff val="25000"/>
                  </a:schemeClr>
                </a:solidFill>
                <a:latin typeface="Arial" panose="020B0604020202020204" pitchFamily="34" charset="0"/>
                <a:cs typeface="Arial" panose="020B0604020202020204" pitchFamily="34" charset="0"/>
              </a:rPr>
              <a:t>på slide i venstre side </a:t>
            </a:r>
            <a:endParaRPr lang="en-GB" sz="1000" noProof="1">
              <a:solidFill>
                <a:schemeClr val="tx1">
                  <a:lumMod val="75000"/>
                  <a:lumOff val="25000"/>
                </a:schemeClr>
              </a:solidFill>
              <a:latin typeface="Arial" panose="020B0604020202020204" pitchFamily="34" charset="0"/>
              <a:cs typeface="Arial" panose="020B0604020202020204" pitchFamily="34" charset="0"/>
            </a:endParaRPr>
          </a:p>
          <a:p>
            <a:pPr algn="r" eaLnBrk="1" hangingPunct="1">
              <a:spcBef>
                <a:spcPts val="0"/>
              </a:spcBef>
              <a:spcAft>
                <a:spcPts val="240"/>
              </a:spcAft>
              <a:defRPr/>
            </a:pPr>
            <a:r>
              <a:rPr lang="en-GB" sz="1000" b="1" noProof="1">
                <a:solidFill>
                  <a:schemeClr val="tx1">
                    <a:lumMod val="75000"/>
                    <a:lumOff val="25000"/>
                  </a:schemeClr>
                </a:solidFill>
                <a:latin typeface="Arial" panose="020B0604020202020204" pitchFamily="34" charset="0"/>
                <a:cs typeface="Arial" panose="020B0604020202020204" pitchFamily="34" charset="0"/>
              </a:rPr>
              <a:t>2. </a:t>
            </a:r>
            <a:r>
              <a:rPr lang="en-GB" sz="1000" noProof="1">
                <a:solidFill>
                  <a:schemeClr val="tx1">
                    <a:lumMod val="75000"/>
                    <a:lumOff val="25000"/>
                  </a:schemeClr>
                </a:solidFill>
                <a:latin typeface="Arial" panose="020B0604020202020204" pitchFamily="34" charset="0"/>
                <a:cs typeface="Arial" panose="020B0604020202020204" pitchFamily="34" charset="0"/>
              </a:rPr>
              <a:t>Vælg et passende layout </a:t>
            </a:r>
            <a:r>
              <a:rPr lang="en-GB" sz="1000" noProof="1" smtClean="0">
                <a:solidFill>
                  <a:schemeClr val="tx1">
                    <a:lumMod val="75000"/>
                    <a:lumOff val="25000"/>
                  </a:schemeClr>
                </a:solidFill>
                <a:latin typeface="Arial" panose="020B0604020202020204" pitchFamily="34" charset="0"/>
                <a:cs typeface="Arial" panose="020B0604020202020204" pitchFamily="34" charset="0"/>
              </a:rPr>
              <a:t/>
            </a:r>
            <a:br>
              <a:rPr lang="en-GB" sz="1000" noProof="1" smtClean="0">
                <a:solidFill>
                  <a:schemeClr val="tx1">
                    <a:lumMod val="75000"/>
                    <a:lumOff val="25000"/>
                  </a:schemeClr>
                </a:solidFill>
                <a:latin typeface="Arial" panose="020B0604020202020204" pitchFamily="34" charset="0"/>
                <a:cs typeface="Arial" panose="020B0604020202020204" pitchFamily="34" charset="0"/>
              </a:rPr>
            </a:br>
            <a:r>
              <a:rPr lang="en-GB" sz="1000" noProof="1" smtClean="0">
                <a:solidFill>
                  <a:schemeClr val="tx1">
                    <a:lumMod val="75000"/>
                    <a:lumOff val="25000"/>
                  </a:schemeClr>
                </a:solidFill>
                <a:latin typeface="Arial" panose="020B0604020202020204" pitchFamily="34" charset="0"/>
                <a:cs typeface="Arial" panose="020B0604020202020204" pitchFamily="34" charset="0"/>
              </a:rPr>
              <a:t>fra </a:t>
            </a:r>
            <a:r>
              <a:rPr lang="en-GB" sz="1000" noProof="1">
                <a:solidFill>
                  <a:schemeClr val="tx1">
                    <a:lumMod val="75000"/>
                    <a:lumOff val="25000"/>
                  </a:schemeClr>
                </a:solidFill>
                <a:latin typeface="Arial" panose="020B0604020202020204" pitchFamily="34" charset="0"/>
                <a:cs typeface="Arial" panose="020B0604020202020204" pitchFamily="34" charset="0"/>
              </a:rPr>
              <a:t>“drop ned” </a:t>
            </a:r>
            <a:r>
              <a:rPr lang="en-GB" sz="1000" noProof="1" smtClean="0">
                <a:solidFill>
                  <a:schemeClr val="tx1">
                    <a:lumMod val="75000"/>
                    <a:lumOff val="25000"/>
                  </a:schemeClr>
                </a:solidFill>
                <a:latin typeface="Arial" panose="020B0604020202020204" pitchFamily="34" charset="0"/>
                <a:cs typeface="Arial" panose="020B0604020202020204" pitchFamily="34" charset="0"/>
              </a:rPr>
              <a:t>menuen</a:t>
            </a:r>
            <a:endParaRPr lang="en-GB" sz="1000" noProof="1">
              <a:solidFill>
                <a:schemeClr val="tx1">
                  <a:lumMod val="75000"/>
                  <a:lumOff val="25000"/>
                </a:schemeClr>
              </a:solidFill>
              <a:latin typeface="Arial" panose="020B0604020202020204" pitchFamily="34" charset="0"/>
              <a:cs typeface="Arial" panose="020B0604020202020204" pitchFamily="34" charset="0"/>
            </a:endParaRPr>
          </a:p>
          <a:p>
            <a:pPr algn="r" eaLnBrk="1" hangingPunct="1">
              <a:spcBef>
                <a:spcPts val="0"/>
              </a:spcBef>
              <a:spcAft>
                <a:spcPts val="240"/>
              </a:spcAft>
              <a:defRPr/>
            </a:pPr>
            <a:r>
              <a:rPr lang="en-GB" sz="1000" i="1" noProof="1" smtClean="0">
                <a:solidFill>
                  <a:schemeClr val="tx1">
                    <a:lumMod val="75000"/>
                    <a:lumOff val="25000"/>
                  </a:schemeClr>
                </a:solidFill>
                <a:latin typeface="Arial" panose="020B0604020202020204" pitchFamily="34" charset="0"/>
                <a:cs typeface="Arial" panose="020B0604020202020204" pitchFamily="34" charset="0"/>
              </a:rPr>
              <a:t>Alternativt </a:t>
            </a:r>
            <a:r>
              <a:rPr lang="en-GB" sz="1000" i="1" noProof="1">
                <a:solidFill>
                  <a:schemeClr val="tx1">
                    <a:lumMod val="75000"/>
                    <a:lumOff val="25000"/>
                  </a:schemeClr>
                </a:solidFill>
                <a:latin typeface="Arial" panose="020B0604020202020204" pitchFamily="34" charset="0"/>
                <a:cs typeface="Arial" panose="020B0604020202020204" pitchFamily="34" charset="0"/>
              </a:rPr>
              <a:t>kan du </a:t>
            </a:r>
            <a:r>
              <a:rPr lang="en-GB" sz="1000" i="1" noProof="1" smtClean="0">
                <a:solidFill>
                  <a:schemeClr val="tx1">
                    <a:lumMod val="75000"/>
                    <a:lumOff val="25000"/>
                  </a:schemeClr>
                </a:solidFill>
                <a:latin typeface="Arial" panose="020B0604020202020204" pitchFamily="34" charset="0"/>
                <a:cs typeface="Arial" panose="020B0604020202020204" pitchFamily="34" charset="0"/>
              </a:rPr>
              <a:t>vælge </a:t>
            </a:r>
            <a:r>
              <a:rPr lang="en-GB" sz="1000" i="1" noProof="1">
                <a:solidFill>
                  <a:schemeClr val="tx1">
                    <a:lumMod val="75000"/>
                    <a:lumOff val="25000"/>
                  </a:schemeClr>
                </a:solidFill>
                <a:latin typeface="Arial" panose="020B0604020202020204" pitchFamily="34" charset="0"/>
                <a:cs typeface="Arial" panose="020B0604020202020204" pitchFamily="34" charset="0"/>
              </a:rPr>
              <a:t>layout </a:t>
            </a:r>
            <a:r>
              <a:rPr lang="en-GB" sz="1000" i="1" noProof="1" smtClean="0">
                <a:solidFill>
                  <a:schemeClr val="tx1">
                    <a:lumMod val="75000"/>
                    <a:lumOff val="25000"/>
                  </a:schemeClr>
                </a:solidFill>
                <a:latin typeface="Arial" panose="020B0604020202020204" pitchFamily="34" charset="0"/>
                <a:cs typeface="Arial" panose="020B0604020202020204" pitchFamily="34" charset="0"/>
              </a:rPr>
              <a:t>direkte </a:t>
            </a:r>
            <a:r>
              <a:rPr lang="en-GB" sz="1000" i="1" noProof="1">
                <a:solidFill>
                  <a:schemeClr val="tx1">
                    <a:lumMod val="75000"/>
                    <a:lumOff val="25000"/>
                  </a:schemeClr>
                </a:solidFill>
                <a:latin typeface="Arial" panose="020B0604020202020204" pitchFamily="34" charset="0"/>
                <a:cs typeface="Arial" panose="020B0604020202020204" pitchFamily="34" charset="0"/>
              </a:rPr>
              <a:t>under knappen </a:t>
            </a:r>
            <a:r>
              <a:rPr lang="en-GB" sz="1000" b="1" i="1" noProof="1">
                <a:solidFill>
                  <a:schemeClr val="tx1">
                    <a:lumMod val="75000"/>
                    <a:lumOff val="25000"/>
                  </a:schemeClr>
                </a:solidFill>
                <a:latin typeface="Arial" panose="020B0604020202020204" pitchFamily="34" charset="0"/>
                <a:cs typeface="Arial" panose="020B0604020202020204" pitchFamily="34" charset="0"/>
              </a:rPr>
              <a:t>Nyt </a:t>
            </a:r>
            <a:r>
              <a:rPr lang="en-GB" sz="1000" b="1" i="1" noProof="1" smtClean="0">
                <a:solidFill>
                  <a:schemeClr val="tx1">
                    <a:lumMod val="75000"/>
                    <a:lumOff val="25000"/>
                  </a:schemeClr>
                </a:solidFill>
                <a:latin typeface="Arial" panose="020B0604020202020204" pitchFamily="34" charset="0"/>
                <a:cs typeface="Arial" panose="020B0604020202020204" pitchFamily="34" charset="0"/>
              </a:rPr>
              <a:t>slide</a:t>
            </a:r>
            <a:r>
              <a:rPr lang="en-GB" sz="1000" i="1" noProof="1" smtClean="0">
                <a:solidFill>
                  <a:schemeClr val="tx1">
                    <a:lumMod val="75000"/>
                    <a:lumOff val="25000"/>
                  </a:schemeClr>
                </a:solidFill>
                <a:latin typeface="Arial" panose="020B0604020202020204" pitchFamily="34" charset="0"/>
                <a:cs typeface="Arial" panose="020B0604020202020204" pitchFamily="34" charset="0"/>
              </a:rPr>
              <a:t>, når </a:t>
            </a:r>
            <a:r>
              <a:rPr lang="en-GB" sz="1000" i="1" noProof="1">
                <a:solidFill>
                  <a:schemeClr val="tx1">
                    <a:lumMod val="75000"/>
                    <a:lumOff val="25000"/>
                  </a:schemeClr>
                </a:solidFill>
                <a:latin typeface="Arial" panose="020B0604020202020204" pitchFamily="34" charset="0"/>
                <a:cs typeface="Arial" panose="020B0604020202020204" pitchFamily="34" charset="0"/>
              </a:rPr>
              <a:t>du laver et nyt slide</a:t>
            </a:r>
          </a:p>
        </p:txBody>
      </p:sp>
    </p:spTree>
    <p:extLst>
      <p:ext uri="{BB962C8B-B14F-4D97-AF65-F5344CB8AC3E}">
        <p14:creationId xmlns:p14="http://schemas.microsoft.com/office/powerpoint/2010/main" val="119852257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showMasterSp="0" type="blank" preserve="1">
  <p:cSld name="Tomt med kant">
    <p:spTree>
      <p:nvGrpSpPr>
        <p:cNvPr id="1" name=""/>
        <p:cNvGrpSpPr/>
        <p:nvPr/>
      </p:nvGrpSpPr>
      <p:grpSpPr>
        <a:xfrm>
          <a:off x="0" y="0"/>
          <a:ext cx="0" cy="0"/>
          <a:chOff x="0" y="0"/>
          <a:chExt cx="0" cy="0"/>
        </a:xfrm>
      </p:grpSpPr>
      <p:sp>
        <p:nvSpPr>
          <p:cNvPr id="8" name="Grafik"/>
          <p:cNvSpPr>
            <a:spLocks/>
          </p:cNvSpPr>
          <p:nvPr userDrawn="1"/>
        </p:nvSpPr>
        <p:spPr bwMode="auto">
          <a:xfrm>
            <a:off x="0" y="1588"/>
            <a:ext cx="12189600" cy="6859588"/>
          </a:xfrm>
          <a:custGeom>
            <a:avLst/>
            <a:gdLst>
              <a:gd name="T0" fmla="*/ 7677 w 7677"/>
              <a:gd name="T1" fmla="*/ 499 h 4321"/>
              <a:gd name="T2" fmla="*/ 7677 w 7677"/>
              <a:gd name="T3" fmla="*/ 0 h 4321"/>
              <a:gd name="T4" fmla="*/ 0 w 7677"/>
              <a:gd name="T5" fmla="*/ 0 h 4321"/>
              <a:gd name="T6" fmla="*/ 0 w 7677"/>
              <a:gd name="T7" fmla="*/ 499 h 4321"/>
              <a:gd name="T8" fmla="*/ 0 w 7677"/>
              <a:gd name="T9" fmla="*/ 4321 h 4321"/>
              <a:gd name="T10" fmla="*/ 499 w 7677"/>
              <a:gd name="T11" fmla="*/ 4321 h 4321"/>
              <a:gd name="T12" fmla="*/ 499 w 7677"/>
              <a:gd name="T13" fmla="*/ 499 h 4321"/>
              <a:gd name="T14" fmla="*/ 7677 w 7677"/>
              <a:gd name="T15" fmla="*/ 499 h 4321"/>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7677" h="4321">
                <a:moveTo>
                  <a:pt x="7677" y="499"/>
                </a:moveTo>
                <a:lnTo>
                  <a:pt x="7677" y="0"/>
                </a:lnTo>
                <a:lnTo>
                  <a:pt x="0" y="0"/>
                </a:lnTo>
                <a:lnTo>
                  <a:pt x="0" y="499"/>
                </a:lnTo>
                <a:lnTo>
                  <a:pt x="0" y="4321"/>
                </a:lnTo>
                <a:lnTo>
                  <a:pt x="499" y="4321"/>
                </a:lnTo>
                <a:lnTo>
                  <a:pt x="499" y="499"/>
                </a:lnTo>
                <a:lnTo>
                  <a:pt x="7677" y="499"/>
                </a:lnTo>
                <a:close/>
              </a:path>
            </a:pathLst>
          </a:custGeom>
          <a:solidFill>
            <a:srgbClr val="003B7A"/>
          </a:solidFill>
          <a:ln>
            <a:noFill/>
          </a:ln>
        </p:spPr>
        <p:txBody>
          <a:bodyPr vert="horz" wrap="square" lIns="91440" tIns="45720" rIns="91440" bIns="45720" numCol="1" anchor="t" anchorCtr="0" compatLnSpc="1">
            <a:prstTxWarp prst="textNoShape">
              <a:avLst/>
            </a:prstTxWarp>
          </a:bodyPr>
          <a:lstStyle/>
          <a:p>
            <a:endParaRPr lang="da-DK"/>
          </a:p>
        </p:txBody>
      </p:sp>
      <p:sp>
        <p:nvSpPr>
          <p:cNvPr id="2" name="Date Placeholder 1"/>
          <p:cNvSpPr>
            <a:spLocks noGrp="1"/>
          </p:cNvSpPr>
          <p:nvPr>
            <p:ph type="dt" sz="half" idx="10"/>
          </p:nvPr>
        </p:nvSpPr>
        <p:spPr/>
        <p:txBody>
          <a:bodyPr/>
          <a:lstStyle>
            <a:lvl1pPr>
              <a:defRPr>
                <a:solidFill>
                  <a:schemeClr val="bg1"/>
                </a:solidFill>
              </a:defRPr>
            </a:lvl1pPr>
          </a:lstStyle>
          <a:p>
            <a:r>
              <a:rPr lang="da-DK" smtClean="0"/>
              <a:t>Fælleskommunal digital handlingsplan</a:t>
            </a:r>
            <a:endParaRPr lang="en-GB" dirty="0"/>
          </a:p>
        </p:txBody>
      </p:sp>
      <p:sp>
        <p:nvSpPr>
          <p:cNvPr id="3" name="Footer Placeholder 2"/>
          <p:cNvSpPr>
            <a:spLocks noGrp="1"/>
          </p:cNvSpPr>
          <p:nvPr>
            <p:ph type="ftr" sz="quarter" idx="11"/>
          </p:nvPr>
        </p:nvSpPr>
        <p:spPr/>
        <p:txBody>
          <a:bodyPr/>
          <a:lstStyle>
            <a:lvl1pPr>
              <a:defRPr>
                <a:solidFill>
                  <a:schemeClr val="bg1"/>
                </a:solidFill>
              </a:defRPr>
            </a:lvl1pPr>
          </a:lstStyle>
          <a:p>
            <a:r>
              <a:rPr lang="da-DK" smtClean="0"/>
              <a:t>Fælleskommunal digital handlingsplan</a:t>
            </a:r>
            <a:endParaRPr lang="en-GB" dirty="0"/>
          </a:p>
        </p:txBody>
      </p:sp>
      <p:sp>
        <p:nvSpPr>
          <p:cNvPr id="4" name="Slide Number Placeholder 3"/>
          <p:cNvSpPr>
            <a:spLocks noGrp="1"/>
          </p:cNvSpPr>
          <p:nvPr>
            <p:ph type="sldNum" sz="quarter" idx="12"/>
          </p:nvPr>
        </p:nvSpPr>
        <p:spPr/>
        <p:txBody>
          <a:bodyPr/>
          <a:lstStyle/>
          <a:p>
            <a:fld id="{45D37B1E-C366-494F-A587-962AD9AABC83}" type="slidenum">
              <a:rPr lang="en-GB" smtClean="0"/>
              <a:t>‹nr.›</a:t>
            </a:fld>
            <a:endParaRPr lang="en-GB" dirty="0"/>
          </a:p>
        </p:txBody>
      </p:sp>
      <p:sp>
        <p:nvSpPr>
          <p:cNvPr id="9" name="TextBox 5"/>
          <p:cNvSpPr txBox="1">
            <a:spLocks noChangeArrowheads="1"/>
          </p:cNvSpPr>
          <p:nvPr userDrawn="1"/>
        </p:nvSpPr>
        <p:spPr bwMode="auto">
          <a:xfrm>
            <a:off x="-2593570" y="1548000"/>
            <a:ext cx="2451171" cy="153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spcAft>
                <a:spcPts val="600"/>
              </a:spcAft>
              <a:defRPr/>
            </a:pPr>
            <a:r>
              <a:rPr lang="da-DK" sz="1000" b="1" noProof="1" smtClean="0">
                <a:solidFill>
                  <a:schemeClr val="tx1">
                    <a:lumMod val="75000"/>
                    <a:lumOff val="25000"/>
                  </a:schemeClr>
                </a:solidFill>
              </a:rPr>
              <a:t>Tomt</a:t>
            </a:r>
            <a:r>
              <a:rPr lang="da-DK" sz="1000" b="1" baseline="0" noProof="1" smtClean="0">
                <a:solidFill>
                  <a:schemeClr val="tx1">
                    <a:lumMod val="75000"/>
                    <a:lumOff val="25000"/>
                  </a:schemeClr>
                </a:solidFill>
              </a:rPr>
              <a:t> </a:t>
            </a:r>
            <a:r>
              <a:rPr lang="da-DK" sz="1000" b="1" noProof="1" smtClean="0">
                <a:solidFill>
                  <a:schemeClr val="tx1">
                    <a:lumMod val="75000"/>
                    <a:lumOff val="25000"/>
                  </a:schemeClr>
                </a:solidFill>
              </a:rPr>
              <a:t>med kant</a:t>
            </a:r>
          </a:p>
        </p:txBody>
      </p:sp>
      <p:sp>
        <p:nvSpPr>
          <p:cNvPr id="10" name="TextBox 7"/>
          <p:cNvSpPr txBox="1"/>
          <p:nvPr userDrawn="1"/>
        </p:nvSpPr>
        <p:spPr>
          <a:xfrm>
            <a:off x="-2785322" y="5888924"/>
            <a:ext cx="2642921" cy="1013098"/>
          </a:xfrm>
          <a:prstGeom prst="rect">
            <a:avLst/>
          </a:prstGeom>
          <a:noFill/>
        </p:spPr>
        <p:txBody>
          <a:bodyPr wrap="square" lIns="0" tIns="0" rIns="0" bIns="0">
            <a:spAutoFit/>
          </a:bodyPr>
          <a:lst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eaLnBrk="1" hangingPunct="1">
              <a:spcBef>
                <a:spcPts val="0"/>
              </a:spcBef>
              <a:spcAft>
                <a:spcPts val="300"/>
              </a:spcAft>
              <a:defRPr/>
            </a:pPr>
            <a:r>
              <a:rPr lang="en-GB" sz="1000" b="1" noProof="1">
                <a:solidFill>
                  <a:schemeClr val="tx1">
                    <a:lumMod val="75000"/>
                    <a:lumOff val="25000"/>
                  </a:schemeClr>
                </a:solidFill>
                <a:latin typeface="Arial" panose="020B0604020202020204" pitchFamily="34" charset="0"/>
                <a:cs typeface="Arial" panose="020B0604020202020204" pitchFamily="34" charset="0"/>
              </a:rPr>
              <a:t>Vælg layout/design</a:t>
            </a:r>
          </a:p>
          <a:p>
            <a:pPr algn="r" eaLnBrk="1" hangingPunct="1">
              <a:spcBef>
                <a:spcPts val="0"/>
              </a:spcBef>
              <a:spcAft>
                <a:spcPts val="240"/>
              </a:spcAft>
              <a:defRPr/>
            </a:pPr>
            <a:r>
              <a:rPr lang="en-GB" sz="1000" b="1" noProof="1">
                <a:solidFill>
                  <a:schemeClr val="tx1">
                    <a:lumMod val="75000"/>
                    <a:lumOff val="25000"/>
                  </a:schemeClr>
                </a:solidFill>
                <a:latin typeface="Arial" panose="020B0604020202020204" pitchFamily="34" charset="0"/>
                <a:cs typeface="Arial" panose="020B0604020202020204" pitchFamily="34" charset="0"/>
              </a:rPr>
              <a:t>1. </a:t>
            </a:r>
            <a:r>
              <a:rPr lang="en-GB" sz="1000" noProof="1">
                <a:solidFill>
                  <a:schemeClr val="tx1">
                    <a:lumMod val="75000"/>
                    <a:lumOff val="25000"/>
                  </a:schemeClr>
                </a:solidFill>
                <a:latin typeface="Arial" panose="020B0604020202020204" pitchFamily="34" charset="0"/>
                <a:cs typeface="Arial" panose="020B0604020202020204" pitchFamily="34" charset="0"/>
              </a:rPr>
              <a:t>Højreklik </a:t>
            </a:r>
            <a:r>
              <a:rPr lang="en-GB" sz="1000" noProof="1" smtClean="0">
                <a:solidFill>
                  <a:schemeClr val="tx1">
                    <a:lumMod val="75000"/>
                    <a:lumOff val="25000"/>
                  </a:schemeClr>
                </a:solidFill>
                <a:latin typeface="Arial" panose="020B0604020202020204" pitchFamily="34" charset="0"/>
                <a:cs typeface="Arial" panose="020B0604020202020204" pitchFamily="34" charset="0"/>
              </a:rPr>
              <a:t>på slide i venstre side </a:t>
            </a:r>
            <a:endParaRPr lang="en-GB" sz="1000" noProof="1">
              <a:solidFill>
                <a:schemeClr val="tx1">
                  <a:lumMod val="75000"/>
                  <a:lumOff val="25000"/>
                </a:schemeClr>
              </a:solidFill>
              <a:latin typeface="Arial" panose="020B0604020202020204" pitchFamily="34" charset="0"/>
              <a:cs typeface="Arial" panose="020B0604020202020204" pitchFamily="34" charset="0"/>
            </a:endParaRPr>
          </a:p>
          <a:p>
            <a:pPr algn="r" eaLnBrk="1" hangingPunct="1">
              <a:spcBef>
                <a:spcPts val="0"/>
              </a:spcBef>
              <a:spcAft>
                <a:spcPts val="240"/>
              </a:spcAft>
              <a:defRPr/>
            </a:pPr>
            <a:r>
              <a:rPr lang="en-GB" sz="1000" b="1" noProof="1">
                <a:solidFill>
                  <a:schemeClr val="tx1">
                    <a:lumMod val="75000"/>
                    <a:lumOff val="25000"/>
                  </a:schemeClr>
                </a:solidFill>
                <a:latin typeface="Arial" panose="020B0604020202020204" pitchFamily="34" charset="0"/>
                <a:cs typeface="Arial" panose="020B0604020202020204" pitchFamily="34" charset="0"/>
              </a:rPr>
              <a:t>2. </a:t>
            </a:r>
            <a:r>
              <a:rPr lang="en-GB" sz="1000" noProof="1">
                <a:solidFill>
                  <a:schemeClr val="tx1">
                    <a:lumMod val="75000"/>
                    <a:lumOff val="25000"/>
                  </a:schemeClr>
                </a:solidFill>
                <a:latin typeface="Arial" panose="020B0604020202020204" pitchFamily="34" charset="0"/>
                <a:cs typeface="Arial" panose="020B0604020202020204" pitchFamily="34" charset="0"/>
              </a:rPr>
              <a:t>Vælg et passende layout </a:t>
            </a:r>
            <a:r>
              <a:rPr lang="en-GB" sz="1000" noProof="1" smtClean="0">
                <a:solidFill>
                  <a:schemeClr val="tx1">
                    <a:lumMod val="75000"/>
                    <a:lumOff val="25000"/>
                  </a:schemeClr>
                </a:solidFill>
                <a:latin typeface="Arial" panose="020B0604020202020204" pitchFamily="34" charset="0"/>
                <a:cs typeface="Arial" panose="020B0604020202020204" pitchFamily="34" charset="0"/>
              </a:rPr>
              <a:t/>
            </a:r>
            <a:br>
              <a:rPr lang="en-GB" sz="1000" noProof="1" smtClean="0">
                <a:solidFill>
                  <a:schemeClr val="tx1">
                    <a:lumMod val="75000"/>
                    <a:lumOff val="25000"/>
                  </a:schemeClr>
                </a:solidFill>
                <a:latin typeface="Arial" panose="020B0604020202020204" pitchFamily="34" charset="0"/>
                <a:cs typeface="Arial" panose="020B0604020202020204" pitchFamily="34" charset="0"/>
              </a:rPr>
            </a:br>
            <a:r>
              <a:rPr lang="en-GB" sz="1000" noProof="1" smtClean="0">
                <a:solidFill>
                  <a:schemeClr val="tx1">
                    <a:lumMod val="75000"/>
                    <a:lumOff val="25000"/>
                  </a:schemeClr>
                </a:solidFill>
                <a:latin typeface="Arial" panose="020B0604020202020204" pitchFamily="34" charset="0"/>
                <a:cs typeface="Arial" panose="020B0604020202020204" pitchFamily="34" charset="0"/>
              </a:rPr>
              <a:t>fra </a:t>
            </a:r>
            <a:r>
              <a:rPr lang="en-GB" sz="1000" noProof="1">
                <a:solidFill>
                  <a:schemeClr val="tx1">
                    <a:lumMod val="75000"/>
                    <a:lumOff val="25000"/>
                  </a:schemeClr>
                </a:solidFill>
                <a:latin typeface="Arial" panose="020B0604020202020204" pitchFamily="34" charset="0"/>
                <a:cs typeface="Arial" panose="020B0604020202020204" pitchFamily="34" charset="0"/>
              </a:rPr>
              <a:t>“drop ned” </a:t>
            </a:r>
            <a:r>
              <a:rPr lang="en-GB" sz="1000" noProof="1" smtClean="0">
                <a:solidFill>
                  <a:schemeClr val="tx1">
                    <a:lumMod val="75000"/>
                    <a:lumOff val="25000"/>
                  </a:schemeClr>
                </a:solidFill>
                <a:latin typeface="Arial" panose="020B0604020202020204" pitchFamily="34" charset="0"/>
                <a:cs typeface="Arial" panose="020B0604020202020204" pitchFamily="34" charset="0"/>
              </a:rPr>
              <a:t>menuen</a:t>
            </a:r>
            <a:endParaRPr lang="en-GB" sz="1000" noProof="1">
              <a:solidFill>
                <a:schemeClr val="tx1">
                  <a:lumMod val="75000"/>
                  <a:lumOff val="25000"/>
                </a:schemeClr>
              </a:solidFill>
              <a:latin typeface="Arial" panose="020B0604020202020204" pitchFamily="34" charset="0"/>
              <a:cs typeface="Arial" panose="020B0604020202020204" pitchFamily="34" charset="0"/>
            </a:endParaRPr>
          </a:p>
          <a:p>
            <a:pPr algn="r" eaLnBrk="1" hangingPunct="1">
              <a:spcBef>
                <a:spcPts val="0"/>
              </a:spcBef>
              <a:spcAft>
                <a:spcPts val="240"/>
              </a:spcAft>
              <a:defRPr/>
            </a:pPr>
            <a:r>
              <a:rPr lang="en-GB" sz="1000" i="1" noProof="1" smtClean="0">
                <a:solidFill>
                  <a:schemeClr val="tx1">
                    <a:lumMod val="75000"/>
                    <a:lumOff val="25000"/>
                  </a:schemeClr>
                </a:solidFill>
                <a:latin typeface="Arial" panose="020B0604020202020204" pitchFamily="34" charset="0"/>
                <a:cs typeface="Arial" panose="020B0604020202020204" pitchFamily="34" charset="0"/>
              </a:rPr>
              <a:t>Alternativt </a:t>
            </a:r>
            <a:r>
              <a:rPr lang="en-GB" sz="1000" i="1" noProof="1">
                <a:solidFill>
                  <a:schemeClr val="tx1">
                    <a:lumMod val="75000"/>
                    <a:lumOff val="25000"/>
                  </a:schemeClr>
                </a:solidFill>
                <a:latin typeface="Arial" panose="020B0604020202020204" pitchFamily="34" charset="0"/>
                <a:cs typeface="Arial" panose="020B0604020202020204" pitchFamily="34" charset="0"/>
              </a:rPr>
              <a:t>kan du </a:t>
            </a:r>
            <a:r>
              <a:rPr lang="en-GB" sz="1000" i="1" noProof="1" smtClean="0">
                <a:solidFill>
                  <a:schemeClr val="tx1">
                    <a:lumMod val="75000"/>
                    <a:lumOff val="25000"/>
                  </a:schemeClr>
                </a:solidFill>
                <a:latin typeface="Arial" panose="020B0604020202020204" pitchFamily="34" charset="0"/>
                <a:cs typeface="Arial" panose="020B0604020202020204" pitchFamily="34" charset="0"/>
              </a:rPr>
              <a:t>vælge </a:t>
            </a:r>
            <a:r>
              <a:rPr lang="en-GB" sz="1000" i="1" noProof="1">
                <a:solidFill>
                  <a:schemeClr val="tx1">
                    <a:lumMod val="75000"/>
                    <a:lumOff val="25000"/>
                  </a:schemeClr>
                </a:solidFill>
                <a:latin typeface="Arial" panose="020B0604020202020204" pitchFamily="34" charset="0"/>
                <a:cs typeface="Arial" panose="020B0604020202020204" pitchFamily="34" charset="0"/>
              </a:rPr>
              <a:t>layout </a:t>
            </a:r>
            <a:r>
              <a:rPr lang="en-GB" sz="1000" i="1" noProof="1" smtClean="0">
                <a:solidFill>
                  <a:schemeClr val="tx1">
                    <a:lumMod val="75000"/>
                    <a:lumOff val="25000"/>
                  </a:schemeClr>
                </a:solidFill>
                <a:latin typeface="Arial" panose="020B0604020202020204" pitchFamily="34" charset="0"/>
                <a:cs typeface="Arial" panose="020B0604020202020204" pitchFamily="34" charset="0"/>
              </a:rPr>
              <a:t>direkte </a:t>
            </a:r>
            <a:r>
              <a:rPr lang="en-GB" sz="1000" i="1" noProof="1">
                <a:solidFill>
                  <a:schemeClr val="tx1">
                    <a:lumMod val="75000"/>
                    <a:lumOff val="25000"/>
                  </a:schemeClr>
                </a:solidFill>
                <a:latin typeface="Arial" panose="020B0604020202020204" pitchFamily="34" charset="0"/>
                <a:cs typeface="Arial" panose="020B0604020202020204" pitchFamily="34" charset="0"/>
              </a:rPr>
              <a:t>under knappen </a:t>
            </a:r>
            <a:r>
              <a:rPr lang="en-GB" sz="1000" b="1" i="1" noProof="1">
                <a:solidFill>
                  <a:schemeClr val="tx1">
                    <a:lumMod val="75000"/>
                    <a:lumOff val="25000"/>
                  </a:schemeClr>
                </a:solidFill>
                <a:latin typeface="Arial" panose="020B0604020202020204" pitchFamily="34" charset="0"/>
                <a:cs typeface="Arial" panose="020B0604020202020204" pitchFamily="34" charset="0"/>
              </a:rPr>
              <a:t>Nyt </a:t>
            </a:r>
            <a:r>
              <a:rPr lang="en-GB" sz="1000" b="1" i="1" noProof="1" smtClean="0">
                <a:solidFill>
                  <a:schemeClr val="tx1">
                    <a:lumMod val="75000"/>
                    <a:lumOff val="25000"/>
                  </a:schemeClr>
                </a:solidFill>
                <a:latin typeface="Arial" panose="020B0604020202020204" pitchFamily="34" charset="0"/>
                <a:cs typeface="Arial" panose="020B0604020202020204" pitchFamily="34" charset="0"/>
              </a:rPr>
              <a:t>slide</a:t>
            </a:r>
            <a:r>
              <a:rPr lang="en-GB" sz="1000" i="1" noProof="1" smtClean="0">
                <a:solidFill>
                  <a:schemeClr val="tx1">
                    <a:lumMod val="75000"/>
                    <a:lumOff val="25000"/>
                  </a:schemeClr>
                </a:solidFill>
                <a:latin typeface="Arial" panose="020B0604020202020204" pitchFamily="34" charset="0"/>
                <a:cs typeface="Arial" panose="020B0604020202020204" pitchFamily="34" charset="0"/>
              </a:rPr>
              <a:t>, når </a:t>
            </a:r>
            <a:r>
              <a:rPr lang="en-GB" sz="1000" i="1" noProof="1">
                <a:solidFill>
                  <a:schemeClr val="tx1">
                    <a:lumMod val="75000"/>
                    <a:lumOff val="25000"/>
                  </a:schemeClr>
                </a:solidFill>
                <a:latin typeface="Arial" panose="020B0604020202020204" pitchFamily="34" charset="0"/>
                <a:cs typeface="Arial" panose="020B0604020202020204" pitchFamily="34" charset="0"/>
              </a:rPr>
              <a:t>du laver et nyt slide</a:t>
            </a:r>
          </a:p>
        </p:txBody>
      </p:sp>
      <p:pic>
        <p:nvPicPr>
          <p:cNvPr id="11" name="Logo"/>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95999" y="6047999"/>
            <a:ext cx="689234" cy="417600"/>
          </a:xfrm>
          <a:prstGeom prst="rect">
            <a:avLst/>
          </a:prstGeom>
        </p:spPr>
      </p:pic>
    </p:spTree>
    <p:extLst>
      <p:ext uri="{BB962C8B-B14F-4D97-AF65-F5344CB8AC3E}">
        <p14:creationId xmlns:p14="http://schemas.microsoft.com/office/powerpoint/2010/main" val="8277519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Titeldias med billede">
    <p:spTree>
      <p:nvGrpSpPr>
        <p:cNvPr id="1" name=""/>
        <p:cNvGrpSpPr/>
        <p:nvPr/>
      </p:nvGrpSpPr>
      <p:grpSpPr>
        <a:xfrm>
          <a:off x="0" y="0"/>
          <a:ext cx="0" cy="0"/>
          <a:chOff x="0" y="0"/>
          <a:chExt cx="0" cy="0"/>
        </a:xfrm>
      </p:grpSpPr>
      <p:sp>
        <p:nvSpPr>
          <p:cNvPr id="8" name="Pladsholder til billede 3"/>
          <p:cNvSpPr>
            <a:spLocks noGrp="1"/>
          </p:cNvSpPr>
          <p:nvPr>
            <p:ph type="pic" sz="quarter" idx="13" hasCustomPrompt="1"/>
          </p:nvPr>
        </p:nvSpPr>
        <p:spPr>
          <a:xfrm>
            <a:off x="792007" y="791999"/>
            <a:ext cx="11399993" cy="6066002"/>
          </a:xfrm>
          <a:solidFill>
            <a:srgbClr val="9B9B9B"/>
          </a:solidFill>
        </p:spPr>
        <p:txBody>
          <a:bodyPr tIns="252000"/>
          <a:lstStyle>
            <a:lvl1pPr algn="ctr">
              <a:defRPr b="0" baseline="0">
                <a:solidFill>
                  <a:schemeClr val="bg1"/>
                </a:solidFill>
              </a:defRPr>
            </a:lvl1pPr>
          </a:lstStyle>
          <a:p>
            <a:r>
              <a:rPr lang="da-DK" noProof="0" dirty="0" smtClean="0"/>
              <a:t>Klik her og indsæt baggrundsbillede via fanen INDSÆT / Billeder</a:t>
            </a:r>
            <a:endParaRPr lang="da-DK" noProof="0" dirty="0"/>
          </a:p>
        </p:txBody>
      </p:sp>
      <p:sp>
        <p:nvSpPr>
          <p:cNvPr id="23" name="Grafik"/>
          <p:cNvSpPr>
            <a:spLocks/>
          </p:cNvSpPr>
          <p:nvPr userDrawn="1"/>
        </p:nvSpPr>
        <p:spPr bwMode="auto">
          <a:xfrm>
            <a:off x="0" y="1588"/>
            <a:ext cx="12189600" cy="6859588"/>
          </a:xfrm>
          <a:custGeom>
            <a:avLst/>
            <a:gdLst>
              <a:gd name="T0" fmla="*/ 7677 w 7677"/>
              <a:gd name="T1" fmla="*/ 499 h 4321"/>
              <a:gd name="T2" fmla="*/ 7677 w 7677"/>
              <a:gd name="T3" fmla="*/ 0 h 4321"/>
              <a:gd name="T4" fmla="*/ 0 w 7677"/>
              <a:gd name="T5" fmla="*/ 0 h 4321"/>
              <a:gd name="T6" fmla="*/ 0 w 7677"/>
              <a:gd name="T7" fmla="*/ 499 h 4321"/>
              <a:gd name="T8" fmla="*/ 0 w 7677"/>
              <a:gd name="T9" fmla="*/ 4321 h 4321"/>
              <a:gd name="T10" fmla="*/ 499 w 7677"/>
              <a:gd name="T11" fmla="*/ 4321 h 4321"/>
              <a:gd name="T12" fmla="*/ 499 w 7677"/>
              <a:gd name="T13" fmla="*/ 499 h 4321"/>
              <a:gd name="T14" fmla="*/ 7677 w 7677"/>
              <a:gd name="T15" fmla="*/ 499 h 4321"/>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7677" h="4321">
                <a:moveTo>
                  <a:pt x="7677" y="499"/>
                </a:moveTo>
                <a:lnTo>
                  <a:pt x="7677" y="0"/>
                </a:lnTo>
                <a:lnTo>
                  <a:pt x="0" y="0"/>
                </a:lnTo>
                <a:lnTo>
                  <a:pt x="0" y="499"/>
                </a:lnTo>
                <a:lnTo>
                  <a:pt x="0" y="4321"/>
                </a:lnTo>
                <a:lnTo>
                  <a:pt x="499" y="4321"/>
                </a:lnTo>
                <a:lnTo>
                  <a:pt x="499" y="499"/>
                </a:lnTo>
                <a:lnTo>
                  <a:pt x="7677" y="499"/>
                </a:lnTo>
                <a:close/>
              </a:path>
            </a:pathLst>
          </a:custGeom>
          <a:solidFill>
            <a:srgbClr val="003B7A"/>
          </a:solidFill>
          <a:ln>
            <a:noFill/>
          </a:ln>
        </p:spPr>
        <p:txBody>
          <a:bodyPr vert="horz" wrap="square" lIns="91440" tIns="45720" rIns="91440" bIns="45720" numCol="1" anchor="t" anchorCtr="0" compatLnSpc="1">
            <a:prstTxWarp prst="textNoShape">
              <a:avLst/>
            </a:prstTxWarp>
          </a:bodyPr>
          <a:lstStyle/>
          <a:p>
            <a:endParaRPr lang="da-DK"/>
          </a:p>
        </p:txBody>
      </p:sp>
      <p:sp>
        <p:nvSpPr>
          <p:cNvPr id="4" name="Date Placeholder 3"/>
          <p:cNvSpPr>
            <a:spLocks noGrp="1"/>
          </p:cNvSpPr>
          <p:nvPr>
            <p:ph type="dt" sz="half" idx="10"/>
          </p:nvPr>
        </p:nvSpPr>
        <p:spPr/>
        <p:txBody>
          <a:bodyPr/>
          <a:lstStyle>
            <a:lvl1pPr>
              <a:defRPr>
                <a:solidFill>
                  <a:schemeClr val="bg1"/>
                </a:solidFill>
              </a:defRPr>
            </a:lvl1pPr>
          </a:lstStyle>
          <a:p>
            <a:r>
              <a:rPr lang="da-DK" smtClean="0"/>
              <a:t>Fælleskommunal digital handlingsplan</a:t>
            </a:r>
            <a:endParaRPr lang="en-GB" dirty="0"/>
          </a:p>
        </p:txBody>
      </p:sp>
      <p:sp>
        <p:nvSpPr>
          <p:cNvPr id="5" name="Footer Placeholder 4"/>
          <p:cNvSpPr>
            <a:spLocks noGrp="1"/>
          </p:cNvSpPr>
          <p:nvPr>
            <p:ph type="ftr" sz="quarter" idx="11"/>
          </p:nvPr>
        </p:nvSpPr>
        <p:spPr/>
        <p:txBody>
          <a:bodyPr/>
          <a:lstStyle>
            <a:lvl1pPr>
              <a:defRPr>
                <a:solidFill>
                  <a:schemeClr val="bg1"/>
                </a:solidFill>
              </a:defRPr>
            </a:lvl1pPr>
          </a:lstStyle>
          <a:p>
            <a:r>
              <a:rPr lang="da-DK" smtClean="0"/>
              <a:t>Fælleskommunal digital handlingsplan</a:t>
            </a:r>
            <a:endParaRPr lang="en-GB" dirty="0"/>
          </a:p>
        </p:txBody>
      </p:sp>
      <p:sp>
        <p:nvSpPr>
          <p:cNvPr id="6" name="Slide Number Placeholder 5" hidden="1"/>
          <p:cNvSpPr>
            <a:spLocks noGrp="1"/>
          </p:cNvSpPr>
          <p:nvPr>
            <p:ph type="sldNum" sz="quarter" idx="12"/>
          </p:nvPr>
        </p:nvSpPr>
        <p:spPr>
          <a:xfrm>
            <a:off x="10465805" y="7224342"/>
            <a:ext cx="48000" cy="36000"/>
          </a:xfrm>
        </p:spPr>
        <p:txBody>
          <a:bodyPr/>
          <a:lstStyle>
            <a:lvl1pPr>
              <a:defRPr sz="100">
                <a:solidFill>
                  <a:schemeClr val="bg2"/>
                </a:solidFill>
              </a:defRPr>
            </a:lvl1pPr>
          </a:lstStyle>
          <a:p>
            <a:fld id="{45D37B1E-C366-494F-A587-962AD9AABC83}" type="slidenum">
              <a:rPr lang="en-GB" smtClean="0"/>
              <a:pPr/>
              <a:t>‹nr.›</a:t>
            </a:fld>
            <a:endParaRPr lang="en-GB" dirty="0"/>
          </a:p>
        </p:txBody>
      </p:sp>
      <p:sp>
        <p:nvSpPr>
          <p:cNvPr id="17" name="Title 1"/>
          <p:cNvSpPr>
            <a:spLocks noGrp="1"/>
          </p:cNvSpPr>
          <p:nvPr>
            <p:ph type="ctrTitle" hasCustomPrompt="1"/>
          </p:nvPr>
        </p:nvSpPr>
        <p:spPr>
          <a:xfrm>
            <a:off x="1908176" y="2973600"/>
            <a:ext cx="9116090" cy="1411200"/>
          </a:xfrm>
        </p:spPr>
        <p:txBody>
          <a:bodyPr anchor="b"/>
          <a:lstStyle>
            <a:lvl1pPr algn="l">
              <a:lnSpc>
                <a:spcPct val="80000"/>
              </a:lnSpc>
              <a:defRPr sz="5000" b="0" cap="all" spc="-100" baseline="0">
                <a:solidFill>
                  <a:schemeClr val="bg1"/>
                </a:solidFill>
                <a:latin typeface="Arial Black" panose="020B0A04020102020204" pitchFamily="34" charset="0"/>
              </a:defRPr>
            </a:lvl1pPr>
          </a:lstStyle>
          <a:p>
            <a:r>
              <a:rPr lang="da-DK" noProof="0" dirty="0" smtClean="0"/>
              <a:t>Overskrift I to linjer</a:t>
            </a:r>
            <a:endParaRPr lang="da-DK" noProof="0" dirty="0"/>
          </a:p>
        </p:txBody>
      </p:sp>
      <p:sp>
        <p:nvSpPr>
          <p:cNvPr id="18" name="Subtitle 2"/>
          <p:cNvSpPr>
            <a:spLocks noGrp="1"/>
          </p:cNvSpPr>
          <p:nvPr>
            <p:ph type="subTitle" idx="1" hasCustomPrompt="1"/>
          </p:nvPr>
        </p:nvSpPr>
        <p:spPr>
          <a:xfrm>
            <a:off x="1908175" y="4383656"/>
            <a:ext cx="9116092" cy="648000"/>
          </a:xfrm>
        </p:spPr>
        <p:txBody>
          <a:bodyPr/>
          <a:lstStyle>
            <a:lvl1pPr marL="0" indent="0" algn="l">
              <a:buNone/>
              <a:defRPr sz="1600" b="0" baseline="0">
                <a:solidFill>
                  <a:schemeClr val="bg1"/>
                </a:solidFill>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da-DK" noProof="0" dirty="0" smtClean="0"/>
              <a:t>Klik, og tilføj sted og dato</a:t>
            </a:r>
            <a:endParaRPr lang="da-DK" noProof="0" dirty="0"/>
          </a:p>
        </p:txBody>
      </p:sp>
      <p:sp>
        <p:nvSpPr>
          <p:cNvPr id="24" name="Pladsholder til tekst 11"/>
          <p:cNvSpPr>
            <a:spLocks noGrp="1"/>
          </p:cNvSpPr>
          <p:nvPr>
            <p:ph type="body" sz="quarter" idx="14" hasCustomPrompt="1"/>
          </p:nvPr>
        </p:nvSpPr>
        <p:spPr>
          <a:xfrm>
            <a:off x="394034" y="6048000"/>
            <a:ext cx="691200" cy="417600"/>
          </a:xfrm>
          <a:blipFill>
            <a:blip r:embed="rId2"/>
            <a:stretch>
              <a:fillRect/>
            </a:stretch>
          </a:blipFill>
        </p:spPr>
        <p:txBody>
          <a:bodyPr/>
          <a:lstStyle>
            <a:lvl1pPr>
              <a:defRPr sz="100" b="0">
                <a:solidFill>
                  <a:schemeClr val="bg1"/>
                </a:solidFill>
              </a:defRPr>
            </a:lvl1pPr>
          </a:lstStyle>
          <a:p>
            <a:pPr lvl="0"/>
            <a:r>
              <a:rPr lang="da-DK" dirty="0" smtClean="0"/>
              <a:t>.</a:t>
            </a:r>
          </a:p>
        </p:txBody>
      </p:sp>
      <p:grpSp>
        <p:nvGrpSpPr>
          <p:cNvPr id="26" name="Gruppe 25"/>
          <p:cNvGrpSpPr/>
          <p:nvPr userDrawn="1"/>
        </p:nvGrpSpPr>
        <p:grpSpPr>
          <a:xfrm>
            <a:off x="-2781153" y="3198331"/>
            <a:ext cx="2641303" cy="2582758"/>
            <a:chOff x="-2748102" y="1898650"/>
            <a:chExt cx="2641303" cy="2582758"/>
          </a:xfrm>
        </p:grpSpPr>
        <p:sp>
          <p:nvSpPr>
            <p:cNvPr id="27" name="TextBox 5"/>
            <p:cNvSpPr txBox="1">
              <a:spLocks noChangeArrowheads="1"/>
            </p:cNvSpPr>
            <p:nvPr userDrawn="1"/>
          </p:nvSpPr>
          <p:spPr bwMode="auto">
            <a:xfrm>
              <a:off x="-2748102" y="1898650"/>
              <a:ext cx="2641303" cy="25827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spcAft>
                  <a:spcPts val="300"/>
                </a:spcAft>
                <a:defRPr/>
              </a:pPr>
              <a:r>
                <a:rPr lang="da-DK" sz="1000" b="1" noProof="1" smtClean="0">
                  <a:solidFill>
                    <a:schemeClr val="tx1">
                      <a:lumMod val="75000"/>
                      <a:lumOff val="25000"/>
                    </a:schemeClr>
                  </a:solidFill>
                </a:rPr>
                <a:t>Indsæt baggrundsbillede</a:t>
              </a:r>
            </a:p>
            <a:p>
              <a:pPr algn="r" eaLnBrk="1" hangingPunct="1">
                <a:spcBef>
                  <a:spcPts val="0"/>
                </a:spcBef>
                <a:spcAft>
                  <a:spcPts val="240"/>
                </a:spcAft>
                <a:defRPr/>
              </a:pPr>
              <a:r>
                <a:rPr lang="da-DK" sz="1000" b="1" noProof="1" smtClean="0">
                  <a:solidFill>
                    <a:schemeClr val="tx1">
                      <a:lumMod val="75000"/>
                      <a:lumOff val="25000"/>
                    </a:schemeClr>
                  </a:solidFill>
                </a:rPr>
                <a:t>1.</a:t>
              </a:r>
              <a:r>
                <a:rPr lang="da-DK" sz="1000" noProof="1" smtClean="0">
                  <a:solidFill>
                    <a:schemeClr val="tx1">
                      <a:lumMod val="75000"/>
                      <a:lumOff val="25000"/>
                    </a:schemeClr>
                  </a:solidFill>
                </a:rPr>
                <a:t> Klik på den grå baggrund</a:t>
              </a:r>
            </a:p>
            <a:p>
              <a:pPr algn="r" eaLnBrk="1" hangingPunct="1">
                <a:spcBef>
                  <a:spcPts val="0"/>
                </a:spcBef>
                <a:spcAft>
                  <a:spcPts val="240"/>
                </a:spcAft>
                <a:defRPr/>
              </a:pPr>
              <a:r>
                <a:rPr lang="da-DK" sz="1000" b="1" noProof="1" smtClean="0">
                  <a:solidFill>
                    <a:schemeClr val="tx1">
                      <a:lumMod val="75000"/>
                      <a:lumOff val="25000"/>
                    </a:schemeClr>
                  </a:solidFill>
                </a:rPr>
                <a:t>2. </a:t>
              </a:r>
              <a:r>
                <a:rPr lang="da-DK" sz="1000" b="0" noProof="1" smtClean="0">
                  <a:solidFill>
                    <a:schemeClr val="tx1">
                      <a:lumMod val="75000"/>
                      <a:lumOff val="25000"/>
                    </a:schemeClr>
                  </a:solidFill>
                </a:rPr>
                <a:t>Klik på fanen </a:t>
              </a:r>
              <a:r>
                <a:rPr lang="da-DK" sz="1000" b="1" noProof="1" smtClean="0">
                  <a:solidFill>
                    <a:schemeClr val="tx1">
                      <a:lumMod val="75000"/>
                      <a:lumOff val="25000"/>
                    </a:schemeClr>
                  </a:solidFill>
                </a:rPr>
                <a:t>INDSÆT</a:t>
              </a:r>
              <a:r>
                <a:rPr lang="da-DK" sz="1000" b="0" noProof="1" smtClean="0">
                  <a:solidFill>
                    <a:schemeClr val="tx1">
                      <a:lumMod val="75000"/>
                      <a:lumOff val="25000"/>
                    </a:schemeClr>
                  </a:solidFill>
                </a:rPr>
                <a:t> og </a:t>
              </a:r>
              <a:br>
                <a:rPr lang="da-DK" sz="1000" b="0" noProof="1" smtClean="0">
                  <a:solidFill>
                    <a:schemeClr val="tx1">
                      <a:lumMod val="75000"/>
                      <a:lumOff val="25000"/>
                    </a:schemeClr>
                  </a:solidFill>
                </a:rPr>
              </a:br>
              <a:r>
                <a:rPr lang="da-DK" sz="1000" b="0" noProof="1" smtClean="0">
                  <a:solidFill>
                    <a:schemeClr val="tx1">
                      <a:lumMod val="75000"/>
                      <a:lumOff val="25000"/>
                    </a:schemeClr>
                  </a:solidFill>
                </a:rPr>
                <a:t>klik på knappen Billeder </a:t>
              </a:r>
            </a:p>
            <a:p>
              <a:pPr algn="r" eaLnBrk="1" hangingPunct="1">
                <a:spcBef>
                  <a:spcPts val="0"/>
                </a:spcBef>
                <a:spcAft>
                  <a:spcPts val="240"/>
                </a:spcAft>
                <a:defRPr/>
              </a:pPr>
              <a:r>
                <a:rPr lang="da-DK" sz="1000" b="1" noProof="1" smtClean="0">
                  <a:solidFill>
                    <a:schemeClr val="tx1">
                      <a:lumMod val="75000"/>
                      <a:lumOff val="25000"/>
                    </a:schemeClr>
                  </a:solidFill>
                </a:rPr>
                <a:t>3. </a:t>
              </a:r>
              <a:r>
                <a:rPr lang="da-DK" sz="1000" b="0" noProof="1" smtClean="0">
                  <a:solidFill>
                    <a:schemeClr val="tx1">
                      <a:lumMod val="75000"/>
                      <a:lumOff val="25000"/>
                    </a:schemeClr>
                  </a:solidFill>
                </a:rPr>
                <a:t>Find ønsket</a:t>
              </a:r>
              <a:r>
                <a:rPr lang="da-DK" sz="1000" b="0" baseline="0" noProof="1" smtClean="0">
                  <a:solidFill>
                    <a:schemeClr val="tx1">
                      <a:lumMod val="75000"/>
                      <a:lumOff val="25000"/>
                    </a:schemeClr>
                  </a:solidFill>
                </a:rPr>
                <a:t> billede og klik </a:t>
              </a:r>
              <a:r>
                <a:rPr lang="da-DK" sz="1000" b="1" baseline="0" noProof="1" smtClean="0">
                  <a:solidFill>
                    <a:schemeClr val="tx1">
                      <a:lumMod val="75000"/>
                      <a:lumOff val="25000"/>
                    </a:schemeClr>
                  </a:solidFill>
                </a:rPr>
                <a:t>Indsæt</a:t>
              </a:r>
            </a:p>
            <a:p>
              <a:pPr algn="r" eaLnBrk="1" hangingPunct="1">
                <a:spcBef>
                  <a:spcPts val="0"/>
                </a:spcBef>
                <a:spcAft>
                  <a:spcPts val="240"/>
                </a:spcAft>
                <a:buFontTx/>
                <a:buNone/>
                <a:defRPr/>
              </a:pPr>
              <a:r>
                <a:rPr lang="da-DK" sz="1000" noProof="1" smtClean="0">
                  <a:solidFill>
                    <a:schemeClr val="tx1">
                      <a:lumMod val="75000"/>
                      <a:lumOff val="25000"/>
                    </a:schemeClr>
                  </a:solidFill>
                </a:rPr>
                <a:t>4. Klik </a:t>
              </a:r>
              <a:r>
                <a:rPr lang="da-DK" sz="1000" b="1" noProof="1" smtClean="0">
                  <a:solidFill>
                    <a:schemeClr val="tx1">
                      <a:lumMod val="75000"/>
                      <a:lumOff val="25000"/>
                    </a:schemeClr>
                  </a:solidFill>
                </a:rPr>
                <a:t>Beskær </a:t>
              </a:r>
              <a:r>
                <a:rPr lang="da-DK" sz="1000" noProof="1" smtClean="0">
                  <a:solidFill>
                    <a:schemeClr val="tx1">
                      <a:lumMod val="75000"/>
                      <a:lumOff val="25000"/>
                    </a:schemeClr>
                  </a:solidFill>
                </a:rPr>
                <a:t>for at ændre</a:t>
              </a:r>
            </a:p>
            <a:p>
              <a:pPr algn="r" eaLnBrk="1" hangingPunct="1">
                <a:spcBef>
                  <a:spcPts val="0"/>
                </a:spcBef>
                <a:spcAft>
                  <a:spcPts val="240"/>
                </a:spcAft>
                <a:buFontTx/>
                <a:buNone/>
                <a:defRPr/>
              </a:pPr>
              <a:r>
                <a:rPr lang="da-DK" sz="1000" noProof="1" smtClean="0">
                  <a:solidFill>
                    <a:schemeClr val="tx1">
                      <a:lumMod val="75000"/>
                      <a:lumOff val="25000"/>
                    </a:schemeClr>
                  </a:solidFill>
                </a:rPr>
                <a:t>billedets fokus/størrelse</a:t>
              </a:r>
            </a:p>
            <a:p>
              <a:pPr algn="r" eaLnBrk="1" hangingPunct="1">
                <a:spcBef>
                  <a:spcPct val="0"/>
                </a:spcBef>
                <a:spcAft>
                  <a:spcPts val="240"/>
                </a:spcAft>
                <a:buFontTx/>
                <a:buNone/>
                <a:defRPr/>
              </a:pPr>
              <a:r>
                <a:rPr lang="da-DK" altLang="da-DK" sz="1000" b="1" noProof="1" smtClean="0">
                  <a:solidFill>
                    <a:schemeClr val="tx1">
                      <a:lumMod val="75000"/>
                      <a:lumOff val="25000"/>
                    </a:schemeClr>
                  </a:solidFill>
                  <a:cs typeface="Arial" pitchFamily="34" charset="0"/>
                </a:rPr>
                <a:t>5. </a:t>
              </a:r>
              <a:r>
                <a:rPr lang="da-DK" altLang="da-DK" sz="1000" noProof="1" smtClean="0">
                  <a:solidFill>
                    <a:schemeClr val="tx1">
                      <a:lumMod val="75000"/>
                      <a:lumOff val="25000"/>
                    </a:schemeClr>
                  </a:solidFill>
                  <a:cs typeface="Arial" pitchFamily="34" charset="0"/>
                </a:rPr>
                <a:t>Ønsker du at skalere billedet, </a:t>
              </a:r>
              <a:br>
                <a:rPr lang="da-DK" altLang="da-DK" sz="1000" noProof="1" smtClean="0">
                  <a:solidFill>
                    <a:schemeClr val="tx1">
                      <a:lumMod val="75000"/>
                      <a:lumOff val="25000"/>
                    </a:schemeClr>
                  </a:solidFill>
                  <a:cs typeface="Arial" pitchFamily="34" charset="0"/>
                </a:rPr>
              </a:br>
              <a:r>
                <a:rPr lang="da-DK" altLang="da-DK" sz="1000" noProof="1" smtClean="0">
                  <a:solidFill>
                    <a:schemeClr val="tx1">
                      <a:lumMod val="75000"/>
                      <a:lumOff val="25000"/>
                    </a:schemeClr>
                  </a:solidFill>
                  <a:cs typeface="Arial" pitchFamily="34" charset="0"/>
                </a:rPr>
                <a:t>så hold </a:t>
              </a:r>
              <a:r>
                <a:rPr lang="da-DK" altLang="da-DK" sz="1000" b="1" noProof="1" smtClean="0">
                  <a:solidFill>
                    <a:schemeClr val="tx1">
                      <a:lumMod val="75000"/>
                      <a:lumOff val="25000"/>
                    </a:schemeClr>
                  </a:solidFill>
                  <a:cs typeface="Arial" pitchFamily="34" charset="0"/>
                </a:rPr>
                <a:t>SHIFT</a:t>
              </a:r>
              <a:r>
                <a:rPr lang="da-DK" altLang="da-DK" sz="1000" noProof="1" smtClean="0">
                  <a:solidFill>
                    <a:schemeClr val="tx1">
                      <a:lumMod val="75000"/>
                      <a:lumOff val="25000"/>
                    </a:schemeClr>
                  </a:solidFill>
                  <a:cs typeface="Arial" pitchFamily="34" charset="0"/>
                </a:rPr>
                <a:t>-knappen nede, mens </a:t>
              </a:r>
              <a:br>
                <a:rPr lang="da-DK" altLang="da-DK" sz="1000" noProof="1" smtClean="0">
                  <a:solidFill>
                    <a:schemeClr val="tx1">
                      <a:lumMod val="75000"/>
                      <a:lumOff val="25000"/>
                    </a:schemeClr>
                  </a:solidFill>
                  <a:cs typeface="Arial" pitchFamily="34" charset="0"/>
                </a:rPr>
              </a:br>
              <a:r>
                <a:rPr lang="da-DK" altLang="da-DK" sz="1000" noProof="1" smtClean="0">
                  <a:solidFill>
                    <a:schemeClr val="tx1">
                      <a:lumMod val="75000"/>
                      <a:lumOff val="25000"/>
                    </a:schemeClr>
                  </a:solidFill>
                  <a:cs typeface="Arial" pitchFamily="34" charset="0"/>
                </a:rPr>
                <a:t>der trækkes i billedets hjørner</a:t>
              </a:r>
            </a:p>
            <a:p>
              <a:pPr algn="r" eaLnBrk="1" hangingPunct="1">
                <a:spcBef>
                  <a:spcPct val="0"/>
                </a:spcBef>
                <a:spcAft>
                  <a:spcPts val="240"/>
                </a:spcAft>
                <a:buFontTx/>
                <a:buNone/>
                <a:defRPr/>
              </a:pPr>
              <a:endParaRPr lang="da-DK" altLang="da-DK" sz="1200" noProof="1" smtClean="0">
                <a:solidFill>
                  <a:schemeClr val="tx1">
                    <a:lumMod val="75000"/>
                    <a:lumOff val="25000"/>
                  </a:schemeClr>
                </a:solidFill>
                <a:cs typeface="Arial" pitchFamily="34" charset="0"/>
              </a:endParaRPr>
            </a:p>
            <a:p>
              <a:pPr algn="r" eaLnBrk="1" hangingPunct="1">
                <a:spcBef>
                  <a:spcPts val="0"/>
                </a:spcBef>
                <a:spcAft>
                  <a:spcPts val="240"/>
                </a:spcAft>
                <a:defRPr/>
              </a:pPr>
              <a:endParaRPr lang="da-DK" sz="1000" b="1" noProof="1" smtClean="0">
                <a:solidFill>
                  <a:schemeClr val="tx1">
                    <a:lumMod val="75000"/>
                    <a:lumOff val="25000"/>
                  </a:schemeClr>
                </a:solidFill>
              </a:endParaRPr>
            </a:p>
            <a:p>
              <a:pPr algn="r" eaLnBrk="1" hangingPunct="1">
                <a:spcBef>
                  <a:spcPts val="0"/>
                </a:spcBef>
                <a:spcAft>
                  <a:spcPts val="240"/>
                </a:spcAft>
                <a:defRPr/>
              </a:pPr>
              <a:r>
                <a:rPr lang="da-DK" sz="1000" b="1" noProof="1" smtClean="0">
                  <a:solidFill>
                    <a:schemeClr val="tx1">
                      <a:lumMod val="75000"/>
                      <a:lumOff val="25000"/>
                    </a:schemeClr>
                  </a:solidFill>
                </a:rPr>
                <a:t>6.</a:t>
              </a:r>
              <a:r>
                <a:rPr lang="da-DK" sz="1000" noProof="1" smtClean="0">
                  <a:solidFill>
                    <a:schemeClr val="tx1">
                      <a:lumMod val="75000"/>
                      <a:lumOff val="25000"/>
                    </a:schemeClr>
                  </a:solidFill>
                </a:rPr>
                <a:t> Forsvinder din tekst,</a:t>
              </a:r>
              <a:r>
                <a:rPr lang="da-DK" sz="1000" baseline="0" noProof="1" smtClean="0">
                  <a:solidFill>
                    <a:schemeClr val="tx1">
                      <a:lumMod val="75000"/>
                      <a:lumOff val="25000"/>
                    </a:schemeClr>
                  </a:solidFill>
                </a:rPr>
                <a:t> </a:t>
              </a:r>
              <a:r>
                <a:rPr lang="da-DK" sz="1000" noProof="1" smtClean="0">
                  <a:solidFill>
                    <a:schemeClr val="tx1">
                      <a:lumMod val="75000"/>
                      <a:lumOff val="25000"/>
                    </a:schemeClr>
                  </a:solidFill>
                </a:rPr>
                <a:t>højreklik på billedet </a:t>
              </a:r>
              <a:br>
                <a:rPr lang="da-DK" sz="1000" noProof="1" smtClean="0">
                  <a:solidFill>
                    <a:schemeClr val="tx1">
                      <a:lumMod val="75000"/>
                      <a:lumOff val="25000"/>
                    </a:schemeClr>
                  </a:solidFill>
                </a:rPr>
              </a:br>
              <a:r>
                <a:rPr lang="da-DK" sz="1000" noProof="1" smtClean="0">
                  <a:solidFill>
                    <a:schemeClr val="tx1">
                      <a:lumMod val="75000"/>
                      <a:lumOff val="25000"/>
                    </a:schemeClr>
                  </a:solidFill>
                </a:rPr>
                <a:t>og vælg </a:t>
              </a:r>
              <a:r>
                <a:rPr lang="da-DK" sz="1000" b="1" noProof="1" smtClean="0">
                  <a:solidFill>
                    <a:schemeClr val="tx1">
                      <a:lumMod val="75000"/>
                      <a:lumOff val="25000"/>
                    </a:schemeClr>
                  </a:solidFill>
                </a:rPr>
                <a:t>Placer bagest, </a:t>
              </a:r>
              <a:r>
                <a:rPr lang="da-DK" sz="1000" b="0" noProof="1" smtClean="0">
                  <a:solidFill>
                    <a:schemeClr val="tx1">
                      <a:lumMod val="75000"/>
                      <a:lumOff val="25000"/>
                    </a:schemeClr>
                  </a:solidFill>
                </a:rPr>
                <a:t>eller højreklik og </a:t>
              </a:r>
              <a:br>
                <a:rPr lang="da-DK" sz="1000" b="0" noProof="1" smtClean="0">
                  <a:solidFill>
                    <a:schemeClr val="tx1">
                      <a:lumMod val="75000"/>
                      <a:lumOff val="25000"/>
                    </a:schemeClr>
                  </a:solidFill>
                </a:rPr>
              </a:br>
              <a:r>
                <a:rPr lang="da-DK" sz="1000" b="0" noProof="1" smtClean="0">
                  <a:solidFill>
                    <a:schemeClr val="tx1">
                      <a:lumMod val="75000"/>
                      <a:lumOff val="25000"/>
                    </a:schemeClr>
                  </a:solidFill>
                </a:rPr>
                <a:t>vælg </a:t>
              </a:r>
              <a:r>
                <a:rPr lang="da-DK" sz="1000" b="1" noProof="1" smtClean="0">
                  <a:solidFill>
                    <a:schemeClr val="tx1">
                      <a:lumMod val="75000"/>
                      <a:lumOff val="25000"/>
                    </a:schemeClr>
                  </a:solidFill>
                </a:rPr>
                <a:t>Nulstil slide</a:t>
              </a:r>
            </a:p>
          </p:txBody>
        </p:sp>
        <p:grpSp>
          <p:nvGrpSpPr>
            <p:cNvPr id="28" name="Gruppe 57"/>
            <p:cNvGrpSpPr>
              <a:grpSpLocks/>
            </p:cNvGrpSpPr>
            <p:nvPr/>
          </p:nvGrpSpPr>
          <p:grpSpPr bwMode="auto">
            <a:xfrm>
              <a:off x="-454060" y="3593903"/>
              <a:ext cx="330033" cy="396146"/>
              <a:chOff x="1018031" y="5113037"/>
              <a:chExt cx="373412" cy="448177"/>
            </a:xfrm>
          </p:grpSpPr>
          <p:pic>
            <p:nvPicPr>
              <p:cNvPr id="30" name="Billede 58"/>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018031" y="5134460"/>
                <a:ext cx="373412" cy="4267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1" name="Rounded Rectangle 25"/>
              <p:cNvSpPr/>
              <p:nvPr/>
            </p:nvSpPr>
            <p:spPr bwMode="auto">
              <a:xfrm>
                <a:off x="1023497" y="5113037"/>
                <a:ext cx="210151" cy="172417"/>
              </a:xfrm>
              <a:prstGeom prst="roundRect">
                <a:avLst/>
              </a:prstGeom>
              <a:noFill/>
              <a:ln w="19050">
                <a:solidFill>
                  <a:srgbClr val="E31E36"/>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da-DK" sz="2000" noProof="1"/>
              </a:p>
            </p:txBody>
          </p:sp>
        </p:grpSp>
        <p:pic>
          <p:nvPicPr>
            <p:cNvPr id="29" name="Billede 56"/>
            <p:cNvPicPr>
              <a:picLocks noChangeAspect="1"/>
            </p:cNvPicPr>
            <p:nvPr userDrawn="1"/>
          </p:nvPicPr>
          <p:blipFill>
            <a:blip r:embed="rId4">
              <a:extLst>
                <a:ext uri="{28A0092B-C50C-407E-A947-70E740481C1C}">
                  <a14:useLocalDpi xmlns:a14="http://schemas.microsoft.com/office/drawing/2010/main" val="0"/>
                </a:ext>
              </a:extLst>
            </a:blip>
            <a:srcRect/>
            <a:stretch>
              <a:fillRect/>
            </a:stretch>
          </p:blipFill>
          <p:spPr bwMode="auto">
            <a:xfrm>
              <a:off x="-2046164" y="2756287"/>
              <a:ext cx="373380" cy="3276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19" name="Text Box 48"/>
          <p:cNvSpPr txBox="1">
            <a:spLocks noChangeArrowheads="1"/>
          </p:cNvSpPr>
          <p:nvPr userDrawn="1"/>
        </p:nvSpPr>
        <p:spPr bwMode="auto">
          <a:xfrm>
            <a:off x="-2545976" y="1548000"/>
            <a:ext cx="2403576" cy="160300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spcAft>
                <a:spcPts val="600"/>
              </a:spcAft>
              <a:defRPr/>
            </a:pPr>
            <a:r>
              <a:rPr lang="da-DK" sz="1000" b="1" noProof="1" smtClean="0">
                <a:solidFill>
                  <a:schemeClr val="tx1">
                    <a:lumMod val="75000"/>
                    <a:lumOff val="25000"/>
                  </a:schemeClr>
                </a:solidFill>
              </a:rPr>
              <a:t>Titeldias med billede</a:t>
            </a:r>
          </a:p>
          <a:p>
            <a:pPr algn="r" eaLnBrk="1" hangingPunct="1">
              <a:spcAft>
                <a:spcPts val="300"/>
              </a:spcAft>
              <a:defRPr/>
            </a:pPr>
            <a:r>
              <a:rPr lang="da-DK" sz="1000" b="1" noProof="1" smtClean="0">
                <a:solidFill>
                  <a:schemeClr val="tx1">
                    <a:lumMod val="75000"/>
                    <a:lumOff val="25000"/>
                  </a:schemeClr>
                </a:solidFill>
              </a:rPr>
              <a:t>Indsæt TITEL og EMNE</a:t>
            </a:r>
          </a:p>
          <a:p>
            <a:pPr algn="r" eaLnBrk="1" hangingPunct="1">
              <a:spcAft>
                <a:spcPts val="240"/>
              </a:spcAft>
              <a:defRPr/>
            </a:pPr>
            <a:r>
              <a:rPr lang="da-DK" altLang="da-DK" sz="1000" b="1" noProof="1" smtClean="0">
                <a:solidFill>
                  <a:schemeClr val="tx1">
                    <a:lumMod val="75000"/>
                    <a:lumOff val="25000"/>
                  </a:schemeClr>
                </a:solidFill>
              </a:rPr>
              <a:t>1. </a:t>
            </a:r>
            <a:r>
              <a:rPr lang="da-DK" altLang="da-DK" sz="1000" b="0" noProof="1" smtClean="0">
                <a:solidFill>
                  <a:schemeClr val="tx1">
                    <a:lumMod val="75000"/>
                    <a:lumOff val="25000"/>
                  </a:schemeClr>
                </a:solidFill>
              </a:rPr>
              <a:t>Klik</a:t>
            </a:r>
            <a:r>
              <a:rPr lang="da-DK" altLang="da-DK" sz="1000" b="0" baseline="0" noProof="1" smtClean="0">
                <a:solidFill>
                  <a:schemeClr val="tx1">
                    <a:lumMod val="75000"/>
                    <a:lumOff val="25000"/>
                  </a:schemeClr>
                </a:solidFill>
              </a:rPr>
              <a:t> på</a:t>
            </a:r>
            <a:r>
              <a:rPr lang="da-DK" altLang="da-DK" sz="1000" noProof="1" smtClean="0">
                <a:solidFill>
                  <a:schemeClr val="tx1">
                    <a:lumMod val="75000"/>
                    <a:lumOff val="25000"/>
                  </a:schemeClr>
                </a:solidFill>
              </a:rPr>
              <a:t> fanen </a:t>
            </a:r>
            <a:r>
              <a:rPr lang="da-DK" altLang="da-DK" sz="1000" b="1" noProof="1" smtClean="0">
                <a:solidFill>
                  <a:schemeClr val="tx1">
                    <a:lumMod val="75000"/>
                    <a:lumOff val="25000"/>
                  </a:schemeClr>
                </a:solidFill>
              </a:rPr>
              <a:t>INDSÆT </a:t>
            </a:r>
            <a:r>
              <a:rPr lang="da-DK" altLang="da-DK" sz="1000" noProof="1" smtClean="0">
                <a:solidFill>
                  <a:schemeClr val="tx1">
                    <a:lumMod val="75000"/>
                    <a:lumOff val="25000"/>
                  </a:schemeClr>
                </a:solidFill>
              </a:rPr>
              <a:t>i topmenuen </a:t>
            </a:r>
          </a:p>
          <a:p>
            <a:pPr algn="r" eaLnBrk="1" hangingPunct="1">
              <a:spcAft>
                <a:spcPts val="240"/>
              </a:spcAft>
              <a:defRPr/>
            </a:pPr>
            <a:r>
              <a:rPr lang="da-DK" altLang="da-DK" sz="1000" b="1" noProof="1" smtClean="0">
                <a:solidFill>
                  <a:schemeClr val="tx1">
                    <a:lumMod val="75000"/>
                    <a:lumOff val="25000"/>
                  </a:schemeClr>
                </a:solidFill>
              </a:rPr>
              <a:t>2.</a:t>
            </a:r>
            <a:r>
              <a:rPr lang="da-DK" altLang="da-DK" sz="1000" noProof="1" smtClean="0">
                <a:solidFill>
                  <a:schemeClr val="tx1">
                    <a:lumMod val="75000"/>
                    <a:lumOff val="25000"/>
                  </a:schemeClr>
                </a:solidFill>
              </a:rPr>
              <a:t> Klik på </a:t>
            </a:r>
            <a:r>
              <a:rPr lang="da-DK" altLang="da-DK" sz="1000" b="1" noProof="1" smtClean="0">
                <a:solidFill>
                  <a:schemeClr val="tx1">
                    <a:lumMod val="75000"/>
                    <a:lumOff val="25000"/>
                  </a:schemeClr>
                </a:solidFill>
              </a:rPr>
              <a:t>Sidehoved og Sidefod</a:t>
            </a:r>
            <a:endParaRPr lang="da-DK" altLang="da-DK" sz="1000" noProof="1" smtClean="0">
              <a:solidFill>
                <a:schemeClr val="tx1">
                  <a:lumMod val="75000"/>
                  <a:lumOff val="25000"/>
                </a:schemeClr>
              </a:solidFill>
            </a:endParaRPr>
          </a:p>
          <a:p>
            <a:pPr algn="r" eaLnBrk="1" hangingPunct="1">
              <a:spcAft>
                <a:spcPts val="240"/>
              </a:spcAft>
              <a:defRPr/>
            </a:pPr>
            <a:r>
              <a:rPr lang="da-DK" sz="1000" b="1" noProof="1" smtClean="0">
                <a:solidFill>
                  <a:schemeClr val="tx1">
                    <a:lumMod val="75000"/>
                    <a:lumOff val="25000"/>
                  </a:schemeClr>
                </a:solidFill>
              </a:rPr>
              <a:t>3.</a:t>
            </a:r>
            <a:r>
              <a:rPr lang="da-DK" sz="1000" noProof="1" smtClean="0">
                <a:solidFill>
                  <a:schemeClr val="tx1">
                    <a:lumMod val="75000"/>
                    <a:lumOff val="25000"/>
                  </a:schemeClr>
                </a:solidFill>
              </a:rPr>
              <a:t> Dobbeltklik i feltet</a:t>
            </a:r>
            <a:r>
              <a:rPr lang="da-DK" sz="1000" baseline="0" noProof="1" smtClean="0">
                <a:solidFill>
                  <a:schemeClr val="tx1">
                    <a:lumMod val="75000"/>
                    <a:lumOff val="25000"/>
                  </a:schemeClr>
                </a:solidFill>
              </a:rPr>
              <a:t> med</a:t>
            </a:r>
            <a:r>
              <a:rPr lang="da-DK" sz="1000" noProof="1" smtClean="0">
                <a:solidFill>
                  <a:schemeClr val="tx1">
                    <a:lumMod val="75000"/>
                    <a:lumOff val="25000"/>
                  </a:schemeClr>
                </a:solidFill>
              </a:rPr>
              <a:t> </a:t>
            </a:r>
            <a:r>
              <a:rPr lang="da-DK" sz="1000" b="1" noProof="1" smtClean="0">
                <a:solidFill>
                  <a:schemeClr val="tx1">
                    <a:lumMod val="75000"/>
                    <a:lumOff val="25000"/>
                  </a:schemeClr>
                </a:solidFill>
              </a:rPr>
              <a:t>INDSÆT TITEL </a:t>
            </a:r>
            <a:r>
              <a:rPr lang="da-DK" sz="1000" b="0" noProof="1" smtClean="0">
                <a:solidFill>
                  <a:schemeClr val="tx1">
                    <a:lumMod val="75000"/>
                    <a:lumOff val="25000"/>
                  </a:schemeClr>
                </a:solidFill>
              </a:rPr>
              <a:t>og indsæt din </a:t>
            </a:r>
            <a:r>
              <a:rPr lang="da-DK" sz="1000" noProof="1" smtClean="0">
                <a:solidFill>
                  <a:schemeClr val="tx1">
                    <a:lumMod val="75000"/>
                    <a:lumOff val="25000"/>
                  </a:schemeClr>
                </a:solidFill>
              </a:rPr>
              <a:t>TITEL-tekst</a:t>
            </a:r>
            <a:endParaRPr lang="da-DK" sz="1000" b="0" noProof="1" smtClean="0">
              <a:solidFill>
                <a:schemeClr val="tx1">
                  <a:lumMod val="75000"/>
                  <a:lumOff val="25000"/>
                </a:schemeClr>
              </a:solidFill>
            </a:endParaRPr>
          </a:p>
          <a:p>
            <a:pPr algn="r" eaLnBrk="1" hangingPunct="1">
              <a:spcAft>
                <a:spcPts val="240"/>
              </a:spcAft>
              <a:defRPr/>
            </a:pPr>
            <a:r>
              <a:rPr lang="da-DK" sz="1000" b="1" noProof="1" smtClean="0">
                <a:solidFill>
                  <a:schemeClr val="tx1">
                    <a:lumMod val="75000"/>
                    <a:lumOff val="25000"/>
                  </a:schemeClr>
                </a:solidFill>
              </a:rPr>
              <a:t>4. </a:t>
            </a:r>
            <a:r>
              <a:rPr lang="da-DK" sz="1000" b="0" noProof="1" smtClean="0">
                <a:solidFill>
                  <a:schemeClr val="tx1">
                    <a:lumMod val="75000"/>
                    <a:lumOff val="25000"/>
                  </a:schemeClr>
                </a:solidFill>
              </a:rPr>
              <a:t>Dobbeltklik i feltet med </a:t>
            </a:r>
            <a:r>
              <a:rPr lang="da-DK" sz="1000" b="1" baseline="0" noProof="1" smtClean="0">
                <a:solidFill>
                  <a:schemeClr val="tx1">
                    <a:lumMod val="75000"/>
                    <a:lumOff val="25000"/>
                  </a:schemeClr>
                </a:solidFill>
              </a:rPr>
              <a:t>INDSÆT EMNE</a:t>
            </a:r>
            <a:r>
              <a:rPr lang="da-DK" sz="1000" baseline="0" noProof="1" smtClean="0">
                <a:solidFill>
                  <a:schemeClr val="tx1">
                    <a:lumMod val="75000"/>
                    <a:lumOff val="25000"/>
                  </a:schemeClr>
                </a:solidFill>
              </a:rPr>
              <a:t> og indsæt din EMNE-tekst</a:t>
            </a:r>
            <a:endParaRPr lang="da-DK" sz="1000" b="1" noProof="1" smtClean="0">
              <a:solidFill>
                <a:schemeClr val="tx1">
                  <a:lumMod val="75000"/>
                  <a:lumOff val="25000"/>
                </a:schemeClr>
              </a:solidFill>
            </a:endParaRPr>
          </a:p>
          <a:p>
            <a:pPr algn="r" eaLnBrk="1" hangingPunct="1">
              <a:spcAft>
                <a:spcPts val="240"/>
              </a:spcAft>
              <a:defRPr/>
            </a:pPr>
            <a:r>
              <a:rPr lang="da-DK" sz="1000" b="1" noProof="1" smtClean="0">
                <a:solidFill>
                  <a:schemeClr val="tx1">
                    <a:lumMod val="75000"/>
                    <a:lumOff val="25000"/>
                  </a:schemeClr>
                </a:solidFill>
              </a:rPr>
              <a:t>5. </a:t>
            </a:r>
            <a:r>
              <a:rPr lang="da-DK" sz="1000" noProof="1" smtClean="0">
                <a:solidFill>
                  <a:schemeClr val="tx1">
                    <a:lumMod val="75000"/>
                    <a:lumOff val="25000"/>
                  </a:schemeClr>
                </a:solidFill>
              </a:rPr>
              <a:t>Vælg </a:t>
            </a:r>
            <a:r>
              <a:rPr lang="da-DK" sz="1000" b="1" noProof="1" smtClean="0">
                <a:solidFill>
                  <a:schemeClr val="tx1">
                    <a:lumMod val="75000"/>
                    <a:lumOff val="25000"/>
                  </a:schemeClr>
                </a:solidFill>
              </a:rPr>
              <a:t>Anvend på alle</a:t>
            </a:r>
          </a:p>
        </p:txBody>
      </p:sp>
      <p:sp>
        <p:nvSpPr>
          <p:cNvPr id="20" name="TextBox 7"/>
          <p:cNvSpPr txBox="1"/>
          <p:nvPr userDrawn="1"/>
        </p:nvSpPr>
        <p:spPr>
          <a:xfrm>
            <a:off x="-2785322" y="5888924"/>
            <a:ext cx="2642921" cy="1013098"/>
          </a:xfrm>
          <a:prstGeom prst="rect">
            <a:avLst/>
          </a:prstGeom>
          <a:noFill/>
        </p:spPr>
        <p:txBody>
          <a:bodyPr wrap="square" lIns="0" tIns="0" rIns="0" bIns="0">
            <a:spAutoFit/>
          </a:bodyPr>
          <a:lst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eaLnBrk="1" hangingPunct="1">
              <a:spcBef>
                <a:spcPts val="0"/>
              </a:spcBef>
              <a:spcAft>
                <a:spcPts val="300"/>
              </a:spcAft>
              <a:defRPr/>
            </a:pPr>
            <a:r>
              <a:rPr lang="en-GB" sz="1000" b="1" noProof="1">
                <a:solidFill>
                  <a:schemeClr val="tx1">
                    <a:lumMod val="75000"/>
                    <a:lumOff val="25000"/>
                  </a:schemeClr>
                </a:solidFill>
                <a:latin typeface="Arial" panose="020B0604020202020204" pitchFamily="34" charset="0"/>
                <a:cs typeface="Arial" panose="020B0604020202020204" pitchFamily="34" charset="0"/>
              </a:rPr>
              <a:t>Vælg layout/design</a:t>
            </a:r>
          </a:p>
          <a:p>
            <a:pPr algn="r" eaLnBrk="1" hangingPunct="1">
              <a:spcBef>
                <a:spcPts val="0"/>
              </a:spcBef>
              <a:spcAft>
                <a:spcPts val="240"/>
              </a:spcAft>
              <a:defRPr/>
            </a:pPr>
            <a:r>
              <a:rPr lang="en-GB" sz="1000" b="1" noProof="1">
                <a:solidFill>
                  <a:schemeClr val="tx1">
                    <a:lumMod val="75000"/>
                    <a:lumOff val="25000"/>
                  </a:schemeClr>
                </a:solidFill>
                <a:latin typeface="Arial" panose="020B0604020202020204" pitchFamily="34" charset="0"/>
                <a:cs typeface="Arial" panose="020B0604020202020204" pitchFamily="34" charset="0"/>
              </a:rPr>
              <a:t>1. </a:t>
            </a:r>
            <a:r>
              <a:rPr lang="en-GB" sz="1000" noProof="1">
                <a:solidFill>
                  <a:schemeClr val="tx1">
                    <a:lumMod val="75000"/>
                    <a:lumOff val="25000"/>
                  </a:schemeClr>
                </a:solidFill>
                <a:latin typeface="Arial" panose="020B0604020202020204" pitchFamily="34" charset="0"/>
                <a:cs typeface="Arial" panose="020B0604020202020204" pitchFamily="34" charset="0"/>
              </a:rPr>
              <a:t>Højreklik </a:t>
            </a:r>
            <a:r>
              <a:rPr lang="en-GB" sz="1000" noProof="1" smtClean="0">
                <a:solidFill>
                  <a:schemeClr val="tx1">
                    <a:lumMod val="75000"/>
                    <a:lumOff val="25000"/>
                  </a:schemeClr>
                </a:solidFill>
                <a:latin typeface="Arial" panose="020B0604020202020204" pitchFamily="34" charset="0"/>
                <a:cs typeface="Arial" panose="020B0604020202020204" pitchFamily="34" charset="0"/>
              </a:rPr>
              <a:t>på slide i venstre side </a:t>
            </a:r>
            <a:endParaRPr lang="en-GB" sz="1000" noProof="1">
              <a:solidFill>
                <a:schemeClr val="tx1">
                  <a:lumMod val="75000"/>
                  <a:lumOff val="25000"/>
                </a:schemeClr>
              </a:solidFill>
              <a:latin typeface="Arial" panose="020B0604020202020204" pitchFamily="34" charset="0"/>
              <a:cs typeface="Arial" panose="020B0604020202020204" pitchFamily="34" charset="0"/>
            </a:endParaRPr>
          </a:p>
          <a:p>
            <a:pPr algn="r" eaLnBrk="1" hangingPunct="1">
              <a:spcBef>
                <a:spcPts val="0"/>
              </a:spcBef>
              <a:spcAft>
                <a:spcPts val="240"/>
              </a:spcAft>
              <a:defRPr/>
            </a:pPr>
            <a:r>
              <a:rPr lang="en-GB" sz="1000" b="1" noProof="1">
                <a:solidFill>
                  <a:schemeClr val="tx1">
                    <a:lumMod val="75000"/>
                    <a:lumOff val="25000"/>
                  </a:schemeClr>
                </a:solidFill>
                <a:latin typeface="Arial" panose="020B0604020202020204" pitchFamily="34" charset="0"/>
                <a:cs typeface="Arial" panose="020B0604020202020204" pitchFamily="34" charset="0"/>
              </a:rPr>
              <a:t>2. </a:t>
            </a:r>
            <a:r>
              <a:rPr lang="en-GB" sz="1000" noProof="1">
                <a:solidFill>
                  <a:schemeClr val="tx1">
                    <a:lumMod val="75000"/>
                    <a:lumOff val="25000"/>
                  </a:schemeClr>
                </a:solidFill>
                <a:latin typeface="Arial" panose="020B0604020202020204" pitchFamily="34" charset="0"/>
                <a:cs typeface="Arial" panose="020B0604020202020204" pitchFamily="34" charset="0"/>
              </a:rPr>
              <a:t>Vælg et passende layout </a:t>
            </a:r>
            <a:br>
              <a:rPr lang="en-GB" sz="1000" noProof="1">
                <a:solidFill>
                  <a:schemeClr val="tx1">
                    <a:lumMod val="75000"/>
                    <a:lumOff val="25000"/>
                  </a:schemeClr>
                </a:solidFill>
                <a:latin typeface="Arial" panose="020B0604020202020204" pitchFamily="34" charset="0"/>
                <a:cs typeface="Arial" panose="020B0604020202020204" pitchFamily="34" charset="0"/>
              </a:rPr>
            </a:br>
            <a:r>
              <a:rPr lang="en-GB" sz="1000" noProof="1">
                <a:solidFill>
                  <a:schemeClr val="tx1">
                    <a:lumMod val="75000"/>
                    <a:lumOff val="25000"/>
                  </a:schemeClr>
                </a:solidFill>
                <a:latin typeface="Arial" panose="020B0604020202020204" pitchFamily="34" charset="0"/>
                <a:cs typeface="Arial" panose="020B0604020202020204" pitchFamily="34" charset="0"/>
              </a:rPr>
              <a:t>fra “drop ned” </a:t>
            </a:r>
            <a:r>
              <a:rPr lang="en-GB" sz="1000" noProof="1" smtClean="0">
                <a:solidFill>
                  <a:schemeClr val="tx1">
                    <a:lumMod val="75000"/>
                    <a:lumOff val="25000"/>
                  </a:schemeClr>
                </a:solidFill>
                <a:latin typeface="Arial" panose="020B0604020202020204" pitchFamily="34" charset="0"/>
                <a:cs typeface="Arial" panose="020B0604020202020204" pitchFamily="34" charset="0"/>
              </a:rPr>
              <a:t>menuen</a:t>
            </a:r>
            <a:endParaRPr lang="en-GB" sz="1000" noProof="1">
              <a:solidFill>
                <a:schemeClr val="tx1">
                  <a:lumMod val="75000"/>
                  <a:lumOff val="25000"/>
                </a:schemeClr>
              </a:solidFill>
              <a:latin typeface="Arial" panose="020B0604020202020204" pitchFamily="34" charset="0"/>
              <a:cs typeface="Arial" panose="020B0604020202020204" pitchFamily="34" charset="0"/>
            </a:endParaRPr>
          </a:p>
          <a:p>
            <a:pPr algn="r" eaLnBrk="1" hangingPunct="1">
              <a:spcBef>
                <a:spcPts val="0"/>
              </a:spcBef>
              <a:spcAft>
                <a:spcPts val="240"/>
              </a:spcAft>
              <a:defRPr/>
            </a:pPr>
            <a:r>
              <a:rPr lang="en-GB" sz="1000" i="1" noProof="1" smtClean="0">
                <a:solidFill>
                  <a:schemeClr val="tx1">
                    <a:lumMod val="75000"/>
                    <a:lumOff val="25000"/>
                  </a:schemeClr>
                </a:solidFill>
                <a:latin typeface="Arial" panose="020B0604020202020204" pitchFamily="34" charset="0"/>
                <a:cs typeface="Arial" panose="020B0604020202020204" pitchFamily="34" charset="0"/>
              </a:rPr>
              <a:t>Alternativt </a:t>
            </a:r>
            <a:r>
              <a:rPr lang="en-GB" sz="1000" i="1" noProof="1">
                <a:solidFill>
                  <a:schemeClr val="tx1">
                    <a:lumMod val="75000"/>
                    <a:lumOff val="25000"/>
                  </a:schemeClr>
                </a:solidFill>
                <a:latin typeface="Arial" panose="020B0604020202020204" pitchFamily="34" charset="0"/>
                <a:cs typeface="Arial" panose="020B0604020202020204" pitchFamily="34" charset="0"/>
              </a:rPr>
              <a:t>kan du </a:t>
            </a:r>
            <a:r>
              <a:rPr lang="en-GB" sz="1000" i="1" noProof="1" smtClean="0">
                <a:solidFill>
                  <a:schemeClr val="tx1">
                    <a:lumMod val="75000"/>
                    <a:lumOff val="25000"/>
                  </a:schemeClr>
                </a:solidFill>
                <a:latin typeface="Arial" panose="020B0604020202020204" pitchFamily="34" charset="0"/>
                <a:cs typeface="Arial" panose="020B0604020202020204" pitchFamily="34" charset="0"/>
              </a:rPr>
              <a:t>vælge </a:t>
            </a:r>
            <a:r>
              <a:rPr lang="en-GB" sz="1000" i="1" noProof="1">
                <a:solidFill>
                  <a:schemeClr val="tx1">
                    <a:lumMod val="75000"/>
                    <a:lumOff val="25000"/>
                  </a:schemeClr>
                </a:solidFill>
                <a:latin typeface="Arial" panose="020B0604020202020204" pitchFamily="34" charset="0"/>
                <a:cs typeface="Arial" panose="020B0604020202020204" pitchFamily="34" charset="0"/>
              </a:rPr>
              <a:t>layout </a:t>
            </a:r>
            <a:r>
              <a:rPr lang="en-GB" sz="1000" i="1" noProof="1" smtClean="0">
                <a:solidFill>
                  <a:schemeClr val="tx1">
                    <a:lumMod val="75000"/>
                    <a:lumOff val="25000"/>
                  </a:schemeClr>
                </a:solidFill>
                <a:latin typeface="Arial" panose="020B0604020202020204" pitchFamily="34" charset="0"/>
                <a:cs typeface="Arial" panose="020B0604020202020204" pitchFamily="34" charset="0"/>
              </a:rPr>
              <a:t>direkte </a:t>
            </a:r>
            <a:r>
              <a:rPr lang="en-GB" sz="1000" i="1" noProof="1">
                <a:solidFill>
                  <a:schemeClr val="tx1">
                    <a:lumMod val="75000"/>
                    <a:lumOff val="25000"/>
                  </a:schemeClr>
                </a:solidFill>
                <a:latin typeface="Arial" panose="020B0604020202020204" pitchFamily="34" charset="0"/>
                <a:cs typeface="Arial" panose="020B0604020202020204" pitchFamily="34" charset="0"/>
              </a:rPr>
              <a:t>under knappen </a:t>
            </a:r>
            <a:r>
              <a:rPr lang="en-GB" sz="1000" b="1" i="1" noProof="1">
                <a:solidFill>
                  <a:schemeClr val="tx1">
                    <a:lumMod val="75000"/>
                    <a:lumOff val="25000"/>
                  </a:schemeClr>
                </a:solidFill>
                <a:latin typeface="Arial" panose="020B0604020202020204" pitchFamily="34" charset="0"/>
                <a:cs typeface="Arial" panose="020B0604020202020204" pitchFamily="34" charset="0"/>
              </a:rPr>
              <a:t>Nyt </a:t>
            </a:r>
            <a:r>
              <a:rPr lang="en-GB" sz="1000" b="1" i="1" noProof="1" smtClean="0">
                <a:solidFill>
                  <a:schemeClr val="tx1">
                    <a:lumMod val="75000"/>
                    <a:lumOff val="25000"/>
                  </a:schemeClr>
                </a:solidFill>
                <a:latin typeface="Arial" panose="020B0604020202020204" pitchFamily="34" charset="0"/>
                <a:cs typeface="Arial" panose="020B0604020202020204" pitchFamily="34" charset="0"/>
              </a:rPr>
              <a:t>slide</a:t>
            </a:r>
            <a:r>
              <a:rPr lang="en-GB" sz="1000" i="1" noProof="1" smtClean="0">
                <a:solidFill>
                  <a:schemeClr val="tx1">
                    <a:lumMod val="75000"/>
                    <a:lumOff val="25000"/>
                  </a:schemeClr>
                </a:solidFill>
                <a:latin typeface="Arial" panose="020B0604020202020204" pitchFamily="34" charset="0"/>
                <a:cs typeface="Arial" panose="020B0604020202020204" pitchFamily="34" charset="0"/>
              </a:rPr>
              <a:t>, når </a:t>
            </a:r>
            <a:r>
              <a:rPr lang="en-GB" sz="1000" i="1" noProof="1">
                <a:solidFill>
                  <a:schemeClr val="tx1">
                    <a:lumMod val="75000"/>
                    <a:lumOff val="25000"/>
                  </a:schemeClr>
                </a:solidFill>
                <a:latin typeface="Arial" panose="020B0604020202020204" pitchFamily="34" charset="0"/>
                <a:cs typeface="Arial" panose="020B0604020202020204" pitchFamily="34" charset="0"/>
              </a:rPr>
              <a:t>du laver et nyt slide</a:t>
            </a:r>
          </a:p>
        </p:txBody>
      </p:sp>
      <p:pic>
        <p:nvPicPr>
          <p:cNvPr id="22" name="Billede 21"/>
          <p:cNvPicPr>
            <a:picLocks noChangeAspect="1"/>
          </p:cNvPicPr>
          <p:nvPr userDrawn="1"/>
        </p:nvPicPr>
        <p:blipFill>
          <a:blip r:embed="rId5">
            <a:extLst>
              <a:ext uri="{28A0092B-C50C-407E-A947-70E740481C1C}">
                <a14:useLocalDpi xmlns:a14="http://schemas.microsoft.com/office/drawing/2010/main" val="0"/>
              </a:ext>
            </a:extLst>
          </a:blip>
          <a:stretch>
            <a:fillRect/>
          </a:stretch>
        </p:blipFill>
        <p:spPr>
          <a:xfrm>
            <a:off x="-2781154" y="1972"/>
            <a:ext cx="2634581" cy="1481952"/>
          </a:xfrm>
          <a:prstGeom prst="rect">
            <a:avLst/>
          </a:prstGeom>
          <a:ln w="3175">
            <a:solidFill>
              <a:schemeClr val="accent5"/>
            </a:solidFill>
          </a:ln>
        </p:spPr>
      </p:pic>
    </p:spTree>
    <p:extLst>
      <p:ext uri="{BB962C8B-B14F-4D97-AF65-F5344CB8AC3E}">
        <p14:creationId xmlns:p14="http://schemas.microsoft.com/office/powerpoint/2010/main" val="27610804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Agenda">
    <p:spTree>
      <p:nvGrpSpPr>
        <p:cNvPr id="1" name=""/>
        <p:cNvGrpSpPr/>
        <p:nvPr/>
      </p:nvGrpSpPr>
      <p:grpSpPr>
        <a:xfrm>
          <a:off x="0" y="0"/>
          <a:ext cx="0" cy="0"/>
          <a:chOff x="0" y="0"/>
          <a:chExt cx="0" cy="0"/>
        </a:xfrm>
      </p:grpSpPr>
      <p:pic>
        <p:nvPicPr>
          <p:cNvPr id="6" name="Billede 5"/>
          <p:cNvPicPr>
            <a:picLocks noChangeAspect="1"/>
          </p:cNvPicPr>
          <p:nvPr userDrawn="1"/>
        </p:nvPicPr>
        <p:blipFill>
          <a:blip r:embed="rId2"/>
          <a:stretch>
            <a:fillRect/>
          </a:stretch>
        </p:blipFill>
        <p:spPr>
          <a:xfrm>
            <a:off x="-2785324" y="1170"/>
            <a:ext cx="2642284" cy="1485662"/>
          </a:xfrm>
          <a:prstGeom prst="rect">
            <a:avLst/>
          </a:prstGeom>
          <a:ln w="3175">
            <a:solidFill>
              <a:schemeClr val="accent5"/>
            </a:solidFill>
          </a:ln>
        </p:spPr>
      </p:pic>
      <p:sp>
        <p:nvSpPr>
          <p:cNvPr id="8" name="Pladsholder til dato 7"/>
          <p:cNvSpPr>
            <a:spLocks noGrp="1"/>
          </p:cNvSpPr>
          <p:nvPr>
            <p:ph type="dt" sz="half" idx="10"/>
          </p:nvPr>
        </p:nvSpPr>
        <p:spPr/>
        <p:txBody>
          <a:bodyPr/>
          <a:lstStyle>
            <a:lvl1pPr>
              <a:defRPr>
                <a:solidFill>
                  <a:srgbClr val="1F3B7A"/>
                </a:solidFill>
              </a:defRPr>
            </a:lvl1pPr>
          </a:lstStyle>
          <a:p>
            <a:r>
              <a:rPr lang="da-DK" smtClean="0"/>
              <a:t>Fælleskommunal digital handlingsplan</a:t>
            </a:r>
            <a:endParaRPr lang="en-GB" dirty="0"/>
          </a:p>
        </p:txBody>
      </p:sp>
      <p:sp>
        <p:nvSpPr>
          <p:cNvPr id="9" name="Pladsholder til sidefod 8"/>
          <p:cNvSpPr>
            <a:spLocks noGrp="1"/>
          </p:cNvSpPr>
          <p:nvPr>
            <p:ph type="ftr" sz="quarter" idx="11"/>
          </p:nvPr>
        </p:nvSpPr>
        <p:spPr/>
        <p:txBody>
          <a:bodyPr/>
          <a:lstStyle>
            <a:lvl1pPr>
              <a:defRPr>
                <a:solidFill>
                  <a:srgbClr val="1F3B7A"/>
                </a:solidFill>
              </a:defRPr>
            </a:lvl1pPr>
          </a:lstStyle>
          <a:p>
            <a:r>
              <a:rPr lang="da-DK" smtClean="0"/>
              <a:t>Fælleskommunal digital handlingsplan</a:t>
            </a:r>
            <a:endParaRPr lang="en-GB" dirty="0"/>
          </a:p>
        </p:txBody>
      </p:sp>
      <p:sp>
        <p:nvSpPr>
          <p:cNvPr id="2" name="Title 1"/>
          <p:cNvSpPr>
            <a:spLocks noGrp="1"/>
          </p:cNvSpPr>
          <p:nvPr>
            <p:ph type="title" hasCustomPrompt="1"/>
          </p:nvPr>
        </p:nvSpPr>
        <p:spPr/>
        <p:txBody>
          <a:bodyPr/>
          <a:lstStyle>
            <a:lvl1pPr>
              <a:defRPr/>
            </a:lvl1pPr>
          </a:lstStyle>
          <a:p>
            <a:r>
              <a:rPr lang="da-DK" noProof="0" dirty="0" smtClean="0"/>
              <a:t>Indsæt agenda overskrift</a:t>
            </a:r>
            <a:endParaRPr lang="da-DK" noProof="0" dirty="0"/>
          </a:p>
        </p:txBody>
      </p:sp>
      <p:sp>
        <p:nvSpPr>
          <p:cNvPr id="10" name="Pladsholder til slidenummer 9"/>
          <p:cNvSpPr>
            <a:spLocks noGrp="1"/>
          </p:cNvSpPr>
          <p:nvPr>
            <p:ph type="sldNum" sz="quarter" idx="12"/>
          </p:nvPr>
        </p:nvSpPr>
        <p:spPr/>
        <p:txBody>
          <a:bodyPr/>
          <a:lstStyle/>
          <a:p>
            <a:fld id="{45D37B1E-C366-494F-A587-962AD9AABC83}" type="slidenum">
              <a:rPr lang="en-GB" smtClean="0"/>
              <a:pPr/>
              <a:t>‹nr.›</a:t>
            </a:fld>
            <a:endParaRPr lang="en-GB" dirty="0"/>
          </a:p>
        </p:txBody>
      </p:sp>
      <p:sp>
        <p:nvSpPr>
          <p:cNvPr id="21" name="TextBox 7"/>
          <p:cNvSpPr txBox="1"/>
          <p:nvPr userDrawn="1"/>
        </p:nvSpPr>
        <p:spPr>
          <a:xfrm>
            <a:off x="-2785322" y="5888924"/>
            <a:ext cx="2642921" cy="1013098"/>
          </a:xfrm>
          <a:prstGeom prst="rect">
            <a:avLst/>
          </a:prstGeom>
          <a:noFill/>
        </p:spPr>
        <p:txBody>
          <a:bodyPr wrap="square" lIns="0" tIns="0" rIns="0" bIns="0">
            <a:spAutoFit/>
          </a:bodyPr>
          <a:lst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eaLnBrk="1" hangingPunct="1">
              <a:spcBef>
                <a:spcPts val="0"/>
              </a:spcBef>
              <a:spcAft>
                <a:spcPts val="300"/>
              </a:spcAft>
              <a:defRPr/>
            </a:pPr>
            <a:r>
              <a:rPr lang="en-GB" sz="1000" b="1" noProof="1">
                <a:solidFill>
                  <a:schemeClr val="tx1">
                    <a:lumMod val="75000"/>
                    <a:lumOff val="25000"/>
                  </a:schemeClr>
                </a:solidFill>
                <a:latin typeface="Arial" panose="020B0604020202020204" pitchFamily="34" charset="0"/>
                <a:cs typeface="Arial" panose="020B0604020202020204" pitchFamily="34" charset="0"/>
              </a:rPr>
              <a:t>Vælg layout/design</a:t>
            </a:r>
          </a:p>
          <a:p>
            <a:pPr algn="r" eaLnBrk="1" hangingPunct="1">
              <a:spcBef>
                <a:spcPts val="0"/>
              </a:spcBef>
              <a:spcAft>
                <a:spcPts val="240"/>
              </a:spcAft>
              <a:defRPr/>
            </a:pPr>
            <a:r>
              <a:rPr lang="en-GB" sz="1000" b="1" noProof="1">
                <a:solidFill>
                  <a:schemeClr val="tx1">
                    <a:lumMod val="75000"/>
                    <a:lumOff val="25000"/>
                  </a:schemeClr>
                </a:solidFill>
                <a:latin typeface="Arial" panose="020B0604020202020204" pitchFamily="34" charset="0"/>
                <a:cs typeface="Arial" panose="020B0604020202020204" pitchFamily="34" charset="0"/>
              </a:rPr>
              <a:t>1. </a:t>
            </a:r>
            <a:r>
              <a:rPr lang="en-GB" sz="1000" noProof="1">
                <a:solidFill>
                  <a:schemeClr val="tx1">
                    <a:lumMod val="75000"/>
                    <a:lumOff val="25000"/>
                  </a:schemeClr>
                </a:solidFill>
                <a:latin typeface="Arial" panose="020B0604020202020204" pitchFamily="34" charset="0"/>
                <a:cs typeface="Arial" panose="020B0604020202020204" pitchFamily="34" charset="0"/>
              </a:rPr>
              <a:t>Højreklik </a:t>
            </a:r>
            <a:r>
              <a:rPr lang="en-GB" sz="1000" noProof="1" smtClean="0">
                <a:solidFill>
                  <a:schemeClr val="tx1">
                    <a:lumMod val="75000"/>
                    <a:lumOff val="25000"/>
                  </a:schemeClr>
                </a:solidFill>
                <a:latin typeface="Arial" panose="020B0604020202020204" pitchFamily="34" charset="0"/>
                <a:cs typeface="Arial" panose="020B0604020202020204" pitchFamily="34" charset="0"/>
              </a:rPr>
              <a:t>på slide i venstre side </a:t>
            </a:r>
            <a:endParaRPr lang="en-GB" sz="1000" noProof="1">
              <a:solidFill>
                <a:schemeClr val="tx1">
                  <a:lumMod val="75000"/>
                  <a:lumOff val="25000"/>
                </a:schemeClr>
              </a:solidFill>
              <a:latin typeface="Arial" panose="020B0604020202020204" pitchFamily="34" charset="0"/>
              <a:cs typeface="Arial" panose="020B0604020202020204" pitchFamily="34" charset="0"/>
            </a:endParaRPr>
          </a:p>
          <a:p>
            <a:pPr algn="r" eaLnBrk="1" hangingPunct="1">
              <a:spcBef>
                <a:spcPts val="0"/>
              </a:spcBef>
              <a:spcAft>
                <a:spcPts val="240"/>
              </a:spcAft>
              <a:defRPr/>
            </a:pPr>
            <a:r>
              <a:rPr lang="en-GB" sz="1000" b="1" noProof="1">
                <a:solidFill>
                  <a:schemeClr val="tx1">
                    <a:lumMod val="75000"/>
                    <a:lumOff val="25000"/>
                  </a:schemeClr>
                </a:solidFill>
                <a:latin typeface="Arial" panose="020B0604020202020204" pitchFamily="34" charset="0"/>
                <a:cs typeface="Arial" panose="020B0604020202020204" pitchFamily="34" charset="0"/>
              </a:rPr>
              <a:t>2. </a:t>
            </a:r>
            <a:r>
              <a:rPr lang="en-GB" sz="1000" noProof="1">
                <a:solidFill>
                  <a:schemeClr val="tx1">
                    <a:lumMod val="75000"/>
                    <a:lumOff val="25000"/>
                  </a:schemeClr>
                </a:solidFill>
                <a:latin typeface="Arial" panose="020B0604020202020204" pitchFamily="34" charset="0"/>
                <a:cs typeface="Arial" panose="020B0604020202020204" pitchFamily="34" charset="0"/>
              </a:rPr>
              <a:t>Vælg et passende layout </a:t>
            </a:r>
            <a:r>
              <a:rPr lang="en-GB" sz="1000" noProof="1" smtClean="0">
                <a:solidFill>
                  <a:schemeClr val="tx1">
                    <a:lumMod val="75000"/>
                    <a:lumOff val="25000"/>
                  </a:schemeClr>
                </a:solidFill>
                <a:latin typeface="Arial" panose="020B0604020202020204" pitchFamily="34" charset="0"/>
                <a:cs typeface="Arial" panose="020B0604020202020204" pitchFamily="34" charset="0"/>
              </a:rPr>
              <a:t/>
            </a:r>
            <a:br>
              <a:rPr lang="en-GB" sz="1000" noProof="1" smtClean="0">
                <a:solidFill>
                  <a:schemeClr val="tx1">
                    <a:lumMod val="75000"/>
                    <a:lumOff val="25000"/>
                  </a:schemeClr>
                </a:solidFill>
                <a:latin typeface="Arial" panose="020B0604020202020204" pitchFamily="34" charset="0"/>
                <a:cs typeface="Arial" panose="020B0604020202020204" pitchFamily="34" charset="0"/>
              </a:rPr>
            </a:br>
            <a:r>
              <a:rPr lang="en-GB" sz="1000" noProof="1" smtClean="0">
                <a:solidFill>
                  <a:schemeClr val="tx1">
                    <a:lumMod val="75000"/>
                    <a:lumOff val="25000"/>
                  </a:schemeClr>
                </a:solidFill>
                <a:latin typeface="Arial" panose="020B0604020202020204" pitchFamily="34" charset="0"/>
                <a:cs typeface="Arial" panose="020B0604020202020204" pitchFamily="34" charset="0"/>
              </a:rPr>
              <a:t>fra </a:t>
            </a:r>
            <a:r>
              <a:rPr lang="en-GB" sz="1000" noProof="1">
                <a:solidFill>
                  <a:schemeClr val="tx1">
                    <a:lumMod val="75000"/>
                    <a:lumOff val="25000"/>
                  </a:schemeClr>
                </a:solidFill>
                <a:latin typeface="Arial" panose="020B0604020202020204" pitchFamily="34" charset="0"/>
                <a:cs typeface="Arial" panose="020B0604020202020204" pitchFamily="34" charset="0"/>
              </a:rPr>
              <a:t>“drop ned” </a:t>
            </a:r>
            <a:r>
              <a:rPr lang="en-GB" sz="1000" noProof="1" smtClean="0">
                <a:solidFill>
                  <a:schemeClr val="tx1">
                    <a:lumMod val="75000"/>
                    <a:lumOff val="25000"/>
                  </a:schemeClr>
                </a:solidFill>
                <a:latin typeface="Arial" panose="020B0604020202020204" pitchFamily="34" charset="0"/>
                <a:cs typeface="Arial" panose="020B0604020202020204" pitchFamily="34" charset="0"/>
              </a:rPr>
              <a:t>menuen</a:t>
            </a:r>
            <a:endParaRPr lang="en-GB" sz="1000" noProof="1">
              <a:solidFill>
                <a:schemeClr val="tx1">
                  <a:lumMod val="75000"/>
                  <a:lumOff val="25000"/>
                </a:schemeClr>
              </a:solidFill>
              <a:latin typeface="Arial" panose="020B0604020202020204" pitchFamily="34" charset="0"/>
              <a:cs typeface="Arial" panose="020B0604020202020204" pitchFamily="34" charset="0"/>
            </a:endParaRPr>
          </a:p>
          <a:p>
            <a:pPr algn="r" eaLnBrk="1" hangingPunct="1">
              <a:spcBef>
                <a:spcPts val="0"/>
              </a:spcBef>
              <a:spcAft>
                <a:spcPts val="240"/>
              </a:spcAft>
              <a:defRPr/>
            </a:pPr>
            <a:r>
              <a:rPr lang="en-GB" sz="1000" i="1" noProof="1" smtClean="0">
                <a:solidFill>
                  <a:schemeClr val="tx1">
                    <a:lumMod val="75000"/>
                    <a:lumOff val="25000"/>
                  </a:schemeClr>
                </a:solidFill>
                <a:latin typeface="Arial" panose="020B0604020202020204" pitchFamily="34" charset="0"/>
                <a:cs typeface="Arial" panose="020B0604020202020204" pitchFamily="34" charset="0"/>
              </a:rPr>
              <a:t>Alternativt </a:t>
            </a:r>
            <a:r>
              <a:rPr lang="en-GB" sz="1000" i="1" noProof="1">
                <a:solidFill>
                  <a:schemeClr val="tx1">
                    <a:lumMod val="75000"/>
                    <a:lumOff val="25000"/>
                  </a:schemeClr>
                </a:solidFill>
                <a:latin typeface="Arial" panose="020B0604020202020204" pitchFamily="34" charset="0"/>
                <a:cs typeface="Arial" panose="020B0604020202020204" pitchFamily="34" charset="0"/>
              </a:rPr>
              <a:t>kan du </a:t>
            </a:r>
            <a:r>
              <a:rPr lang="en-GB" sz="1000" i="1" noProof="1" smtClean="0">
                <a:solidFill>
                  <a:schemeClr val="tx1">
                    <a:lumMod val="75000"/>
                    <a:lumOff val="25000"/>
                  </a:schemeClr>
                </a:solidFill>
                <a:latin typeface="Arial" panose="020B0604020202020204" pitchFamily="34" charset="0"/>
                <a:cs typeface="Arial" panose="020B0604020202020204" pitchFamily="34" charset="0"/>
              </a:rPr>
              <a:t>vælge </a:t>
            </a:r>
            <a:r>
              <a:rPr lang="en-GB" sz="1000" i="1" noProof="1">
                <a:solidFill>
                  <a:schemeClr val="tx1">
                    <a:lumMod val="75000"/>
                    <a:lumOff val="25000"/>
                  </a:schemeClr>
                </a:solidFill>
                <a:latin typeface="Arial" panose="020B0604020202020204" pitchFamily="34" charset="0"/>
                <a:cs typeface="Arial" panose="020B0604020202020204" pitchFamily="34" charset="0"/>
              </a:rPr>
              <a:t>layout </a:t>
            </a:r>
            <a:r>
              <a:rPr lang="en-GB" sz="1000" i="1" noProof="1" smtClean="0">
                <a:solidFill>
                  <a:schemeClr val="tx1">
                    <a:lumMod val="75000"/>
                    <a:lumOff val="25000"/>
                  </a:schemeClr>
                </a:solidFill>
                <a:latin typeface="Arial" panose="020B0604020202020204" pitchFamily="34" charset="0"/>
                <a:cs typeface="Arial" panose="020B0604020202020204" pitchFamily="34" charset="0"/>
              </a:rPr>
              <a:t>direkte </a:t>
            </a:r>
            <a:r>
              <a:rPr lang="en-GB" sz="1000" i="1" noProof="1">
                <a:solidFill>
                  <a:schemeClr val="tx1">
                    <a:lumMod val="75000"/>
                    <a:lumOff val="25000"/>
                  </a:schemeClr>
                </a:solidFill>
                <a:latin typeface="Arial" panose="020B0604020202020204" pitchFamily="34" charset="0"/>
                <a:cs typeface="Arial" panose="020B0604020202020204" pitchFamily="34" charset="0"/>
              </a:rPr>
              <a:t>under knappen </a:t>
            </a:r>
            <a:r>
              <a:rPr lang="en-GB" sz="1000" b="1" i="1" noProof="1">
                <a:solidFill>
                  <a:schemeClr val="tx1">
                    <a:lumMod val="75000"/>
                    <a:lumOff val="25000"/>
                  </a:schemeClr>
                </a:solidFill>
                <a:latin typeface="Arial" panose="020B0604020202020204" pitchFamily="34" charset="0"/>
                <a:cs typeface="Arial" panose="020B0604020202020204" pitchFamily="34" charset="0"/>
              </a:rPr>
              <a:t>Nyt </a:t>
            </a:r>
            <a:r>
              <a:rPr lang="en-GB" sz="1000" b="1" i="1" noProof="1" smtClean="0">
                <a:solidFill>
                  <a:schemeClr val="tx1">
                    <a:lumMod val="75000"/>
                    <a:lumOff val="25000"/>
                  </a:schemeClr>
                </a:solidFill>
                <a:latin typeface="Arial" panose="020B0604020202020204" pitchFamily="34" charset="0"/>
                <a:cs typeface="Arial" panose="020B0604020202020204" pitchFamily="34" charset="0"/>
              </a:rPr>
              <a:t>slide</a:t>
            </a:r>
            <a:r>
              <a:rPr lang="en-GB" sz="1000" i="1" noProof="1" smtClean="0">
                <a:solidFill>
                  <a:schemeClr val="tx1">
                    <a:lumMod val="75000"/>
                    <a:lumOff val="25000"/>
                  </a:schemeClr>
                </a:solidFill>
                <a:latin typeface="Arial" panose="020B0604020202020204" pitchFamily="34" charset="0"/>
                <a:cs typeface="Arial" panose="020B0604020202020204" pitchFamily="34" charset="0"/>
              </a:rPr>
              <a:t>, når </a:t>
            </a:r>
            <a:r>
              <a:rPr lang="en-GB" sz="1000" i="1" noProof="1">
                <a:solidFill>
                  <a:schemeClr val="tx1">
                    <a:lumMod val="75000"/>
                    <a:lumOff val="25000"/>
                  </a:schemeClr>
                </a:solidFill>
                <a:latin typeface="Arial" panose="020B0604020202020204" pitchFamily="34" charset="0"/>
                <a:cs typeface="Arial" panose="020B0604020202020204" pitchFamily="34" charset="0"/>
              </a:rPr>
              <a:t>du laver et nyt slide</a:t>
            </a:r>
          </a:p>
        </p:txBody>
      </p:sp>
      <p:sp>
        <p:nvSpPr>
          <p:cNvPr id="5" name="Pladsholder til tekst 4"/>
          <p:cNvSpPr>
            <a:spLocks noGrp="1"/>
          </p:cNvSpPr>
          <p:nvPr>
            <p:ph type="body" sz="quarter" idx="13" hasCustomPrompt="1"/>
          </p:nvPr>
        </p:nvSpPr>
        <p:spPr>
          <a:xfrm>
            <a:off x="1908175" y="1898649"/>
            <a:ext cx="7561262" cy="3770313"/>
          </a:xfrm>
        </p:spPr>
        <p:txBody>
          <a:bodyPr/>
          <a:lstStyle>
            <a:lvl1pPr marL="180000" indent="-180000">
              <a:buFont typeface="Arial" panose="020B0604020202020204" pitchFamily="34" charset="0"/>
              <a:buChar char="›"/>
              <a:defRPr b="0"/>
            </a:lvl1pPr>
            <a:lvl2pPr marL="360000" indent="-180000">
              <a:buFont typeface="Arial" panose="020B0604020202020204" pitchFamily="34" charset="0"/>
              <a:buChar char="›"/>
              <a:defRPr sz="1400"/>
            </a:lvl2pPr>
            <a:lvl3pPr marL="360000">
              <a:defRPr sz="1400"/>
            </a:lvl3pPr>
          </a:lstStyle>
          <a:p>
            <a:pPr lvl="0"/>
            <a:r>
              <a:rPr lang="da-DK" dirty="0" smtClean="0"/>
              <a:t>Indsæt agendapunkt</a:t>
            </a:r>
          </a:p>
          <a:p>
            <a:pPr lvl="1"/>
            <a:r>
              <a:rPr lang="da-DK" dirty="0" smtClean="0"/>
              <a:t>Andet niveau</a:t>
            </a:r>
          </a:p>
          <a:p>
            <a:pPr lvl="2"/>
            <a:r>
              <a:rPr lang="da-DK" dirty="0" smtClean="0"/>
              <a:t>Tredje niveau</a:t>
            </a:r>
          </a:p>
          <a:p>
            <a:pPr lvl="3"/>
            <a:r>
              <a:rPr lang="da-DK" dirty="0" smtClean="0"/>
              <a:t>Fjerde niveau</a:t>
            </a:r>
          </a:p>
          <a:p>
            <a:pPr lvl="4"/>
            <a:r>
              <a:rPr lang="da-DK" dirty="0" smtClean="0"/>
              <a:t>Femte niveau</a:t>
            </a:r>
            <a:endParaRPr lang="da-DK" dirty="0"/>
          </a:p>
        </p:txBody>
      </p:sp>
      <p:grpSp>
        <p:nvGrpSpPr>
          <p:cNvPr id="23" name="Gruppe 22"/>
          <p:cNvGrpSpPr/>
          <p:nvPr userDrawn="1"/>
        </p:nvGrpSpPr>
        <p:grpSpPr>
          <a:xfrm>
            <a:off x="-2118335" y="1548000"/>
            <a:ext cx="1975295" cy="2568379"/>
            <a:chOff x="-2087997" y="2179188"/>
            <a:chExt cx="1975295" cy="2568379"/>
          </a:xfrm>
        </p:grpSpPr>
        <p:sp>
          <p:nvSpPr>
            <p:cNvPr id="24" name="AutoShape 4"/>
            <p:cNvSpPr>
              <a:spLocks/>
            </p:cNvSpPr>
            <p:nvPr userDrawn="1"/>
          </p:nvSpPr>
          <p:spPr bwMode="gray">
            <a:xfrm>
              <a:off x="-2087997" y="2179188"/>
              <a:ext cx="1975295" cy="21159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lgn="ctr">
                  <a:solidFill>
                    <a:srgbClr val="000000"/>
                  </a:solidFill>
                  <a:miter lim="800000"/>
                  <a:headEnd/>
                  <a:tailEnd/>
                </a14:hiddenLine>
              </a:ext>
            </a:extLst>
          </p:spPr>
          <p:txBody>
            <a:bodyPr wrap="square" lIns="0" tIns="0" rIns="0" bIns="0">
              <a:spAutoFit/>
            </a:bodyPr>
            <a:lst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spcAft>
                  <a:spcPts val="600"/>
                </a:spcAft>
                <a:defRPr/>
              </a:pPr>
              <a:r>
                <a:rPr lang="nb-NO" altLang="da-DK" sz="1000" b="1" noProof="1" smtClean="0">
                  <a:solidFill>
                    <a:schemeClr val="tx1">
                      <a:lumMod val="75000"/>
                      <a:lumOff val="25000"/>
                    </a:schemeClr>
                  </a:solidFill>
                  <a:latin typeface="Arial" panose="020B0604020202020204" pitchFamily="34" charset="0"/>
                  <a:cs typeface="Arial" panose="020B0604020202020204" pitchFamily="34" charset="0"/>
                </a:rPr>
                <a:t>Agenda</a:t>
              </a:r>
            </a:p>
            <a:p>
              <a:pPr algn="r">
                <a:spcAft>
                  <a:spcPts val="300"/>
                </a:spcAft>
                <a:defRPr/>
              </a:pPr>
              <a:r>
                <a:rPr lang="nb-NO" altLang="da-DK" sz="1000" b="1" noProof="1" smtClean="0">
                  <a:solidFill>
                    <a:schemeClr val="tx1">
                      <a:lumMod val="75000"/>
                      <a:lumOff val="25000"/>
                    </a:schemeClr>
                  </a:solidFill>
                  <a:latin typeface="Arial" panose="020B0604020202020204" pitchFamily="34" charset="0"/>
                  <a:cs typeface="Arial" panose="020B0604020202020204" pitchFamily="34" charset="0"/>
                </a:rPr>
                <a:t>Punktopstilling</a:t>
              </a:r>
            </a:p>
            <a:p>
              <a:pPr marL="0" marR="0" indent="0" algn="r" defTabSz="914400" rtl="0" eaLnBrk="1" fontAlgn="auto" latinLnBrk="0" hangingPunct="1">
                <a:lnSpc>
                  <a:spcPct val="100000"/>
                </a:lnSpc>
                <a:spcBef>
                  <a:spcPts val="0"/>
                </a:spcBef>
                <a:spcAft>
                  <a:spcPts val="300"/>
                </a:spcAft>
                <a:buClrTx/>
                <a:buSzTx/>
                <a:buFontTx/>
                <a:buNone/>
                <a:tabLst/>
                <a:defRPr/>
              </a:pPr>
              <a:r>
                <a:rPr lang="nb-NO" altLang="da-DK" sz="1000" noProof="1" smtClean="0">
                  <a:solidFill>
                    <a:schemeClr val="tx1">
                      <a:lumMod val="75000"/>
                      <a:lumOff val="25000"/>
                    </a:schemeClr>
                  </a:solidFill>
                  <a:latin typeface="Arial" panose="020B0604020202020204" pitchFamily="34" charset="0"/>
                  <a:cs typeface="Arial" panose="020B0604020202020204" pitchFamily="34" charset="0"/>
                </a:rPr>
                <a:t>Niveau 1-2</a:t>
              </a:r>
              <a:r>
                <a:rPr lang="nb-NO" altLang="da-DK" sz="1000" b="1" noProof="1" smtClean="0">
                  <a:solidFill>
                    <a:schemeClr val="tx1">
                      <a:lumMod val="75000"/>
                      <a:lumOff val="25000"/>
                    </a:schemeClr>
                  </a:solidFill>
                  <a:latin typeface="Arial" panose="020B0604020202020204" pitchFamily="34" charset="0"/>
                  <a:cs typeface="Arial" panose="020B0604020202020204" pitchFamily="34" charset="0"/>
                </a:rPr>
                <a:t> = </a:t>
              </a:r>
              <a:r>
                <a:rPr lang="nb-NO" altLang="da-DK" sz="1000" b="0" noProof="1" smtClean="0">
                  <a:solidFill>
                    <a:schemeClr val="tx1">
                      <a:lumMod val="75000"/>
                      <a:lumOff val="25000"/>
                    </a:schemeClr>
                  </a:solidFill>
                  <a:latin typeface="Arial" panose="020B0604020202020204" pitchFamily="34" charset="0"/>
                  <a:cs typeface="Arial" panose="020B0604020202020204" pitchFamily="34" charset="0"/>
                </a:rPr>
                <a:t>Punktopstilling</a:t>
              </a:r>
            </a:p>
            <a:p>
              <a:pPr marL="0" marR="0" indent="0" algn="r" defTabSz="914400" rtl="0" eaLnBrk="1" fontAlgn="auto" latinLnBrk="0" hangingPunct="1">
                <a:lnSpc>
                  <a:spcPct val="100000"/>
                </a:lnSpc>
                <a:spcBef>
                  <a:spcPts val="0"/>
                </a:spcBef>
                <a:spcAft>
                  <a:spcPts val="300"/>
                </a:spcAft>
                <a:buClrTx/>
                <a:buSzTx/>
                <a:buFontTx/>
                <a:buNone/>
                <a:tabLst/>
                <a:defRPr/>
              </a:pPr>
              <a:r>
                <a:rPr lang="nb-NO" altLang="da-DK" sz="1000" noProof="1" smtClean="0">
                  <a:solidFill>
                    <a:schemeClr val="tx1">
                      <a:lumMod val="75000"/>
                      <a:lumOff val="25000"/>
                    </a:schemeClr>
                  </a:solidFill>
                  <a:latin typeface="Arial" panose="020B0604020202020204" pitchFamily="34" charset="0"/>
                  <a:cs typeface="Arial" panose="020B0604020202020204" pitchFamily="34" charset="0"/>
                </a:rPr>
                <a:t>Klik</a:t>
              </a:r>
              <a:r>
                <a:rPr lang="nb-NO" altLang="da-DK" sz="1000" baseline="0" noProof="1" smtClean="0">
                  <a:solidFill>
                    <a:schemeClr val="tx1">
                      <a:lumMod val="75000"/>
                      <a:lumOff val="25000"/>
                    </a:schemeClr>
                  </a:solidFill>
                  <a:latin typeface="Arial" panose="020B0604020202020204" pitchFamily="34" charset="0"/>
                  <a:cs typeface="Arial" panose="020B0604020202020204" pitchFamily="34" charset="0"/>
                </a:rPr>
                <a:t> på </a:t>
              </a:r>
              <a:r>
                <a:rPr lang="nb-NO" altLang="da-DK" sz="1000" b="1" noProof="1" smtClean="0">
                  <a:solidFill>
                    <a:schemeClr val="tx1">
                      <a:lumMod val="75000"/>
                      <a:lumOff val="25000"/>
                    </a:schemeClr>
                  </a:solidFill>
                  <a:latin typeface="Arial" panose="020B0604020202020204" pitchFamily="34" charset="0"/>
                  <a:cs typeface="Arial" panose="020B0604020202020204" pitchFamily="34" charset="0"/>
                </a:rPr>
                <a:t>TAB</a:t>
              </a:r>
              <a:r>
                <a:rPr lang="nb-NO" altLang="da-DK" sz="1000" noProof="1" smtClean="0">
                  <a:solidFill>
                    <a:schemeClr val="tx1">
                      <a:lumMod val="75000"/>
                      <a:lumOff val="25000"/>
                    </a:schemeClr>
                  </a:solidFill>
                  <a:latin typeface="Arial" panose="020B0604020202020204" pitchFamily="34" charset="0"/>
                  <a:cs typeface="Arial" panose="020B0604020202020204" pitchFamily="34" charset="0"/>
                </a:rPr>
                <a:t>-tasten én gang </a:t>
              </a:r>
              <a:br>
                <a:rPr lang="nb-NO" altLang="da-DK" sz="1000" noProof="1" smtClean="0">
                  <a:solidFill>
                    <a:schemeClr val="tx1">
                      <a:lumMod val="75000"/>
                      <a:lumOff val="25000"/>
                    </a:schemeClr>
                  </a:solidFill>
                  <a:latin typeface="Arial" panose="020B0604020202020204" pitchFamily="34" charset="0"/>
                  <a:cs typeface="Arial" panose="020B0604020202020204" pitchFamily="34" charset="0"/>
                </a:rPr>
              </a:br>
              <a:r>
                <a:rPr lang="nb-NO" altLang="da-DK" sz="1000" noProof="1" smtClean="0">
                  <a:solidFill>
                    <a:schemeClr val="tx1">
                      <a:lumMod val="75000"/>
                      <a:lumOff val="25000"/>
                    </a:schemeClr>
                  </a:solidFill>
                  <a:latin typeface="Arial" panose="020B0604020202020204" pitchFamily="34" charset="0"/>
                  <a:cs typeface="Arial" panose="020B0604020202020204" pitchFamily="34" charset="0"/>
                </a:rPr>
                <a:t>for at få niveau 2 </a:t>
              </a:r>
            </a:p>
            <a:p>
              <a:pPr algn="r">
                <a:spcAft>
                  <a:spcPts val="300"/>
                </a:spcAft>
                <a:defRPr/>
              </a:pPr>
              <a:r>
                <a:rPr lang="da-DK" altLang="da-DK" sz="1000" b="0" noProof="1" smtClean="0">
                  <a:solidFill>
                    <a:schemeClr val="tx1">
                      <a:lumMod val="75000"/>
                      <a:lumOff val="25000"/>
                    </a:schemeClr>
                  </a:solidFill>
                  <a:latin typeface="Arial" panose="020B0604020202020204" pitchFamily="34" charset="0"/>
                  <a:cs typeface="Arial" panose="020B0604020202020204" pitchFamily="34" charset="0"/>
                </a:rPr>
                <a:t>Tryk</a:t>
              </a:r>
              <a:r>
                <a:rPr lang="da-DK" altLang="da-DK" sz="1000" b="1" noProof="1" smtClean="0">
                  <a:solidFill>
                    <a:schemeClr val="tx1">
                      <a:lumMod val="75000"/>
                      <a:lumOff val="25000"/>
                    </a:schemeClr>
                  </a:solidFill>
                  <a:latin typeface="Arial" panose="020B0604020202020204" pitchFamily="34" charset="0"/>
                  <a:cs typeface="Arial" panose="020B0604020202020204" pitchFamily="34" charset="0"/>
                </a:rPr>
                <a:t> ENTER </a:t>
              </a:r>
              <a:r>
                <a:rPr lang="da-DK" altLang="da-DK" sz="1000" b="0" noProof="1" smtClean="0">
                  <a:solidFill>
                    <a:schemeClr val="tx1">
                      <a:lumMod val="75000"/>
                      <a:lumOff val="25000"/>
                    </a:schemeClr>
                  </a:solidFill>
                  <a:latin typeface="Arial" panose="020B0604020202020204" pitchFamily="34" charset="0"/>
                  <a:cs typeface="Arial" panose="020B0604020202020204" pitchFamily="34" charset="0"/>
                </a:rPr>
                <a:t>for ny linje</a:t>
              </a:r>
            </a:p>
            <a:p>
              <a:pPr algn="r">
                <a:spcAft>
                  <a:spcPts val="300"/>
                </a:spcAft>
                <a:defRPr/>
              </a:pPr>
              <a:r>
                <a:rPr lang="da-DK" altLang="da-DK" sz="1000" b="0" noProof="1" smtClean="0">
                  <a:solidFill>
                    <a:schemeClr val="tx1">
                      <a:lumMod val="75000"/>
                      <a:lumOff val="25000"/>
                    </a:schemeClr>
                  </a:solidFill>
                  <a:latin typeface="Arial" panose="020B0604020202020204" pitchFamily="34" charset="0"/>
                  <a:cs typeface="Arial" panose="020B0604020202020204" pitchFamily="34" charset="0"/>
                </a:rPr>
                <a:t>Brug </a:t>
              </a:r>
              <a:r>
                <a:rPr lang="da-DK" altLang="da-DK" sz="1000" b="1" noProof="1" smtClean="0">
                  <a:solidFill>
                    <a:schemeClr val="tx1">
                      <a:lumMod val="75000"/>
                      <a:lumOff val="25000"/>
                    </a:schemeClr>
                  </a:solidFill>
                  <a:latin typeface="Arial" panose="020B0604020202020204" pitchFamily="34" charset="0"/>
                  <a:cs typeface="Arial" panose="020B0604020202020204" pitchFamily="34" charset="0"/>
                </a:rPr>
                <a:t>SHIFT+TAB</a:t>
              </a:r>
              <a:r>
                <a:rPr lang="da-DK" altLang="da-DK" sz="1000" b="0" noProof="1" smtClean="0">
                  <a:solidFill>
                    <a:schemeClr val="tx1">
                      <a:lumMod val="75000"/>
                      <a:lumOff val="25000"/>
                    </a:schemeClr>
                  </a:solidFill>
                  <a:latin typeface="Arial" panose="020B0604020202020204" pitchFamily="34" charset="0"/>
                  <a:cs typeface="Arial" panose="020B0604020202020204" pitchFamily="34" charset="0"/>
                </a:rPr>
                <a:t>-tasterne </a:t>
              </a:r>
              <a:br>
                <a:rPr lang="da-DK" altLang="da-DK" sz="1000" b="0" noProof="1" smtClean="0">
                  <a:solidFill>
                    <a:schemeClr val="tx1">
                      <a:lumMod val="75000"/>
                      <a:lumOff val="25000"/>
                    </a:schemeClr>
                  </a:solidFill>
                  <a:latin typeface="Arial" panose="020B0604020202020204" pitchFamily="34" charset="0"/>
                  <a:cs typeface="Arial" panose="020B0604020202020204" pitchFamily="34" charset="0"/>
                </a:rPr>
              </a:br>
              <a:r>
                <a:rPr lang="da-DK" altLang="da-DK" sz="1000" b="0" noProof="1" smtClean="0">
                  <a:solidFill>
                    <a:schemeClr val="tx1">
                      <a:lumMod val="75000"/>
                      <a:lumOff val="25000"/>
                    </a:schemeClr>
                  </a:solidFill>
                  <a:latin typeface="Arial" panose="020B0604020202020204" pitchFamily="34" charset="0"/>
                  <a:cs typeface="Arial" panose="020B0604020202020204" pitchFamily="34" charset="0"/>
                </a:rPr>
                <a:t>for at komme tilbage</a:t>
              </a:r>
              <a:endParaRPr lang="nb-NO" altLang="da-DK" sz="1000" b="1" noProof="1" smtClean="0">
                <a:solidFill>
                  <a:schemeClr val="tx1">
                    <a:lumMod val="75000"/>
                    <a:lumOff val="25000"/>
                  </a:schemeClr>
                </a:solidFill>
                <a:latin typeface="Arial" panose="020B0604020202020204" pitchFamily="34" charset="0"/>
                <a:cs typeface="Arial" panose="020B0604020202020204" pitchFamily="34" charset="0"/>
              </a:endParaRPr>
            </a:p>
            <a:p>
              <a:pPr algn="r">
                <a:defRPr/>
              </a:pPr>
              <a:r>
                <a:rPr lang="nb-NO" altLang="da-DK" sz="1000" noProof="1" smtClean="0">
                  <a:solidFill>
                    <a:schemeClr val="tx1">
                      <a:lumMod val="75000"/>
                      <a:lumOff val="25000"/>
                    </a:schemeClr>
                  </a:solidFill>
                  <a:latin typeface="Arial" panose="020B0604020202020204" pitchFamily="34" charset="0"/>
                  <a:cs typeface="Arial" panose="020B0604020202020204" pitchFamily="34" charset="0"/>
                </a:rPr>
                <a:t>Alternativt kan </a:t>
              </a:r>
              <a:r>
                <a:rPr lang="nb-NO" altLang="da-DK" sz="1000" b="1" noProof="1" smtClean="0">
                  <a:solidFill>
                    <a:schemeClr val="tx1">
                      <a:lumMod val="75000"/>
                      <a:lumOff val="25000"/>
                    </a:schemeClr>
                  </a:solidFill>
                  <a:latin typeface="Arial" panose="020B0604020202020204" pitchFamily="34" charset="0"/>
                  <a:cs typeface="Arial" panose="020B0604020202020204" pitchFamily="34" charset="0"/>
                </a:rPr>
                <a:t>Forøg og Formindsk listeniveau </a:t>
              </a:r>
              <a:r>
                <a:rPr lang="nb-NO" altLang="da-DK" sz="1000" noProof="1" smtClean="0">
                  <a:solidFill>
                    <a:schemeClr val="tx1">
                      <a:lumMod val="75000"/>
                      <a:lumOff val="25000"/>
                    </a:schemeClr>
                  </a:solidFill>
                  <a:latin typeface="Arial" panose="020B0604020202020204" pitchFamily="34" charset="0"/>
                  <a:cs typeface="Arial" panose="020B0604020202020204" pitchFamily="34" charset="0"/>
                </a:rPr>
                <a:t>bruges til at hoppe mellem tekst-typografierne</a:t>
              </a:r>
              <a:endParaRPr lang="nb-NO" altLang="da-DK" sz="1000" b="1" noProof="1" smtClean="0">
                <a:solidFill>
                  <a:schemeClr val="tx1">
                    <a:lumMod val="75000"/>
                    <a:lumOff val="25000"/>
                  </a:schemeClr>
                </a:solidFill>
                <a:latin typeface="Arial" panose="020B0604020202020204" pitchFamily="34" charset="0"/>
                <a:cs typeface="Arial" panose="020B0604020202020204" pitchFamily="34" charset="0"/>
              </a:endParaRPr>
            </a:p>
          </p:txBody>
        </p:sp>
        <p:grpSp>
          <p:nvGrpSpPr>
            <p:cNvPr id="25" name="Gruppe 3"/>
            <p:cNvGrpSpPr>
              <a:grpSpLocks/>
            </p:cNvGrpSpPr>
            <p:nvPr userDrawn="1"/>
          </p:nvGrpSpPr>
          <p:grpSpPr bwMode="auto">
            <a:xfrm>
              <a:off x="-559507" y="4331077"/>
              <a:ext cx="419100" cy="196850"/>
              <a:chOff x="2516188" y="2815464"/>
              <a:chExt cx="417988" cy="196850"/>
            </a:xfrm>
          </p:grpSpPr>
          <p:pic>
            <p:nvPicPr>
              <p:cNvPr id="29" name="Billede 5"/>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2516188" y="2815464"/>
                <a:ext cx="412750" cy="196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0" name="Rounded Rectangle 12"/>
              <p:cNvSpPr/>
              <p:nvPr/>
            </p:nvSpPr>
            <p:spPr bwMode="auto">
              <a:xfrm>
                <a:off x="2737848" y="2826577"/>
                <a:ext cx="196328" cy="174625"/>
              </a:xfrm>
              <a:prstGeom prst="roundRect">
                <a:avLst/>
              </a:prstGeom>
              <a:noFill/>
              <a:ln w="127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defPPr>
                  <a:defRPr lang="da-DK"/>
                </a:defPPr>
                <a:lvl1pPr algn="l" rtl="0" fontAlgn="base">
                  <a:spcBef>
                    <a:spcPct val="0"/>
                  </a:spcBef>
                  <a:spcAft>
                    <a:spcPct val="0"/>
                  </a:spcAft>
                  <a:defRPr kern="1200">
                    <a:solidFill>
                      <a:schemeClr val="lt1"/>
                    </a:solidFill>
                    <a:latin typeface="+mn-lt"/>
                    <a:ea typeface="+mn-ea"/>
                    <a:cs typeface="+mn-cs"/>
                  </a:defRPr>
                </a:lvl1pPr>
                <a:lvl2pPr marL="457200" algn="l" rtl="0" fontAlgn="base">
                  <a:spcBef>
                    <a:spcPct val="0"/>
                  </a:spcBef>
                  <a:spcAft>
                    <a:spcPct val="0"/>
                  </a:spcAft>
                  <a:defRPr kern="1200">
                    <a:solidFill>
                      <a:schemeClr val="lt1"/>
                    </a:solidFill>
                    <a:latin typeface="+mn-lt"/>
                    <a:ea typeface="+mn-ea"/>
                    <a:cs typeface="+mn-cs"/>
                  </a:defRPr>
                </a:lvl2pPr>
                <a:lvl3pPr marL="914400" algn="l" rtl="0" fontAlgn="base">
                  <a:spcBef>
                    <a:spcPct val="0"/>
                  </a:spcBef>
                  <a:spcAft>
                    <a:spcPct val="0"/>
                  </a:spcAft>
                  <a:defRPr kern="1200">
                    <a:solidFill>
                      <a:schemeClr val="lt1"/>
                    </a:solidFill>
                    <a:latin typeface="+mn-lt"/>
                    <a:ea typeface="+mn-ea"/>
                    <a:cs typeface="+mn-cs"/>
                  </a:defRPr>
                </a:lvl3pPr>
                <a:lvl4pPr marL="1371600" algn="l" rtl="0" fontAlgn="base">
                  <a:spcBef>
                    <a:spcPct val="0"/>
                  </a:spcBef>
                  <a:spcAft>
                    <a:spcPct val="0"/>
                  </a:spcAft>
                  <a:defRPr kern="1200">
                    <a:solidFill>
                      <a:schemeClr val="lt1"/>
                    </a:solidFill>
                    <a:latin typeface="+mn-lt"/>
                    <a:ea typeface="+mn-ea"/>
                    <a:cs typeface="+mn-cs"/>
                  </a:defRPr>
                </a:lvl4pPr>
                <a:lvl5pPr marL="1828800" algn="l" rtl="0" fontAlgn="base">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endParaRPr lang="en-GB" sz="2300" noProof="1">
                  <a:latin typeface="HelveticaNeueLT Std Lt Cn" pitchFamily="34" charset="0"/>
                </a:endParaRPr>
              </a:p>
            </p:txBody>
          </p:sp>
        </p:grpSp>
        <p:grpSp>
          <p:nvGrpSpPr>
            <p:cNvPr id="26" name="Gruppe 2"/>
            <p:cNvGrpSpPr>
              <a:grpSpLocks/>
            </p:cNvGrpSpPr>
            <p:nvPr userDrawn="1"/>
          </p:nvGrpSpPr>
          <p:grpSpPr bwMode="auto">
            <a:xfrm>
              <a:off x="-552013" y="4550717"/>
              <a:ext cx="412750" cy="196850"/>
              <a:chOff x="2542276" y="3466339"/>
              <a:chExt cx="413649" cy="196850"/>
            </a:xfrm>
          </p:grpSpPr>
          <p:pic>
            <p:nvPicPr>
              <p:cNvPr id="27" name="Billede 6"/>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2551113" y="3466339"/>
                <a:ext cx="404812" cy="196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8" name="Rounded Rectangle 12"/>
              <p:cNvSpPr/>
              <p:nvPr/>
            </p:nvSpPr>
            <p:spPr bwMode="auto">
              <a:xfrm>
                <a:off x="2542276" y="3477452"/>
                <a:ext cx="197279" cy="174625"/>
              </a:xfrm>
              <a:prstGeom prst="roundRect">
                <a:avLst/>
              </a:prstGeom>
              <a:noFill/>
              <a:ln w="127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defPPr>
                  <a:defRPr lang="da-DK"/>
                </a:defPPr>
                <a:lvl1pPr algn="l" rtl="0" fontAlgn="base">
                  <a:spcBef>
                    <a:spcPct val="0"/>
                  </a:spcBef>
                  <a:spcAft>
                    <a:spcPct val="0"/>
                  </a:spcAft>
                  <a:defRPr kern="1200">
                    <a:solidFill>
                      <a:schemeClr val="lt1"/>
                    </a:solidFill>
                    <a:latin typeface="+mn-lt"/>
                    <a:ea typeface="+mn-ea"/>
                    <a:cs typeface="+mn-cs"/>
                  </a:defRPr>
                </a:lvl1pPr>
                <a:lvl2pPr marL="457200" algn="l" rtl="0" fontAlgn="base">
                  <a:spcBef>
                    <a:spcPct val="0"/>
                  </a:spcBef>
                  <a:spcAft>
                    <a:spcPct val="0"/>
                  </a:spcAft>
                  <a:defRPr kern="1200">
                    <a:solidFill>
                      <a:schemeClr val="lt1"/>
                    </a:solidFill>
                    <a:latin typeface="+mn-lt"/>
                    <a:ea typeface="+mn-ea"/>
                    <a:cs typeface="+mn-cs"/>
                  </a:defRPr>
                </a:lvl2pPr>
                <a:lvl3pPr marL="914400" algn="l" rtl="0" fontAlgn="base">
                  <a:spcBef>
                    <a:spcPct val="0"/>
                  </a:spcBef>
                  <a:spcAft>
                    <a:spcPct val="0"/>
                  </a:spcAft>
                  <a:defRPr kern="1200">
                    <a:solidFill>
                      <a:schemeClr val="lt1"/>
                    </a:solidFill>
                    <a:latin typeface="+mn-lt"/>
                    <a:ea typeface="+mn-ea"/>
                    <a:cs typeface="+mn-cs"/>
                  </a:defRPr>
                </a:lvl3pPr>
                <a:lvl4pPr marL="1371600" algn="l" rtl="0" fontAlgn="base">
                  <a:spcBef>
                    <a:spcPct val="0"/>
                  </a:spcBef>
                  <a:spcAft>
                    <a:spcPct val="0"/>
                  </a:spcAft>
                  <a:defRPr kern="1200">
                    <a:solidFill>
                      <a:schemeClr val="lt1"/>
                    </a:solidFill>
                    <a:latin typeface="+mn-lt"/>
                    <a:ea typeface="+mn-ea"/>
                    <a:cs typeface="+mn-cs"/>
                  </a:defRPr>
                </a:lvl4pPr>
                <a:lvl5pPr marL="1828800" algn="l" rtl="0" fontAlgn="base">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endParaRPr lang="en-GB" sz="2300" noProof="1">
                  <a:latin typeface="HelveticaNeueLT Std Lt Cn" pitchFamily="34" charset="0"/>
                </a:endParaRPr>
              </a:p>
            </p:txBody>
          </p:sp>
        </p:grpSp>
      </p:grpSp>
    </p:spTree>
    <p:extLst>
      <p:ext uri="{BB962C8B-B14F-4D97-AF65-F5344CB8AC3E}">
        <p14:creationId xmlns:p14="http://schemas.microsoft.com/office/powerpoint/2010/main" val="36411151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userDrawn="1">
  <p:cSld name="Agenda med kant">
    <p:spTree>
      <p:nvGrpSpPr>
        <p:cNvPr id="1" name=""/>
        <p:cNvGrpSpPr/>
        <p:nvPr/>
      </p:nvGrpSpPr>
      <p:grpSpPr>
        <a:xfrm>
          <a:off x="0" y="0"/>
          <a:ext cx="0" cy="0"/>
          <a:chOff x="0" y="0"/>
          <a:chExt cx="0" cy="0"/>
        </a:xfrm>
      </p:grpSpPr>
      <p:pic>
        <p:nvPicPr>
          <p:cNvPr id="7" name="Billede 6"/>
          <p:cNvPicPr>
            <a:picLocks noChangeAspect="1"/>
          </p:cNvPicPr>
          <p:nvPr userDrawn="1"/>
        </p:nvPicPr>
        <p:blipFill>
          <a:blip r:embed="rId2"/>
          <a:stretch>
            <a:fillRect/>
          </a:stretch>
        </p:blipFill>
        <p:spPr>
          <a:xfrm>
            <a:off x="-2785327" y="0"/>
            <a:ext cx="2645627" cy="1489261"/>
          </a:xfrm>
          <a:prstGeom prst="rect">
            <a:avLst/>
          </a:prstGeom>
          <a:ln w="6350">
            <a:solidFill>
              <a:schemeClr val="accent5"/>
            </a:solidFill>
          </a:ln>
        </p:spPr>
      </p:pic>
      <p:sp>
        <p:nvSpPr>
          <p:cNvPr id="17" name="Grafik"/>
          <p:cNvSpPr>
            <a:spLocks/>
          </p:cNvSpPr>
          <p:nvPr userDrawn="1"/>
        </p:nvSpPr>
        <p:spPr bwMode="auto">
          <a:xfrm>
            <a:off x="0" y="1588"/>
            <a:ext cx="12189600" cy="6859588"/>
          </a:xfrm>
          <a:custGeom>
            <a:avLst/>
            <a:gdLst>
              <a:gd name="T0" fmla="*/ 7677 w 7677"/>
              <a:gd name="T1" fmla="*/ 499 h 4321"/>
              <a:gd name="T2" fmla="*/ 7677 w 7677"/>
              <a:gd name="T3" fmla="*/ 0 h 4321"/>
              <a:gd name="T4" fmla="*/ 0 w 7677"/>
              <a:gd name="T5" fmla="*/ 0 h 4321"/>
              <a:gd name="T6" fmla="*/ 0 w 7677"/>
              <a:gd name="T7" fmla="*/ 499 h 4321"/>
              <a:gd name="T8" fmla="*/ 0 w 7677"/>
              <a:gd name="T9" fmla="*/ 4321 h 4321"/>
              <a:gd name="T10" fmla="*/ 499 w 7677"/>
              <a:gd name="T11" fmla="*/ 4321 h 4321"/>
              <a:gd name="T12" fmla="*/ 499 w 7677"/>
              <a:gd name="T13" fmla="*/ 499 h 4321"/>
              <a:gd name="T14" fmla="*/ 7677 w 7677"/>
              <a:gd name="T15" fmla="*/ 499 h 4321"/>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7677" h="4321">
                <a:moveTo>
                  <a:pt x="7677" y="499"/>
                </a:moveTo>
                <a:lnTo>
                  <a:pt x="7677" y="0"/>
                </a:lnTo>
                <a:lnTo>
                  <a:pt x="0" y="0"/>
                </a:lnTo>
                <a:lnTo>
                  <a:pt x="0" y="499"/>
                </a:lnTo>
                <a:lnTo>
                  <a:pt x="0" y="4321"/>
                </a:lnTo>
                <a:lnTo>
                  <a:pt x="499" y="4321"/>
                </a:lnTo>
                <a:lnTo>
                  <a:pt x="499" y="499"/>
                </a:lnTo>
                <a:lnTo>
                  <a:pt x="7677" y="499"/>
                </a:lnTo>
                <a:close/>
              </a:path>
            </a:pathLst>
          </a:custGeom>
          <a:solidFill>
            <a:srgbClr val="003B7A"/>
          </a:solidFill>
          <a:ln>
            <a:noFill/>
          </a:ln>
        </p:spPr>
        <p:txBody>
          <a:bodyPr vert="horz" wrap="square" lIns="91440" tIns="45720" rIns="91440" bIns="45720" numCol="1" anchor="t" anchorCtr="0" compatLnSpc="1">
            <a:prstTxWarp prst="textNoShape">
              <a:avLst/>
            </a:prstTxWarp>
          </a:bodyPr>
          <a:lstStyle/>
          <a:p>
            <a:endParaRPr lang="da-DK"/>
          </a:p>
        </p:txBody>
      </p:sp>
      <p:sp>
        <p:nvSpPr>
          <p:cNvPr id="8" name="Pladsholder til dato 7"/>
          <p:cNvSpPr>
            <a:spLocks noGrp="1"/>
          </p:cNvSpPr>
          <p:nvPr>
            <p:ph type="dt" sz="half" idx="10"/>
          </p:nvPr>
        </p:nvSpPr>
        <p:spPr/>
        <p:txBody>
          <a:bodyPr/>
          <a:lstStyle>
            <a:lvl1pPr>
              <a:defRPr>
                <a:solidFill>
                  <a:schemeClr val="bg1"/>
                </a:solidFill>
              </a:defRPr>
            </a:lvl1pPr>
          </a:lstStyle>
          <a:p>
            <a:r>
              <a:rPr lang="da-DK" smtClean="0"/>
              <a:t>Fælleskommunal digital handlingsplan</a:t>
            </a:r>
            <a:endParaRPr lang="en-GB" dirty="0"/>
          </a:p>
        </p:txBody>
      </p:sp>
      <p:sp>
        <p:nvSpPr>
          <p:cNvPr id="9" name="Pladsholder til sidefod 8"/>
          <p:cNvSpPr>
            <a:spLocks noGrp="1"/>
          </p:cNvSpPr>
          <p:nvPr>
            <p:ph type="ftr" sz="quarter" idx="11"/>
          </p:nvPr>
        </p:nvSpPr>
        <p:spPr/>
        <p:txBody>
          <a:bodyPr/>
          <a:lstStyle>
            <a:lvl1pPr>
              <a:defRPr>
                <a:solidFill>
                  <a:schemeClr val="bg1"/>
                </a:solidFill>
              </a:defRPr>
            </a:lvl1pPr>
          </a:lstStyle>
          <a:p>
            <a:r>
              <a:rPr lang="da-DK" smtClean="0"/>
              <a:t>Fælleskommunal digital handlingsplan</a:t>
            </a:r>
            <a:endParaRPr lang="en-GB" dirty="0"/>
          </a:p>
        </p:txBody>
      </p:sp>
      <p:sp>
        <p:nvSpPr>
          <p:cNvPr id="2" name="Title 1"/>
          <p:cNvSpPr>
            <a:spLocks noGrp="1"/>
          </p:cNvSpPr>
          <p:nvPr>
            <p:ph type="title" hasCustomPrompt="1"/>
          </p:nvPr>
        </p:nvSpPr>
        <p:spPr/>
        <p:txBody>
          <a:bodyPr/>
          <a:lstStyle>
            <a:lvl1pPr>
              <a:defRPr/>
            </a:lvl1pPr>
          </a:lstStyle>
          <a:p>
            <a:r>
              <a:rPr lang="da-DK" noProof="0" dirty="0" smtClean="0"/>
              <a:t>Indsæt agenda overskrift</a:t>
            </a:r>
            <a:endParaRPr lang="da-DK" noProof="0" dirty="0"/>
          </a:p>
        </p:txBody>
      </p:sp>
      <p:sp>
        <p:nvSpPr>
          <p:cNvPr id="10" name="Pladsholder til slidenummer 9"/>
          <p:cNvSpPr>
            <a:spLocks noGrp="1"/>
          </p:cNvSpPr>
          <p:nvPr>
            <p:ph type="sldNum" sz="quarter" idx="12"/>
          </p:nvPr>
        </p:nvSpPr>
        <p:spPr/>
        <p:txBody>
          <a:bodyPr/>
          <a:lstStyle/>
          <a:p>
            <a:fld id="{45D37B1E-C366-494F-A587-962AD9AABC83}" type="slidenum">
              <a:rPr lang="en-GB" smtClean="0"/>
              <a:pPr/>
              <a:t>‹nr.›</a:t>
            </a:fld>
            <a:endParaRPr lang="en-GB" dirty="0"/>
          </a:p>
        </p:txBody>
      </p:sp>
      <p:sp>
        <p:nvSpPr>
          <p:cNvPr id="21" name="TextBox 7"/>
          <p:cNvSpPr txBox="1"/>
          <p:nvPr userDrawn="1"/>
        </p:nvSpPr>
        <p:spPr>
          <a:xfrm>
            <a:off x="-2785322" y="5888924"/>
            <a:ext cx="2642921" cy="1013098"/>
          </a:xfrm>
          <a:prstGeom prst="rect">
            <a:avLst/>
          </a:prstGeom>
          <a:noFill/>
        </p:spPr>
        <p:txBody>
          <a:bodyPr wrap="square" lIns="0" tIns="0" rIns="0" bIns="0">
            <a:spAutoFit/>
          </a:bodyPr>
          <a:lst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eaLnBrk="1" hangingPunct="1">
              <a:spcBef>
                <a:spcPts val="0"/>
              </a:spcBef>
              <a:spcAft>
                <a:spcPts val="300"/>
              </a:spcAft>
              <a:defRPr/>
            </a:pPr>
            <a:r>
              <a:rPr lang="en-GB" sz="1000" b="1" noProof="1">
                <a:solidFill>
                  <a:schemeClr val="tx1">
                    <a:lumMod val="75000"/>
                    <a:lumOff val="25000"/>
                  </a:schemeClr>
                </a:solidFill>
                <a:latin typeface="Arial" panose="020B0604020202020204" pitchFamily="34" charset="0"/>
                <a:cs typeface="Arial" panose="020B0604020202020204" pitchFamily="34" charset="0"/>
              </a:rPr>
              <a:t>Vælg layout/design</a:t>
            </a:r>
          </a:p>
          <a:p>
            <a:pPr algn="r" eaLnBrk="1" hangingPunct="1">
              <a:spcBef>
                <a:spcPts val="0"/>
              </a:spcBef>
              <a:spcAft>
                <a:spcPts val="240"/>
              </a:spcAft>
              <a:defRPr/>
            </a:pPr>
            <a:r>
              <a:rPr lang="en-GB" sz="1000" b="1" noProof="1">
                <a:solidFill>
                  <a:schemeClr val="tx1">
                    <a:lumMod val="75000"/>
                    <a:lumOff val="25000"/>
                  </a:schemeClr>
                </a:solidFill>
                <a:latin typeface="Arial" panose="020B0604020202020204" pitchFamily="34" charset="0"/>
                <a:cs typeface="Arial" panose="020B0604020202020204" pitchFamily="34" charset="0"/>
              </a:rPr>
              <a:t>1. </a:t>
            </a:r>
            <a:r>
              <a:rPr lang="en-GB" sz="1000" noProof="1">
                <a:solidFill>
                  <a:schemeClr val="tx1">
                    <a:lumMod val="75000"/>
                    <a:lumOff val="25000"/>
                  </a:schemeClr>
                </a:solidFill>
                <a:latin typeface="Arial" panose="020B0604020202020204" pitchFamily="34" charset="0"/>
                <a:cs typeface="Arial" panose="020B0604020202020204" pitchFamily="34" charset="0"/>
              </a:rPr>
              <a:t>Højreklik </a:t>
            </a:r>
            <a:r>
              <a:rPr lang="en-GB" sz="1000" noProof="1" smtClean="0">
                <a:solidFill>
                  <a:schemeClr val="tx1">
                    <a:lumMod val="75000"/>
                    <a:lumOff val="25000"/>
                  </a:schemeClr>
                </a:solidFill>
                <a:latin typeface="Arial" panose="020B0604020202020204" pitchFamily="34" charset="0"/>
                <a:cs typeface="Arial" panose="020B0604020202020204" pitchFamily="34" charset="0"/>
              </a:rPr>
              <a:t>på slide i venstre side </a:t>
            </a:r>
            <a:endParaRPr lang="en-GB" sz="1000" noProof="1">
              <a:solidFill>
                <a:schemeClr val="tx1">
                  <a:lumMod val="75000"/>
                  <a:lumOff val="25000"/>
                </a:schemeClr>
              </a:solidFill>
              <a:latin typeface="Arial" panose="020B0604020202020204" pitchFamily="34" charset="0"/>
              <a:cs typeface="Arial" panose="020B0604020202020204" pitchFamily="34" charset="0"/>
            </a:endParaRPr>
          </a:p>
          <a:p>
            <a:pPr algn="r" eaLnBrk="1" hangingPunct="1">
              <a:spcBef>
                <a:spcPts val="0"/>
              </a:spcBef>
              <a:spcAft>
                <a:spcPts val="240"/>
              </a:spcAft>
              <a:defRPr/>
            </a:pPr>
            <a:r>
              <a:rPr lang="en-GB" sz="1000" b="1" noProof="1">
                <a:solidFill>
                  <a:schemeClr val="tx1">
                    <a:lumMod val="75000"/>
                    <a:lumOff val="25000"/>
                  </a:schemeClr>
                </a:solidFill>
                <a:latin typeface="Arial" panose="020B0604020202020204" pitchFamily="34" charset="0"/>
                <a:cs typeface="Arial" panose="020B0604020202020204" pitchFamily="34" charset="0"/>
              </a:rPr>
              <a:t>2. </a:t>
            </a:r>
            <a:r>
              <a:rPr lang="en-GB" sz="1000" noProof="1">
                <a:solidFill>
                  <a:schemeClr val="tx1">
                    <a:lumMod val="75000"/>
                    <a:lumOff val="25000"/>
                  </a:schemeClr>
                </a:solidFill>
                <a:latin typeface="Arial" panose="020B0604020202020204" pitchFamily="34" charset="0"/>
                <a:cs typeface="Arial" panose="020B0604020202020204" pitchFamily="34" charset="0"/>
              </a:rPr>
              <a:t>Vælg et passende layout </a:t>
            </a:r>
            <a:r>
              <a:rPr lang="en-GB" sz="1000" noProof="1" smtClean="0">
                <a:solidFill>
                  <a:schemeClr val="tx1">
                    <a:lumMod val="75000"/>
                    <a:lumOff val="25000"/>
                  </a:schemeClr>
                </a:solidFill>
                <a:latin typeface="Arial" panose="020B0604020202020204" pitchFamily="34" charset="0"/>
                <a:cs typeface="Arial" panose="020B0604020202020204" pitchFamily="34" charset="0"/>
              </a:rPr>
              <a:t/>
            </a:r>
            <a:br>
              <a:rPr lang="en-GB" sz="1000" noProof="1" smtClean="0">
                <a:solidFill>
                  <a:schemeClr val="tx1">
                    <a:lumMod val="75000"/>
                    <a:lumOff val="25000"/>
                  </a:schemeClr>
                </a:solidFill>
                <a:latin typeface="Arial" panose="020B0604020202020204" pitchFamily="34" charset="0"/>
                <a:cs typeface="Arial" panose="020B0604020202020204" pitchFamily="34" charset="0"/>
              </a:rPr>
            </a:br>
            <a:r>
              <a:rPr lang="en-GB" sz="1000" noProof="1" smtClean="0">
                <a:solidFill>
                  <a:schemeClr val="tx1">
                    <a:lumMod val="75000"/>
                    <a:lumOff val="25000"/>
                  </a:schemeClr>
                </a:solidFill>
                <a:latin typeface="Arial" panose="020B0604020202020204" pitchFamily="34" charset="0"/>
                <a:cs typeface="Arial" panose="020B0604020202020204" pitchFamily="34" charset="0"/>
              </a:rPr>
              <a:t>fra </a:t>
            </a:r>
            <a:r>
              <a:rPr lang="en-GB" sz="1000" noProof="1">
                <a:solidFill>
                  <a:schemeClr val="tx1">
                    <a:lumMod val="75000"/>
                    <a:lumOff val="25000"/>
                  </a:schemeClr>
                </a:solidFill>
                <a:latin typeface="Arial" panose="020B0604020202020204" pitchFamily="34" charset="0"/>
                <a:cs typeface="Arial" panose="020B0604020202020204" pitchFamily="34" charset="0"/>
              </a:rPr>
              <a:t>“drop ned” </a:t>
            </a:r>
            <a:r>
              <a:rPr lang="en-GB" sz="1000" noProof="1" smtClean="0">
                <a:solidFill>
                  <a:schemeClr val="tx1">
                    <a:lumMod val="75000"/>
                    <a:lumOff val="25000"/>
                  </a:schemeClr>
                </a:solidFill>
                <a:latin typeface="Arial" panose="020B0604020202020204" pitchFamily="34" charset="0"/>
                <a:cs typeface="Arial" panose="020B0604020202020204" pitchFamily="34" charset="0"/>
              </a:rPr>
              <a:t>menuen</a:t>
            </a:r>
            <a:endParaRPr lang="en-GB" sz="1000" noProof="1">
              <a:solidFill>
                <a:schemeClr val="tx1">
                  <a:lumMod val="75000"/>
                  <a:lumOff val="25000"/>
                </a:schemeClr>
              </a:solidFill>
              <a:latin typeface="Arial" panose="020B0604020202020204" pitchFamily="34" charset="0"/>
              <a:cs typeface="Arial" panose="020B0604020202020204" pitchFamily="34" charset="0"/>
            </a:endParaRPr>
          </a:p>
          <a:p>
            <a:pPr algn="r" eaLnBrk="1" hangingPunct="1">
              <a:spcBef>
                <a:spcPts val="0"/>
              </a:spcBef>
              <a:spcAft>
                <a:spcPts val="240"/>
              </a:spcAft>
              <a:defRPr/>
            </a:pPr>
            <a:r>
              <a:rPr lang="en-GB" sz="1000" i="1" noProof="1" smtClean="0">
                <a:solidFill>
                  <a:schemeClr val="tx1">
                    <a:lumMod val="75000"/>
                    <a:lumOff val="25000"/>
                  </a:schemeClr>
                </a:solidFill>
                <a:latin typeface="Arial" panose="020B0604020202020204" pitchFamily="34" charset="0"/>
                <a:cs typeface="Arial" panose="020B0604020202020204" pitchFamily="34" charset="0"/>
              </a:rPr>
              <a:t>Alternativt </a:t>
            </a:r>
            <a:r>
              <a:rPr lang="en-GB" sz="1000" i="1" noProof="1">
                <a:solidFill>
                  <a:schemeClr val="tx1">
                    <a:lumMod val="75000"/>
                    <a:lumOff val="25000"/>
                  </a:schemeClr>
                </a:solidFill>
                <a:latin typeface="Arial" panose="020B0604020202020204" pitchFamily="34" charset="0"/>
                <a:cs typeface="Arial" panose="020B0604020202020204" pitchFamily="34" charset="0"/>
              </a:rPr>
              <a:t>kan du </a:t>
            </a:r>
            <a:r>
              <a:rPr lang="en-GB" sz="1000" i="1" noProof="1" smtClean="0">
                <a:solidFill>
                  <a:schemeClr val="tx1">
                    <a:lumMod val="75000"/>
                    <a:lumOff val="25000"/>
                  </a:schemeClr>
                </a:solidFill>
                <a:latin typeface="Arial" panose="020B0604020202020204" pitchFamily="34" charset="0"/>
                <a:cs typeface="Arial" panose="020B0604020202020204" pitchFamily="34" charset="0"/>
              </a:rPr>
              <a:t>vælge </a:t>
            </a:r>
            <a:r>
              <a:rPr lang="en-GB" sz="1000" i="1" noProof="1">
                <a:solidFill>
                  <a:schemeClr val="tx1">
                    <a:lumMod val="75000"/>
                    <a:lumOff val="25000"/>
                  </a:schemeClr>
                </a:solidFill>
                <a:latin typeface="Arial" panose="020B0604020202020204" pitchFamily="34" charset="0"/>
                <a:cs typeface="Arial" panose="020B0604020202020204" pitchFamily="34" charset="0"/>
              </a:rPr>
              <a:t>layout </a:t>
            </a:r>
            <a:r>
              <a:rPr lang="en-GB" sz="1000" i="1" noProof="1" smtClean="0">
                <a:solidFill>
                  <a:schemeClr val="tx1">
                    <a:lumMod val="75000"/>
                    <a:lumOff val="25000"/>
                  </a:schemeClr>
                </a:solidFill>
                <a:latin typeface="Arial" panose="020B0604020202020204" pitchFamily="34" charset="0"/>
                <a:cs typeface="Arial" panose="020B0604020202020204" pitchFamily="34" charset="0"/>
              </a:rPr>
              <a:t>direkte </a:t>
            </a:r>
            <a:r>
              <a:rPr lang="en-GB" sz="1000" i="1" noProof="1">
                <a:solidFill>
                  <a:schemeClr val="tx1">
                    <a:lumMod val="75000"/>
                    <a:lumOff val="25000"/>
                  </a:schemeClr>
                </a:solidFill>
                <a:latin typeface="Arial" panose="020B0604020202020204" pitchFamily="34" charset="0"/>
                <a:cs typeface="Arial" panose="020B0604020202020204" pitchFamily="34" charset="0"/>
              </a:rPr>
              <a:t>under knappen </a:t>
            </a:r>
            <a:r>
              <a:rPr lang="en-GB" sz="1000" b="1" i="1" noProof="1">
                <a:solidFill>
                  <a:schemeClr val="tx1">
                    <a:lumMod val="75000"/>
                    <a:lumOff val="25000"/>
                  </a:schemeClr>
                </a:solidFill>
                <a:latin typeface="Arial" panose="020B0604020202020204" pitchFamily="34" charset="0"/>
                <a:cs typeface="Arial" panose="020B0604020202020204" pitchFamily="34" charset="0"/>
              </a:rPr>
              <a:t>Nyt </a:t>
            </a:r>
            <a:r>
              <a:rPr lang="en-GB" sz="1000" b="1" i="1" noProof="1" smtClean="0">
                <a:solidFill>
                  <a:schemeClr val="tx1">
                    <a:lumMod val="75000"/>
                    <a:lumOff val="25000"/>
                  </a:schemeClr>
                </a:solidFill>
                <a:latin typeface="Arial" panose="020B0604020202020204" pitchFamily="34" charset="0"/>
                <a:cs typeface="Arial" panose="020B0604020202020204" pitchFamily="34" charset="0"/>
              </a:rPr>
              <a:t>slide</a:t>
            </a:r>
            <a:r>
              <a:rPr lang="en-GB" sz="1000" i="1" noProof="1" smtClean="0">
                <a:solidFill>
                  <a:schemeClr val="tx1">
                    <a:lumMod val="75000"/>
                    <a:lumOff val="25000"/>
                  </a:schemeClr>
                </a:solidFill>
                <a:latin typeface="Arial" panose="020B0604020202020204" pitchFamily="34" charset="0"/>
                <a:cs typeface="Arial" panose="020B0604020202020204" pitchFamily="34" charset="0"/>
              </a:rPr>
              <a:t>, når </a:t>
            </a:r>
            <a:r>
              <a:rPr lang="en-GB" sz="1000" i="1" noProof="1">
                <a:solidFill>
                  <a:schemeClr val="tx1">
                    <a:lumMod val="75000"/>
                    <a:lumOff val="25000"/>
                  </a:schemeClr>
                </a:solidFill>
                <a:latin typeface="Arial" panose="020B0604020202020204" pitchFamily="34" charset="0"/>
                <a:cs typeface="Arial" panose="020B0604020202020204" pitchFamily="34" charset="0"/>
              </a:rPr>
              <a:t>du laver et nyt slide</a:t>
            </a:r>
          </a:p>
        </p:txBody>
      </p:sp>
      <p:sp>
        <p:nvSpPr>
          <p:cNvPr id="5" name="Pladsholder til tekst 4"/>
          <p:cNvSpPr>
            <a:spLocks noGrp="1"/>
          </p:cNvSpPr>
          <p:nvPr>
            <p:ph type="body" sz="quarter" idx="13" hasCustomPrompt="1"/>
          </p:nvPr>
        </p:nvSpPr>
        <p:spPr>
          <a:xfrm>
            <a:off x="1908175" y="1898649"/>
            <a:ext cx="7561262" cy="3770313"/>
          </a:xfrm>
        </p:spPr>
        <p:txBody>
          <a:bodyPr/>
          <a:lstStyle>
            <a:lvl1pPr marL="180000" indent="-180000">
              <a:buFont typeface="Arial" panose="020B0604020202020204" pitchFamily="34" charset="0"/>
              <a:buChar char="›"/>
              <a:defRPr b="0"/>
            </a:lvl1pPr>
            <a:lvl2pPr marL="360000" indent="-180000">
              <a:buFont typeface="Arial" panose="020B0604020202020204" pitchFamily="34" charset="0"/>
              <a:buChar char="›"/>
              <a:defRPr sz="1400"/>
            </a:lvl2pPr>
            <a:lvl3pPr marL="360000">
              <a:defRPr sz="1400"/>
            </a:lvl3pPr>
          </a:lstStyle>
          <a:p>
            <a:pPr lvl="0"/>
            <a:r>
              <a:rPr lang="da-DK" dirty="0" smtClean="0"/>
              <a:t>Indsæt agendapunkt</a:t>
            </a:r>
          </a:p>
          <a:p>
            <a:pPr lvl="1"/>
            <a:r>
              <a:rPr lang="da-DK" dirty="0" smtClean="0"/>
              <a:t>Andet niveau</a:t>
            </a:r>
          </a:p>
          <a:p>
            <a:pPr lvl="2"/>
            <a:r>
              <a:rPr lang="da-DK" dirty="0" smtClean="0"/>
              <a:t>Tredje niveau</a:t>
            </a:r>
          </a:p>
          <a:p>
            <a:pPr lvl="3"/>
            <a:r>
              <a:rPr lang="da-DK" dirty="0" smtClean="0"/>
              <a:t>Fjerde niveau</a:t>
            </a:r>
          </a:p>
          <a:p>
            <a:pPr lvl="4"/>
            <a:r>
              <a:rPr lang="da-DK" dirty="0" smtClean="0"/>
              <a:t>Femte niveau</a:t>
            </a:r>
            <a:endParaRPr lang="da-DK" dirty="0"/>
          </a:p>
        </p:txBody>
      </p:sp>
      <p:grpSp>
        <p:nvGrpSpPr>
          <p:cNvPr id="23" name="Gruppe 22"/>
          <p:cNvGrpSpPr/>
          <p:nvPr userDrawn="1"/>
        </p:nvGrpSpPr>
        <p:grpSpPr>
          <a:xfrm>
            <a:off x="-2118335" y="1548000"/>
            <a:ext cx="1975295" cy="2568379"/>
            <a:chOff x="-2087997" y="2179188"/>
            <a:chExt cx="1975295" cy="2568379"/>
          </a:xfrm>
        </p:grpSpPr>
        <p:sp>
          <p:nvSpPr>
            <p:cNvPr id="24" name="AutoShape 4"/>
            <p:cNvSpPr>
              <a:spLocks/>
            </p:cNvSpPr>
            <p:nvPr userDrawn="1"/>
          </p:nvSpPr>
          <p:spPr bwMode="gray">
            <a:xfrm>
              <a:off x="-2087997" y="2179188"/>
              <a:ext cx="1975295" cy="21159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lgn="ctr">
                  <a:solidFill>
                    <a:srgbClr val="000000"/>
                  </a:solidFill>
                  <a:miter lim="800000"/>
                  <a:headEnd/>
                  <a:tailEnd/>
                </a14:hiddenLine>
              </a:ext>
            </a:extLst>
          </p:spPr>
          <p:txBody>
            <a:bodyPr wrap="square" lIns="0" tIns="0" rIns="0" bIns="0">
              <a:spAutoFit/>
            </a:bodyPr>
            <a:lst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spcAft>
                  <a:spcPts val="600"/>
                </a:spcAft>
                <a:defRPr/>
              </a:pPr>
              <a:r>
                <a:rPr lang="nb-NO" altLang="da-DK" sz="1000" b="1" noProof="1" smtClean="0">
                  <a:solidFill>
                    <a:schemeClr val="tx1">
                      <a:lumMod val="75000"/>
                      <a:lumOff val="25000"/>
                    </a:schemeClr>
                  </a:solidFill>
                  <a:latin typeface="Arial" panose="020B0604020202020204" pitchFamily="34" charset="0"/>
                  <a:cs typeface="Arial" panose="020B0604020202020204" pitchFamily="34" charset="0"/>
                </a:rPr>
                <a:t>Agenda med kant</a:t>
              </a:r>
            </a:p>
            <a:p>
              <a:pPr algn="r">
                <a:spcAft>
                  <a:spcPts val="300"/>
                </a:spcAft>
                <a:defRPr/>
              </a:pPr>
              <a:r>
                <a:rPr lang="nb-NO" altLang="da-DK" sz="1000" b="1" noProof="1" smtClean="0">
                  <a:solidFill>
                    <a:schemeClr val="tx1">
                      <a:lumMod val="75000"/>
                      <a:lumOff val="25000"/>
                    </a:schemeClr>
                  </a:solidFill>
                  <a:latin typeface="Arial" panose="020B0604020202020204" pitchFamily="34" charset="0"/>
                  <a:cs typeface="Arial" panose="020B0604020202020204" pitchFamily="34" charset="0"/>
                </a:rPr>
                <a:t>Punktopstilling</a:t>
              </a:r>
            </a:p>
            <a:p>
              <a:pPr marL="0" marR="0" indent="0" algn="r" defTabSz="914400" rtl="0" eaLnBrk="1" fontAlgn="auto" latinLnBrk="0" hangingPunct="1">
                <a:lnSpc>
                  <a:spcPct val="100000"/>
                </a:lnSpc>
                <a:spcBef>
                  <a:spcPts val="0"/>
                </a:spcBef>
                <a:spcAft>
                  <a:spcPts val="300"/>
                </a:spcAft>
                <a:buClrTx/>
                <a:buSzTx/>
                <a:buFontTx/>
                <a:buNone/>
                <a:tabLst/>
                <a:defRPr/>
              </a:pPr>
              <a:r>
                <a:rPr lang="nb-NO" altLang="da-DK" sz="1000" noProof="1" smtClean="0">
                  <a:solidFill>
                    <a:schemeClr val="tx1">
                      <a:lumMod val="75000"/>
                      <a:lumOff val="25000"/>
                    </a:schemeClr>
                  </a:solidFill>
                  <a:latin typeface="Arial" panose="020B0604020202020204" pitchFamily="34" charset="0"/>
                  <a:cs typeface="Arial" panose="020B0604020202020204" pitchFamily="34" charset="0"/>
                </a:rPr>
                <a:t>Niveau 1-2</a:t>
              </a:r>
              <a:r>
                <a:rPr lang="nb-NO" altLang="da-DK" sz="1000" b="1" noProof="1" smtClean="0">
                  <a:solidFill>
                    <a:schemeClr val="tx1">
                      <a:lumMod val="75000"/>
                      <a:lumOff val="25000"/>
                    </a:schemeClr>
                  </a:solidFill>
                  <a:latin typeface="Arial" panose="020B0604020202020204" pitchFamily="34" charset="0"/>
                  <a:cs typeface="Arial" panose="020B0604020202020204" pitchFamily="34" charset="0"/>
                </a:rPr>
                <a:t> = </a:t>
              </a:r>
              <a:r>
                <a:rPr lang="nb-NO" altLang="da-DK" sz="1000" b="0" noProof="1" smtClean="0">
                  <a:solidFill>
                    <a:schemeClr val="tx1">
                      <a:lumMod val="75000"/>
                      <a:lumOff val="25000"/>
                    </a:schemeClr>
                  </a:solidFill>
                  <a:latin typeface="Arial" panose="020B0604020202020204" pitchFamily="34" charset="0"/>
                  <a:cs typeface="Arial" panose="020B0604020202020204" pitchFamily="34" charset="0"/>
                </a:rPr>
                <a:t>Punktopstilling</a:t>
              </a:r>
            </a:p>
            <a:p>
              <a:pPr marL="0" marR="0" indent="0" algn="r" defTabSz="914400" rtl="0" eaLnBrk="1" fontAlgn="auto" latinLnBrk="0" hangingPunct="1">
                <a:lnSpc>
                  <a:spcPct val="100000"/>
                </a:lnSpc>
                <a:spcBef>
                  <a:spcPts val="0"/>
                </a:spcBef>
                <a:spcAft>
                  <a:spcPts val="300"/>
                </a:spcAft>
                <a:buClrTx/>
                <a:buSzTx/>
                <a:buFontTx/>
                <a:buNone/>
                <a:tabLst/>
                <a:defRPr/>
              </a:pPr>
              <a:r>
                <a:rPr lang="nb-NO" altLang="da-DK" sz="1000" noProof="1" smtClean="0">
                  <a:solidFill>
                    <a:schemeClr val="tx1">
                      <a:lumMod val="75000"/>
                      <a:lumOff val="25000"/>
                    </a:schemeClr>
                  </a:solidFill>
                  <a:latin typeface="Arial" panose="020B0604020202020204" pitchFamily="34" charset="0"/>
                  <a:cs typeface="Arial" panose="020B0604020202020204" pitchFamily="34" charset="0"/>
                </a:rPr>
                <a:t>Klik</a:t>
              </a:r>
              <a:r>
                <a:rPr lang="nb-NO" altLang="da-DK" sz="1000" baseline="0" noProof="1" smtClean="0">
                  <a:solidFill>
                    <a:schemeClr val="tx1">
                      <a:lumMod val="75000"/>
                      <a:lumOff val="25000"/>
                    </a:schemeClr>
                  </a:solidFill>
                  <a:latin typeface="Arial" panose="020B0604020202020204" pitchFamily="34" charset="0"/>
                  <a:cs typeface="Arial" panose="020B0604020202020204" pitchFamily="34" charset="0"/>
                </a:rPr>
                <a:t> på </a:t>
              </a:r>
              <a:r>
                <a:rPr lang="nb-NO" altLang="da-DK" sz="1000" b="1" noProof="1" smtClean="0">
                  <a:solidFill>
                    <a:schemeClr val="tx1">
                      <a:lumMod val="75000"/>
                      <a:lumOff val="25000"/>
                    </a:schemeClr>
                  </a:solidFill>
                  <a:latin typeface="Arial" panose="020B0604020202020204" pitchFamily="34" charset="0"/>
                  <a:cs typeface="Arial" panose="020B0604020202020204" pitchFamily="34" charset="0"/>
                </a:rPr>
                <a:t>TAB</a:t>
              </a:r>
              <a:r>
                <a:rPr lang="nb-NO" altLang="da-DK" sz="1000" noProof="1" smtClean="0">
                  <a:solidFill>
                    <a:schemeClr val="tx1">
                      <a:lumMod val="75000"/>
                      <a:lumOff val="25000"/>
                    </a:schemeClr>
                  </a:solidFill>
                  <a:latin typeface="Arial" panose="020B0604020202020204" pitchFamily="34" charset="0"/>
                  <a:cs typeface="Arial" panose="020B0604020202020204" pitchFamily="34" charset="0"/>
                </a:rPr>
                <a:t>-tasten én gang </a:t>
              </a:r>
              <a:br>
                <a:rPr lang="nb-NO" altLang="da-DK" sz="1000" noProof="1" smtClean="0">
                  <a:solidFill>
                    <a:schemeClr val="tx1">
                      <a:lumMod val="75000"/>
                      <a:lumOff val="25000"/>
                    </a:schemeClr>
                  </a:solidFill>
                  <a:latin typeface="Arial" panose="020B0604020202020204" pitchFamily="34" charset="0"/>
                  <a:cs typeface="Arial" panose="020B0604020202020204" pitchFamily="34" charset="0"/>
                </a:rPr>
              </a:br>
              <a:r>
                <a:rPr lang="nb-NO" altLang="da-DK" sz="1000" noProof="1" smtClean="0">
                  <a:solidFill>
                    <a:schemeClr val="tx1">
                      <a:lumMod val="75000"/>
                      <a:lumOff val="25000"/>
                    </a:schemeClr>
                  </a:solidFill>
                  <a:latin typeface="Arial" panose="020B0604020202020204" pitchFamily="34" charset="0"/>
                  <a:cs typeface="Arial" panose="020B0604020202020204" pitchFamily="34" charset="0"/>
                </a:rPr>
                <a:t>for at få niveau 2 </a:t>
              </a:r>
            </a:p>
            <a:p>
              <a:pPr algn="r">
                <a:spcAft>
                  <a:spcPts val="300"/>
                </a:spcAft>
                <a:defRPr/>
              </a:pPr>
              <a:r>
                <a:rPr lang="da-DK" altLang="da-DK" sz="1000" b="0" noProof="1" smtClean="0">
                  <a:solidFill>
                    <a:schemeClr val="tx1">
                      <a:lumMod val="75000"/>
                      <a:lumOff val="25000"/>
                    </a:schemeClr>
                  </a:solidFill>
                  <a:latin typeface="Arial" panose="020B0604020202020204" pitchFamily="34" charset="0"/>
                  <a:cs typeface="Arial" panose="020B0604020202020204" pitchFamily="34" charset="0"/>
                </a:rPr>
                <a:t>Tryk</a:t>
              </a:r>
              <a:r>
                <a:rPr lang="da-DK" altLang="da-DK" sz="1000" b="1" noProof="1" smtClean="0">
                  <a:solidFill>
                    <a:schemeClr val="tx1">
                      <a:lumMod val="75000"/>
                      <a:lumOff val="25000"/>
                    </a:schemeClr>
                  </a:solidFill>
                  <a:latin typeface="Arial" panose="020B0604020202020204" pitchFamily="34" charset="0"/>
                  <a:cs typeface="Arial" panose="020B0604020202020204" pitchFamily="34" charset="0"/>
                </a:rPr>
                <a:t> ENTER </a:t>
              </a:r>
              <a:r>
                <a:rPr lang="da-DK" altLang="da-DK" sz="1000" b="0" noProof="1" smtClean="0">
                  <a:solidFill>
                    <a:schemeClr val="tx1">
                      <a:lumMod val="75000"/>
                      <a:lumOff val="25000"/>
                    </a:schemeClr>
                  </a:solidFill>
                  <a:latin typeface="Arial" panose="020B0604020202020204" pitchFamily="34" charset="0"/>
                  <a:cs typeface="Arial" panose="020B0604020202020204" pitchFamily="34" charset="0"/>
                </a:rPr>
                <a:t>for ny linje</a:t>
              </a:r>
            </a:p>
            <a:p>
              <a:pPr algn="r">
                <a:spcAft>
                  <a:spcPts val="300"/>
                </a:spcAft>
                <a:defRPr/>
              </a:pPr>
              <a:r>
                <a:rPr lang="da-DK" altLang="da-DK" sz="1000" b="0" noProof="1" smtClean="0">
                  <a:solidFill>
                    <a:schemeClr val="tx1">
                      <a:lumMod val="75000"/>
                      <a:lumOff val="25000"/>
                    </a:schemeClr>
                  </a:solidFill>
                  <a:latin typeface="Arial" panose="020B0604020202020204" pitchFamily="34" charset="0"/>
                  <a:cs typeface="Arial" panose="020B0604020202020204" pitchFamily="34" charset="0"/>
                </a:rPr>
                <a:t>Brug </a:t>
              </a:r>
              <a:r>
                <a:rPr lang="da-DK" altLang="da-DK" sz="1000" b="1" noProof="1" smtClean="0">
                  <a:solidFill>
                    <a:schemeClr val="tx1">
                      <a:lumMod val="75000"/>
                      <a:lumOff val="25000"/>
                    </a:schemeClr>
                  </a:solidFill>
                  <a:latin typeface="Arial" panose="020B0604020202020204" pitchFamily="34" charset="0"/>
                  <a:cs typeface="Arial" panose="020B0604020202020204" pitchFamily="34" charset="0"/>
                </a:rPr>
                <a:t>SHIFT+TAB</a:t>
              </a:r>
              <a:r>
                <a:rPr lang="da-DK" altLang="da-DK" sz="1000" b="0" noProof="1" smtClean="0">
                  <a:solidFill>
                    <a:schemeClr val="tx1">
                      <a:lumMod val="75000"/>
                      <a:lumOff val="25000"/>
                    </a:schemeClr>
                  </a:solidFill>
                  <a:latin typeface="Arial" panose="020B0604020202020204" pitchFamily="34" charset="0"/>
                  <a:cs typeface="Arial" panose="020B0604020202020204" pitchFamily="34" charset="0"/>
                </a:rPr>
                <a:t>-tasterne </a:t>
              </a:r>
              <a:br>
                <a:rPr lang="da-DK" altLang="da-DK" sz="1000" b="0" noProof="1" smtClean="0">
                  <a:solidFill>
                    <a:schemeClr val="tx1">
                      <a:lumMod val="75000"/>
                      <a:lumOff val="25000"/>
                    </a:schemeClr>
                  </a:solidFill>
                  <a:latin typeface="Arial" panose="020B0604020202020204" pitchFamily="34" charset="0"/>
                  <a:cs typeface="Arial" panose="020B0604020202020204" pitchFamily="34" charset="0"/>
                </a:rPr>
              </a:br>
              <a:r>
                <a:rPr lang="da-DK" altLang="da-DK" sz="1000" b="0" noProof="1" smtClean="0">
                  <a:solidFill>
                    <a:schemeClr val="tx1">
                      <a:lumMod val="75000"/>
                      <a:lumOff val="25000"/>
                    </a:schemeClr>
                  </a:solidFill>
                  <a:latin typeface="Arial" panose="020B0604020202020204" pitchFamily="34" charset="0"/>
                  <a:cs typeface="Arial" panose="020B0604020202020204" pitchFamily="34" charset="0"/>
                </a:rPr>
                <a:t>for at komme tilbage</a:t>
              </a:r>
              <a:endParaRPr lang="nb-NO" altLang="da-DK" sz="1000" b="1" noProof="1" smtClean="0">
                <a:solidFill>
                  <a:schemeClr val="tx1">
                    <a:lumMod val="75000"/>
                    <a:lumOff val="25000"/>
                  </a:schemeClr>
                </a:solidFill>
                <a:latin typeface="Arial" panose="020B0604020202020204" pitchFamily="34" charset="0"/>
                <a:cs typeface="Arial" panose="020B0604020202020204" pitchFamily="34" charset="0"/>
              </a:endParaRPr>
            </a:p>
            <a:p>
              <a:pPr algn="r">
                <a:defRPr/>
              </a:pPr>
              <a:r>
                <a:rPr lang="nb-NO" altLang="da-DK" sz="1000" noProof="1" smtClean="0">
                  <a:solidFill>
                    <a:schemeClr val="tx1">
                      <a:lumMod val="75000"/>
                      <a:lumOff val="25000"/>
                    </a:schemeClr>
                  </a:solidFill>
                  <a:latin typeface="Arial" panose="020B0604020202020204" pitchFamily="34" charset="0"/>
                  <a:cs typeface="Arial" panose="020B0604020202020204" pitchFamily="34" charset="0"/>
                </a:rPr>
                <a:t>Alternativt kan </a:t>
              </a:r>
              <a:r>
                <a:rPr lang="nb-NO" altLang="da-DK" sz="1000" b="1" noProof="1" smtClean="0">
                  <a:solidFill>
                    <a:schemeClr val="tx1">
                      <a:lumMod val="75000"/>
                      <a:lumOff val="25000"/>
                    </a:schemeClr>
                  </a:solidFill>
                  <a:latin typeface="Arial" panose="020B0604020202020204" pitchFamily="34" charset="0"/>
                  <a:cs typeface="Arial" panose="020B0604020202020204" pitchFamily="34" charset="0"/>
                </a:rPr>
                <a:t>Forøg og Formindsk listeniveau </a:t>
              </a:r>
              <a:r>
                <a:rPr lang="nb-NO" altLang="da-DK" sz="1000" noProof="1" smtClean="0">
                  <a:solidFill>
                    <a:schemeClr val="tx1">
                      <a:lumMod val="75000"/>
                      <a:lumOff val="25000"/>
                    </a:schemeClr>
                  </a:solidFill>
                  <a:latin typeface="Arial" panose="020B0604020202020204" pitchFamily="34" charset="0"/>
                  <a:cs typeface="Arial" panose="020B0604020202020204" pitchFamily="34" charset="0"/>
                </a:rPr>
                <a:t>bruges til at hoppe mellem tekst-typografierne</a:t>
              </a:r>
              <a:endParaRPr lang="nb-NO" altLang="da-DK" sz="1000" b="1" noProof="1" smtClean="0">
                <a:solidFill>
                  <a:schemeClr val="tx1">
                    <a:lumMod val="75000"/>
                    <a:lumOff val="25000"/>
                  </a:schemeClr>
                </a:solidFill>
                <a:latin typeface="Arial" panose="020B0604020202020204" pitchFamily="34" charset="0"/>
                <a:cs typeface="Arial" panose="020B0604020202020204" pitchFamily="34" charset="0"/>
              </a:endParaRPr>
            </a:p>
          </p:txBody>
        </p:sp>
        <p:grpSp>
          <p:nvGrpSpPr>
            <p:cNvPr id="25" name="Gruppe 3"/>
            <p:cNvGrpSpPr>
              <a:grpSpLocks/>
            </p:cNvGrpSpPr>
            <p:nvPr userDrawn="1"/>
          </p:nvGrpSpPr>
          <p:grpSpPr bwMode="auto">
            <a:xfrm>
              <a:off x="-559507" y="4331077"/>
              <a:ext cx="419100" cy="196850"/>
              <a:chOff x="2516188" y="2815464"/>
              <a:chExt cx="417988" cy="196850"/>
            </a:xfrm>
          </p:grpSpPr>
          <p:pic>
            <p:nvPicPr>
              <p:cNvPr id="29" name="Billede 5"/>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2516188" y="2815464"/>
                <a:ext cx="412750" cy="196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0" name="Rounded Rectangle 12"/>
              <p:cNvSpPr/>
              <p:nvPr/>
            </p:nvSpPr>
            <p:spPr bwMode="auto">
              <a:xfrm>
                <a:off x="2737848" y="2826577"/>
                <a:ext cx="196328" cy="174625"/>
              </a:xfrm>
              <a:prstGeom prst="roundRect">
                <a:avLst/>
              </a:prstGeom>
              <a:noFill/>
              <a:ln w="127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defPPr>
                  <a:defRPr lang="da-DK"/>
                </a:defPPr>
                <a:lvl1pPr algn="l" rtl="0" fontAlgn="base">
                  <a:spcBef>
                    <a:spcPct val="0"/>
                  </a:spcBef>
                  <a:spcAft>
                    <a:spcPct val="0"/>
                  </a:spcAft>
                  <a:defRPr kern="1200">
                    <a:solidFill>
                      <a:schemeClr val="lt1"/>
                    </a:solidFill>
                    <a:latin typeface="+mn-lt"/>
                    <a:ea typeface="+mn-ea"/>
                    <a:cs typeface="+mn-cs"/>
                  </a:defRPr>
                </a:lvl1pPr>
                <a:lvl2pPr marL="457200" algn="l" rtl="0" fontAlgn="base">
                  <a:spcBef>
                    <a:spcPct val="0"/>
                  </a:spcBef>
                  <a:spcAft>
                    <a:spcPct val="0"/>
                  </a:spcAft>
                  <a:defRPr kern="1200">
                    <a:solidFill>
                      <a:schemeClr val="lt1"/>
                    </a:solidFill>
                    <a:latin typeface="+mn-lt"/>
                    <a:ea typeface="+mn-ea"/>
                    <a:cs typeface="+mn-cs"/>
                  </a:defRPr>
                </a:lvl2pPr>
                <a:lvl3pPr marL="914400" algn="l" rtl="0" fontAlgn="base">
                  <a:spcBef>
                    <a:spcPct val="0"/>
                  </a:spcBef>
                  <a:spcAft>
                    <a:spcPct val="0"/>
                  </a:spcAft>
                  <a:defRPr kern="1200">
                    <a:solidFill>
                      <a:schemeClr val="lt1"/>
                    </a:solidFill>
                    <a:latin typeface="+mn-lt"/>
                    <a:ea typeface="+mn-ea"/>
                    <a:cs typeface="+mn-cs"/>
                  </a:defRPr>
                </a:lvl3pPr>
                <a:lvl4pPr marL="1371600" algn="l" rtl="0" fontAlgn="base">
                  <a:spcBef>
                    <a:spcPct val="0"/>
                  </a:spcBef>
                  <a:spcAft>
                    <a:spcPct val="0"/>
                  </a:spcAft>
                  <a:defRPr kern="1200">
                    <a:solidFill>
                      <a:schemeClr val="lt1"/>
                    </a:solidFill>
                    <a:latin typeface="+mn-lt"/>
                    <a:ea typeface="+mn-ea"/>
                    <a:cs typeface="+mn-cs"/>
                  </a:defRPr>
                </a:lvl4pPr>
                <a:lvl5pPr marL="1828800" algn="l" rtl="0" fontAlgn="base">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endParaRPr lang="en-GB" sz="2300" noProof="1">
                  <a:latin typeface="HelveticaNeueLT Std Lt Cn" pitchFamily="34" charset="0"/>
                </a:endParaRPr>
              </a:p>
            </p:txBody>
          </p:sp>
        </p:grpSp>
        <p:grpSp>
          <p:nvGrpSpPr>
            <p:cNvPr id="26" name="Gruppe 2"/>
            <p:cNvGrpSpPr>
              <a:grpSpLocks/>
            </p:cNvGrpSpPr>
            <p:nvPr userDrawn="1"/>
          </p:nvGrpSpPr>
          <p:grpSpPr bwMode="auto">
            <a:xfrm>
              <a:off x="-552013" y="4550717"/>
              <a:ext cx="412750" cy="196850"/>
              <a:chOff x="2542276" y="3466339"/>
              <a:chExt cx="413649" cy="196850"/>
            </a:xfrm>
          </p:grpSpPr>
          <p:pic>
            <p:nvPicPr>
              <p:cNvPr id="27" name="Billede 6"/>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2551113" y="3466339"/>
                <a:ext cx="404812" cy="196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8" name="Rounded Rectangle 12"/>
              <p:cNvSpPr/>
              <p:nvPr/>
            </p:nvSpPr>
            <p:spPr bwMode="auto">
              <a:xfrm>
                <a:off x="2542276" y="3477452"/>
                <a:ext cx="197279" cy="174625"/>
              </a:xfrm>
              <a:prstGeom prst="roundRect">
                <a:avLst/>
              </a:prstGeom>
              <a:noFill/>
              <a:ln w="127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defPPr>
                  <a:defRPr lang="da-DK"/>
                </a:defPPr>
                <a:lvl1pPr algn="l" rtl="0" fontAlgn="base">
                  <a:spcBef>
                    <a:spcPct val="0"/>
                  </a:spcBef>
                  <a:spcAft>
                    <a:spcPct val="0"/>
                  </a:spcAft>
                  <a:defRPr kern="1200">
                    <a:solidFill>
                      <a:schemeClr val="lt1"/>
                    </a:solidFill>
                    <a:latin typeface="+mn-lt"/>
                    <a:ea typeface="+mn-ea"/>
                    <a:cs typeface="+mn-cs"/>
                  </a:defRPr>
                </a:lvl1pPr>
                <a:lvl2pPr marL="457200" algn="l" rtl="0" fontAlgn="base">
                  <a:spcBef>
                    <a:spcPct val="0"/>
                  </a:spcBef>
                  <a:spcAft>
                    <a:spcPct val="0"/>
                  </a:spcAft>
                  <a:defRPr kern="1200">
                    <a:solidFill>
                      <a:schemeClr val="lt1"/>
                    </a:solidFill>
                    <a:latin typeface="+mn-lt"/>
                    <a:ea typeface="+mn-ea"/>
                    <a:cs typeface="+mn-cs"/>
                  </a:defRPr>
                </a:lvl2pPr>
                <a:lvl3pPr marL="914400" algn="l" rtl="0" fontAlgn="base">
                  <a:spcBef>
                    <a:spcPct val="0"/>
                  </a:spcBef>
                  <a:spcAft>
                    <a:spcPct val="0"/>
                  </a:spcAft>
                  <a:defRPr kern="1200">
                    <a:solidFill>
                      <a:schemeClr val="lt1"/>
                    </a:solidFill>
                    <a:latin typeface="+mn-lt"/>
                    <a:ea typeface="+mn-ea"/>
                    <a:cs typeface="+mn-cs"/>
                  </a:defRPr>
                </a:lvl3pPr>
                <a:lvl4pPr marL="1371600" algn="l" rtl="0" fontAlgn="base">
                  <a:spcBef>
                    <a:spcPct val="0"/>
                  </a:spcBef>
                  <a:spcAft>
                    <a:spcPct val="0"/>
                  </a:spcAft>
                  <a:defRPr kern="1200">
                    <a:solidFill>
                      <a:schemeClr val="lt1"/>
                    </a:solidFill>
                    <a:latin typeface="+mn-lt"/>
                    <a:ea typeface="+mn-ea"/>
                    <a:cs typeface="+mn-cs"/>
                  </a:defRPr>
                </a:lvl4pPr>
                <a:lvl5pPr marL="1828800" algn="l" rtl="0" fontAlgn="base">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defRPr/>
                </a:pPr>
                <a:endParaRPr lang="en-GB" sz="2300" noProof="1">
                  <a:latin typeface="HelveticaNeueLT Std Lt Cn" pitchFamily="34" charset="0"/>
                </a:endParaRPr>
              </a:p>
            </p:txBody>
          </p:sp>
        </p:grpSp>
      </p:grpSp>
      <p:pic>
        <p:nvPicPr>
          <p:cNvPr id="22" name="Logo"/>
          <p:cNvPicPr>
            <a:picLocks noChangeAspect="1"/>
          </p:cNvPicPr>
          <p:nvPr userDrawn="1"/>
        </p:nvPicPr>
        <p:blipFill>
          <a:blip r:embed="rId5" cstate="print">
            <a:extLst>
              <a:ext uri="{28A0092B-C50C-407E-A947-70E740481C1C}">
                <a14:useLocalDpi xmlns:a14="http://schemas.microsoft.com/office/drawing/2010/main" val="0"/>
              </a:ext>
            </a:extLst>
          </a:blip>
          <a:stretch>
            <a:fillRect/>
          </a:stretch>
        </p:blipFill>
        <p:spPr>
          <a:xfrm>
            <a:off x="395999" y="6047999"/>
            <a:ext cx="689234" cy="417600"/>
          </a:xfrm>
          <a:prstGeom prst="rect">
            <a:avLst/>
          </a:prstGeom>
        </p:spPr>
      </p:pic>
    </p:spTree>
    <p:extLst>
      <p:ext uri="{BB962C8B-B14F-4D97-AF65-F5344CB8AC3E}">
        <p14:creationId xmlns:p14="http://schemas.microsoft.com/office/powerpoint/2010/main" val="336152535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Kapitel">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r>
              <a:rPr lang="da-DK" noProof="0" smtClean="0"/>
              <a:t>Fælleskommunal digital handlingsplan</a:t>
            </a:r>
            <a:endParaRPr lang="da-DK" noProof="0" dirty="0"/>
          </a:p>
        </p:txBody>
      </p:sp>
      <p:sp>
        <p:nvSpPr>
          <p:cNvPr id="5" name="Footer Placeholder 4"/>
          <p:cNvSpPr>
            <a:spLocks noGrp="1"/>
          </p:cNvSpPr>
          <p:nvPr>
            <p:ph type="ftr" sz="quarter" idx="11"/>
          </p:nvPr>
        </p:nvSpPr>
        <p:spPr/>
        <p:txBody>
          <a:bodyPr/>
          <a:lstStyle/>
          <a:p>
            <a:r>
              <a:rPr lang="da-DK" noProof="0" smtClean="0"/>
              <a:t>Fælleskommunal digital handlingsplan</a:t>
            </a:r>
            <a:endParaRPr lang="da-DK" noProof="0" dirty="0"/>
          </a:p>
        </p:txBody>
      </p:sp>
      <p:sp>
        <p:nvSpPr>
          <p:cNvPr id="2" name="Title 1"/>
          <p:cNvSpPr>
            <a:spLocks noGrp="1"/>
          </p:cNvSpPr>
          <p:nvPr>
            <p:ph type="title" hasCustomPrompt="1"/>
          </p:nvPr>
        </p:nvSpPr>
        <p:spPr>
          <a:xfrm>
            <a:off x="1908175" y="2390290"/>
            <a:ext cx="7561263" cy="3310530"/>
          </a:xfrm>
        </p:spPr>
        <p:txBody>
          <a:bodyPr anchor="t" anchorCtr="0"/>
          <a:lstStyle>
            <a:lvl1pPr>
              <a:lnSpc>
                <a:spcPct val="80000"/>
              </a:lnSpc>
              <a:defRPr sz="5000" b="0" cap="all" spc="-100" baseline="0"/>
            </a:lvl1pPr>
          </a:lstStyle>
          <a:p>
            <a:r>
              <a:rPr lang="da-DK" noProof="0" dirty="0" smtClean="0"/>
              <a:t>Indsæt tekst eller statement I flere linjer</a:t>
            </a:r>
            <a:endParaRPr lang="da-DK" noProof="0" dirty="0"/>
          </a:p>
        </p:txBody>
      </p:sp>
      <p:sp>
        <p:nvSpPr>
          <p:cNvPr id="9" name="Pladsholder til tekst 2"/>
          <p:cNvSpPr>
            <a:spLocks noGrp="1"/>
          </p:cNvSpPr>
          <p:nvPr>
            <p:ph type="body" sz="quarter" idx="13" hasCustomPrompt="1"/>
          </p:nvPr>
        </p:nvSpPr>
        <p:spPr>
          <a:xfrm>
            <a:off x="1908175" y="1478703"/>
            <a:ext cx="7561263" cy="914400"/>
          </a:xfrm>
        </p:spPr>
        <p:txBody>
          <a:bodyPr anchor="b" anchorCtr="0"/>
          <a:lstStyle>
            <a:lvl1pPr>
              <a:lnSpc>
                <a:spcPct val="80000"/>
              </a:lnSpc>
              <a:defRPr sz="5000" cap="all" spc="-100" baseline="0">
                <a:latin typeface="Arial Black" panose="020B0A04020102020204" pitchFamily="34" charset="0"/>
              </a:defRPr>
            </a:lvl1pPr>
          </a:lstStyle>
          <a:p>
            <a:pPr lvl="0"/>
            <a:r>
              <a:rPr lang="da-DK" dirty="0" smtClean="0"/>
              <a:t>0X /</a:t>
            </a:r>
          </a:p>
        </p:txBody>
      </p:sp>
      <p:sp>
        <p:nvSpPr>
          <p:cNvPr id="6" name="Slide Number Placeholder 5"/>
          <p:cNvSpPr>
            <a:spLocks noGrp="1"/>
          </p:cNvSpPr>
          <p:nvPr>
            <p:ph type="sldNum" sz="quarter" idx="12"/>
          </p:nvPr>
        </p:nvSpPr>
        <p:spPr/>
        <p:txBody>
          <a:bodyPr/>
          <a:lstStyle/>
          <a:p>
            <a:fld id="{45D37B1E-C366-494F-A587-962AD9AABC83}" type="slidenum">
              <a:rPr lang="da-DK" noProof="0" smtClean="0"/>
              <a:t>‹nr.›</a:t>
            </a:fld>
            <a:endParaRPr lang="da-DK" noProof="0" dirty="0"/>
          </a:p>
        </p:txBody>
      </p:sp>
      <p:pic>
        <p:nvPicPr>
          <p:cNvPr id="10" name="Billed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781154" y="2342"/>
            <a:ext cx="2634581" cy="1481211"/>
          </a:xfrm>
          <a:prstGeom prst="rect">
            <a:avLst/>
          </a:prstGeom>
          <a:ln w="3175">
            <a:solidFill>
              <a:schemeClr val="accent5"/>
            </a:solidFill>
          </a:ln>
        </p:spPr>
      </p:pic>
      <p:sp>
        <p:nvSpPr>
          <p:cNvPr id="8" name="TextBox 7"/>
          <p:cNvSpPr txBox="1"/>
          <p:nvPr userDrawn="1"/>
        </p:nvSpPr>
        <p:spPr>
          <a:xfrm>
            <a:off x="-2059426" y="1548000"/>
            <a:ext cx="1952625" cy="1231106"/>
          </a:xfrm>
          <a:prstGeom prst="rect">
            <a:avLst/>
          </a:prstGeom>
          <a:noFill/>
        </p:spPr>
        <p:txBody>
          <a:bodyPr wrap="square" lIns="0" tIns="0" rIns="0" bIns="0">
            <a:spAutoFit/>
          </a:bodyPr>
          <a:lst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eaLnBrk="1" hangingPunct="1">
              <a:spcBef>
                <a:spcPts val="0"/>
              </a:spcBef>
              <a:spcAft>
                <a:spcPts val="600"/>
              </a:spcAft>
              <a:defRPr/>
            </a:pPr>
            <a:r>
              <a:rPr lang="en-GB" sz="1000" b="1" noProof="1" smtClean="0">
                <a:solidFill>
                  <a:schemeClr val="tx1">
                    <a:lumMod val="75000"/>
                    <a:lumOff val="25000"/>
                  </a:schemeClr>
                </a:solidFill>
                <a:latin typeface="Arial" panose="020B0604020202020204" pitchFamily="34" charset="0"/>
                <a:cs typeface="Arial" panose="020B0604020202020204" pitchFamily="34" charset="0"/>
              </a:rPr>
              <a:t>Kapitel</a:t>
            </a:r>
          </a:p>
          <a:p>
            <a:pPr algn="r" eaLnBrk="1" hangingPunct="1">
              <a:spcBef>
                <a:spcPts val="0"/>
              </a:spcBef>
              <a:spcAft>
                <a:spcPts val="300"/>
              </a:spcAft>
              <a:defRPr/>
            </a:pPr>
            <a:endParaRPr lang="en-GB" sz="1000" b="1" noProof="1" smtClean="0">
              <a:solidFill>
                <a:schemeClr val="tx1">
                  <a:lumMod val="75000"/>
                  <a:lumOff val="25000"/>
                </a:schemeClr>
              </a:solidFill>
              <a:latin typeface="Arial" panose="020B0604020202020204" pitchFamily="34" charset="0"/>
              <a:cs typeface="Arial" panose="020B0604020202020204" pitchFamily="34" charset="0"/>
            </a:endParaRPr>
          </a:p>
          <a:p>
            <a:pPr algn="r" eaLnBrk="1" hangingPunct="1">
              <a:spcBef>
                <a:spcPts val="0"/>
              </a:spcBef>
              <a:spcAft>
                <a:spcPts val="300"/>
              </a:spcAft>
              <a:defRPr/>
            </a:pPr>
            <a:r>
              <a:rPr lang="da-DK" sz="1000" b="0" noProof="1" smtClean="0">
                <a:solidFill>
                  <a:schemeClr val="tx1">
                    <a:lumMod val="75000"/>
                    <a:lumOff val="25000"/>
                  </a:schemeClr>
                </a:solidFill>
                <a:latin typeface="Arial" panose="020B0604020202020204" pitchFamily="34" charset="0"/>
                <a:cs typeface="Arial" panose="020B0604020202020204" pitchFamily="34" charset="0"/>
              </a:rPr>
              <a:t>Kapiteldias anvendes </a:t>
            </a:r>
            <a:br>
              <a:rPr lang="da-DK" sz="1000" b="0" noProof="1" smtClean="0">
                <a:solidFill>
                  <a:schemeClr val="tx1">
                    <a:lumMod val="75000"/>
                    <a:lumOff val="25000"/>
                  </a:schemeClr>
                </a:solidFill>
                <a:latin typeface="Arial" panose="020B0604020202020204" pitchFamily="34" charset="0"/>
                <a:cs typeface="Arial" panose="020B0604020202020204" pitchFamily="34" charset="0"/>
              </a:rPr>
            </a:br>
            <a:r>
              <a:rPr lang="da-DK" sz="1000" b="0" noProof="1" smtClean="0">
                <a:solidFill>
                  <a:schemeClr val="tx1">
                    <a:lumMod val="75000"/>
                    <a:lumOff val="25000"/>
                  </a:schemeClr>
                </a:solidFill>
                <a:latin typeface="Arial" panose="020B0604020202020204" pitchFamily="34" charset="0"/>
                <a:cs typeface="Arial" panose="020B0604020202020204" pitchFamily="34" charset="0"/>
              </a:rPr>
              <a:t>som skilleark i forhold til </a:t>
            </a:r>
            <a:br>
              <a:rPr lang="da-DK" sz="1000" b="0" noProof="1" smtClean="0">
                <a:solidFill>
                  <a:schemeClr val="tx1">
                    <a:lumMod val="75000"/>
                    <a:lumOff val="25000"/>
                  </a:schemeClr>
                </a:solidFill>
                <a:latin typeface="Arial" panose="020B0604020202020204" pitchFamily="34" charset="0"/>
                <a:cs typeface="Arial" panose="020B0604020202020204" pitchFamily="34" charset="0"/>
              </a:rPr>
            </a:br>
            <a:r>
              <a:rPr lang="da-DK" sz="1000" b="0" noProof="1" smtClean="0">
                <a:solidFill>
                  <a:schemeClr val="tx1">
                    <a:lumMod val="75000"/>
                    <a:lumOff val="25000"/>
                  </a:schemeClr>
                </a:solidFill>
                <a:latin typeface="Arial" panose="020B0604020202020204" pitchFamily="34" charset="0"/>
                <a:cs typeface="Arial" panose="020B0604020202020204" pitchFamily="34" charset="0"/>
              </a:rPr>
              <a:t>oplæggets emner</a:t>
            </a:r>
          </a:p>
          <a:p>
            <a:pPr marL="0" marR="0" indent="0" algn="r" defTabSz="914400" rtl="0" eaLnBrk="1" fontAlgn="auto" latinLnBrk="0" hangingPunct="1">
              <a:lnSpc>
                <a:spcPct val="100000"/>
              </a:lnSpc>
              <a:spcBef>
                <a:spcPts val="0"/>
              </a:spcBef>
              <a:spcAft>
                <a:spcPts val="300"/>
              </a:spcAft>
              <a:buClrTx/>
              <a:buSzTx/>
              <a:buFontTx/>
              <a:buNone/>
              <a:tabLst/>
              <a:defRPr/>
            </a:pPr>
            <a:r>
              <a:rPr lang="da-DK" sz="1000" kern="1200" dirty="0" smtClean="0">
                <a:solidFill>
                  <a:schemeClr val="tx1"/>
                </a:solidFill>
                <a:effectLst/>
                <a:latin typeface="Arial" panose="020B0604020202020204" pitchFamily="34" charset="0"/>
                <a:ea typeface="+mn-ea"/>
                <a:cs typeface="Arial" panose="020B0604020202020204" pitchFamily="34" charset="0"/>
              </a:rPr>
              <a:t>Skriv kapitelnummer i 0X / </a:t>
            </a:r>
            <a:br>
              <a:rPr lang="da-DK" sz="1000" kern="1200" dirty="0" smtClean="0">
                <a:solidFill>
                  <a:schemeClr val="tx1"/>
                </a:solidFill>
                <a:effectLst/>
                <a:latin typeface="Arial" panose="020B0604020202020204" pitchFamily="34" charset="0"/>
                <a:ea typeface="+mn-ea"/>
                <a:cs typeface="Arial" panose="020B0604020202020204" pitchFamily="34" charset="0"/>
              </a:rPr>
            </a:br>
            <a:r>
              <a:rPr lang="da-DK" sz="1000" kern="1200" dirty="0" smtClean="0">
                <a:solidFill>
                  <a:schemeClr val="tx1"/>
                </a:solidFill>
                <a:effectLst/>
                <a:latin typeface="Arial" panose="020B0604020202020204" pitchFamily="34" charset="0"/>
                <a:ea typeface="+mn-ea"/>
                <a:cs typeface="Arial" panose="020B0604020202020204" pitchFamily="34" charset="0"/>
              </a:rPr>
              <a:t>og indsæt overskriften for kapitlet</a:t>
            </a:r>
            <a:endParaRPr lang="en-GB" sz="1000" b="0" noProof="1" smtClean="0">
              <a:solidFill>
                <a:schemeClr val="tx1">
                  <a:lumMod val="75000"/>
                  <a:lumOff val="2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06419481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preserve="1" userDrawn="1">
  <p:cSld name="Kapitel med kant">
    <p:spTree>
      <p:nvGrpSpPr>
        <p:cNvPr id="1" name=""/>
        <p:cNvGrpSpPr/>
        <p:nvPr/>
      </p:nvGrpSpPr>
      <p:grpSpPr>
        <a:xfrm>
          <a:off x="0" y="0"/>
          <a:ext cx="0" cy="0"/>
          <a:chOff x="0" y="0"/>
          <a:chExt cx="0" cy="0"/>
        </a:xfrm>
      </p:grpSpPr>
      <p:sp>
        <p:nvSpPr>
          <p:cNvPr id="13" name="Grafik"/>
          <p:cNvSpPr>
            <a:spLocks/>
          </p:cNvSpPr>
          <p:nvPr userDrawn="1"/>
        </p:nvSpPr>
        <p:spPr bwMode="auto">
          <a:xfrm>
            <a:off x="0" y="1588"/>
            <a:ext cx="12189600" cy="6859588"/>
          </a:xfrm>
          <a:custGeom>
            <a:avLst/>
            <a:gdLst>
              <a:gd name="T0" fmla="*/ 7677 w 7677"/>
              <a:gd name="T1" fmla="*/ 499 h 4321"/>
              <a:gd name="T2" fmla="*/ 7677 w 7677"/>
              <a:gd name="T3" fmla="*/ 0 h 4321"/>
              <a:gd name="T4" fmla="*/ 0 w 7677"/>
              <a:gd name="T5" fmla="*/ 0 h 4321"/>
              <a:gd name="T6" fmla="*/ 0 w 7677"/>
              <a:gd name="T7" fmla="*/ 499 h 4321"/>
              <a:gd name="T8" fmla="*/ 0 w 7677"/>
              <a:gd name="T9" fmla="*/ 4321 h 4321"/>
              <a:gd name="T10" fmla="*/ 499 w 7677"/>
              <a:gd name="T11" fmla="*/ 4321 h 4321"/>
              <a:gd name="T12" fmla="*/ 499 w 7677"/>
              <a:gd name="T13" fmla="*/ 499 h 4321"/>
              <a:gd name="T14" fmla="*/ 7677 w 7677"/>
              <a:gd name="T15" fmla="*/ 499 h 4321"/>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7677" h="4321">
                <a:moveTo>
                  <a:pt x="7677" y="499"/>
                </a:moveTo>
                <a:lnTo>
                  <a:pt x="7677" y="0"/>
                </a:lnTo>
                <a:lnTo>
                  <a:pt x="0" y="0"/>
                </a:lnTo>
                <a:lnTo>
                  <a:pt x="0" y="499"/>
                </a:lnTo>
                <a:lnTo>
                  <a:pt x="0" y="4321"/>
                </a:lnTo>
                <a:lnTo>
                  <a:pt x="499" y="4321"/>
                </a:lnTo>
                <a:lnTo>
                  <a:pt x="499" y="499"/>
                </a:lnTo>
                <a:lnTo>
                  <a:pt x="7677" y="499"/>
                </a:lnTo>
                <a:close/>
              </a:path>
            </a:pathLst>
          </a:custGeom>
          <a:solidFill>
            <a:srgbClr val="003B7A"/>
          </a:solidFill>
          <a:ln>
            <a:noFill/>
          </a:ln>
        </p:spPr>
        <p:txBody>
          <a:bodyPr vert="horz" wrap="square" lIns="91440" tIns="45720" rIns="91440" bIns="45720" numCol="1" anchor="t" anchorCtr="0" compatLnSpc="1">
            <a:prstTxWarp prst="textNoShape">
              <a:avLst/>
            </a:prstTxWarp>
          </a:bodyPr>
          <a:lstStyle/>
          <a:p>
            <a:endParaRPr lang="da-DK"/>
          </a:p>
        </p:txBody>
      </p:sp>
      <p:sp>
        <p:nvSpPr>
          <p:cNvPr id="4" name="Date Placeholder 3"/>
          <p:cNvSpPr>
            <a:spLocks noGrp="1"/>
          </p:cNvSpPr>
          <p:nvPr>
            <p:ph type="dt" sz="half" idx="10"/>
          </p:nvPr>
        </p:nvSpPr>
        <p:spPr/>
        <p:txBody>
          <a:bodyPr/>
          <a:lstStyle>
            <a:lvl1pPr>
              <a:defRPr>
                <a:solidFill>
                  <a:schemeClr val="bg1"/>
                </a:solidFill>
              </a:defRPr>
            </a:lvl1pPr>
          </a:lstStyle>
          <a:p>
            <a:r>
              <a:rPr lang="da-DK" smtClean="0"/>
              <a:t>Fælleskommunal digital handlingsplan</a:t>
            </a:r>
            <a:endParaRPr lang="da-DK" dirty="0"/>
          </a:p>
        </p:txBody>
      </p:sp>
      <p:sp>
        <p:nvSpPr>
          <p:cNvPr id="5" name="Footer Placeholder 4"/>
          <p:cNvSpPr>
            <a:spLocks noGrp="1"/>
          </p:cNvSpPr>
          <p:nvPr>
            <p:ph type="ftr" sz="quarter" idx="11"/>
          </p:nvPr>
        </p:nvSpPr>
        <p:spPr/>
        <p:txBody>
          <a:bodyPr/>
          <a:lstStyle>
            <a:lvl1pPr>
              <a:defRPr>
                <a:solidFill>
                  <a:schemeClr val="bg1"/>
                </a:solidFill>
              </a:defRPr>
            </a:lvl1pPr>
          </a:lstStyle>
          <a:p>
            <a:r>
              <a:rPr lang="da-DK" smtClean="0"/>
              <a:t>Fælleskommunal digital handlingsplan</a:t>
            </a:r>
            <a:endParaRPr lang="da-DK" dirty="0"/>
          </a:p>
        </p:txBody>
      </p:sp>
      <p:sp>
        <p:nvSpPr>
          <p:cNvPr id="6" name="Slide Number Placeholder 5"/>
          <p:cNvSpPr>
            <a:spLocks noGrp="1"/>
          </p:cNvSpPr>
          <p:nvPr>
            <p:ph type="sldNum" sz="quarter" idx="12"/>
          </p:nvPr>
        </p:nvSpPr>
        <p:spPr/>
        <p:txBody>
          <a:bodyPr/>
          <a:lstStyle/>
          <a:p>
            <a:fld id="{45D37B1E-C366-494F-A587-962AD9AABC83}" type="slidenum">
              <a:rPr lang="da-DK" noProof="0" smtClean="0"/>
              <a:t>‹nr.›</a:t>
            </a:fld>
            <a:endParaRPr lang="da-DK" noProof="0" dirty="0"/>
          </a:p>
        </p:txBody>
      </p:sp>
      <p:sp>
        <p:nvSpPr>
          <p:cNvPr id="11" name="TextBox 7"/>
          <p:cNvSpPr txBox="1"/>
          <p:nvPr userDrawn="1"/>
        </p:nvSpPr>
        <p:spPr>
          <a:xfrm>
            <a:off x="-2059426" y="1548000"/>
            <a:ext cx="1952625" cy="1231106"/>
          </a:xfrm>
          <a:prstGeom prst="rect">
            <a:avLst/>
          </a:prstGeom>
          <a:noFill/>
        </p:spPr>
        <p:txBody>
          <a:bodyPr wrap="square" lIns="0" tIns="0" rIns="0" bIns="0">
            <a:spAutoFit/>
          </a:bodyPr>
          <a:lst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eaLnBrk="1" hangingPunct="1">
              <a:spcBef>
                <a:spcPts val="0"/>
              </a:spcBef>
              <a:spcAft>
                <a:spcPts val="600"/>
              </a:spcAft>
              <a:defRPr/>
            </a:pPr>
            <a:r>
              <a:rPr lang="en-GB" sz="1000" b="1" noProof="1" smtClean="0">
                <a:solidFill>
                  <a:schemeClr val="tx1">
                    <a:lumMod val="75000"/>
                    <a:lumOff val="25000"/>
                  </a:schemeClr>
                </a:solidFill>
                <a:latin typeface="Arial" panose="020B0604020202020204" pitchFamily="34" charset="0"/>
                <a:cs typeface="Arial" panose="020B0604020202020204" pitchFamily="34" charset="0"/>
              </a:rPr>
              <a:t>Kapitel med kant</a:t>
            </a:r>
          </a:p>
          <a:p>
            <a:pPr algn="r" eaLnBrk="1" hangingPunct="1">
              <a:spcBef>
                <a:spcPts val="0"/>
              </a:spcBef>
              <a:spcAft>
                <a:spcPts val="300"/>
              </a:spcAft>
              <a:defRPr/>
            </a:pPr>
            <a:endParaRPr lang="en-GB" sz="1000" b="1" noProof="1" smtClean="0">
              <a:solidFill>
                <a:schemeClr val="tx1">
                  <a:lumMod val="75000"/>
                  <a:lumOff val="25000"/>
                </a:schemeClr>
              </a:solidFill>
              <a:latin typeface="Arial" panose="020B0604020202020204" pitchFamily="34" charset="0"/>
              <a:cs typeface="Arial" panose="020B0604020202020204" pitchFamily="34" charset="0"/>
            </a:endParaRPr>
          </a:p>
          <a:p>
            <a:pPr algn="r" eaLnBrk="1" hangingPunct="1">
              <a:spcBef>
                <a:spcPts val="0"/>
              </a:spcBef>
              <a:spcAft>
                <a:spcPts val="300"/>
              </a:spcAft>
              <a:defRPr/>
            </a:pPr>
            <a:r>
              <a:rPr lang="da-DK" sz="1000" b="0" noProof="1" smtClean="0">
                <a:solidFill>
                  <a:schemeClr val="tx1">
                    <a:lumMod val="75000"/>
                    <a:lumOff val="25000"/>
                  </a:schemeClr>
                </a:solidFill>
                <a:latin typeface="Arial" panose="020B0604020202020204" pitchFamily="34" charset="0"/>
                <a:cs typeface="Arial" panose="020B0604020202020204" pitchFamily="34" charset="0"/>
              </a:rPr>
              <a:t>Kapiteldias anvendes </a:t>
            </a:r>
            <a:br>
              <a:rPr lang="da-DK" sz="1000" b="0" noProof="1" smtClean="0">
                <a:solidFill>
                  <a:schemeClr val="tx1">
                    <a:lumMod val="75000"/>
                    <a:lumOff val="25000"/>
                  </a:schemeClr>
                </a:solidFill>
                <a:latin typeface="Arial" panose="020B0604020202020204" pitchFamily="34" charset="0"/>
                <a:cs typeface="Arial" panose="020B0604020202020204" pitchFamily="34" charset="0"/>
              </a:rPr>
            </a:br>
            <a:r>
              <a:rPr lang="da-DK" sz="1000" b="0" noProof="1" smtClean="0">
                <a:solidFill>
                  <a:schemeClr val="tx1">
                    <a:lumMod val="75000"/>
                    <a:lumOff val="25000"/>
                  </a:schemeClr>
                </a:solidFill>
                <a:latin typeface="Arial" panose="020B0604020202020204" pitchFamily="34" charset="0"/>
                <a:cs typeface="Arial" panose="020B0604020202020204" pitchFamily="34" charset="0"/>
              </a:rPr>
              <a:t>som skilleark i forhold til </a:t>
            </a:r>
            <a:br>
              <a:rPr lang="da-DK" sz="1000" b="0" noProof="1" smtClean="0">
                <a:solidFill>
                  <a:schemeClr val="tx1">
                    <a:lumMod val="75000"/>
                    <a:lumOff val="25000"/>
                  </a:schemeClr>
                </a:solidFill>
                <a:latin typeface="Arial" panose="020B0604020202020204" pitchFamily="34" charset="0"/>
                <a:cs typeface="Arial" panose="020B0604020202020204" pitchFamily="34" charset="0"/>
              </a:rPr>
            </a:br>
            <a:r>
              <a:rPr lang="da-DK" sz="1000" b="0" noProof="1" smtClean="0">
                <a:solidFill>
                  <a:schemeClr val="tx1">
                    <a:lumMod val="75000"/>
                    <a:lumOff val="25000"/>
                  </a:schemeClr>
                </a:solidFill>
                <a:latin typeface="Arial" panose="020B0604020202020204" pitchFamily="34" charset="0"/>
                <a:cs typeface="Arial" panose="020B0604020202020204" pitchFamily="34" charset="0"/>
              </a:rPr>
              <a:t>oplæggets emner</a:t>
            </a:r>
          </a:p>
          <a:p>
            <a:pPr marL="0" marR="0" indent="0" algn="r" defTabSz="914400" rtl="0" eaLnBrk="1" fontAlgn="auto" latinLnBrk="0" hangingPunct="1">
              <a:lnSpc>
                <a:spcPct val="100000"/>
              </a:lnSpc>
              <a:spcBef>
                <a:spcPts val="0"/>
              </a:spcBef>
              <a:spcAft>
                <a:spcPts val="300"/>
              </a:spcAft>
              <a:buClrTx/>
              <a:buSzTx/>
              <a:buFontTx/>
              <a:buNone/>
              <a:tabLst/>
              <a:defRPr/>
            </a:pPr>
            <a:r>
              <a:rPr lang="da-DK" sz="1000" kern="1200" dirty="0" smtClean="0">
                <a:solidFill>
                  <a:schemeClr val="tx1"/>
                </a:solidFill>
                <a:effectLst/>
                <a:latin typeface="Arial" panose="020B0604020202020204" pitchFamily="34" charset="0"/>
                <a:ea typeface="+mn-ea"/>
                <a:cs typeface="Arial" panose="020B0604020202020204" pitchFamily="34" charset="0"/>
              </a:rPr>
              <a:t>Skriv kapitelnummer i 0X / </a:t>
            </a:r>
            <a:br>
              <a:rPr lang="da-DK" sz="1000" kern="1200" dirty="0" smtClean="0">
                <a:solidFill>
                  <a:schemeClr val="tx1"/>
                </a:solidFill>
                <a:effectLst/>
                <a:latin typeface="Arial" panose="020B0604020202020204" pitchFamily="34" charset="0"/>
                <a:ea typeface="+mn-ea"/>
                <a:cs typeface="Arial" panose="020B0604020202020204" pitchFamily="34" charset="0"/>
              </a:rPr>
            </a:br>
            <a:r>
              <a:rPr lang="da-DK" sz="1000" kern="1200" dirty="0" smtClean="0">
                <a:solidFill>
                  <a:schemeClr val="tx1"/>
                </a:solidFill>
                <a:effectLst/>
                <a:latin typeface="Arial" panose="020B0604020202020204" pitchFamily="34" charset="0"/>
                <a:ea typeface="+mn-ea"/>
                <a:cs typeface="Arial" panose="020B0604020202020204" pitchFamily="34" charset="0"/>
              </a:rPr>
              <a:t>og indsæt overskriften for kapitlet</a:t>
            </a:r>
            <a:endParaRPr lang="en-GB" sz="1000" b="0" noProof="1" smtClean="0">
              <a:solidFill>
                <a:schemeClr val="tx1">
                  <a:lumMod val="75000"/>
                  <a:lumOff val="25000"/>
                </a:schemeClr>
              </a:solidFill>
              <a:latin typeface="Arial" panose="020B0604020202020204" pitchFamily="34" charset="0"/>
              <a:cs typeface="Arial" panose="020B0604020202020204" pitchFamily="34" charset="0"/>
            </a:endParaRPr>
          </a:p>
        </p:txBody>
      </p:sp>
      <p:sp>
        <p:nvSpPr>
          <p:cNvPr id="12" name="Title 1"/>
          <p:cNvSpPr>
            <a:spLocks noGrp="1"/>
          </p:cNvSpPr>
          <p:nvPr>
            <p:ph type="title" hasCustomPrompt="1"/>
          </p:nvPr>
        </p:nvSpPr>
        <p:spPr>
          <a:xfrm>
            <a:off x="1908175" y="2390290"/>
            <a:ext cx="7561263" cy="3310530"/>
          </a:xfrm>
        </p:spPr>
        <p:txBody>
          <a:bodyPr anchor="t" anchorCtr="0"/>
          <a:lstStyle>
            <a:lvl1pPr>
              <a:lnSpc>
                <a:spcPct val="80000"/>
              </a:lnSpc>
              <a:defRPr sz="5000" b="0" cap="all" spc="-100" baseline="0"/>
            </a:lvl1pPr>
          </a:lstStyle>
          <a:p>
            <a:r>
              <a:rPr lang="da-DK" noProof="0" dirty="0" smtClean="0"/>
              <a:t>Indsæt tekst eller statement I flere linjer</a:t>
            </a:r>
            <a:endParaRPr lang="da-DK" noProof="0" dirty="0"/>
          </a:p>
        </p:txBody>
      </p:sp>
      <p:sp>
        <p:nvSpPr>
          <p:cNvPr id="14" name="Pladsholder til tekst 2"/>
          <p:cNvSpPr>
            <a:spLocks noGrp="1"/>
          </p:cNvSpPr>
          <p:nvPr>
            <p:ph type="body" sz="quarter" idx="13" hasCustomPrompt="1"/>
          </p:nvPr>
        </p:nvSpPr>
        <p:spPr>
          <a:xfrm>
            <a:off x="1908175" y="1478703"/>
            <a:ext cx="7561263" cy="914400"/>
          </a:xfrm>
        </p:spPr>
        <p:txBody>
          <a:bodyPr anchor="b" anchorCtr="0"/>
          <a:lstStyle>
            <a:lvl1pPr>
              <a:lnSpc>
                <a:spcPct val="80000"/>
              </a:lnSpc>
              <a:defRPr sz="5000" cap="all" spc="-100" baseline="0">
                <a:latin typeface="Arial Black" panose="020B0A04020102020204" pitchFamily="34" charset="0"/>
              </a:defRPr>
            </a:lvl1pPr>
          </a:lstStyle>
          <a:p>
            <a:pPr lvl="0"/>
            <a:r>
              <a:rPr lang="da-DK" dirty="0" smtClean="0"/>
              <a:t>0X /</a:t>
            </a:r>
          </a:p>
        </p:txBody>
      </p:sp>
      <p:pic>
        <p:nvPicPr>
          <p:cNvPr id="15" name="Billede 14"/>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781154" y="2342"/>
            <a:ext cx="2634580" cy="1481210"/>
          </a:xfrm>
          <a:prstGeom prst="rect">
            <a:avLst/>
          </a:prstGeom>
          <a:ln w="3175">
            <a:solidFill>
              <a:schemeClr val="accent5"/>
            </a:solidFill>
          </a:ln>
        </p:spPr>
      </p:pic>
      <p:pic>
        <p:nvPicPr>
          <p:cNvPr id="17" name="Logo"/>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395999" y="6047999"/>
            <a:ext cx="689234" cy="417600"/>
          </a:xfrm>
          <a:prstGeom prst="rect">
            <a:avLst/>
          </a:prstGeom>
        </p:spPr>
      </p:pic>
      <p:pic>
        <p:nvPicPr>
          <p:cNvPr id="18" name="Billede 17"/>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2781154" y="2342"/>
            <a:ext cx="2634580" cy="1481211"/>
          </a:xfrm>
          <a:prstGeom prst="rect">
            <a:avLst/>
          </a:prstGeom>
          <a:ln w="3175">
            <a:solidFill>
              <a:schemeClr val="accent5"/>
            </a:solidFill>
          </a:ln>
        </p:spPr>
      </p:pic>
    </p:spTree>
    <p:extLst>
      <p:ext uri="{BB962C8B-B14F-4D97-AF65-F5344CB8AC3E}">
        <p14:creationId xmlns:p14="http://schemas.microsoft.com/office/powerpoint/2010/main" val="257725267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preserve="1" userDrawn="1">
  <p:cSld name="Kapitel med farvet baggrund">
    <p:spTree>
      <p:nvGrpSpPr>
        <p:cNvPr id="1" name=""/>
        <p:cNvGrpSpPr/>
        <p:nvPr/>
      </p:nvGrpSpPr>
      <p:grpSpPr>
        <a:xfrm>
          <a:off x="0" y="0"/>
          <a:ext cx="0" cy="0"/>
          <a:chOff x="0" y="0"/>
          <a:chExt cx="0" cy="0"/>
        </a:xfrm>
      </p:grpSpPr>
      <p:sp>
        <p:nvSpPr>
          <p:cNvPr id="3" name="Rektangel 2"/>
          <p:cNvSpPr/>
          <p:nvPr userDrawn="1"/>
        </p:nvSpPr>
        <p:spPr>
          <a:xfrm>
            <a:off x="0" y="0"/>
            <a:ext cx="12192000" cy="6858000"/>
          </a:xfrm>
          <a:prstGeom prst="rect">
            <a:avLst/>
          </a:prstGeom>
          <a:solidFill>
            <a:srgbClr val="003B7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sz="1800"/>
          </a:p>
        </p:txBody>
      </p:sp>
      <p:sp>
        <p:nvSpPr>
          <p:cNvPr id="8" name="Pladsholder til dato 7"/>
          <p:cNvSpPr>
            <a:spLocks noGrp="1"/>
          </p:cNvSpPr>
          <p:nvPr>
            <p:ph type="dt" sz="half" idx="10"/>
          </p:nvPr>
        </p:nvSpPr>
        <p:spPr/>
        <p:txBody>
          <a:bodyPr/>
          <a:lstStyle>
            <a:lvl1pPr>
              <a:defRPr>
                <a:solidFill>
                  <a:schemeClr val="bg1"/>
                </a:solidFill>
              </a:defRPr>
            </a:lvl1pPr>
          </a:lstStyle>
          <a:p>
            <a:r>
              <a:rPr lang="da-DK" smtClean="0"/>
              <a:t>Fælleskommunal digital handlingsplan</a:t>
            </a:r>
            <a:endParaRPr lang="en-GB" dirty="0"/>
          </a:p>
        </p:txBody>
      </p:sp>
      <p:sp>
        <p:nvSpPr>
          <p:cNvPr id="9" name="Pladsholder til sidefod 8"/>
          <p:cNvSpPr>
            <a:spLocks noGrp="1"/>
          </p:cNvSpPr>
          <p:nvPr>
            <p:ph type="ftr" sz="quarter" idx="11"/>
          </p:nvPr>
        </p:nvSpPr>
        <p:spPr/>
        <p:txBody>
          <a:bodyPr/>
          <a:lstStyle>
            <a:lvl1pPr>
              <a:defRPr>
                <a:solidFill>
                  <a:schemeClr val="bg1"/>
                </a:solidFill>
              </a:defRPr>
            </a:lvl1pPr>
          </a:lstStyle>
          <a:p>
            <a:r>
              <a:rPr lang="da-DK" smtClean="0"/>
              <a:t>Fælleskommunal digital handlingsplan</a:t>
            </a:r>
            <a:endParaRPr lang="en-GB" dirty="0"/>
          </a:p>
        </p:txBody>
      </p:sp>
      <p:sp>
        <p:nvSpPr>
          <p:cNvPr id="10" name="Pladsholder til slidenummer 9"/>
          <p:cNvSpPr>
            <a:spLocks noGrp="1"/>
          </p:cNvSpPr>
          <p:nvPr>
            <p:ph type="sldNum" sz="quarter" idx="12"/>
          </p:nvPr>
        </p:nvSpPr>
        <p:spPr/>
        <p:txBody>
          <a:bodyPr/>
          <a:lstStyle>
            <a:lvl1pPr>
              <a:defRPr>
                <a:solidFill>
                  <a:schemeClr val="bg1"/>
                </a:solidFill>
              </a:defRPr>
            </a:lvl1pPr>
          </a:lstStyle>
          <a:p>
            <a:fld id="{45D37B1E-C366-494F-A587-962AD9AABC83}" type="slidenum">
              <a:rPr lang="en-GB" smtClean="0"/>
              <a:pPr/>
              <a:t>‹nr.›</a:t>
            </a:fld>
            <a:endParaRPr lang="en-GB" dirty="0"/>
          </a:p>
        </p:txBody>
      </p:sp>
      <p:sp>
        <p:nvSpPr>
          <p:cNvPr id="12" name="TextBox 7"/>
          <p:cNvSpPr txBox="1"/>
          <p:nvPr userDrawn="1"/>
        </p:nvSpPr>
        <p:spPr>
          <a:xfrm>
            <a:off x="-2059426" y="1548000"/>
            <a:ext cx="1952625" cy="1231106"/>
          </a:xfrm>
          <a:prstGeom prst="rect">
            <a:avLst/>
          </a:prstGeom>
          <a:noFill/>
        </p:spPr>
        <p:txBody>
          <a:bodyPr wrap="square" lIns="0" tIns="0" rIns="0" bIns="0">
            <a:spAutoFit/>
          </a:bodyPr>
          <a:lst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eaLnBrk="1" hangingPunct="1">
              <a:spcBef>
                <a:spcPts val="0"/>
              </a:spcBef>
              <a:spcAft>
                <a:spcPts val="600"/>
              </a:spcAft>
              <a:defRPr/>
            </a:pPr>
            <a:r>
              <a:rPr lang="en-GB" sz="1000" b="1" noProof="1" smtClean="0">
                <a:solidFill>
                  <a:schemeClr val="tx1">
                    <a:lumMod val="75000"/>
                    <a:lumOff val="25000"/>
                  </a:schemeClr>
                </a:solidFill>
                <a:latin typeface="Arial" panose="020B0604020202020204" pitchFamily="34" charset="0"/>
                <a:cs typeface="Arial" panose="020B0604020202020204" pitchFamily="34" charset="0"/>
              </a:rPr>
              <a:t>Kapitel med farvet baggrund</a:t>
            </a:r>
          </a:p>
          <a:p>
            <a:pPr algn="r" eaLnBrk="1" hangingPunct="1">
              <a:spcBef>
                <a:spcPts val="0"/>
              </a:spcBef>
              <a:spcAft>
                <a:spcPts val="300"/>
              </a:spcAft>
              <a:defRPr/>
            </a:pPr>
            <a:endParaRPr lang="en-GB" sz="1000" b="1" noProof="1" smtClean="0">
              <a:solidFill>
                <a:schemeClr val="tx1">
                  <a:lumMod val="75000"/>
                  <a:lumOff val="25000"/>
                </a:schemeClr>
              </a:solidFill>
              <a:latin typeface="Arial" panose="020B0604020202020204" pitchFamily="34" charset="0"/>
              <a:cs typeface="Arial" panose="020B0604020202020204" pitchFamily="34" charset="0"/>
            </a:endParaRPr>
          </a:p>
          <a:p>
            <a:pPr algn="r" eaLnBrk="1" hangingPunct="1">
              <a:spcBef>
                <a:spcPts val="0"/>
              </a:spcBef>
              <a:spcAft>
                <a:spcPts val="300"/>
              </a:spcAft>
              <a:defRPr/>
            </a:pPr>
            <a:r>
              <a:rPr lang="da-DK" sz="1000" b="0" noProof="1" smtClean="0">
                <a:solidFill>
                  <a:schemeClr val="tx1">
                    <a:lumMod val="75000"/>
                    <a:lumOff val="25000"/>
                  </a:schemeClr>
                </a:solidFill>
                <a:latin typeface="Arial" panose="020B0604020202020204" pitchFamily="34" charset="0"/>
                <a:cs typeface="Arial" panose="020B0604020202020204" pitchFamily="34" charset="0"/>
              </a:rPr>
              <a:t>Kapiteldias anvendes </a:t>
            </a:r>
            <a:br>
              <a:rPr lang="da-DK" sz="1000" b="0" noProof="1" smtClean="0">
                <a:solidFill>
                  <a:schemeClr val="tx1">
                    <a:lumMod val="75000"/>
                    <a:lumOff val="25000"/>
                  </a:schemeClr>
                </a:solidFill>
                <a:latin typeface="Arial" panose="020B0604020202020204" pitchFamily="34" charset="0"/>
                <a:cs typeface="Arial" panose="020B0604020202020204" pitchFamily="34" charset="0"/>
              </a:rPr>
            </a:br>
            <a:r>
              <a:rPr lang="da-DK" sz="1000" b="0" noProof="1" smtClean="0">
                <a:solidFill>
                  <a:schemeClr val="tx1">
                    <a:lumMod val="75000"/>
                    <a:lumOff val="25000"/>
                  </a:schemeClr>
                </a:solidFill>
                <a:latin typeface="Arial" panose="020B0604020202020204" pitchFamily="34" charset="0"/>
                <a:cs typeface="Arial" panose="020B0604020202020204" pitchFamily="34" charset="0"/>
              </a:rPr>
              <a:t>som skilleark i forhold til </a:t>
            </a:r>
            <a:br>
              <a:rPr lang="da-DK" sz="1000" b="0" noProof="1" smtClean="0">
                <a:solidFill>
                  <a:schemeClr val="tx1">
                    <a:lumMod val="75000"/>
                    <a:lumOff val="25000"/>
                  </a:schemeClr>
                </a:solidFill>
                <a:latin typeface="Arial" panose="020B0604020202020204" pitchFamily="34" charset="0"/>
                <a:cs typeface="Arial" panose="020B0604020202020204" pitchFamily="34" charset="0"/>
              </a:rPr>
            </a:br>
            <a:r>
              <a:rPr lang="da-DK" sz="1000" b="0" noProof="1" smtClean="0">
                <a:solidFill>
                  <a:schemeClr val="tx1">
                    <a:lumMod val="75000"/>
                    <a:lumOff val="25000"/>
                  </a:schemeClr>
                </a:solidFill>
                <a:latin typeface="Arial" panose="020B0604020202020204" pitchFamily="34" charset="0"/>
                <a:cs typeface="Arial" panose="020B0604020202020204" pitchFamily="34" charset="0"/>
              </a:rPr>
              <a:t>oplæggets emner</a:t>
            </a:r>
          </a:p>
          <a:p>
            <a:pPr marL="0" marR="0" indent="0" algn="r" defTabSz="914400" rtl="0" eaLnBrk="1" fontAlgn="auto" latinLnBrk="0" hangingPunct="1">
              <a:lnSpc>
                <a:spcPct val="100000"/>
              </a:lnSpc>
              <a:spcBef>
                <a:spcPts val="0"/>
              </a:spcBef>
              <a:spcAft>
                <a:spcPts val="300"/>
              </a:spcAft>
              <a:buClrTx/>
              <a:buSzTx/>
              <a:buFontTx/>
              <a:buNone/>
              <a:tabLst/>
              <a:defRPr/>
            </a:pPr>
            <a:r>
              <a:rPr lang="da-DK" sz="1000" kern="1200" dirty="0" smtClean="0">
                <a:solidFill>
                  <a:schemeClr val="tx1"/>
                </a:solidFill>
                <a:effectLst/>
                <a:latin typeface="Arial" panose="020B0604020202020204" pitchFamily="34" charset="0"/>
                <a:ea typeface="+mn-ea"/>
                <a:cs typeface="Arial" panose="020B0604020202020204" pitchFamily="34" charset="0"/>
              </a:rPr>
              <a:t>Skriv kapitelnummer i 0X / </a:t>
            </a:r>
            <a:br>
              <a:rPr lang="da-DK" sz="1000" kern="1200" dirty="0" smtClean="0">
                <a:solidFill>
                  <a:schemeClr val="tx1"/>
                </a:solidFill>
                <a:effectLst/>
                <a:latin typeface="Arial" panose="020B0604020202020204" pitchFamily="34" charset="0"/>
                <a:ea typeface="+mn-ea"/>
                <a:cs typeface="Arial" panose="020B0604020202020204" pitchFamily="34" charset="0"/>
              </a:rPr>
            </a:br>
            <a:r>
              <a:rPr lang="da-DK" sz="1000" kern="1200" dirty="0" smtClean="0">
                <a:solidFill>
                  <a:schemeClr val="tx1"/>
                </a:solidFill>
                <a:effectLst/>
                <a:latin typeface="Arial" panose="020B0604020202020204" pitchFamily="34" charset="0"/>
                <a:ea typeface="+mn-ea"/>
                <a:cs typeface="Arial" panose="020B0604020202020204" pitchFamily="34" charset="0"/>
              </a:rPr>
              <a:t>og indsæt overskriften for kapitlet</a:t>
            </a:r>
            <a:endParaRPr lang="en-GB" sz="1000" b="0" noProof="1" smtClean="0">
              <a:solidFill>
                <a:schemeClr val="tx1">
                  <a:lumMod val="75000"/>
                  <a:lumOff val="25000"/>
                </a:schemeClr>
              </a:solidFill>
              <a:latin typeface="Arial" panose="020B0604020202020204" pitchFamily="34" charset="0"/>
              <a:cs typeface="Arial" panose="020B0604020202020204" pitchFamily="34" charset="0"/>
            </a:endParaRPr>
          </a:p>
        </p:txBody>
      </p:sp>
      <p:sp>
        <p:nvSpPr>
          <p:cNvPr id="13" name="Title 1"/>
          <p:cNvSpPr>
            <a:spLocks noGrp="1"/>
          </p:cNvSpPr>
          <p:nvPr>
            <p:ph type="title" hasCustomPrompt="1"/>
          </p:nvPr>
        </p:nvSpPr>
        <p:spPr>
          <a:xfrm>
            <a:off x="1908175" y="2390290"/>
            <a:ext cx="7561263" cy="3310530"/>
          </a:xfrm>
        </p:spPr>
        <p:txBody>
          <a:bodyPr anchor="t" anchorCtr="0"/>
          <a:lstStyle>
            <a:lvl1pPr>
              <a:lnSpc>
                <a:spcPct val="80000"/>
              </a:lnSpc>
              <a:defRPr sz="5000" b="0" cap="all" spc="-100" baseline="0">
                <a:solidFill>
                  <a:schemeClr val="bg1"/>
                </a:solidFill>
              </a:defRPr>
            </a:lvl1pPr>
          </a:lstStyle>
          <a:p>
            <a:r>
              <a:rPr lang="da-DK" noProof="0" dirty="0" smtClean="0"/>
              <a:t>Indsæt tekst eller statement I flere linjer</a:t>
            </a:r>
            <a:endParaRPr lang="da-DK" noProof="0" dirty="0"/>
          </a:p>
        </p:txBody>
      </p:sp>
      <p:sp>
        <p:nvSpPr>
          <p:cNvPr id="14" name="Pladsholder til tekst 2"/>
          <p:cNvSpPr>
            <a:spLocks noGrp="1"/>
          </p:cNvSpPr>
          <p:nvPr>
            <p:ph type="body" sz="quarter" idx="13" hasCustomPrompt="1"/>
          </p:nvPr>
        </p:nvSpPr>
        <p:spPr>
          <a:xfrm>
            <a:off x="1908175" y="1478703"/>
            <a:ext cx="7561263" cy="914400"/>
          </a:xfrm>
        </p:spPr>
        <p:txBody>
          <a:bodyPr anchor="b" anchorCtr="0"/>
          <a:lstStyle>
            <a:lvl1pPr>
              <a:lnSpc>
                <a:spcPct val="80000"/>
              </a:lnSpc>
              <a:defRPr sz="5000" cap="all" spc="-100" baseline="0">
                <a:solidFill>
                  <a:schemeClr val="bg1"/>
                </a:solidFill>
                <a:latin typeface="Arial Black" panose="020B0A04020102020204" pitchFamily="34" charset="0"/>
              </a:defRPr>
            </a:lvl1pPr>
          </a:lstStyle>
          <a:p>
            <a:pPr lvl="0"/>
            <a:r>
              <a:rPr lang="da-DK" dirty="0" smtClean="0"/>
              <a:t>0X /</a:t>
            </a:r>
          </a:p>
        </p:txBody>
      </p:sp>
      <p:pic>
        <p:nvPicPr>
          <p:cNvPr id="17" name="Billede 1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781154" y="2342"/>
            <a:ext cx="2634580" cy="1481211"/>
          </a:xfrm>
          <a:prstGeom prst="rect">
            <a:avLst/>
          </a:prstGeom>
          <a:ln w="3175">
            <a:solidFill>
              <a:schemeClr val="accent5"/>
            </a:solidFill>
          </a:ln>
        </p:spPr>
      </p:pic>
      <p:pic>
        <p:nvPicPr>
          <p:cNvPr id="18" name="Logo"/>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395999" y="6047999"/>
            <a:ext cx="689233" cy="417600"/>
          </a:xfrm>
          <a:prstGeom prst="rect">
            <a:avLst/>
          </a:prstGeom>
        </p:spPr>
      </p:pic>
    </p:spTree>
    <p:extLst>
      <p:ext uri="{BB962C8B-B14F-4D97-AF65-F5344CB8AC3E}">
        <p14:creationId xmlns:p14="http://schemas.microsoft.com/office/powerpoint/2010/main" val="26133022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preserve="1" userDrawn="1">
  <p:cSld name="Kapitel med billede">
    <p:spTree>
      <p:nvGrpSpPr>
        <p:cNvPr id="1" name=""/>
        <p:cNvGrpSpPr/>
        <p:nvPr/>
      </p:nvGrpSpPr>
      <p:grpSpPr>
        <a:xfrm>
          <a:off x="0" y="0"/>
          <a:ext cx="0" cy="0"/>
          <a:chOff x="0" y="0"/>
          <a:chExt cx="0" cy="0"/>
        </a:xfrm>
      </p:grpSpPr>
      <p:sp>
        <p:nvSpPr>
          <p:cNvPr id="9" name="Pladsholder til billede 2"/>
          <p:cNvSpPr>
            <a:spLocks noGrp="1"/>
          </p:cNvSpPr>
          <p:nvPr>
            <p:ph type="pic" sz="quarter" idx="13" hasCustomPrompt="1"/>
          </p:nvPr>
        </p:nvSpPr>
        <p:spPr>
          <a:xfrm>
            <a:off x="0" y="0"/>
            <a:ext cx="12192000" cy="6858000"/>
          </a:xfrm>
          <a:solidFill>
            <a:srgbClr val="9B9B9B"/>
          </a:solidFill>
        </p:spPr>
        <p:txBody>
          <a:bodyPr tIns="0" bIns="612000" anchor="b" anchorCtr="0"/>
          <a:lstStyle>
            <a:lvl1pPr algn="ctr">
              <a:defRPr b="0">
                <a:solidFill>
                  <a:schemeClr val="bg1"/>
                </a:solidFill>
              </a:defRPr>
            </a:lvl1pPr>
          </a:lstStyle>
          <a:p>
            <a:r>
              <a:rPr lang="da-DK" noProof="0" dirty="0" smtClean="0"/>
              <a:t>Klik her og indsæt baggrundsbillede via fanen INDSÆT / Billeder</a:t>
            </a:r>
            <a:endParaRPr lang="da-DK" noProof="0" dirty="0"/>
          </a:p>
        </p:txBody>
      </p:sp>
      <p:sp>
        <p:nvSpPr>
          <p:cNvPr id="10" name="Pladsholder til dato 9"/>
          <p:cNvSpPr>
            <a:spLocks noGrp="1"/>
          </p:cNvSpPr>
          <p:nvPr>
            <p:ph type="dt" sz="half" idx="14"/>
          </p:nvPr>
        </p:nvSpPr>
        <p:spPr/>
        <p:txBody>
          <a:bodyPr/>
          <a:lstStyle>
            <a:lvl1pPr>
              <a:defRPr>
                <a:solidFill>
                  <a:schemeClr val="bg1"/>
                </a:solidFill>
              </a:defRPr>
            </a:lvl1pPr>
          </a:lstStyle>
          <a:p>
            <a:r>
              <a:rPr lang="da-DK" smtClean="0"/>
              <a:t>Fælleskommunal digital handlingsplan</a:t>
            </a:r>
            <a:endParaRPr lang="en-GB" dirty="0"/>
          </a:p>
        </p:txBody>
      </p:sp>
      <p:sp>
        <p:nvSpPr>
          <p:cNvPr id="11" name="Pladsholder til sidefod 10"/>
          <p:cNvSpPr>
            <a:spLocks noGrp="1"/>
          </p:cNvSpPr>
          <p:nvPr>
            <p:ph type="ftr" sz="quarter" idx="15"/>
          </p:nvPr>
        </p:nvSpPr>
        <p:spPr/>
        <p:txBody>
          <a:bodyPr/>
          <a:lstStyle>
            <a:lvl1pPr>
              <a:defRPr>
                <a:solidFill>
                  <a:schemeClr val="bg1"/>
                </a:solidFill>
              </a:defRPr>
            </a:lvl1pPr>
          </a:lstStyle>
          <a:p>
            <a:r>
              <a:rPr lang="da-DK" smtClean="0"/>
              <a:t>Fælleskommunal digital handlingsplan</a:t>
            </a:r>
            <a:endParaRPr lang="en-GB" dirty="0"/>
          </a:p>
        </p:txBody>
      </p:sp>
      <p:sp>
        <p:nvSpPr>
          <p:cNvPr id="12" name="Pladsholder til slidenummer 11"/>
          <p:cNvSpPr>
            <a:spLocks noGrp="1"/>
          </p:cNvSpPr>
          <p:nvPr>
            <p:ph type="sldNum" sz="quarter" idx="16"/>
          </p:nvPr>
        </p:nvSpPr>
        <p:spPr/>
        <p:txBody>
          <a:bodyPr/>
          <a:lstStyle>
            <a:lvl1pPr>
              <a:defRPr>
                <a:solidFill>
                  <a:schemeClr val="bg1"/>
                </a:solidFill>
              </a:defRPr>
            </a:lvl1pPr>
          </a:lstStyle>
          <a:p>
            <a:fld id="{45D37B1E-C366-494F-A587-962AD9AABC83}" type="slidenum">
              <a:rPr lang="en-GB" smtClean="0"/>
              <a:pPr/>
              <a:t>‹nr.›</a:t>
            </a:fld>
            <a:endParaRPr lang="en-GB" dirty="0"/>
          </a:p>
        </p:txBody>
      </p:sp>
      <p:sp>
        <p:nvSpPr>
          <p:cNvPr id="23" name="Pladsholder til tekst 11"/>
          <p:cNvSpPr>
            <a:spLocks noGrp="1"/>
          </p:cNvSpPr>
          <p:nvPr>
            <p:ph type="body" sz="quarter" idx="17" hasCustomPrompt="1"/>
          </p:nvPr>
        </p:nvSpPr>
        <p:spPr>
          <a:xfrm>
            <a:off x="394034" y="6048000"/>
            <a:ext cx="691200" cy="417600"/>
          </a:xfrm>
          <a:blipFill>
            <a:blip r:embed="rId2"/>
            <a:stretch>
              <a:fillRect/>
            </a:stretch>
          </a:blipFill>
        </p:spPr>
        <p:txBody>
          <a:bodyPr/>
          <a:lstStyle>
            <a:lvl1pPr>
              <a:defRPr sz="100" b="0">
                <a:solidFill>
                  <a:schemeClr val="bg1"/>
                </a:solidFill>
              </a:defRPr>
            </a:lvl1pPr>
          </a:lstStyle>
          <a:p>
            <a:pPr lvl="0"/>
            <a:r>
              <a:rPr lang="da-DK" dirty="0" smtClean="0"/>
              <a:t>.</a:t>
            </a:r>
          </a:p>
        </p:txBody>
      </p:sp>
      <p:pic>
        <p:nvPicPr>
          <p:cNvPr id="24" name="Billede 23"/>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2779620" y="2342"/>
            <a:ext cx="2631513" cy="1481211"/>
          </a:xfrm>
          <a:prstGeom prst="rect">
            <a:avLst/>
          </a:prstGeom>
          <a:ln w="3175">
            <a:solidFill>
              <a:schemeClr val="accent5"/>
            </a:solidFill>
          </a:ln>
        </p:spPr>
      </p:pic>
      <p:sp>
        <p:nvSpPr>
          <p:cNvPr id="16" name="TextBox 7"/>
          <p:cNvSpPr txBox="1"/>
          <p:nvPr userDrawn="1"/>
        </p:nvSpPr>
        <p:spPr>
          <a:xfrm>
            <a:off x="-2059426" y="1548000"/>
            <a:ext cx="1952625" cy="1231106"/>
          </a:xfrm>
          <a:prstGeom prst="rect">
            <a:avLst/>
          </a:prstGeom>
          <a:noFill/>
        </p:spPr>
        <p:txBody>
          <a:bodyPr wrap="square" lIns="0" tIns="0" rIns="0" bIns="0">
            <a:spAutoFit/>
          </a:bodyPr>
          <a:lst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eaLnBrk="1" hangingPunct="1">
              <a:spcBef>
                <a:spcPts val="0"/>
              </a:spcBef>
              <a:spcAft>
                <a:spcPts val="600"/>
              </a:spcAft>
              <a:defRPr/>
            </a:pPr>
            <a:r>
              <a:rPr lang="en-GB" sz="1000" b="1" noProof="1" smtClean="0">
                <a:solidFill>
                  <a:schemeClr val="tx1">
                    <a:lumMod val="75000"/>
                    <a:lumOff val="25000"/>
                  </a:schemeClr>
                </a:solidFill>
                <a:latin typeface="Arial" panose="020B0604020202020204" pitchFamily="34" charset="0"/>
                <a:cs typeface="Arial" panose="020B0604020202020204" pitchFamily="34" charset="0"/>
              </a:rPr>
              <a:t>Kapitel med billede</a:t>
            </a:r>
          </a:p>
          <a:p>
            <a:pPr algn="r" eaLnBrk="1" hangingPunct="1">
              <a:spcBef>
                <a:spcPts val="0"/>
              </a:spcBef>
              <a:spcAft>
                <a:spcPts val="300"/>
              </a:spcAft>
              <a:defRPr/>
            </a:pPr>
            <a:endParaRPr lang="en-GB" sz="1000" b="1" noProof="1" smtClean="0">
              <a:solidFill>
                <a:schemeClr val="tx1">
                  <a:lumMod val="75000"/>
                  <a:lumOff val="25000"/>
                </a:schemeClr>
              </a:solidFill>
              <a:latin typeface="Arial" panose="020B0604020202020204" pitchFamily="34" charset="0"/>
              <a:cs typeface="Arial" panose="020B0604020202020204" pitchFamily="34" charset="0"/>
            </a:endParaRPr>
          </a:p>
          <a:p>
            <a:pPr algn="r" eaLnBrk="1" hangingPunct="1">
              <a:spcBef>
                <a:spcPts val="0"/>
              </a:spcBef>
              <a:spcAft>
                <a:spcPts val="300"/>
              </a:spcAft>
              <a:defRPr/>
            </a:pPr>
            <a:r>
              <a:rPr lang="da-DK" sz="1000" b="0" noProof="1" smtClean="0">
                <a:solidFill>
                  <a:schemeClr val="tx1">
                    <a:lumMod val="75000"/>
                    <a:lumOff val="25000"/>
                  </a:schemeClr>
                </a:solidFill>
                <a:latin typeface="Arial" panose="020B0604020202020204" pitchFamily="34" charset="0"/>
                <a:cs typeface="Arial" panose="020B0604020202020204" pitchFamily="34" charset="0"/>
              </a:rPr>
              <a:t>Kapiteldias anvendes </a:t>
            </a:r>
            <a:br>
              <a:rPr lang="da-DK" sz="1000" b="0" noProof="1" smtClean="0">
                <a:solidFill>
                  <a:schemeClr val="tx1">
                    <a:lumMod val="75000"/>
                    <a:lumOff val="25000"/>
                  </a:schemeClr>
                </a:solidFill>
                <a:latin typeface="Arial" panose="020B0604020202020204" pitchFamily="34" charset="0"/>
                <a:cs typeface="Arial" panose="020B0604020202020204" pitchFamily="34" charset="0"/>
              </a:rPr>
            </a:br>
            <a:r>
              <a:rPr lang="da-DK" sz="1000" b="0" noProof="1" smtClean="0">
                <a:solidFill>
                  <a:schemeClr val="tx1">
                    <a:lumMod val="75000"/>
                    <a:lumOff val="25000"/>
                  </a:schemeClr>
                </a:solidFill>
                <a:latin typeface="Arial" panose="020B0604020202020204" pitchFamily="34" charset="0"/>
                <a:cs typeface="Arial" panose="020B0604020202020204" pitchFamily="34" charset="0"/>
              </a:rPr>
              <a:t>som skilleark i forhold til </a:t>
            </a:r>
            <a:br>
              <a:rPr lang="da-DK" sz="1000" b="0" noProof="1" smtClean="0">
                <a:solidFill>
                  <a:schemeClr val="tx1">
                    <a:lumMod val="75000"/>
                    <a:lumOff val="25000"/>
                  </a:schemeClr>
                </a:solidFill>
                <a:latin typeface="Arial" panose="020B0604020202020204" pitchFamily="34" charset="0"/>
                <a:cs typeface="Arial" panose="020B0604020202020204" pitchFamily="34" charset="0"/>
              </a:rPr>
            </a:br>
            <a:r>
              <a:rPr lang="da-DK" sz="1000" b="0" noProof="1" smtClean="0">
                <a:solidFill>
                  <a:schemeClr val="tx1">
                    <a:lumMod val="75000"/>
                    <a:lumOff val="25000"/>
                  </a:schemeClr>
                </a:solidFill>
                <a:latin typeface="Arial" panose="020B0604020202020204" pitchFamily="34" charset="0"/>
                <a:cs typeface="Arial" panose="020B0604020202020204" pitchFamily="34" charset="0"/>
              </a:rPr>
              <a:t>oplæggets emner</a:t>
            </a:r>
          </a:p>
          <a:p>
            <a:pPr marL="0" marR="0" indent="0" algn="r" defTabSz="914400" rtl="0" eaLnBrk="1" fontAlgn="auto" latinLnBrk="0" hangingPunct="1">
              <a:lnSpc>
                <a:spcPct val="100000"/>
              </a:lnSpc>
              <a:spcBef>
                <a:spcPts val="0"/>
              </a:spcBef>
              <a:spcAft>
                <a:spcPts val="300"/>
              </a:spcAft>
              <a:buClrTx/>
              <a:buSzTx/>
              <a:buFontTx/>
              <a:buNone/>
              <a:tabLst/>
              <a:defRPr/>
            </a:pPr>
            <a:r>
              <a:rPr lang="da-DK" sz="1000" kern="1200" dirty="0" smtClean="0">
                <a:solidFill>
                  <a:schemeClr val="tx1"/>
                </a:solidFill>
                <a:effectLst/>
                <a:latin typeface="Arial" panose="020B0604020202020204" pitchFamily="34" charset="0"/>
                <a:ea typeface="+mn-ea"/>
                <a:cs typeface="Arial" panose="020B0604020202020204" pitchFamily="34" charset="0"/>
              </a:rPr>
              <a:t>Skriv kapitelnummer i 0X / </a:t>
            </a:r>
            <a:br>
              <a:rPr lang="da-DK" sz="1000" kern="1200" dirty="0" smtClean="0">
                <a:solidFill>
                  <a:schemeClr val="tx1"/>
                </a:solidFill>
                <a:effectLst/>
                <a:latin typeface="Arial" panose="020B0604020202020204" pitchFamily="34" charset="0"/>
                <a:ea typeface="+mn-ea"/>
                <a:cs typeface="Arial" panose="020B0604020202020204" pitchFamily="34" charset="0"/>
              </a:rPr>
            </a:br>
            <a:r>
              <a:rPr lang="da-DK" sz="1000" kern="1200" dirty="0" smtClean="0">
                <a:solidFill>
                  <a:schemeClr val="tx1"/>
                </a:solidFill>
                <a:effectLst/>
                <a:latin typeface="Arial" panose="020B0604020202020204" pitchFamily="34" charset="0"/>
                <a:ea typeface="+mn-ea"/>
                <a:cs typeface="Arial" panose="020B0604020202020204" pitchFamily="34" charset="0"/>
              </a:rPr>
              <a:t>og indsæt overskriften for kapitlet</a:t>
            </a:r>
            <a:endParaRPr lang="en-GB" sz="1000" b="0" noProof="1" smtClean="0">
              <a:solidFill>
                <a:schemeClr val="tx1">
                  <a:lumMod val="75000"/>
                  <a:lumOff val="25000"/>
                </a:schemeClr>
              </a:solidFill>
              <a:latin typeface="Arial" panose="020B0604020202020204" pitchFamily="34" charset="0"/>
              <a:cs typeface="Arial" panose="020B0604020202020204" pitchFamily="34" charset="0"/>
            </a:endParaRPr>
          </a:p>
        </p:txBody>
      </p:sp>
      <p:grpSp>
        <p:nvGrpSpPr>
          <p:cNvPr id="17" name="Gruppe 16"/>
          <p:cNvGrpSpPr/>
          <p:nvPr userDrawn="1"/>
        </p:nvGrpSpPr>
        <p:grpSpPr>
          <a:xfrm>
            <a:off x="-2781153" y="3198331"/>
            <a:ext cx="2641303" cy="2582758"/>
            <a:chOff x="-2748102" y="1898650"/>
            <a:chExt cx="2641303" cy="2582758"/>
          </a:xfrm>
        </p:grpSpPr>
        <p:sp>
          <p:nvSpPr>
            <p:cNvPr id="18" name="TextBox 5"/>
            <p:cNvSpPr txBox="1">
              <a:spLocks noChangeArrowheads="1"/>
            </p:cNvSpPr>
            <p:nvPr userDrawn="1"/>
          </p:nvSpPr>
          <p:spPr bwMode="auto">
            <a:xfrm>
              <a:off x="-2748102" y="1898650"/>
              <a:ext cx="2641303" cy="25827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spcAft>
                  <a:spcPts val="300"/>
                </a:spcAft>
                <a:defRPr/>
              </a:pPr>
              <a:r>
                <a:rPr lang="da-DK" sz="1000" b="1" noProof="1" smtClean="0">
                  <a:solidFill>
                    <a:schemeClr val="tx1">
                      <a:lumMod val="75000"/>
                      <a:lumOff val="25000"/>
                    </a:schemeClr>
                  </a:solidFill>
                </a:rPr>
                <a:t>Indsæt baggrundsbillede</a:t>
              </a:r>
            </a:p>
            <a:p>
              <a:pPr algn="r" eaLnBrk="1" hangingPunct="1">
                <a:spcBef>
                  <a:spcPts val="0"/>
                </a:spcBef>
                <a:spcAft>
                  <a:spcPts val="240"/>
                </a:spcAft>
                <a:defRPr/>
              </a:pPr>
              <a:r>
                <a:rPr lang="da-DK" sz="1000" b="1" noProof="1" smtClean="0">
                  <a:solidFill>
                    <a:schemeClr val="tx1">
                      <a:lumMod val="75000"/>
                      <a:lumOff val="25000"/>
                    </a:schemeClr>
                  </a:solidFill>
                </a:rPr>
                <a:t>1.</a:t>
              </a:r>
              <a:r>
                <a:rPr lang="da-DK" sz="1000" noProof="1" smtClean="0">
                  <a:solidFill>
                    <a:schemeClr val="tx1">
                      <a:lumMod val="75000"/>
                      <a:lumOff val="25000"/>
                    </a:schemeClr>
                  </a:solidFill>
                </a:rPr>
                <a:t> Klik på den grå baggrund</a:t>
              </a:r>
            </a:p>
            <a:p>
              <a:pPr algn="r" eaLnBrk="1" hangingPunct="1">
                <a:spcBef>
                  <a:spcPts val="0"/>
                </a:spcBef>
                <a:spcAft>
                  <a:spcPts val="240"/>
                </a:spcAft>
                <a:defRPr/>
              </a:pPr>
              <a:r>
                <a:rPr lang="da-DK" sz="1000" b="1" noProof="1" smtClean="0">
                  <a:solidFill>
                    <a:schemeClr val="tx1">
                      <a:lumMod val="75000"/>
                      <a:lumOff val="25000"/>
                    </a:schemeClr>
                  </a:solidFill>
                </a:rPr>
                <a:t>2. </a:t>
              </a:r>
              <a:r>
                <a:rPr lang="da-DK" sz="1000" b="0" noProof="1" smtClean="0">
                  <a:solidFill>
                    <a:schemeClr val="tx1">
                      <a:lumMod val="75000"/>
                      <a:lumOff val="25000"/>
                    </a:schemeClr>
                  </a:solidFill>
                </a:rPr>
                <a:t>Klik på fanen </a:t>
              </a:r>
              <a:r>
                <a:rPr lang="da-DK" sz="1000" b="1" noProof="1" smtClean="0">
                  <a:solidFill>
                    <a:schemeClr val="tx1">
                      <a:lumMod val="75000"/>
                      <a:lumOff val="25000"/>
                    </a:schemeClr>
                  </a:solidFill>
                </a:rPr>
                <a:t>INDSÆT</a:t>
              </a:r>
              <a:r>
                <a:rPr lang="da-DK" sz="1000" b="0" noProof="1" smtClean="0">
                  <a:solidFill>
                    <a:schemeClr val="tx1">
                      <a:lumMod val="75000"/>
                      <a:lumOff val="25000"/>
                    </a:schemeClr>
                  </a:solidFill>
                </a:rPr>
                <a:t> og </a:t>
              </a:r>
              <a:br>
                <a:rPr lang="da-DK" sz="1000" b="0" noProof="1" smtClean="0">
                  <a:solidFill>
                    <a:schemeClr val="tx1">
                      <a:lumMod val="75000"/>
                      <a:lumOff val="25000"/>
                    </a:schemeClr>
                  </a:solidFill>
                </a:rPr>
              </a:br>
              <a:r>
                <a:rPr lang="da-DK" sz="1000" b="0" noProof="1" smtClean="0">
                  <a:solidFill>
                    <a:schemeClr val="tx1">
                      <a:lumMod val="75000"/>
                      <a:lumOff val="25000"/>
                    </a:schemeClr>
                  </a:solidFill>
                </a:rPr>
                <a:t>klik på knappen Billeder </a:t>
              </a:r>
            </a:p>
            <a:p>
              <a:pPr algn="r" eaLnBrk="1" hangingPunct="1">
                <a:spcBef>
                  <a:spcPts val="0"/>
                </a:spcBef>
                <a:spcAft>
                  <a:spcPts val="240"/>
                </a:spcAft>
                <a:defRPr/>
              </a:pPr>
              <a:r>
                <a:rPr lang="da-DK" sz="1000" b="1" noProof="1" smtClean="0">
                  <a:solidFill>
                    <a:schemeClr val="tx1">
                      <a:lumMod val="75000"/>
                      <a:lumOff val="25000"/>
                    </a:schemeClr>
                  </a:solidFill>
                </a:rPr>
                <a:t>3. </a:t>
              </a:r>
              <a:r>
                <a:rPr lang="da-DK" sz="1000" b="0" noProof="1" smtClean="0">
                  <a:solidFill>
                    <a:schemeClr val="tx1">
                      <a:lumMod val="75000"/>
                      <a:lumOff val="25000"/>
                    </a:schemeClr>
                  </a:solidFill>
                </a:rPr>
                <a:t>Find ønsket</a:t>
              </a:r>
              <a:r>
                <a:rPr lang="da-DK" sz="1000" b="0" baseline="0" noProof="1" smtClean="0">
                  <a:solidFill>
                    <a:schemeClr val="tx1">
                      <a:lumMod val="75000"/>
                      <a:lumOff val="25000"/>
                    </a:schemeClr>
                  </a:solidFill>
                </a:rPr>
                <a:t> billede og klik </a:t>
              </a:r>
              <a:r>
                <a:rPr lang="da-DK" sz="1000" b="1" baseline="0" noProof="1" smtClean="0">
                  <a:solidFill>
                    <a:schemeClr val="tx1">
                      <a:lumMod val="75000"/>
                      <a:lumOff val="25000"/>
                    </a:schemeClr>
                  </a:solidFill>
                </a:rPr>
                <a:t>Indsæt</a:t>
              </a:r>
            </a:p>
            <a:p>
              <a:pPr algn="r" eaLnBrk="1" hangingPunct="1">
                <a:spcBef>
                  <a:spcPts val="0"/>
                </a:spcBef>
                <a:spcAft>
                  <a:spcPts val="240"/>
                </a:spcAft>
                <a:buFontTx/>
                <a:buNone/>
                <a:defRPr/>
              </a:pPr>
              <a:r>
                <a:rPr lang="da-DK" sz="1000" noProof="1" smtClean="0">
                  <a:solidFill>
                    <a:schemeClr val="tx1">
                      <a:lumMod val="75000"/>
                      <a:lumOff val="25000"/>
                    </a:schemeClr>
                  </a:solidFill>
                </a:rPr>
                <a:t>4. Klik </a:t>
              </a:r>
              <a:r>
                <a:rPr lang="da-DK" sz="1000" b="1" noProof="1" smtClean="0">
                  <a:solidFill>
                    <a:schemeClr val="tx1">
                      <a:lumMod val="75000"/>
                      <a:lumOff val="25000"/>
                    </a:schemeClr>
                  </a:solidFill>
                </a:rPr>
                <a:t>Beskær </a:t>
              </a:r>
              <a:r>
                <a:rPr lang="da-DK" sz="1000" noProof="1" smtClean="0">
                  <a:solidFill>
                    <a:schemeClr val="tx1">
                      <a:lumMod val="75000"/>
                      <a:lumOff val="25000"/>
                    </a:schemeClr>
                  </a:solidFill>
                </a:rPr>
                <a:t>for at ændre</a:t>
              </a:r>
            </a:p>
            <a:p>
              <a:pPr algn="r" eaLnBrk="1" hangingPunct="1">
                <a:spcBef>
                  <a:spcPts val="0"/>
                </a:spcBef>
                <a:spcAft>
                  <a:spcPts val="240"/>
                </a:spcAft>
                <a:buFontTx/>
                <a:buNone/>
                <a:defRPr/>
              </a:pPr>
              <a:r>
                <a:rPr lang="da-DK" sz="1000" noProof="1" smtClean="0">
                  <a:solidFill>
                    <a:schemeClr val="tx1">
                      <a:lumMod val="75000"/>
                      <a:lumOff val="25000"/>
                    </a:schemeClr>
                  </a:solidFill>
                </a:rPr>
                <a:t>billedets fokus/størrelse</a:t>
              </a:r>
            </a:p>
            <a:p>
              <a:pPr algn="r" eaLnBrk="1" hangingPunct="1">
                <a:spcBef>
                  <a:spcPct val="0"/>
                </a:spcBef>
                <a:spcAft>
                  <a:spcPts val="240"/>
                </a:spcAft>
                <a:buFontTx/>
                <a:buNone/>
                <a:defRPr/>
              </a:pPr>
              <a:r>
                <a:rPr lang="da-DK" altLang="da-DK" sz="1000" b="1" noProof="1" smtClean="0">
                  <a:solidFill>
                    <a:schemeClr val="tx1">
                      <a:lumMod val="75000"/>
                      <a:lumOff val="25000"/>
                    </a:schemeClr>
                  </a:solidFill>
                  <a:cs typeface="Arial" pitchFamily="34" charset="0"/>
                </a:rPr>
                <a:t>5. </a:t>
              </a:r>
              <a:r>
                <a:rPr lang="da-DK" altLang="da-DK" sz="1000" noProof="1" smtClean="0">
                  <a:solidFill>
                    <a:schemeClr val="tx1">
                      <a:lumMod val="75000"/>
                      <a:lumOff val="25000"/>
                    </a:schemeClr>
                  </a:solidFill>
                  <a:cs typeface="Arial" pitchFamily="34" charset="0"/>
                </a:rPr>
                <a:t>Ønsker du at skalere billedet, </a:t>
              </a:r>
              <a:br>
                <a:rPr lang="da-DK" altLang="da-DK" sz="1000" noProof="1" smtClean="0">
                  <a:solidFill>
                    <a:schemeClr val="tx1">
                      <a:lumMod val="75000"/>
                      <a:lumOff val="25000"/>
                    </a:schemeClr>
                  </a:solidFill>
                  <a:cs typeface="Arial" pitchFamily="34" charset="0"/>
                </a:rPr>
              </a:br>
              <a:r>
                <a:rPr lang="da-DK" altLang="da-DK" sz="1000" noProof="1" smtClean="0">
                  <a:solidFill>
                    <a:schemeClr val="tx1">
                      <a:lumMod val="75000"/>
                      <a:lumOff val="25000"/>
                    </a:schemeClr>
                  </a:solidFill>
                  <a:cs typeface="Arial" pitchFamily="34" charset="0"/>
                </a:rPr>
                <a:t>så hold </a:t>
              </a:r>
              <a:r>
                <a:rPr lang="da-DK" altLang="da-DK" sz="1000" b="1" noProof="1" smtClean="0">
                  <a:solidFill>
                    <a:schemeClr val="tx1">
                      <a:lumMod val="75000"/>
                      <a:lumOff val="25000"/>
                    </a:schemeClr>
                  </a:solidFill>
                  <a:cs typeface="Arial" pitchFamily="34" charset="0"/>
                </a:rPr>
                <a:t>SHIFT</a:t>
              </a:r>
              <a:r>
                <a:rPr lang="da-DK" altLang="da-DK" sz="1000" noProof="1" smtClean="0">
                  <a:solidFill>
                    <a:schemeClr val="tx1">
                      <a:lumMod val="75000"/>
                      <a:lumOff val="25000"/>
                    </a:schemeClr>
                  </a:solidFill>
                  <a:cs typeface="Arial" pitchFamily="34" charset="0"/>
                </a:rPr>
                <a:t>-knappen nede, mens </a:t>
              </a:r>
              <a:br>
                <a:rPr lang="da-DK" altLang="da-DK" sz="1000" noProof="1" smtClean="0">
                  <a:solidFill>
                    <a:schemeClr val="tx1">
                      <a:lumMod val="75000"/>
                      <a:lumOff val="25000"/>
                    </a:schemeClr>
                  </a:solidFill>
                  <a:cs typeface="Arial" pitchFamily="34" charset="0"/>
                </a:rPr>
              </a:br>
              <a:r>
                <a:rPr lang="da-DK" altLang="da-DK" sz="1000" noProof="1" smtClean="0">
                  <a:solidFill>
                    <a:schemeClr val="tx1">
                      <a:lumMod val="75000"/>
                      <a:lumOff val="25000"/>
                    </a:schemeClr>
                  </a:solidFill>
                  <a:cs typeface="Arial" pitchFamily="34" charset="0"/>
                </a:rPr>
                <a:t>der trækkes i billedets hjørner</a:t>
              </a:r>
            </a:p>
            <a:p>
              <a:pPr algn="r" eaLnBrk="1" hangingPunct="1">
                <a:spcBef>
                  <a:spcPct val="0"/>
                </a:spcBef>
                <a:spcAft>
                  <a:spcPts val="240"/>
                </a:spcAft>
                <a:buFontTx/>
                <a:buNone/>
                <a:defRPr/>
              </a:pPr>
              <a:endParaRPr lang="da-DK" altLang="da-DK" sz="1200" noProof="1" smtClean="0">
                <a:solidFill>
                  <a:schemeClr val="tx1">
                    <a:lumMod val="75000"/>
                    <a:lumOff val="25000"/>
                  </a:schemeClr>
                </a:solidFill>
                <a:cs typeface="Arial" pitchFamily="34" charset="0"/>
              </a:endParaRPr>
            </a:p>
            <a:p>
              <a:pPr algn="r" eaLnBrk="1" hangingPunct="1">
                <a:spcBef>
                  <a:spcPts val="0"/>
                </a:spcBef>
                <a:spcAft>
                  <a:spcPts val="240"/>
                </a:spcAft>
                <a:defRPr/>
              </a:pPr>
              <a:endParaRPr lang="da-DK" sz="1000" b="1" noProof="1" smtClean="0">
                <a:solidFill>
                  <a:schemeClr val="tx1">
                    <a:lumMod val="75000"/>
                    <a:lumOff val="25000"/>
                  </a:schemeClr>
                </a:solidFill>
              </a:endParaRPr>
            </a:p>
            <a:p>
              <a:pPr algn="r" eaLnBrk="1" hangingPunct="1">
                <a:spcBef>
                  <a:spcPts val="0"/>
                </a:spcBef>
                <a:spcAft>
                  <a:spcPts val="240"/>
                </a:spcAft>
                <a:defRPr/>
              </a:pPr>
              <a:r>
                <a:rPr lang="da-DK" sz="1000" b="1" noProof="1" smtClean="0">
                  <a:solidFill>
                    <a:schemeClr val="tx1">
                      <a:lumMod val="75000"/>
                      <a:lumOff val="25000"/>
                    </a:schemeClr>
                  </a:solidFill>
                </a:rPr>
                <a:t>6.</a:t>
              </a:r>
              <a:r>
                <a:rPr lang="da-DK" sz="1000" noProof="1" smtClean="0">
                  <a:solidFill>
                    <a:schemeClr val="tx1">
                      <a:lumMod val="75000"/>
                      <a:lumOff val="25000"/>
                    </a:schemeClr>
                  </a:solidFill>
                </a:rPr>
                <a:t> Forsvinder din tekst,</a:t>
              </a:r>
              <a:r>
                <a:rPr lang="da-DK" sz="1000" baseline="0" noProof="1" smtClean="0">
                  <a:solidFill>
                    <a:schemeClr val="tx1">
                      <a:lumMod val="75000"/>
                      <a:lumOff val="25000"/>
                    </a:schemeClr>
                  </a:solidFill>
                </a:rPr>
                <a:t> </a:t>
              </a:r>
              <a:r>
                <a:rPr lang="da-DK" sz="1000" noProof="1" smtClean="0">
                  <a:solidFill>
                    <a:schemeClr val="tx1">
                      <a:lumMod val="75000"/>
                      <a:lumOff val="25000"/>
                    </a:schemeClr>
                  </a:solidFill>
                </a:rPr>
                <a:t>højreklik på billedet </a:t>
              </a:r>
              <a:br>
                <a:rPr lang="da-DK" sz="1000" noProof="1" smtClean="0">
                  <a:solidFill>
                    <a:schemeClr val="tx1">
                      <a:lumMod val="75000"/>
                      <a:lumOff val="25000"/>
                    </a:schemeClr>
                  </a:solidFill>
                </a:rPr>
              </a:br>
              <a:r>
                <a:rPr lang="da-DK" sz="1000" noProof="1" smtClean="0">
                  <a:solidFill>
                    <a:schemeClr val="tx1">
                      <a:lumMod val="75000"/>
                      <a:lumOff val="25000"/>
                    </a:schemeClr>
                  </a:solidFill>
                </a:rPr>
                <a:t>og vælg </a:t>
              </a:r>
              <a:r>
                <a:rPr lang="da-DK" sz="1000" b="1" noProof="1" smtClean="0">
                  <a:solidFill>
                    <a:schemeClr val="tx1">
                      <a:lumMod val="75000"/>
                      <a:lumOff val="25000"/>
                    </a:schemeClr>
                  </a:solidFill>
                </a:rPr>
                <a:t>Placer bagest, </a:t>
              </a:r>
              <a:r>
                <a:rPr lang="da-DK" sz="1000" b="0" noProof="1" smtClean="0">
                  <a:solidFill>
                    <a:schemeClr val="tx1">
                      <a:lumMod val="75000"/>
                      <a:lumOff val="25000"/>
                    </a:schemeClr>
                  </a:solidFill>
                </a:rPr>
                <a:t>eller højreklik og </a:t>
              </a:r>
              <a:br>
                <a:rPr lang="da-DK" sz="1000" b="0" noProof="1" smtClean="0">
                  <a:solidFill>
                    <a:schemeClr val="tx1">
                      <a:lumMod val="75000"/>
                      <a:lumOff val="25000"/>
                    </a:schemeClr>
                  </a:solidFill>
                </a:rPr>
              </a:br>
              <a:r>
                <a:rPr lang="da-DK" sz="1000" b="0" noProof="1" smtClean="0">
                  <a:solidFill>
                    <a:schemeClr val="tx1">
                      <a:lumMod val="75000"/>
                      <a:lumOff val="25000"/>
                    </a:schemeClr>
                  </a:solidFill>
                </a:rPr>
                <a:t>vælg </a:t>
              </a:r>
              <a:r>
                <a:rPr lang="da-DK" sz="1000" b="1" noProof="1" smtClean="0">
                  <a:solidFill>
                    <a:schemeClr val="tx1">
                      <a:lumMod val="75000"/>
                      <a:lumOff val="25000"/>
                    </a:schemeClr>
                  </a:solidFill>
                </a:rPr>
                <a:t>Nulstil slide</a:t>
              </a:r>
            </a:p>
          </p:txBody>
        </p:sp>
        <p:grpSp>
          <p:nvGrpSpPr>
            <p:cNvPr id="19" name="Gruppe 57"/>
            <p:cNvGrpSpPr>
              <a:grpSpLocks/>
            </p:cNvGrpSpPr>
            <p:nvPr/>
          </p:nvGrpSpPr>
          <p:grpSpPr bwMode="auto">
            <a:xfrm>
              <a:off x="-454060" y="3593903"/>
              <a:ext cx="330033" cy="396146"/>
              <a:chOff x="1018031" y="5113037"/>
              <a:chExt cx="373412" cy="448177"/>
            </a:xfrm>
          </p:grpSpPr>
          <p:pic>
            <p:nvPicPr>
              <p:cNvPr id="21" name="Billede 58"/>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1018031" y="5134460"/>
                <a:ext cx="373412" cy="4267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2" name="Rounded Rectangle 25"/>
              <p:cNvSpPr/>
              <p:nvPr/>
            </p:nvSpPr>
            <p:spPr bwMode="auto">
              <a:xfrm>
                <a:off x="1023497" y="5113037"/>
                <a:ext cx="210151" cy="172417"/>
              </a:xfrm>
              <a:prstGeom prst="roundRect">
                <a:avLst/>
              </a:prstGeom>
              <a:noFill/>
              <a:ln w="19050">
                <a:solidFill>
                  <a:srgbClr val="E31E36"/>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da-DK" sz="2000" noProof="1"/>
              </a:p>
            </p:txBody>
          </p:sp>
        </p:grpSp>
        <p:pic>
          <p:nvPicPr>
            <p:cNvPr id="20" name="Billede 56"/>
            <p:cNvPicPr>
              <a:picLocks noChangeAspect="1"/>
            </p:cNvPicPr>
            <p:nvPr userDrawn="1"/>
          </p:nvPicPr>
          <p:blipFill>
            <a:blip r:embed="rId5">
              <a:extLst>
                <a:ext uri="{28A0092B-C50C-407E-A947-70E740481C1C}">
                  <a14:useLocalDpi xmlns:a14="http://schemas.microsoft.com/office/drawing/2010/main" val="0"/>
                </a:ext>
              </a:extLst>
            </a:blip>
            <a:srcRect/>
            <a:stretch>
              <a:fillRect/>
            </a:stretch>
          </p:blipFill>
          <p:spPr bwMode="auto">
            <a:xfrm>
              <a:off x="-2046164" y="2756287"/>
              <a:ext cx="373380" cy="3276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32" name="TextBox 7"/>
          <p:cNvSpPr txBox="1"/>
          <p:nvPr userDrawn="1"/>
        </p:nvSpPr>
        <p:spPr>
          <a:xfrm>
            <a:off x="-2785322" y="5888924"/>
            <a:ext cx="2642921" cy="1013098"/>
          </a:xfrm>
          <a:prstGeom prst="rect">
            <a:avLst/>
          </a:prstGeom>
          <a:noFill/>
        </p:spPr>
        <p:txBody>
          <a:bodyPr wrap="square" lIns="0" tIns="0" rIns="0" bIns="0">
            <a:spAutoFit/>
          </a:bodyPr>
          <a:lst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eaLnBrk="1" hangingPunct="1">
              <a:spcBef>
                <a:spcPts val="0"/>
              </a:spcBef>
              <a:spcAft>
                <a:spcPts val="300"/>
              </a:spcAft>
              <a:defRPr/>
            </a:pPr>
            <a:r>
              <a:rPr lang="en-GB" sz="1000" b="1" noProof="1">
                <a:solidFill>
                  <a:schemeClr val="tx1">
                    <a:lumMod val="75000"/>
                    <a:lumOff val="25000"/>
                  </a:schemeClr>
                </a:solidFill>
                <a:latin typeface="Arial" panose="020B0604020202020204" pitchFamily="34" charset="0"/>
                <a:cs typeface="Arial" panose="020B0604020202020204" pitchFamily="34" charset="0"/>
              </a:rPr>
              <a:t>Vælg layout/design</a:t>
            </a:r>
          </a:p>
          <a:p>
            <a:pPr algn="r" eaLnBrk="1" hangingPunct="1">
              <a:spcBef>
                <a:spcPts val="0"/>
              </a:spcBef>
              <a:spcAft>
                <a:spcPts val="240"/>
              </a:spcAft>
              <a:defRPr/>
            </a:pPr>
            <a:r>
              <a:rPr lang="en-GB" sz="1000" b="1" noProof="1">
                <a:solidFill>
                  <a:schemeClr val="tx1">
                    <a:lumMod val="75000"/>
                    <a:lumOff val="25000"/>
                  </a:schemeClr>
                </a:solidFill>
                <a:latin typeface="Arial" panose="020B0604020202020204" pitchFamily="34" charset="0"/>
                <a:cs typeface="Arial" panose="020B0604020202020204" pitchFamily="34" charset="0"/>
              </a:rPr>
              <a:t>1. </a:t>
            </a:r>
            <a:r>
              <a:rPr lang="en-GB" sz="1000" noProof="1">
                <a:solidFill>
                  <a:schemeClr val="tx1">
                    <a:lumMod val="75000"/>
                    <a:lumOff val="25000"/>
                  </a:schemeClr>
                </a:solidFill>
                <a:latin typeface="Arial" panose="020B0604020202020204" pitchFamily="34" charset="0"/>
                <a:cs typeface="Arial" panose="020B0604020202020204" pitchFamily="34" charset="0"/>
              </a:rPr>
              <a:t>Højreklik </a:t>
            </a:r>
            <a:r>
              <a:rPr lang="en-GB" sz="1000" noProof="1" smtClean="0">
                <a:solidFill>
                  <a:schemeClr val="tx1">
                    <a:lumMod val="75000"/>
                    <a:lumOff val="25000"/>
                  </a:schemeClr>
                </a:solidFill>
                <a:latin typeface="Arial" panose="020B0604020202020204" pitchFamily="34" charset="0"/>
                <a:cs typeface="Arial" panose="020B0604020202020204" pitchFamily="34" charset="0"/>
              </a:rPr>
              <a:t>på slide i venstre side </a:t>
            </a:r>
            <a:endParaRPr lang="en-GB" sz="1000" noProof="1">
              <a:solidFill>
                <a:schemeClr val="tx1">
                  <a:lumMod val="75000"/>
                  <a:lumOff val="25000"/>
                </a:schemeClr>
              </a:solidFill>
              <a:latin typeface="Arial" panose="020B0604020202020204" pitchFamily="34" charset="0"/>
              <a:cs typeface="Arial" panose="020B0604020202020204" pitchFamily="34" charset="0"/>
            </a:endParaRPr>
          </a:p>
          <a:p>
            <a:pPr algn="r" eaLnBrk="1" hangingPunct="1">
              <a:spcBef>
                <a:spcPts val="0"/>
              </a:spcBef>
              <a:spcAft>
                <a:spcPts val="240"/>
              </a:spcAft>
              <a:defRPr/>
            </a:pPr>
            <a:r>
              <a:rPr lang="en-GB" sz="1000" b="1" noProof="1">
                <a:solidFill>
                  <a:schemeClr val="tx1">
                    <a:lumMod val="75000"/>
                    <a:lumOff val="25000"/>
                  </a:schemeClr>
                </a:solidFill>
                <a:latin typeface="Arial" panose="020B0604020202020204" pitchFamily="34" charset="0"/>
                <a:cs typeface="Arial" panose="020B0604020202020204" pitchFamily="34" charset="0"/>
              </a:rPr>
              <a:t>2. </a:t>
            </a:r>
            <a:r>
              <a:rPr lang="en-GB" sz="1000" noProof="1">
                <a:solidFill>
                  <a:schemeClr val="tx1">
                    <a:lumMod val="75000"/>
                    <a:lumOff val="25000"/>
                  </a:schemeClr>
                </a:solidFill>
                <a:latin typeface="Arial" panose="020B0604020202020204" pitchFamily="34" charset="0"/>
                <a:cs typeface="Arial" panose="020B0604020202020204" pitchFamily="34" charset="0"/>
              </a:rPr>
              <a:t>Vælg et passende layout </a:t>
            </a:r>
            <a:r>
              <a:rPr lang="en-GB" sz="1000" noProof="1" smtClean="0">
                <a:solidFill>
                  <a:schemeClr val="tx1">
                    <a:lumMod val="75000"/>
                    <a:lumOff val="25000"/>
                  </a:schemeClr>
                </a:solidFill>
                <a:latin typeface="Arial" panose="020B0604020202020204" pitchFamily="34" charset="0"/>
                <a:cs typeface="Arial" panose="020B0604020202020204" pitchFamily="34" charset="0"/>
              </a:rPr>
              <a:t/>
            </a:r>
            <a:br>
              <a:rPr lang="en-GB" sz="1000" noProof="1" smtClean="0">
                <a:solidFill>
                  <a:schemeClr val="tx1">
                    <a:lumMod val="75000"/>
                    <a:lumOff val="25000"/>
                  </a:schemeClr>
                </a:solidFill>
                <a:latin typeface="Arial" panose="020B0604020202020204" pitchFamily="34" charset="0"/>
                <a:cs typeface="Arial" panose="020B0604020202020204" pitchFamily="34" charset="0"/>
              </a:rPr>
            </a:br>
            <a:r>
              <a:rPr lang="en-GB" sz="1000" noProof="1" smtClean="0">
                <a:solidFill>
                  <a:schemeClr val="tx1">
                    <a:lumMod val="75000"/>
                    <a:lumOff val="25000"/>
                  </a:schemeClr>
                </a:solidFill>
                <a:latin typeface="Arial" panose="020B0604020202020204" pitchFamily="34" charset="0"/>
                <a:cs typeface="Arial" panose="020B0604020202020204" pitchFamily="34" charset="0"/>
              </a:rPr>
              <a:t>fra </a:t>
            </a:r>
            <a:r>
              <a:rPr lang="en-GB" sz="1000" noProof="1">
                <a:solidFill>
                  <a:schemeClr val="tx1">
                    <a:lumMod val="75000"/>
                    <a:lumOff val="25000"/>
                  </a:schemeClr>
                </a:solidFill>
                <a:latin typeface="Arial" panose="020B0604020202020204" pitchFamily="34" charset="0"/>
                <a:cs typeface="Arial" panose="020B0604020202020204" pitchFamily="34" charset="0"/>
              </a:rPr>
              <a:t>“drop ned” </a:t>
            </a:r>
            <a:r>
              <a:rPr lang="en-GB" sz="1000" noProof="1" smtClean="0">
                <a:solidFill>
                  <a:schemeClr val="tx1">
                    <a:lumMod val="75000"/>
                    <a:lumOff val="25000"/>
                  </a:schemeClr>
                </a:solidFill>
                <a:latin typeface="Arial" panose="020B0604020202020204" pitchFamily="34" charset="0"/>
                <a:cs typeface="Arial" panose="020B0604020202020204" pitchFamily="34" charset="0"/>
              </a:rPr>
              <a:t>menuen</a:t>
            </a:r>
            <a:endParaRPr lang="en-GB" sz="1000" noProof="1">
              <a:solidFill>
                <a:schemeClr val="tx1">
                  <a:lumMod val="75000"/>
                  <a:lumOff val="25000"/>
                </a:schemeClr>
              </a:solidFill>
              <a:latin typeface="Arial" panose="020B0604020202020204" pitchFamily="34" charset="0"/>
              <a:cs typeface="Arial" panose="020B0604020202020204" pitchFamily="34" charset="0"/>
            </a:endParaRPr>
          </a:p>
          <a:p>
            <a:pPr algn="r" eaLnBrk="1" hangingPunct="1">
              <a:spcBef>
                <a:spcPts val="0"/>
              </a:spcBef>
              <a:spcAft>
                <a:spcPts val="240"/>
              </a:spcAft>
              <a:defRPr/>
            </a:pPr>
            <a:r>
              <a:rPr lang="en-GB" sz="1000" i="1" noProof="1" smtClean="0">
                <a:solidFill>
                  <a:schemeClr val="tx1">
                    <a:lumMod val="75000"/>
                    <a:lumOff val="25000"/>
                  </a:schemeClr>
                </a:solidFill>
                <a:latin typeface="Arial" panose="020B0604020202020204" pitchFamily="34" charset="0"/>
                <a:cs typeface="Arial" panose="020B0604020202020204" pitchFamily="34" charset="0"/>
              </a:rPr>
              <a:t>Alternativt </a:t>
            </a:r>
            <a:r>
              <a:rPr lang="en-GB" sz="1000" i="1" noProof="1">
                <a:solidFill>
                  <a:schemeClr val="tx1">
                    <a:lumMod val="75000"/>
                    <a:lumOff val="25000"/>
                  </a:schemeClr>
                </a:solidFill>
                <a:latin typeface="Arial" panose="020B0604020202020204" pitchFamily="34" charset="0"/>
                <a:cs typeface="Arial" panose="020B0604020202020204" pitchFamily="34" charset="0"/>
              </a:rPr>
              <a:t>kan du </a:t>
            </a:r>
            <a:r>
              <a:rPr lang="en-GB" sz="1000" i="1" noProof="1" smtClean="0">
                <a:solidFill>
                  <a:schemeClr val="tx1">
                    <a:lumMod val="75000"/>
                    <a:lumOff val="25000"/>
                  </a:schemeClr>
                </a:solidFill>
                <a:latin typeface="Arial" panose="020B0604020202020204" pitchFamily="34" charset="0"/>
                <a:cs typeface="Arial" panose="020B0604020202020204" pitchFamily="34" charset="0"/>
              </a:rPr>
              <a:t>vælge </a:t>
            </a:r>
            <a:r>
              <a:rPr lang="en-GB" sz="1000" i="1" noProof="1">
                <a:solidFill>
                  <a:schemeClr val="tx1">
                    <a:lumMod val="75000"/>
                    <a:lumOff val="25000"/>
                  </a:schemeClr>
                </a:solidFill>
                <a:latin typeface="Arial" panose="020B0604020202020204" pitchFamily="34" charset="0"/>
                <a:cs typeface="Arial" panose="020B0604020202020204" pitchFamily="34" charset="0"/>
              </a:rPr>
              <a:t>layout </a:t>
            </a:r>
            <a:r>
              <a:rPr lang="en-GB" sz="1000" i="1" noProof="1" smtClean="0">
                <a:solidFill>
                  <a:schemeClr val="tx1">
                    <a:lumMod val="75000"/>
                    <a:lumOff val="25000"/>
                  </a:schemeClr>
                </a:solidFill>
                <a:latin typeface="Arial" panose="020B0604020202020204" pitchFamily="34" charset="0"/>
                <a:cs typeface="Arial" panose="020B0604020202020204" pitchFamily="34" charset="0"/>
              </a:rPr>
              <a:t>direkte </a:t>
            </a:r>
            <a:r>
              <a:rPr lang="en-GB" sz="1000" i="1" noProof="1">
                <a:solidFill>
                  <a:schemeClr val="tx1">
                    <a:lumMod val="75000"/>
                    <a:lumOff val="25000"/>
                  </a:schemeClr>
                </a:solidFill>
                <a:latin typeface="Arial" panose="020B0604020202020204" pitchFamily="34" charset="0"/>
                <a:cs typeface="Arial" panose="020B0604020202020204" pitchFamily="34" charset="0"/>
              </a:rPr>
              <a:t>under knappen </a:t>
            </a:r>
            <a:r>
              <a:rPr lang="en-GB" sz="1000" b="1" i="1" noProof="1">
                <a:solidFill>
                  <a:schemeClr val="tx1">
                    <a:lumMod val="75000"/>
                    <a:lumOff val="25000"/>
                  </a:schemeClr>
                </a:solidFill>
                <a:latin typeface="Arial" panose="020B0604020202020204" pitchFamily="34" charset="0"/>
                <a:cs typeface="Arial" panose="020B0604020202020204" pitchFamily="34" charset="0"/>
              </a:rPr>
              <a:t>Nyt </a:t>
            </a:r>
            <a:r>
              <a:rPr lang="en-GB" sz="1000" b="1" i="1" noProof="1" smtClean="0">
                <a:solidFill>
                  <a:schemeClr val="tx1">
                    <a:lumMod val="75000"/>
                    <a:lumOff val="25000"/>
                  </a:schemeClr>
                </a:solidFill>
                <a:latin typeface="Arial" panose="020B0604020202020204" pitchFamily="34" charset="0"/>
                <a:cs typeface="Arial" panose="020B0604020202020204" pitchFamily="34" charset="0"/>
              </a:rPr>
              <a:t>slide</a:t>
            </a:r>
            <a:r>
              <a:rPr lang="en-GB" sz="1000" i="1" noProof="1" smtClean="0">
                <a:solidFill>
                  <a:schemeClr val="tx1">
                    <a:lumMod val="75000"/>
                    <a:lumOff val="25000"/>
                  </a:schemeClr>
                </a:solidFill>
                <a:latin typeface="Arial" panose="020B0604020202020204" pitchFamily="34" charset="0"/>
                <a:cs typeface="Arial" panose="020B0604020202020204" pitchFamily="34" charset="0"/>
              </a:rPr>
              <a:t>, når </a:t>
            </a:r>
            <a:r>
              <a:rPr lang="en-GB" sz="1000" i="1" noProof="1">
                <a:solidFill>
                  <a:schemeClr val="tx1">
                    <a:lumMod val="75000"/>
                    <a:lumOff val="25000"/>
                  </a:schemeClr>
                </a:solidFill>
                <a:latin typeface="Arial" panose="020B0604020202020204" pitchFamily="34" charset="0"/>
                <a:cs typeface="Arial" panose="020B0604020202020204" pitchFamily="34" charset="0"/>
              </a:rPr>
              <a:t>du laver et nyt slide</a:t>
            </a:r>
          </a:p>
        </p:txBody>
      </p:sp>
      <p:sp>
        <p:nvSpPr>
          <p:cNvPr id="33" name="Title 1"/>
          <p:cNvSpPr>
            <a:spLocks noGrp="1"/>
          </p:cNvSpPr>
          <p:nvPr>
            <p:ph type="title" hasCustomPrompt="1"/>
          </p:nvPr>
        </p:nvSpPr>
        <p:spPr>
          <a:xfrm>
            <a:off x="1908175" y="2390290"/>
            <a:ext cx="7561263" cy="3310530"/>
          </a:xfrm>
        </p:spPr>
        <p:txBody>
          <a:bodyPr anchor="t" anchorCtr="0"/>
          <a:lstStyle>
            <a:lvl1pPr>
              <a:lnSpc>
                <a:spcPct val="80000"/>
              </a:lnSpc>
              <a:defRPr sz="5000" b="0" cap="all" spc="-100" baseline="0">
                <a:solidFill>
                  <a:schemeClr val="bg1"/>
                </a:solidFill>
              </a:defRPr>
            </a:lvl1pPr>
          </a:lstStyle>
          <a:p>
            <a:r>
              <a:rPr lang="da-DK" noProof="0" dirty="0" smtClean="0"/>
              <a:t>Indsæt tekst eller statement I flere linjer</a:t>
            </a:r>
            <a:endParaRPr lang="da-DK" noProof="0" dirty="0"/>
          </a:p>
        </p:txBody>
      </p:sp>
      <p:sp>
        <p:nvSpPr>
          <p:cNvPr id="34" name="Pladsholder til tekst 2"/>
          <p:cNvSpPr>
            <a:spLocks noGrp="1"/>
          </p:cNvSpPr>
          <p:nvPr>
            <p:ph type="body" sz="quarter" idx="18" hasCustomPrompt="1"/>
          </p:nvPr>
        </p:nvSpPr>
        <p:spPr>
          <a:xfrm>
            <a:off x="1908175" y="1478703"/>
            <a:ext cx="7561263" cy="914400"/>
          </a:xfrm>
        </p:spPr>
        <p:txBody>
          <a:bodyPr anchor="b" anchorCtr="0"/>
          <a:lstStyle>
            <a:lvl1pPr>
              <a:lnSpc>
                <a:spcPct val="80000"/>
              </a:lnSpc>
              <a:defRPr sz="5000" cap="all" spc="-100" baseline="0">
                <a:solidFill>
                  <a:schemeClr val="bg1"/>
                </a:solidFill>
                <a:latin typeface="Arial Black" panose="020B0A04020102020204" pitchFamily="34" charset="0"/>
              </a:defRPr>
            </a:lvl1pPr>
          </a:lstStyle>
          <a:p>
            <a:pPr lvl="0"/>
            <a:r>
              <a:rPr lang="da-DK" dirty="0" smtClean="0"/>
              <a:t>0X /</a:t>
            </a:r>
          </a:p>
        </p:txBody>
      </p:sp>
    </p:spTree>
    <p:extLst>
      <p:ext uri="{BB962C8B-B14F-4D97-AF65-F5344CB8AC3E}">
        <p14:creationId xmlns:p14="http://schemas.microsoft.com/office/powerpoint/2010/main" val="16167498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image" Target="../media/image1.emf"/><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908175" y="792163"/>
            <a:ext cx="7561264" cy="914910"/>
          </a:xfrm>
          <a:prstGeom prst="rect">
            <a:avLst/>
          </a:prstGeom>
        </p:spPr>
        <p:txBody>
          <a:bodyPr vert="horz" lIns="0" tIns="0" rIns="0" bIns="0" rtlCol="0" anchor="b" anchorCtr="0">
            <a:noAutofit/>
          </a:bodyPr>
          <a:lstStyle/>
          <a:p>
            <a:r>
              <a:rPr lang="en-US" dirty="0" smtClean="0"/>
              <a:t>Click to edit Master title style</a:t>
            </a:r>
            <a:endParaRPr lang="en-GB" dirty="0"/>
          </a:p>
        </p:txBody>
      </p:sp>
      <p:sp>
        <p:nvSpPr>
          <p:cNvPr id="3" name="Text Placeholder 2"/>
          <p:cNvSpPr>
            <a:spLocks noGrp="1"/>
          </p:cNvSpPr>
          <p:nvPr>
            <p:ph type="body" idx="1"/>
          </p:nvPr>
        </p:nvSpPr>
        <p:spPr>
          <a:xfrm>
            <a:off x="1908175" y="1898650"/>
            <a:ext cx="9116091" cy="3790950"/>
          </a:xfrm>
          <a:prstGeom prst="rect">
            <a:avLst/>
          </a:prstGeom>
        </p:spPr>
        <p:txBody>
          <a:bodyPr vert="horz" lIns="0" tIns="0" rIns="0" bIns="0" rtlCol="0">
            <a:no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a:p>
            <a:pPr lvl="5"/>
            <a:r>
              <a:rPr lang="en-US" dirty="0" smtClean="0"/>
              <a:t>6</a:t>
            </a:r>
          </a:p>
          <a:p>
            <a:pPr lvl="6"/>
            <a:r>
              <a:rPr lang="en-US" dirty="0" smtClean="0"/>
              <a:t>7</a:t>
            </a:r>
          </a:p>
          <a:p>
            <a:pPr lvl="7"/>
            <a:r>
              <a:rPr lang="en-US" dirty="0" smtClean="0"/>
              <a:t>8</a:t>
            </a:r>
          </a:p>
          <a:p>
            <a:pPr lvl="8"/>
            <a:r>
              <a:rPr lang="en-US" dirty="0" smtClean="0"/>
              <a:t>9</a:t>
            </a:r>
            <a:endParaRPr lang="en-GB" dirty="0"/>
          </a:p>
        </p:txBody>
      </p:sp>
      <p:sp>
        <p:nvSpPr>
          <p:cNvPr id="4" name="Date Placeholder 3"/>
          <p:cNvSpPr>
            <a:spLocks noGrp="1"/>
          </p:cNvSpPr>
          <p:nvPr>
            <p:ph type="dt" sz="half" idx="2"/>
          </p:nvPr>
        </p:nvSpPr>
        <p:spPr>
          <a:xfrm>
            <a:off x="1908176" y="0"/>
            <a:ext cx="9116090" cy="792163"/>
          </a:xfrm>
          <a:prstGeom prst="rect">
            <a:avLst/>
          </a:prstGeom>
        </p:spPr>
        <p:txBody>
          <a:bodyPr vert="horz" lIns="0" tIns="0" rIns="0" bIns="0" rtlCol="0" anchor="ctr" anchorCtr="0">
            <a:noAutofit/>
          </a:bodyPr>
          <a:lstStyle>
            <a:lvl1pPr algn="l">
              <a:defRPr sz="1000" b="1" i="0" cap="all" baseline="0">
                <a:solidFill>
                  <a:srgbClr val="003B7A"/>
                </a:solidFill>
              </a:defRPr>
            </a:lvl1pPr>
          </a:lstStyle>
          <a:p>
            <a:r>
              <a:rPr lang="da-DK" smtClean="0"/>
              <a:t>Fælleskommunal digital handlingsplan</a:t>
            </a:r>
            <a:endParaRPr lang="en-GB" dirty="0"/>
          </a:p>
        </p:txBody>
      </p:sp>
      <p:sp>
        <p:nvSpPr>
          <p:cNvPr id="5" name="Footer Placeholder 4"/>
          <p:cNvSpPr>
            <a:spLocks noGrp="1"/>
          </p:cNvSpPr>
          <p:nvPr>
            <p:ph type="ftr" sz="quarter" idx="3"/>
          </p:nvPr>
        </p:nvSpPr>
        <p:spPr>
          <a:xfrm rot="-5400000">
            <a:off x="-2042476" y="2834482"/>
            <a:ext cx="4876965" cy="792000"/>
          </a:xfrm>
          <a:prstGeom prst="rect">
            <a:avLst/>
          </a:prstGeom>
        </p:spPr>
        <p:txBody>
          <a:bodyPr vert="horz" lIns="0" tIns="0" rIns="0" bIns="0" rtlCol="0" anchor="ctr">
            <a:noAutofit/>
          </a:bodyPr>
          <a:lstStyle>
            <a:lvl1pPr algn="ctr">
              <a:defRPr sz="1000" b="1" i="0" cap="all" baseline="0">
                <a:solidFill>
                  <a:srgbClr val="003B7A"/>
                </a:solidFill>
              </a:defRPr>
            </a:lvl1pPr>
          </a:lstStyle>
          <a:p>
            <a:r>
              <a:rPr lang="da-DK" smtClean="0"/>
              <a:t>Fælleskommunal digital handlingsplan</a:t>
            </a:r>
            <a:endParaRPr lang="en-GB" dirty="0"/>
          </a:p>
        </p:txBody>
      </p:sp>
      <p:sp>
        <p:nvSpPr>
          <p:cNvPr id="6" name="Slide Number Placeholder 5"/>
          <p:cNvSpPr>
            <a:spLocks noGrp="1"/>
          </p:cNvSpPr>
          <p:nvPr>
            <p:ph type="sldNum" sz="quarter" idx="4"/>
          </p:nvPr>
        </p:nvSpPr>
        <p:spPr>
          <a:xfrm>
            <a:off x="10465806" y="6048001"/>
            <a:ext cx="558460" cy="438620"/>
          </a:xfrm>
          <a:prstGeom prst="rect">
            <a:avLst/>
          </a:prstGeom>
        </p:spPr>
        <p:txBody>
          <a:bodyPr vert="horz" lIns="0" tIns="0" rIns="0" bIns="0" rtlCol="0" anchor="b" anchorCtr="0">
            <a:noAutofit/>
          </a:bodyPr>
          <a:lstStyle>
            <a:lvl1pPr algn="r">
              <a:defRPr sz="1000">
                <a:solidFill>
                  <a:srgbClr val="003B7A"/>
                </a:solidFill>
              </a:defRPr>
            </a:lvl1pPr>
          </a:lstStyle>
          <a:p>
            <a:fld id="{45D37B1E-C366-494F-A587-962AD9AABC83}" type="slidenum">
              <a:rPr lang="en-GB" smtClean="0"/>
              <a:pPr/>
              <a:t>‹nr.›</a:t>
            </a:fld>
            <a:endParaRPr lang="en-GB" dirty="0"/>
          </a:p>
        </p:txBody>
      </p:sp>
      <p:pic>
        <p:nvPicPr>
          <p:cNvPr id="11" name="Logo"/>
          <p:cNvPicPr>
            <a:picLocks noChangeAspect="1"/>
          </p:cNvPicPr>
          <p:nvPr userDrawn="1"/>
        </p:nvPicPr>
        <p:blipFill>
          <a:blip r:embed="rId23" cstate="print">
            <a:extLst>
              <a:ext uri="{28A0092B-C50C-407E-A947-70E740481C1C}">
                <a14:useLocalDpi xmlns:a14="http://schemas.microsoft.com/office/drawing/2010/main" val="0"/>
              </a:ext>
            </a:extLst>
          </a:blip>
          <a:stretch>
            <a:fillRect/>
          </a:stretch>
        </p:blipFill>
        <p:spPr>
          <a:xfrm>
            <a:off x="396000" y="6048293"/>
            <a:ext cx="689233" cy="417014"/>
          </a:xfrm>
          <a:prstGeom prst="rect">
            <a:avLst/>
          </a:prstGeom>
        </p:spPr>
      </p:pic>
    </p:spTree>
    <p:extLst>
      <p:ext uri="{BB962C8B-B14F-4D97-AF65-F5344CB8AC3E}">
        <p14:creationId xmlns:p14="http://schemas.microsoft.com/office/powerpoint/2010/main" val="2143522105"/>
      </p:ext>
    </p:extLst>
  </p:cSld>
  <p:clrMap bg1="lt1" tx1="dk1" bg2="lt2" tx2="dk2" accent1="accent1" accent2="accent2" accent3="accent3" accent4="accent4" accent5="accent5" accent6="accent6" hlink="hlink" folHlink="folHlink"/>
  <p:sldLayoutIdLst>
    <p:sldLayoutId id="2147483660" r:id="rId1"/>
    <p:sldLayoutId id="2147483649" r:id="rId2"/>
    <p:sldLayoutId id="2147483661" r:id="rId3"/>
    <p:sldLayoutId id="2147483674" r:id="rId4"/>
    <p:sldLayoutId id="2147483676" r:id="rId5"/>
    <p:sldLayoutId id="2147483651" r:id="rId6"/>
    <p:sldLayoutId id="2147483663" r:id="rId7"/>
    <p:sldLayoutId id="2147483664" r:id="rId8"/>
    <p:sldLayoutId id="2147483665" r:id="rId9"/>
    <p:sldLayoutId id="2147483666" r:id="rId10"/>
    <p:sldLayoutId id="2147483650" r:id="rId11"/>
    <p:sldLayoutId id="2147483652" r:id="rId12"/>
    <p:sldLayoutId id="2147483668" r:id="rId13"/>
    <p:sldLayoutId id="2147483657" r:id="rId14"/>
    <p:sldLayoutId id="2147483669" r:id="rId15"/>
    <p:sldLayoutId id="2147483670" r:id="rId16"/>
    <p:sldLayoutId id="2147483671" r:id="rId17"/>
    <p:sldLayoutId id="2147483654" r:id="rId18"/>
    <p:sldLayoutId id="2147483672" r:id="rId19"/>
    <p:sldLayoutId id="2147483655" r:id="rId20"/>
    <p:sldLayoutId id="2147483673" r:id="rId21"/>
  </p:sldLayoutIdLst>
  <p:hf sldNum="0" hdr="0"/>
  <p:txStyles>
    <p:titleStyle>
      <a:lvl1pPr algn="l" defTabSz="685800" rtl="0" eaLnBrk="1" latinLnBrk="0" hangingPunct="1">
        <a:lnSpc>
          <a:spcPct val="83000"/>
        </a:lnSpc>
        <a:spcBef>
          <a:spcPct val="0"/>
        </a:spcBef>
        <a:buNone/>
        <a:defRPr sz="2800" b="1" kern="1200">
          <a:solidFill>
            <a:srgbClr val="003B7A"/>
          </a:solidFill>
          <a:latin typeface="+mj-lt"/>
          <a:ea typeface="+mj-ea"/>
          <a:cs typeface="+mj-cs"/>
        </a:defRPr>
      </a:lvl1pPr>
    </p:titleStyle>
    <p:bodyStyle>
      <a:lvl1pPr marL="0" indent="0" algn="l" defTabSz="685800" rtl="0" eaLnBrk="1" latinLnBrk="0" hangingPunct="1">
        <a:lnSpc>
          <a:spcPct val="104000"/>
        </a:lnSpc>
        <a:spcBef>
          <a:spcPts val="0"/>
        </a:spcBef>
        <a:buFont typeface="Arial" panose="020B0604020202020204" pitchFamily="34" charset="0"/>
        <a:buChar char="​"/>
        <a:defRPr sz="1600" b="1" kern="1200">
          <a:solidFill>
            <a:srgbClr val="003B7A"/>
          </a:solidFill>
          <a:latin typeface="+mn-lt"/>
          <a:ea typeface="+mn-ea"/>
          <a:cs typeface="+mn-cs"/>
        </a:defRPr>
      </a:lvl1pPr>
      <a:lvl2pPr marL="0" indent="0" algn="l" defTabSz="685800" rtl="0" eaLnBrk="1" latinLnBrk="0" hangingPunct="1">
        <a:lnSpc>
          <a:spcPct val="104000"/>
        </a:lnSpc>
        <a:spcBef>
          <a:spcPts val="0"/>
        </a:spcBef>
        <a:spcAft>
          <a:spcPts val="0"/>
        </a:spcAft>
        <a:buFont typeface="Arial" panose="020B0604020202020204" pitchFamily="34" charset="0"/>
        <a:buChar char="​"/>
        <a:defRPr sz="1600" kern="1200">
          <a:solidFill>
            <a:srgbClr val="003B7A"/>
          </a:solidFill>
          <a:latin typeface="+mn-lt"/>
          <a:ea typeface="+mn-ea"/>
          <a:cs typeface="+mn-cs"/>
        </a:defRPr>
      </a:lvl2pPr>
      <a:lvl3pPr marL="180000" indent="-180000" algn="l" defTabSz="685800" rtl="0" eaLnBrk="1" latinLnBrk="0" hangingPunct="1">
        <a:lnSpc>
          <a:spcPct val="104000"/>
        </a:lnSpc>
        <a:spcBef>
          <a:spcPts val="0"/>
        </a:spcBef>
        <a:spcAft>
          <a:spcPts val="0"/>
        </a:spcAft>
        <a:buFont typeface="Arial" panose="020B0604020202020204" pitchFamily="34" charset="0"/>
        <a:buChar char="›"/>
        <a:defRPr sz="1600" kern="1200">
          <a:solidFill>
            <a:srgbClr val="003B7A"/>
          </a:solidFill>
          <a:latin typeface="+mn-lt"/>
          <a:ea typeface="+mn-ea"/>
          <a:cs typeface="+mn-cs"/>
        </a:defRPr>
      </a:lvl3pPr>
      <a:lvl4pPr marL="360000" indent="-180000" algn="l" defTabSz="685800" rtl="0" eaLnBrk="1" latinLnBrk="0" hangingPunct="1">
        <a:lnSpc>
          <a:spcPct val="104000"/>
        </a:lnSpc>
        <a:spcBef>
          <a:spcPts val="0"/>
        </a:spcBef>
        <a:spcAft>
          <a:spcPts val="0"/>
        </a:spcAft>
        <a:buFont typeface="Arial" panose="020B0604020202020204" pitchFamily="34" charset="0"/>
        <a:buChar char="›"/>
        <a:defRPr sz="1400" kern="1200">
          <a:solidFill>
            <a:srgbClr val="003B7A"/>
          </a:solidFill>
          <a:latin typeface="+mn-lt"/>
          <a:ea typeface="+mn-ea"/>
          <a:cs typeface="+mn-cs"/>
        </a:defRPr>
      </a:lvl4pPr>
      <a:lvl5pPr marL="360000" indent="-180000" algn="l" defTabSz="685800" rtl="0" eaLnBrk="1" latinLnBrk="0" hangingPunct="1">
        <a:lnSpc>
          <a:spcPct val="104000"/>
        </a:lnSpc>
        <a:spcBef>
          <a:spcPts val="0"/>
        </a:spcBef>
        <a:spcAft>
          <a:spcPts val="0"/>
        </a:spcAft>
        <a:buFont typeface="Arial" panose="020B0604020202020204" pitchFamily="34" charset="0"/>
        <a:buChar char="›"/>
        <a:defRPr sz="1400" kern="1200">
          <a:solidFill>
            <a:srgbClr val="003B7A"/>
          </a:solidFill>
          <a:latin typeface="+mn-lt"/>
          <a:ea typeface="+mn-ea"/>
          <a:cs typeface="+mn-cs"/>
        </a:defRPr>
      </a:lvl5pPr>
      <a:lvl6pPr marL="360000" indent="-180000" algn="l" defTabSz="685800" rtl="0" eaLnBrk="1" latinLnBrk="0" hangingPunct="1">
        <a:lnSpc>
          <a:spcPct val="104000"/>
        </a:lnSpc>
        <a:spcBef>
          <a:spcPts val="0"/>
        </a:spcBef>
        <a:buFont typeface="Arial" panose="020B0604020202020204" pitchFamily="34" charset="0"/>
        <a:buChar char="›"/>
        <a:defRPr sz="1350" kern="1200">
          <a:solidFill>
            <a:srgbClr val="003B7A"/>
          </a:solidFill>
          <a:latin typeface="+mn-lt"/>
          <a:ea typeface="+mn-ea"/>
          <a:cs typeface="+mn-cs"/>
        </a:defRPr>
      </a:lvl6pPr>
      <a:lvl7pPr marL="360000" indent="-180000" algn="l" defTabSz="685800" rtl="0" eaLnBrk="1" latinLnBrk="0" hangingPunct="1">
        <a:lnSpc>
          <a:spcPct val="104000"/>
        </a:lnSpc>
        <a:spcBef>
          <a:spcPts val="0"/>
        </a:spcBef>
        <a:buFont typeface="Arial" panose="020B0604020202020204" pitchFamily="34" charset="0"/>
        <a:buChar char="›"/>
        <a:defRPr sz="1350" kern="1200">
          <a:solidFill>
            <a:srgbClr val="003B7A"/>
          </a:solidFill>
          <a:latin typeface="+mn-lt"/>
          <a:ea typeface="+mn-ea"/>
          <a:cs typeface="+mn-cs"/>
        </a:defRPr>
      </a:lvl7pPr>
      <a:lvl8pPr marL="360000" indent="-180000" algn="l" defTabSz="685800" rtl="0" eaLnBrk="1" latinLnBrk="0" hangingPunct="1">
        <a:lnSpc>
          <a:spcPct val="104000"/>
        </a:lnSpc>
        <a:spcBef>
          <a:spcPts val="0"/>
        </a:spcBef>
        <a:buFont typeface="Arial" panose="020B0604020202020204" pitchFamily="34" charset="0"/>
        <a:buChar char="›"/>
        <a:defRPr sz="1350" kern="1200">
          <a:solidFill>
            <a:srgbClr val="003B7A"/>
          </a:solidFill>
          <a:latin typeface="+mn-lt"/>
          <a:ea typeface="+mn-ea"/>
          <a:cs typeface="+mn-cs"/>
        </a:defRPr>
      </a:lvl8pPr>
      <a:lvl9pPr marL="360000" indent="-180000" algn="l" defTabSz="685800" rtl="0" eaLnBrk="1" latinLnBrk="0" hangingPunct="1">
        <a:lnSpc>
          <a:spcPct val="104000"/>
        </a:lnSpc>
        <a:spcBef>
          <a:spcPts val="0"/>
        </a:spcBef>
        <a:buFont typeface="Arial" panose="020B0604020202020204" pitchFamily="34" charset="0"/>
        <a:buChar char="›"/>
        <a:defRPr sz="1350" kern="1200">
          <a:solidFill>
            <a:srgbClr val="003B7A"/>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1" orient="horz" pos="1196" userDrawn="1">
          <p15:clr>
            <a:srgbClr val="F26B43"/>
          </p15:clr>
        </p15:guide>
        <p15:guide id="2" pos="1202" userDrawn="1">
          <p15:clr>
            <a:srgbClr val="F26B43"/>
          </p15:clr>
        </p15:guide>
        <p15:guide id="3" pos="6949" userDrawn="1">
          <p15:clr>
            <a:srgbClr val="F26B43"/>
          </p15:clr>
        </p15:guide>
        <p15:guide id="4" orient="horz" pos="3584" userDrawn="1">
          <p15:clr>
            <a:srgbClr val="F26B43"/>
          </p15:clr>
        </p15:guide>
        <p15:guide id="5" orient="horz" pos="499" userDrawn="1">
          <p15:clr>
            <a:srgbClr val="F26B43"/>
          </p15:clr>
        </p15:guide>
        <p15:guide id="6" pos="498" userDrawn="1">
          <p15:clr>
            <a:srgbClr val="F26B43"/>
          </p15:clr>
        </p15:guide>
        <p15:guide id="7" pos="4013" userDrawn="1">
          <p15:clr>
            <a:srgbClr val="F26B43"/>
          </p15:clr>
        </p15:guide>
        <p15:guide id="8" pos="4137" userDrawn="1">
          <p15:clr>
            <a:srgbClr val="F26B43"/>
          </p15:clr>
        </p15:guide>
        <p15:guide id="9" pos="5965" userDrawn="1">
          <p15:clr>
            <a:srgbClr val="F26B43"/>
          </p15:clr>
        </p15:guide>
        <p15:guide id="10" orient="horz" pos="1223" userDrawn="1">
          <p15:clr>
            <a:srgbClr val="F26B43"/>
          </p15:clr>
        </p15:guide>
        <p15:guide id="11" orient="horz" pos="3571" userDrawn="1">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a:xfrm>
            <a:off x="1908175" y="2345140"/>
            <a:ext cx="9217025" cy="1160060"/>
          </a:xfrm>
        </p:spPr>
        <p:txBody>
          <a:bodyPr/>
          <a:lstStyle/>
          <a:p>
            <a:r>
              <a:rPr lang="en-GB" sz="3600" dirty="0" err="1" smtClean="0"/>
              <a:t>basismåling</a:t>
            </a:r>
            <a:r>
              <a:rPr lang="en-GB" sz="3600" dirty="0" smtClean="0"/>
              <a:t> </a:t>
            </a:r>
            <a:r>
              <a:rPr lang="en-GB" sz="3600" dirty="0" err="1" smtClean="0"/>
              <a:t>af</a:t>
            </a:r>
            <a:r>
              <a:rPr lang="en-GB" sz="3600" dirty="0" smtClean="0"/>
              <a:t> </a:t>
            </a:r>
            <a:r>
              <a:rPr lang="en-GB" sz="3600" dirty="0" err="1" smtClean="0"/>
              <a:t>rammearkitekturens</a:t>
            </a:r>
            <a:r>
              <a:rPr lang="en-GB" sz="3600" dirty="0" smtClean="0"/>
              <a:t> </a:t>
            </a:r>
            <a:r>
              <a:rPr lang="en-GB" sz="3600" dirty="0" err="1" smtClean="0"/>
              <a:t>effekt</a:t>
            </a:r>
            <a:r>
              <a:rPr lang="en-GB" sz="3600" dirty="0" smtClean="0"/>
              <a:t/>
            </a:r>
            <a:br>
              <a:rPr lang="en-GB" sz="3600" dirty="0" smtClean="0"/>
            </a:br>
            <a:r>
              <a:rPr lang="en-GB" sz="2400" dirty="0" smtClean="0"/>
              <a:t> – 2017 </a:t>
            </a:r>
            <a:endParaRPr lang="en-GB" sz="2400" dirty="0"/>
          </a:p>
        </p:txBody>
      </p:sp>
      <p:sp>
        <p:nvSpPr>
          <p:cNvPr id="3" name="Undertitel 2"/>
          <p:cNvSpPr>
            <a:spLocks noGrp="1"/>
          </p:cNvSpPr>
          <p:nvPr>
            <p:ph type="subTitle" idx="1"/>
          </p:nvPr>
        </p:nvSpPr>
        <p:spPr/>
        <p:txBody>
          <a:bodyPr/>
          <a:lstStyle/>
          <a:p>
            <a:r>
              <a:rPr lang="da-DK" dirty="0" smtClean="0"/>
              <a:t>Kommunernes IT arkitekturråd d. 28. februar 2018</a:t>
            </a:r>
          </a:p>
        </p:txBody>
      </p:sp>
      <p:sp>
        <p:nvSpPr>
          <p:cNvPr id="4" name="Pladsholder til dato 3"/>
          <p:cNvSpPr>
            <a:spLocks noGrp="1"/>
          </p:cNvSpPr>
          <p:nvPr>
            <p:ph type="dt" sz="half" idx="10"/>
          </p:nvPr>
        </p:nvSpPr>
        <p:spPr/>
        <p:txBody>
          <a:bodyPr/>
          <a:lstStyle/>
          <a:p>
            <a:endParaRPr lang="en-GB" dirty="0"/>
          </a:p>
        </p:txBody>
      </p:sp>
      <p:sp>
        <p:nvSpPr>
          <p:cNvPr id="5" name="Pladsholder til sidefod 4"/>
          <p:cNvSpPr>
            <a:spLocks noGrp="1"/>
          </p:cNvSpPr>
          <p:nvPr>
            <p:ph type="ftr" sz="quarter" idx="11"/>
          </p:nvPr>
        </p:nvSpPr>
        <p:spPr/>
        <p:txBody>
          <a:bodyPr/>
          <a:lstStyle/>
          <a:p>
            <a:endParaRPr lang="en-GB" dirty="0"/>
          </a:p>
        </p:txBody>
      </p:sp>
    </p:spTree>
    <p:extLst>
      <p:ext uri="{BB962C8B-B14F-4D97-AF65-F5344CB8AC3E}">
        <p14:creationId xmlns:p14="http://schemas.microsoft.com/office/powerpoint/2010/main" val="155548904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dato 1"/>
          <p:cNvSpPr>
            <a:spLocks noGrp="1"/>
          </p:cNvSpPr>
          <p:nvPr>
            <p:ph type="dt" sz="half" idx="10"/>
          </p:nvPr>
        </p:nvSpPr>
        <p:spPr/>
        <p:txBody>
          <a:bodyPr/>
          <a:lstStyle/>
          <a:p>
            <a:endParaRPr lang="en-GB" dirty="0"/>
          </a:p>
        </p:txBody>
      </p:sp>
      <p:sp>
        <p:nvSpPr>
          <p:cNvPr id="5" name="Titel 1"/>
          <p:cNvSpPr txBox="1">
            <a:spLocks/>
          </p:cNvSpPr>
          <p:nvPr/>
        </p:nvSpPr>
        <p:spPr>
          <a:xfrm>
            <a:off x="1813994" y="1165645"/>
            <a:ext cx="8172455" cy="841638"/>
          </a:xfrm>
          <a:prstGeom prst="rect">
            <a:avLst/>
          </a:prstGeom>
        </p:spPr>
        <p:txBody>
          <a:bodyPr vert="horz" lIns="0" tIns="0" rIns="0" bIns="0" rtlCol="0" anchor="b" anchorCtr="0">
            <a:noAutofit/>
          </a:bodyPr>
          <a:lstStyle>
            <a:lvl1pPr algn="l" defTabSz="685800" rtl="0" eaLnBrk="1" latinLnBrk="0" hangingPunct="1">
              <a:lnSpc>
                <a:spcPct val="80000"/>
              </a:lnSpc>
              <a:spcBef>
                <a:spcPct val="0"/>
              </a:spcBef>
              <a:buNone/>
              <a:defRPr sz="5000" b="0" kern="1200" cap="all" spc="-100" baseline="0">
                <a:solidFill>
                  <a:srgbClr val="003B7A"/>
                </a:solidFill>
                <a:latin typeface="Arial Black" panose="020B0A04020102020204" pitchFamily="34" charset="0"/>
                <a:ea typeface="+mj-ea"/>
                <a:cs typeface="+mj-cs"/>
              </a:defRPr>
            </a:lvl1pPr>
          </a:lstStyle>
          <a:p>
            <a:r>
              <a:rPr lang="da-DK" sz="2400" dirty="0"/>
              <a:t>Målepunkt </a:t>
            </a:r>
            <a:r>
              <a:rPr lang="da-DK" sz="2400" dirty="0" smtClean="0"/>
              <a:t>6: indhold i rammearkitekturen </a:t>
            </a:r>
            <a:endParaRPr lang="da-DK" sz="2400" cap="none" dirty="0">
              <a:solidFill>
                <a:schemeClr val="accent2">
                  <a:lumMod val="75000"/>
                </a:schemeClr>
              </a:solidFill>
            </a:endParaRPr>
          </a:p>
        </p:txBody>
      </p:sp>
      <p:sp>
        <p:nvSpPr>
          <p:cNvPr id="25" name="Rounded Rectangle 21"/>
          <p:cNvSpPr/>
          <p:nvPr/>
        </p:nvSpPr>
        <p:spPr bwMode="ltGray">
          <a:xfrm>
            <a:off x="4477869" y="3443046"/>
            <a:ext cx="3616037" cy="519354"/>
          </a:xfrm>
          <a:prstGeom prst="roundRect">
            <a:avLst/>
          </a:prstGeom>
          <a:noFill/>
          <a:ln w="3175"/>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a-DK" b="1" dirty="0" smtClean="0">
                <a:solidFill>
                  <a:schemeClr val="accent1">
                    <a:lumMod val="75000"/>
                  </a:schemeClr>
                </a:solidFill>
                <a:latin typeface="Georgia" pitchFamily="18" charset="0"/>
              </a:rPr>
              <a:t>Baseline V1.0</a:t>
            </a:r>
            <a:endParaRPr lang="da-DK" b="1" dirty="0">
              <a:solidFill>
                <a:schemeClr val="accent1">
                  <a:lumMod val="75000"/>
                </a:schemeClr>
              </a:solidFill>
              <a:latin typeface="Georgia" pitchFamily="18" charset="0"/>
            </a:endParaRPr>
          </a:p>
        </p:txBody>
      </p:sp>
      <p:sp>
        <p:nvSpPr>
          <p:cNvPr id="3" name="Tekstfelt 2"/>
          <p:cNvSpPr txBox="1"/>
          <p:nvPr/>
        </p:nvSpPr>
        <p:spPr>
          <a:xfrm>
            <a:off x="2222041" y="3443046"/>
            <a:ext cx="923330" cy="537263"/>
          </a:xfrm>
          <a:prstGeom prst="rect">
            <a:avLst/>
          </a:prstGeom>
          <a:noFill/>
        </p:spPr>
        <p:txBody>
          <a:bodyPr wrap="none" lIns="0" tIns="0" rIns="0" bIns="0" rtlCol="0">
            <a:spAutoFit/>
          </a:bodyPr>
          <a:lstStyle/>
          <a:p>
            <a:pPr>
              <a:lnSpc>
                <a:spcPct val="104000"/>
              </a:lnSpc>
            </a:pPr>
            <a:r>
              <a:rPr lang="da-DK" sz="3600" b="1" dirty="0" smtClean="0">
                <a:solidFill>
                  <a:schemeClr val="accent1">
                    <a:lumMod val="75000"/>
                  </a:schemeClr>
                </a:solidFill>
              </a:rPr>
              <a:t>22%</a:t>
            </a:r>
          </a:p>
        </p:txBody>
      </p:sp>
      <p:sp>
        <p:nvSpPr>
          <p:cNvPr id="8" name="Rounded Rectangle 21"/>
          <p:cNvSpPr/>
          <p:nvPr/>
        </p:nvSpPr>
        <p:spPr bwMode="ltGray">
          <a:xfrm>
            <a:off x="4477869" y="4036718"/>
            <a:ext cx="3616037" cy="519354"/>
          </a:xfrm>
          <a:prstGeom prst="roundRect">
            <a:avLst/>
          </a:prstGeom>
          <a:noFill/>
          <a:ln w="3175"/>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a-DK" b="1" dirty="0" smtClean="0">
                <a:solidFill>
                  <a:schemeClr val="accent1">
                    <a:lumMod val="75000"/>
                  </a:schemeClr>
                </a:solidFill>
                <a:latin typeface="Georgia" pitchFamily="18" charset="0"/>
              </a:rPr>
              <a:t>KL.dk</a:t>
            </a:r>
            <a:endParaRPr lang="da-DK" b="1" dirty="0">
              <a:solidFill>
                <a:schemeClr val="accent1">
                  <a:lumMod val="75000"/>
                </a:schemeClr>
              </a:solidFill>
              <a:latin typeface="Georgia" pitchFamily="18" charset="0"/>
            </a:endParaRPr>
          </a:p>
        </p:txBody>
      </p:sp>
      <p:sp>
        <p:nvSpPr>
          <p:cNvPr id="9" name="Tekstfelt 8"/>
          <p:cNvSpPr txBox="1"/>
          <p:nvPr/>
        </p:nvSpPr>
        <p:spPr>
          <a:xfrm>
            <a:off x="2222041" y="4036718"/>
            <a:ext cx="923330" cy="537263"/>
          </a:xfrm>
          <a:prstGeom prst="rect">
            <a:avLst/>
          </a:prstGeom>
          <a:noFill/>
        </p:spPr>
        <p:txBody>
          <a:bodyPr wrap="none" lIns="0" tIns="0" rIns="0" bIns="0" rtlCol="0">
            <a:spAutoFit/>
          </a:bodyPr>
          <a:lstStyle/>
          <a:p>
            <a:pPr>
              <a:lnSpc>
                <a:spcPct val="104000"/>
              </a:lnSpc>
            </a:pPr>
            <a:r>
              <a:rPr lang="da-DK" sz="3600" b="1" dirty="0" smtClean="0">
                <a:solidFill>
                  <a:schemeClr val="accent1">
                    <a:lumMod val="75000"/>
                  </a:schemeClr>
                </a:solidFill>
              </a:rPr>
              <a:t>56%</a:t>
            </a:r>
          </a:p>
        </p:txBody>
      </p:sp>
      <p:sp>
        <p:nvSpPr>
          <p:cNvPr id="13" name="Rounded Rectangle 21"/>
          <p:cNvSpPr/>
          <p:nvPr/>
        </p:nvSpPr>
        <p:spPr bwMode="ltGray">
          <a:xfrm>
            <a:off x="4477869" y="4658166"/>
            <a:ext cx="3616037" cy="519354"/>
          </a:xfrm>
          <a:prstGeom prst="roundRect">
            <a:avLst/>
          </a:prstGeom>
          <a:noFill/>
          <a:ln w="3175"/>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a-DK" b="1" dirty="0" err="1" smtClean="0">
                <a:solidFill>
                  <a:schemeClr val="accent1">
                    <a:lumMod val="75000"/>
                  </a:schemeClr>
                </a:solidFill>
                <a:latin typeface="Georgia" pitchFamily="18" charset="0"/>
              </a:rPr>
              <a:t>Wiki’en</a:t>
            </a:r>
            <a:endParaRPr lang="da-DK" b="1" dirty="0">
              <a:solidFill>
                <a:schemeClr val="accent1">
                  <a:lumMod val="75000"/>
                </a:schemeClr>
              </a:solidFill>
              <a:latin typeface="Georgia" pitchFamily="18" charset="0"/>
            </a:endParaRPr>
          </a:p>
        </p:txBody>
      </p:sp>
      <p:sp>
        <p:nvSpPr>
          <p:cNvPr id="14" name="Tekstfelt 13"/>
          <p:cNvSpPr txBox="1"/>
          <p:nvPr/>
        </p:nvSpPr>
        <p:spPr>
          <a:xfrm>
            <a:off x="2222041" y="4658166"/>
            <a:ext cx="923330" cy="576183"/>
          </a:xfrm>
          <a:prstGeom prst="rect">
            <a:avLst/>
          </a:prstGeom>
          <a:noFill/>
        </p:spPr>
        <p:txBody>
          <a:bodyPr wrap="none" lIns="0" tIns="0" rIns="0" bIns="0" rtlCol="0">
            <a:spAutoFit/>
          </a:bodyPr>
          <a:lstStyle/>
          <a:p>
            <a:pPr>
              <a:lnSpc>
                <a:spcPct val="104000"/>
              </a:lnSpc>
            </a:pPr>
            <a:r>
              <a:rPr lang="da-DK" sz="3600" b="1" dirty="0" smtClean="0">
                <a:solidFill>
                  <a:schemeClr val="accent1">
                    <a:lumMod val="75000"/>
                  </a:schemeClr>
                </a:solidFill>
              </a:rPr>
              <a:t>19%</a:t>
            </a:r>
          </a:p>
        </p:txBody>
      </p:sp>
      <p:sp>
        <p:nvSpPr>
          <p:cNvPr id="17" name="Rounded Rectangle 21"/>
          <p:cNvSpPr/>
          <p:nvPr/>
        </p:nvSpPr>
        <p:spPr bwMode="ltGray">
          <a:xfrm>
            <a:off x="4477869" y="5318534"/>
            <a:ext cx="3616037" cy="519354"/>
          </a:xfrm>
          <a:prstGeom prst="roundRect">
            <a:avLst/>
          </a:prstGeom>
          <a:noFill/>
          <a:ln w="3175"/>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a-DK" b="1" dirty="0" smtClean="0">
                <a:solidFill>
                  <a:schemeClr val="accent1">
                    <a:lumMod val="75000"/>
                  </a:schemeClr>
                </a:solidFill>
                <a:latin typeface="Georgia" pitchFamily="18" charset="0"/>
              </a:rPr>
              <a:t>Kontakter/Netværk</a:t>
            </a:r>
            <a:endParaRPr lang="da-DK" b="1" dirty="0">
              <a:solidFill>
                <a:schemeClr val="accent1">
                  <a:lumMod val="75000"/>
                </a:schemeClr>
              </a:solidFill>
              <a:latin typeface="Georgia" pitchFamily="18" charset="0"/>
            </a:endParaRPr>
          </a:p>
        </p:txBody>
      </p:sp>
      <p:sp>
        <p:nvSpPr>
          <p:cNvPr id="18" name="Tekstfelt 17"/>
          <p:cNvSpPr txBox="1"/>
          <p:nvPr/>
        </p:nvSpPr>
        <p:spPr>
          <a:xfrm>
            <a:off x="2222041" y="5318534"/>
            <a:ext cx="923330" cy="576183"/>
          </a:xfrm>
          <a:prstGeom prst="rect">
            <a:avLst/>
          </a:prstGeom>
          <a:noFill/>
        </p:spPr>
        <p:txBody>
          <a:bodyPr wrap="none" lIns="0" tIns="0" rIns="0" bIns="0" rtlCol="0">
            <a:spAutoFit/>
          </a:bodyPr>
          <a:lstStyle/>
          <a:p>
            <a:pPr>
              <a:lnSpc>
                <a:spcPct val="104000"/>
              </a:lnSpc>
            </a:pPr>
            <a:r>
              <a:rPr lang="da-DK" sz="3600" b="1" dirty="0" smtClean="0">
                <a:solidFill>
                  <a:schemeClr val="accent1">
                    <a:lumMod val="75000"/>
                  </a:schemeClr>
                </a:solidFill>
              </a:rPr>
              <a:t>72%</a:t>
            </a:r>
          </a:p>
        </p:txBody>
      </p:sp>
      <p:sp>
        <p:nvSpPr>
          <p:cNvPr id="19" name="Tekstfelt 18"/>
          <p:cNvSpPr txBox="1"/>
          <p:nvPr/>
        </p:nvSpPr>
        <p:spPr>
          <a:xfrm>
            <a:off x="9426405" y="3386217"/>
            <a:ext cx="923330" cy="537263"/>
          </a:xfrm>
          <a:prstGeom prst="rect">
            <a:avLst/>
          </a:prstGeom>
          <a:noFill/>
        </p:spPr>
        <p:txBody>
          <a:bodyPr wrap="none" lIns="0" tIns="0" rIns="0" bIns="0" rtlCol="0">
            <a:spAutoFit/>
          </a:bodyPr>
          <a:lstStyle/>
          <a:p>
            <a:pPr>
              <a:lnSpc>
                <a:spcPct val="104000"/>
              </a:lnSpc>
            </a:pPr>
            <a:r>
              <a:rPr lang="da-DK" sz="3600" b="1" dirty="0" smtClean="0">
                <a:solidFill>
                  <a:schemeClr val="accent1">
                    <a:lumMod val="75000"/>
                  </a:schemeClr>
                </a:solidFill>
              </a:rPr>
              <a:t>25%</a:t>
            </a:r>
          </a:p>
        </p:txBody>
      </p:sp>
      <p:sp>
        <p:nvSpPr>
          <p:cNvPr id="20" name="Tekstfelt 19"/>
          <p:cNvSpPr txBox="1"/>
          <p:nvPr/>
        </p:nvSpPr>
        <p:spPr>
          <a:xfrm>
            <a:off x="9426405" y="3979889"/>
            <a:ext cx="923330" cy="576183"/>
          </a:xfrm>
          <a:prstGeom prst="rect">
            <a:avLst/>
          </a:prstGeom>
          <a:noFill/>
        </p:spPr>
        <p:txBody>
          <a:bodyPr wrap="none" lIns="0" tIns="0" rIns="0" bIns="0" rtlCol="0">
            <a:spAutoFit/>
          </a:bodyPr>
          <a:lstStyle/>
          <a:p>
            <a:pPr>
              <a:lnSpc>
                <a:spcPct val="104000"/>
              </a:lnSpc>
            </a:pPr>
            <a:r>
              <a:rPr lang="da-DK" sz="3600" b="1" dirty="0" smtClean="0">
                <a:solidFill>
                  <a:schemeClr val="accent1">
                    <a:lumMod val="75000"/>
                  </a:schemeClr>
                </a:solidFill>
              </a:rPr>
              <a:t>60%</a:t>
            </a:r>
          </a:p>
        </p:txBody>
      </p:sp>
      <p:sp>
        <p:nvSpPr>
          <p:cNvPr id="21" name="Tekstfelt 20"/>
          <p:cNvSpPr txBox="1"/>
          <p:nvPr/>
        </p:nvSpPr>
        <p:spPr>
          <a:xfrm>
            <a:off x="9426405" y="4601337"/>
            <a:ext cx="923330" cy="537263"/>
          </a:xfrm>
          <a:prstGeom prst="rect">
            <a:avLst/>
          </a:prstGeom>
          <a:noFill/>
        </p:spPr>
        <p:txBody>
          <a:bodyPr wrap="none" lIns="0" tIns="0" rIns="0" bIns="0" rtlCol="0">
            <a:spAutoFit/>
          </a:bodyPr>
          <a:lstStyle/>
          <a:p>
            <a:pPr>
              <a:lnSpc>
                <a:spcPct val="104000"/>
              </a:lnSpc>
            </a:pPr>
            <a:r>
              <a:rPr lang="da-DK" sz="3600" b="1" dirty="0" smtClean="0">
                <a:solidFill>
                  <a:schemeClr val="accent1">
                    <a:lumMod val="75000"/>
                  </a:schemeClr>
                </a:solidFill>
              </a:rPr>
              <a:t>22%</a:t>
            </a:r>
          </a:p>
        </p:txBody>
      </p:sp>
      <p:sp>
        <p:nvSpPr>
          <p:cNvPr id="22" name="Tekstfelt 21"/>
          <p:cNvSpPr txBox="1"/>
          <p:nvPr/>
        </p:nvSpPr>
        <p:spPr>
          <a:xfrm>
            <a:off x="9426405" y="5261705"/>
            <a:ext cx="923330" cy="576183"/>
          </a:xfrm>
          <a:prstGeom prst="rect">
            <a:avLst/>
          </a:prstGeom>
          <a:noFill/>
        </p:spPr>
        <p:txBody>
          <a:bodyPr wrap="none" lIns="0" tIns="0" rIns="0" bIns="0" rtlCol="0">
            <a:spAutoFit/>
          </a:bodyPr>
          <a:lstStyle/>
          <a:p>
            <a:pPr>
              <a:lnSpc>
                <a:spcPct val="104000"/>
              </a:lnSpc>
            </a:pPr>
            <a:r>
              <a:rPr lang="da-DK" sz="3600" b="1" dirty="0" smtClean="0">
                <a:solidFill>
                  <a:schemeClr val="accent1">
                    <a:lumMod val="75000"/>
                  </a:schemeClr>
                </a:solidFill>
              </a:rPr>
              <a:t>72%</a:t>
            </a:r>
          </a:p>
        </p:txBody>
      </p:sp>
      <p:sp>
        <p:nvSpPr>
          <p:cNvPr id="6" name="Tekstfelt 5"/>
          <p:cNvSpPr txBox="1"/>
          <p:nvPr/>
        </p:nvSpPr>
        <p:spPr>
          <a:xfrm>
            <a:off x="1464831" y="2801546"/>
            <a:ext cx="2713884" cy="384080"/>
          </a:xfrm>
          <a:prstGeom prst="rect">
            <a:avLst/>
          </a:prstGeom>
          <a:noFill/>
        </p:spPr>
        <p:txBody>
          <a:bodyPr wrap="none" lIns="0" tIns="0" rIns="0" bIns="0" rtlCol="0">
            <a:spAutoFit/>
          </a:bodyPr>
          <a:lstStyle/>
          <a:p>
            <a:pPr>
              <a:lnSpc>
                <a:spcPct val="104000"/>
              </a:lnSpc>
            </a:pPr>
            <a:r>
              <a:rPr lang="da-DK" sz="2400" b="1" dirty="0" smtClean="0">
                <a:solidFill>
                  <a:schemeClr val="accent1"/>
                </a:solidFill>
              </a:rPr>
              <a:t>Det rigtige indhold</a:t>
            </a:r>
          </a:p>
        </p:txBody>
      </p:sp>
      <p:sp>
        <p:nvSpPr>
          <p:cNvPr id="23" name="Tekstfelt 22"/>
          <p:cNvSpPr txBox="1"/>
          <p:nvPr/>
        </p:nvSpPr>
        <p:spPr>
          <a:xfrm>
            <a:off x="8629507" y="2801546"/>
            <a:ext cx="2752357" cy="384080"/>
          </a:xfrm>
          <a:prstGeom prst="rect">
            <a:avLst/>
          </a:prstGeom>
          <a:noFill/>
        </p:spPr>
        <p:txBody>
          <a:bodyPr wrap="none" lIns="0" tIns="0" rIns="0" bIns="0" rtlCol="0">
            <a:spAutoFit/>
          </a:bodyPr>
          <a:lstStyle/>
          <a:p>
            <a:pPr>
              <a:lnSpc>
                <a:spcPct val="104000"/>
              </a:lnSpc>
            </a:pPr>
            <a:r>
              <a:rPr lang="da-DK" sz="2400" b="1" dirty="0" smtClean="0">
                <a:solidFill>
                  <a:schemeClr val="accent1"/>
                </a:solidFill>
              </a:rPr>
              <a:t>Den rigtige kvalitet</a:t>
            </a:r>
          </a:p>
        </p:txBody>
      </p:sp>
    </p:spTree>
    <p:extLst>
      <p:ext uri="{BB962C8B-B14F-4D97-AF65-F5344CB8AC3E}">
        <p14:creationId xmlns:p14="http://schemas.microsoft.com/office/powerpoint/2010/main" val="329876692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dato 1"/>
          <p:cNvSpPr>
            <a:spLocks noGrp="1"/>
          </p:cNvSpPr>
          <p:nvPr>
            <p:ph type="dt" sz="half" idx="10"/>
          </p:nvPr>
        </p:nvSpPr>
        <p:spPr/>
        <p:txBody>
          <a:bodyPr/>
          <a:lstStyle/>
          <a:p>
            <a:endParaRPr lang="en-GB" dirty="0"/>
          </a:p>
        </p:txBody>
      </p:sp>
      <p:sp>
        <p:nvSpPr>
          <p:cNvPr id="5" name="Titel 1"/>
          <p:cNvSpPr txBox="1">
            <a:spLocks/>
          </p:cNvSpPr>
          <p:nvPr/>
        </p:nvSpPr>
        <p:spPr>
          <a:xfrm>
            <a:off x="1813994" y="1165645"/>
            <a:ext cx="8172455" cy="841638"/>
          </a:xfrm>
          <a:prstGeom prst="rect">
            <a:avLst/>
          </a:prstGeom>
        </p:spPr>
        <p:txBody>
          <a:bodyPr vert="horz" lIns="0" tIns="0" rIns="0" bIns="0" rtlCol="0" anchor="b" anchorCtr="0">
            <a:noAutofit/>
          </a:bodyPr>
          <a:lstStyle>
            <a:lvl1pPr algn="l" defTabSz="685800" rtl="0" eaLnBrk="1" latinLnBrk="0" hangingPunct="1">
              <a:lnSpc>
                <a:spcPct val="80000"/>
              </a:lnSpc>
              <a:spcBef>
                <a:spcPct val="0"/>
              </a:spcBef>
              <a:buNone/>
              <a:defRPr sz="5000" b="0" kern="1200" cap="all" spc="-100" baseline="0">
                <a:solidFill>
                  <a:srgbClr val="003B7A"/>
                </a:solidFill>
                <a:latin typeface="Arial Black" panose="020B0A04020102020204" pitchFamily="34" charset="0"/>
                <a:ea typeface="+mj-ea"/>
                <a:cs typeface="+mj-cs"/>
              </a:defRPr>
            </a:lvl1pPr>
          </a:lstStyle>
          <a:p>
            <a:r>
              <a:rPr lang="da-DK" sz="2400" dirty="0"/>
              <a:t>Målepunkt </a:t>
            </a:r>
            <a:r>
              <a:rPr lang="da-DK" sz="2400" dirty="0" smtClean="0"/>
              <a:t>7: anvendelse af rammearkitekturens indhold </a:t>
            </a:r>
            <a:endParaRPr lang="da-DK" sz="2400" cap="none" dirty="0">
              <a:solidFill>
                <a:schemeClr val="accent2">
                  <a:lumMod val="75000"/>
                </a:schemeClr>
              </a:solidFill>
            </a:endParaRPr>
          </a:p>
        </p:txBody>
      </p:sp>
      <p:sp>
        <p:nvSpPr>
          <p:cNvPr id="25" name="Rounded Rectangle 21"/>
          <p:cNvSpPr/>
          <p:nvPr/>
        </p:nvSpPr>
        <p:spPr bwMode="ltGray">
          <a:xfrm>
            <a:off x="3809999" y="2391404"/>
            <a:ext cx="7439891" cy="833694"/>
          </a:xfrm>
          <a:prstGeom prst="roundRect">
            <a:avLst/>
          </a:prstGeom>
          <a:noFill/>
          <a:ln w="3175"/>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a-DK" b="1" dirty="0" smtClean="0">
                <a:solidFill>
                  <a:schemeClr val="accent1">
                    <a:lumMod val="75000"/>
                  </a:schemeClr>
                </a:solidFill>
                <a:latin typeface="Georgia" pitchFamily="18" charset="0"/>
              </a:rPr>
              <a:t>Jeg […] ved hvordan man succesfuldt anvender RA til at opnå sammenhænge og genbrug i IT-løsninger</a:t>
            </a:r>
            <a:endParaRPr lang="da-DK" b="1" dirty="0">
              <a:solidFill>
                <a:schemeClr val="accent1">
                  <a:lumMod val="75000"/>
                </a:schemeClr>
              </a:solidFill>
              <a:latin typeface="Georgia" pitchFamily="18" charset="0"/>
            </a:endParaRPr>
          </a:p>
        </p:txBody>
      </p:sp>
      <p:sp>
        <p:nvSpPr>
          <p:cNvPr id="3" name="Tekstfelt 2"/>
          <p:cNvSpPr txBox="1"/>
          <p:nvPr/>
        </p:nvSpPr>
        <p:spPr>
          <a:xfrm>
            <a:off x="1813994" y="2319740"/>
            <a:ext cx="1846659" cy="1074461"/>
          </a:xfrm>
          <a:prstGeom prst="rect">
            <a:avLst/>
          </a:prstGeom>
          <a:noFill/>
        </p:spPr>
        <p:txBody>
          <a:bodyPr wrap="none" lIns="0" tIns="0" rIns="0" bIns="0" rtlCol="0">
            <a:spAutoFit/>
          </a:bodyPr>
          <a:lstStyle/>
          <a:p>
            <a:pPr>
              <a:lnSpc>
                <a:spcPct val="104000"/>
              </a:lnSpc>
            </a:pPr>
            <a:r>
              <a:rPr lang="da-DK" sz="7200" b="1" dirty="0" smtClean="0">
                <a:solidFill>
                  <a:schemeClr val="accent1">
                    <a:lumMod val="75000"/>
                  </a:schemeClr>
                </a:solidFill>
              </a:rPr>
              <a:t>45%</a:t>
            </a:r>
          </a:p>
        </p:txBody>
      </p:sp>
      <p:sp>
        <p:nvSpPr>
          <p:cNvPr id="34" name="Rounded Rectangle 21"/>
          <p:cNvSpPr/>
          <p:nvPr/>
        </p:nvSpPr>
        <p:spPr bwMode="ltGray">
          <a:xfrm>
            <a:off x="3809998" y="3587941"/>
            <a:ext cx="6653285" cy="833694"/>
          </a:xfrm>
          <a:prstGeom prst="roundRect">
            <a:avLst/>
          </a:prstGeom>
          <a:noFill/>
          <a:ln w="3175"/>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a-DK" b="1" dirty="0" smtClean="0">
                <a:solidFill>
                  <a:schemeClr val="accent1">
                    <a:lumMod val="75000"/>
                  </a:schemeClr>
                </a:solidFill>
                <a:latin typeface="Georgia" pitchFamily="18" charset="0"/>
              </a:rPr>
              <a:t>Jeg […] ved hvor man kan finde hjælp til brugen af rammearkitekturen</a:t>
            </a:r>
            <a:endParaRPr lang="da-DK" b="1" dirty="0">
              <a:solidFill>
                <a:schemeClr val="accent1">
                  <a:lumMod val="75000"/>
                </a:schemeClr>
              </a:solidFill>
              <a:latin typeface="Georgia" pitchFamily="18" charset="0"/>
            </a:endParaRPr>
          </a:p>
        </p:txBody>
      </p:sp>
      <p:sp>
        <p:nvSpPr>
          <p:cNvPr id="35" name="Tekstfelt 34"/>
          <p:cNvSpPr txBox="1"/>
          <p:nvPr/>
        </p:nvSpPr>
        <p:spPr>
          <a:xfrm>
            <a:off x="1888667" y="3467601"/>
            <a:ext cx="1846659" cy="1074461"/>
          </a:xfrm>
          <a:prstGeom prst="rect">
            <a:avLst/>
          </a:prstGeom>
          <a:noFill/>
        </p:spPr>
        <p:txBody>
          <a:bodyPr wrap="none" lIns="0" tIns="0" rIns="0" bIns="0" rtlCol="0">
            <a:spAutoFit/>
          </a:bodyPr>
          <a:lstStyle/>
          <a:p>
            <a:pPr>
              <a:lnSpc>
                <a:spcPct val="104000"/>
              </a:lnSpc>
            </a:pPr>
            <a:r>
              <a:rPr lang="da-DK" sz="7200" b="1" dirty="0" smtClean="0">
                <a:solidFill>
                  <a:schemeClr val="accent1">
                    <a:lumMod val="75000"/>
                  </a:schemeClr>
                </a:solidFill>
              </a:rPr>
              <a:t>77%</a:t>
            </a:r>
          </a:p>
        </p:txBody>
      </p:sp>
      <p:sp>
        <p:nvSpPr>
          <p:cNvPr id="36" name="Tekstfelt 35"/>
          <p:cNvSpPr txBox="1"/>
          <p:nvPr/>
        </p:nvSpPr>
        <p:spPr>
          <a:xfrm>
            <a:off x="2294292" y="4856877"/>
            <a:ext cx="5044651" cy="256096"/>
          </a:xfrm>
          <a:prstGeom prst="rect">
            <a:avLst/>
          </a:prstGeom>
          <a:noFill/>
        </p:spPr>
        <p:txBody>
          <a:bodyPr wrap="none" lIns="0" tIns="0" rIns="0" bIns="0" rtlCol="0">
            <a:spAutoFit/>
          </a:bodyPr>
          <a:lstStyle/>
          <a:p>
            <a:pPr>
              <a:lnSpc>
                <a:spcPct val="104000"/>
              </a:lnSpc>
            </a:pPr>
            <a:r>
              <a:rPr lang="da-DK" sz="1600" b="1" i="1" dirty="0" smtClean="0">
                <a:solidFill>
                  <a:schemeClr val="accent1"/>
                </a:solidFill>
              </a:rPr>
              <a:t>‘Bedre wiki, workshops hvor vi arbejder med cases’</a:t>
            </a:r>
          </a:p>
        </p:txBody>
      </p:sp>
      <p:sp>
        <p:nvSpPr>
          <p:cNvPr id="21" name="Tekstfelt 20"/>
          <p:cNvSpPr txBox="1"/>
          <p:nvPr/>
        </p:nvSpPr>
        <p:spPr>
          <a:xfrm>
            <a:off x="2737323" y="5292119"/>
            <a:ext cx="8938344" cy="256096"/>
          </a:xfrm>
          <a:prstGeom prst="rect">
            <a:avLst/>
          </a:prstGeom>
          <a:noFill/>
        </p:spPr>
        <p:txBody>
          <a:bodyPr wrap="none" lIns="0" tIns="0" rIns="0" bIns="0" rtlCol="0">
            <a:spAutoFit/>
          </a:bodyPr>
          <a:lstStyle/>
          <a:p>
            <a:pPr>
              <a:lnSpc>
                <a:spcPct val="104000"/>
              </a:lnSpc>
            </a:pPr>
            <a:r>
              <a:rPr lang="da-DK" sz="1600" b="1" i="1" dirty="0" smtClean="0">
                <a:solidFill>
                  <a:schemeClr val="accent1"/>
                </a:solidFill>
              </a:rPr>
              <a:t>‘Mere handlingsrettet vinkel, konkrete cases, kobling til fysisk implementering, uddannelse’</a:t>
            </a:r>
          </a:p>
        </p:txBody>
      </p:sp>
      <p:sp>
        <p:nvSpPr>
          <p:cNvPr id="22" name="Tekstfelt 21"/>
          <p:cNvSpPr txBox="1"/>
          <p:nvPr/>
        </p:nvSpPr>
        <p:spPr>
          <a:xfrm>
            <a:off x="2294291" y="5797318"/>
            <a:ext cx="5281510" cy="256096"/>
          </a:xfrm>
          <a:prstGeom prst="rect">
            <a:avLst/>
          </a:prstGeom>
          <a:noFill/>
        </p:spPr>
        <p:txBody>
          <a:bodyPr wrap="none" lIns="0" tIns="0" rIns="0" bIns="0" rtlCol="0">
            <a:spAutoFit/>
          </a:bodyPr>
          <a:lstStyle/>
          <a:p>
            <a:pPr>
              <a:lnSpc>
                <a:spcPct val="104000"/>
              </a:lnSpc>
            </a:pPr>
            <a:r>
              <a:rPr lang="da-DK" sz="1600" b="1" i="1" dirty="0" smtClean="0">
                <a:solidFill>
                  <a:schemeClr val="accent1"/>
                </a:solidFill>
              </a:rPr>
              <a:t>‘’Konkrete eksempler på tværs af alle serviceområder’</a:t>
            </a:r>
          </a:p>
        </p:txBody>
      </p:sp>
      <p:sp>
        <p:nvSpPr>
          <p:cNvPr id="23" name="Tekstfelt 22"/>
          <p:cNvSpPr txBox="1"/>
          <p:nvPr/>
        </p:nvSpPr>
        <p:spPr>
          <a:xfrm>
            <a:off x="2737323" y="6219329"/>
            <a:ext cx="3234860" cy="256096"/>
          </a:xfrm>
          <a:prstGeom prst="rect">
            <a:avLst/>
          </a:prstGeom>
          <a:noFill/>
        </p:spPr>
        <p:txBody>
          <a:bodyPr wrap="none" lIns="0" tIns="0" rIns="0" bIns="0" rtlCol="0">
            <a:spAutoFit/>
          </a:bodyPr>
          <a:lstStyle/>
          <a:p>
            <a:pPr>
              <a:lnSpc>
                <a:spcPct val="104000"/>
              </a:lnSpc>
            </a:pPr>
            <a:r>
              <a:rPr lang="da-DK" sz="1600" b="1" i="1" dirty="0" smtClean="0">
                <a:solidFill>
                  <a:schemeClr val="accent1"/>
                </a:solidFill>
              </a:rPr>
              <a:t>‘’Mere præcist formål og indhold’</a:t>
            </a:r>
          </a:p>
        </p:txBody>
      </p:sp>
    </p:spTree>
    <p:extLst>
      <p:ext uri="{BB962C8B-B14F-4D97-AF65-F5344CB8AC3E}">
        <p14:creationId xmlns:p14="http://schemas.microsoft.com/office/powerpoint/2010/main" val="10955772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dato 1"/>
          <p:cNvSpPr>
            <a:spLocks noGrp="1"/>
          </p:cNvSpPr>
          <p:nvPr>
            <p:ph type="dt" sz="half" idx="10"/>
          </p:nvPr>
        </p:nvSpPr>
        <p:spPr/>
        <p:txBody>
          <a:bodyPr/>
          <a:lstStyle/>
          <a:p>
            <a:endParaRPr lang="en-GB" dirty="0"/>
          </a:p>
        </p:txBody>
      </p:sp>
      <p:sp>
        <p:nvSpPr>
          <p:cNvPr id="5" name="Titel 1"/>
          <p:cNvSpPr txBox="1">
            <a:spLocks/>
          </p:cNvSpPr>
          <p:nvPr/>
        </p:nvSpPr>
        <p:spPr>
          <a:xfrm>
            <a:off x="1813994" y="1165645"/>
            <a:ext cx="8172455" cy="841638"/>
          </a:xfrm>
          <a:prstGeom prst="rect">
            <a:avLst/>
          </a:prstGeom>
        </p:spPr>
        <p:txBody>
          <a:bodyPr vert="horz" lIns="0" tIns="0" rIns="0" bIns="0" rtlCol="0" anchor="b" anchorCtr="0">
            <a:noAutofit/>
          </a:bodyPr>
          <a:lstStyle>
            <a:lvl1pPr algn="l" defTabSz="685800" rtl="0" eaLnBrk="1" latinLnBrk="0" hangingPunct="1">
              <a:lnSpc>
                <a:spcPct val="80000"/>
              </a:lnSpc>
              <a:spcBef>
                <a:spcPct val="0"/>
              </a:spcBef>
              <a:buNone/>
              <a:defRPr sz="5000" b="0" kern="1200" cap="all" spc="-100" baseline="0">
                <a:solidFill>
                  <a:srgbClr val="003B7A"/>
                </a:solidFill>
                <a:latin typeface="Arial Black" panose="020B0A04020102020204" pitchFamily="34" charset="0"/>
                <a:ea typeface="+mj-ea"/>
                <a:cs typeface="+mj-cs"/>
              </a:defRPr>
            </a:lvl1pPr>
          </a:lstStyle>
          <a:p>
            <a:r>
              <a:rPr lang="da-DK" sz="2400" dirty="0"/>
              <a:t>Målepunkt 8</a:t>
            </a:r>
            <a:r>
              <a:rPr lang="da-DK" sz="2400" dirty="0" smtClean="0"/>
              <a:t>: udvikling og styring  af rammearkitekturens indhold</a:t>
            </a:r>
            <a:endParaRPr lang="da-DK" sz="2400" cap="none" dirty="0">
              <a:solidFill>
                <a:schemeClr val="accent2">
                  <a:lumMod val="75000"/>
                </a:schemeClr>
              </a:solidFill>
            </a:endParaRPr>
          </a:p>
        </p:txBody>
      </p:sp>
      <p:sp>
        <p:nvSpPr>
          <p:cNvPr id="25" name="Rounded Rectangle 21"/>
          <p:cNvSpPr/>
          <p:nvPr/>
        </p:nvSpPr>
        <p:spPr bwMode="ltGray">
          <a:xfrm>
            <a:off x="3809999" y="2391404"/>
            <a:ext cx="7439891" cy="833694"/>
          </a:xfrm>
          <a:prstGeom prst="roundRect">
            <a:avLst/>
          </a:prstGeom>
          <a:noFill/>
          <a:ln w="3175"/>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a-DK" b="1" dirty="0" smtClean="0">
                <a:solidFill>
                  <a:schemeClr val="accent1">
                    <a:lumMod val="75000"/>
                  </a:schemeClr>
                </a:solidFill>
                <a:latin typeface="Georgia" pitchFamily="18" charset="0"/>
              </a:rPr>
              <a:t>På vej(overblik) giver mig et tilstrækkeligt overblik over, hvad der er på vej i rammearkitekturen</a:t>
            </a:r>
            <a:endParaRPr lang="da-DK" b="1" dirty="0">
              <a:solidFill>
                <a:schemeClr val="accent1">
                  <a:lumMod val="75000"/>
                </a:schemeClr>
              </a:solidFill>
              <a:latin typeface="Georgia" pitchFamily="18" charset="0"/>
            </a:endParaRPr>
          </a:p>
        </p:txBody>
      </p:sp>
      <p:sp>
        <p:nvSpPr>
          <p:cNvPr id="3" name="Tekstfelt 2"/>
          <p:cNvSpPr txBox="1"/>
          <p:nvPr/>
        </p:nvSpPr>
        <p:spPr>
          <a:xfrm>
            <a:off x="1813994" y="2319740"/>
            <a:ext cx="1846659" cy="1152303"/>
          </a:xfrm>
          <a:prstGeom prst="rect">
            <a:avLst/>
          </a:prstGeom>
          <a:noFill/>
        </p:spPr>
        <p:txBody>
          <a:bodyPr wrap="none" lIns="0" tIns="0" rIns="0" bIns="0" rtlCol="0">
            <a:spAutoFit/>
          </a:bodyPr>
          <a:lstStyle/>
          <a:p>
            <a:pPr>
              <a:lnSpc>
                <a:spcPct val="104000"/>
              </a:lnSpc>
            </a:pPr>
            <a:r>
              <a:rPr lang="da-DK" sz="7200" b="1" dirty="0" smtClean="0">
                <a:solidFill>
                  <a:schemeClr val="accent1">
                    <a:lumMod val="75000"/>
                  </a:schemeClr>
                </a:solidFill>
              </a:rPr>
              <a:t>18%</a:t>
            </a:r>
          </a:p>
        </p:txBody>
      </p:sp>
      <p:sp>
        <p:nvSpPr>
          <p:cNvPr id="34" name="Rounded Rectangle 21"/>
          <p:cNvSpPr/>
          <p:nvPr/>
        </p:nvSpPr>
        <p:spPr bwMode="ltGray">
          <a:xfrm>
            <a:off x="3809998" y="3587941"/>
            <a:ext cx="6653285" cy="833694"/>
          </a:xfrm>
          <a:prstGeom prst="roundRect">
            <a:avLst/>
          </a:prstGeom>
          <a:noFill/>
          <a:ln w="3175"/>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a-DK" b="1" dirty="0" smtClean="0">
                <a:solidFill>
                  <a:schemeClr val="accent1">
                    <a:lumMod val="75000"/>
                  </a:schemeClr>
                </a:solidFill>
                <a:latin typeface="Georgia" pitchFamily="18" charset="0"/>
              </a:rPr>
              <a:t>Det er gennemskueligt, hvordan indholdet af rammearkitekturen styres og vedligeholdes</a:t>
            </a:r>
            <a:endParaRPr lang="da-DK" b="1" dirty="0">
              <a:solidFill>
                <a:schemeClr val="accent1">
                  <a:lumMod val="75000"/>
                </a:schemeClr>
              </a:solidFill>
              <a:latin typeface="Georgia" pitchFamily="18" charset="0"/>
            </a:endParaRPr>
          </a:p>
        </p:txBody>
      </p:sp>
      <p:sp>
        <p:nvSpPr>
          <p:cNvPr id="35" name="Tekstfelt 34"/>
          <p:cNvSpPr txBox="1"/>
          <p:nvPr/>
        </p:nvSpPr>
        <p:spPr>
          <a:xfrm>
            <a:off x="1888667" y="3467601"/>
            <a:ext cx="1846659" cy="1152303"/>
          </a:xfrm>
          <a:prstGeom prst="rect">
            <a:avLst/>
          </a:prstGeom>
          <a:noFill/>
        </p:spPr>
        <p:txBody>
          <a:bodyPr wrap="none" lIns="0" tIns="0" rIns="0" bIns="0" rtlCol="0">
            <a:spAutoFit/>
          </a:bodyPr>
          <a:lstStyle/>
          <a:p>
            <a:pPr>
              <a:lnSpc>
                <a:spcPct val="104000"/>
              </a:lnSpc>
            </a:pPr>
            <a:r>
              <a:rPr lang="da-DK" sz="7200" b="1" dirty="0" smtClean="0">
                <a:solidFill>
                  <a:schemeClr val="accent1">
                    <a:lumMod val="75000"/>
                  </a:schemeClr>
                </a:solidFill>
              </a:rPr>
              <a:t>22%</a:t>
            </a:r>
          </a:p>
        </p:txBody>
      </p:sp>
      <p:sp>
        <p:nvSpPr>
          <p:cNvPr id="9" name="Rounded Rectangle 21"/>
          <p:cNvSpPr/>
          <p:nvPr/>
        </p:nvSpPr>
        <p:spPr bwMode="ltGray">
          <a:xfrm>
            <a:off x="3809998" y="4685416"/>
            <a:ext cx="7439891" cy="833694"/>
          </a:xfrm>
          <a:prstGeom prst="roundRect">
            <a:avLst/>
          </a:prstGeom>
          <a:noFill/>
          <a:ln w="3175"/>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a-DK" b="1" dirty="0" smtClean="0">
                <a:solidFill>
                  <a:schemeClr val="accent1">
                    <a:lumMod val="75000"/>
                  </a:schemeClr>
                </a:solidFill>
                <a:latin typeface="Georgia" pitchFamily="18" charset="0"/>
              </a:rPr>
              <a:t>De mekanismer, der sikrer vedligehold og kontrol med de udstillede løsninger/byggeblokke er tilstrækkelige</a:t>
            </a:r>
            <a:endParaRPr lang="da-DK" b="1" dirty="0">
              <a:solidFill>
                <a:schemeClr val="accent1">
                  <a:lumMod val="75000"/>
                </a:schemeClr>
              </a:solidFill>
              <a:latin typeface="Georgia" pitchFamily="18" charset="0"/>
            </a:endParaRPr>
          </a:p>
        </p:txBody>
      </p:sp>
      <p:sp>
        <p:nvSpPr>
          <p:cNvPr id="10" name="Tekstfelt 9"/>
          <p:cNvSpPr txBox="1"/>
          <p:nvPr/>
        </p:nvSpPr>
        <p:spPr>
          <a:xfrm>
            <a:off x="1813993" y="4613752"/>
            <a:ext cx="1846659" cy="1152303"/>
          </a:xfrm>
          <a:prstGeom prst="rect">
            <a:avLst/>
          </a:prstGeom>
          <a:noFill/>
        </p:spPr>
        <p:txBody>
          <a:bodyPr wrap="none" lIns="0" tIns="0" rIns="0" bIns="0" rtlCol="0">
            <a:spAutoFit/>
          </a:bodyPr>
          <a:lstStyle/>
          <a:p>
            <a:pPr>
              <a:lnSpc>
                <a:spcPct val="104000"/>
              </a:lnSpc>
            </a:pPr>
            <a:r>
              <a:rPr lang="da-DK" sz="7200" b="1" dirty="0" smtClean="0">
                <a:solidFill>
                  <a:schemeClr val="accent1">
                    <a:lumMod val="75000"/>
                  </a:schemeClr>
                </a:solidFill>
              </a:rPr>
              <a:t>14%</a:t>
            </a:r>
          </a:p>
        </p:txBody>
      </p:sp>
      <p:sp>
        <p:nvSpPr>
          <p:cNvPr id="11" name="Tekstfelt 10"/>
          <p:cNvSpPr txBox="1"/>
          <p:nvPr/>
        </p:nvSpPr>
        <p:spPr>
          <a:xfrm>
            <a:off x="2294291" y="5797318"/>
            <a:ext cx="5012975" cy="238783"/>
          </a:xfrm>
          <a:prstGeom prst="rect">
            <a:avLst/>
          </a:prstGeom>
          <a:noFill/>
        </p:spPr>
        <p:txBody>
          <a:bodyPr wrap="none" lIns="0" tIns="0" rIns="0" bIns="0" rtlCol="0">
            <a:spAutoFit/>
          </a:bodyPr>
          <a:lstStyle/>
          <a:p>
            <a:pPr>
              <a:lnSpc>
                <a:spcPct val="104000"/>
              </a:lnSpc>
            </a:pPr>
            <a:r>
              <a:rPr lang="da-DK" sz="1600" b="1" i="1" dirty="0" smtClean="0">
                <a:solidFill>
                  <a:schemeClr val="accent1"/>
                </a:solidFill>
              </a:rPr>
              <a:t>‘Vi er usikre på </a:t>
            </a:r>
            <a:r>
              <a:rPr lang="da-DK" sz="1600" b="1" i="1" dirty="0" err="1" smtClean="0">
                <a:solidFill>
                  <a:schemeClr val="accent1"/>
                </a:solidFill>
              </a:rPr>
              <a:t>governance</a:t>
            </a:r>
            <a:r>
              <a:rPr lang="da-DK" sz="1600" b="1" i="1" dirty="0" smtClean="0">
                <a:solidFill>
                  <a:schemeClr val="accent1"/>
                </a:solidFill>
              </a:rPr>
              <a:t>. Herunder statens rolle’</a:t>
            </a:r>
          </a:p>
        </p:txBody>
      </p:sp>
    </p:spTree>
    <p:extLst>
      <p:ext uri="{BB962C8B-B14F-4D97-AF65-F5344CB8AC3E}">
        <p14:creationId xmlns:p14="http://schemas.microsoft.com/office/powerpoint/2010/main" val="207456656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dato 1"/>
          <p:cNvSpPr>
            <a:spLocks noGrp="1"/>
          </p:cNvSpPr>
          <p:nvPr>
            <p:ph type="dt" sz="half" idx="10"/>
          </p:nvPr>
        </p:nvSpPr>
        <p:spPr/>
        <p:txBody>
          <a:bodyPr/>
          <a:lstStyle/>
          <a:p>
            <a:endParaRPr lang="en-GB" dirty="0"/>
          </a:p>
        </p:txBody>
      </p:sp>
      <p:sp>
        <p:nvSpPr>
          <p:cNvPr id="5" name="Titel 1"/>
          <p:cNvSpPr txBox="1">
            <a:spLocks/>
          </p:cNvSpPr>
          <p:nvPr/>
        </p:nvSpPr>
        <p:spPr>
          <a:xfrm>
            <a:off x="1813994" y="1165645"/>
            <a:ext cx="9210272" cy="841638"/>
          </a:xfrm>
          <a:prstGeom prst="rect">
            <a:avLst/>
          </a:prstGeom>
        </p:spPr>
        <p:txBody>
          <a:bodyPr vert="horz" lIns="0" tIns="0" rIns="0" bIns="0" rtlCol="0" anchor="b" anchorCtr="0">
            <a:noAutofit/>
          </a:bodyPr>
          <a:lstStyle>
            <a:lvl1pPr algn="l" defTabSz="685800" rtl="0" eaLnBrk="1" latinLnBrk="0" hangingPunct="1">
              <a:lnSpc>
                <a:spcPct val="80000"/>
              </a:lnSpc>
              <a:spcBef>
                <a:spcPct val="0"/>
              </a:spcBef>
              <a:buNone/>
              <a:defRPr sz="5000" b="0" kern="1200" cap="all" spc="-100" baseline="0">
                <a:solidFill>
                  <a:srgbClr val="003B7A"/>
                </a:solidFill>
                <a:latin typeface="Arial Black" panose="020B0A04020102020204" pitchFamily="34" charset="0"/>
                <a:ea typeface="+mj-ea"/>
                <a:cs typeface="+mj-cs"/>
              </a:defRPr>
            </a:lvl1pPr>
          </a:lstStyle>
          <a:p>
            <a:r>
              <a:rPr lang="da-DK" sz="2400" dirty="0"/>
              <a:t>Målepunkt </a:t>
            </a:r>
            <a:r>
              <a:rPr lang="da-DK" sz="2400" dirty="0" smtClean="0"/>
              <a:t>9: Anvendelse af elementer til arkitekturstyring fra RA</a:t>
            </a:r>
            <a:endParaRPr lang="da-DK" sz="2400" cap="none" dirty="0">
              <a:solidFill>
                <a:schemeClr val="accent2">
                  <a:lumMod val="75000"/>
                </a:schemeClr>
              </a:solidFill>
            </a:endParaRPr>
          </a:p>
        </p:txBody>
      </p:sp>
      <p:sp>
        <p:nvSpPr>
          <p:cNvPr id="25" name="Rounded Rectangle 21"/>
          <p:cNvSpPr/>
          <p:nvPr/>
        </p:nvSpPr>
        <p:spPr bwMode="ltGray">
          <a:xfrm>
            <a:off x="4281054" y="2380765"/>
            <a:ext cx="6928452" cy="833694"/>
          </a:xfrm>
          <a:prstGeom prst="roundRect">
            <a:avLst/>
          </a:prstGeom>
          <a:noFill/>
          <a:ln w="3175"/>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a-DK" b="1" dirty="0" smtClean="0">
                <a:solidFill>
                  <a:schemeClr val="accent1">
                    <a:lumMod val="75000"/>
                  </a:schemeClr>
                </a:solidFill>
                <a:latin typeface="Georgia" pitchFamily="18" charset="0"/>
              </a:rPr>
              <a:t>Vi anvender eller orienterer os om styringselementer – som principper, rapporter og tjeklister fra RA</a:t>
            </a:r>
            <a:endParaRPr lang="da-DK" b="1" dirty="0">
              <a:solidFill>
                <a:schemeClr val="accent1">
                  <a:lumMod val="75000"/>
                </a:schemeClr>
              </a:solidFill>
              <a:latin typeface="Georgia" pitchFamily="18" charset="0"/>
            </a:endParaRPr>
          </a:p>
        </p:txBody>
      </p:sp>
      <p:sp>
        <p:nvSpPr>
          <p:cNvPr id="3" name="Tekstfelt 2"/>
          <p:cNvSpPr txBox="1"/>
          <p:nvPr/>
        </p:nvSpPr>
        <p:spPr>
          <a:xfrm>
            <a:off x="2064374" y="2237314"/>
            <a:ext cx="1846659" cy="1152303"/>
          </a:xfrm>
          <a:prstGeom prst="rect">
            <a:avLst/>
          </a:prstGeom>
          <a:noFill/>
        </p:spPr>
        <p:txBody>
          <a:bodyPr wrap="none" lIns="0" tIns="0" rIns="0" bIns="0" rtlCol="0">
            <a:spAutoFit/>
          </a:bodyPr>
          <a:lstStyle/>
          <a:p>
            <a:pPr>
              <a:lnSpc>
                <a:spcPct val="104000"/>
              </a:lnSpc>
            </a:pPr>
            <a:r>
              <a:rPr lang="da-DK" sz="7200" b="1" dirty="0" smtClean="0">
                <a:solidFill>
                  <a:schemeClr val="accent1">
                    <a:lumMod val="75000"/>
                  </a:schemeClr>
                </a:solidFill>
              </a:rPr>
              <a:t>40%</a:t>
            </a:r>
          </a:p>
        </p:txBody>
      </p:sp>
      <p:sp>
        <p:nvSpPr>
          <p:cNvPr id="4" name="Tekstfelt 3"/>
          <p:cNvSpPr txBox="1"/>
          <p:nvPr/>
        </p:nvSpPr>
        <p:spPr>
          <a:xfrm>
            <a:off x="1590838" y="3582013"/>
            <a:ext cx="8327088" cy="256096"/>
          </a:xfrm>
          <a:prstGeom prst="rect">
            <a:avLst/>
          </a:prstGeom>
          <a:noFill/>
        </p:spPr>
        <p:txBody>
          <a:bodyPr wrap="none" lIns="0" tIns="0" rIns="0" bIns="0" rtlCol="0">
            <a:spAutoFit/>
          </a:bodyPr>
          <a:lstStyle/>
          <a:p>
            <a:pPr>
              <a:lnSpc>
                <a:spcPct val="104000"/>
              </a:lnSpc>
            </a:pPr>
            <a:r>
              <a:rPr lang="da-DK" sz="1600" b="1" i="1" dirty="0" smtClean="0">
                <a:solidFill>
                  <a:schemeClr val="accent1"/>
                </a:solidFill>
              </a:rPr>
              <a:t>‘Flere konkrete redskaber som f.eks. Kontekst diagrammer. Bedre sprog i dem der er’</a:t>
            </a:r>
          </a:p>
        </p:txBody>
      </p:sp>
    </p:spTree>
    <p:extLst>
      <p:ext uri="{BB962C8B-B14F-4D97-AF65-F5344CB8AC3E}">
        <p14:creationId xmlns:p14="http://schemas.microsoft.com/office/powerpoint/2010/main" val="394881201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dato 1"/>
          <p:cNvSpPr>
            <a:spLocks noGrp="1"/>
          </p:cNvSpPr>
          <p:nvPr>
            <p:ph type="dt" sz="half" idx="10"/>
          </p:nvPr>
        </p:nvSpPr>
        <p:spPr/>
        <p:txBody>
          <a:bodyPr/>
          <a:lstStyle/>
          <a:p>
            <a:endParaRPr lang="en-GB" dirty="0"/>
          </a:p>
        </p:txBody>
      </p:sp>
      <p:sp>
        <p:nvSpPr>
          <p:cNvPr id="5" name="Titel 1"/>
          <p:cNvSpPr txBox="1">
            <a:spLocks/>
          </p:cNvSpPr>
          <p:nvPr/>
        </p:nvSpPr>
        <p:spPr>
          <a:xfrm>
            <a:off x="1813994" y="1165645"/>
            <a:ext cx="8172455" cy="841638"/>
          </a:xfrm>
          <a:prstGeom prst="rect">
            <a:avLst/>
          </a:prstGeom>
        </p:spPr>
        <p:txBody>
          <a:bodyPr vert="horz" lIns="0" tIns="0" rIns="0" bIns="0" rtlCol="0" anchor="b" anchorCtr="0">
            <a:noAutofit/>
          </a:bodyPr>
          <a:lstStyle>
            <a:lvl1pPr algn="l" defTabSz="685800" rtl="0" eaLnBrk="1" latinLnBrk="0" hangingPunct="1">
              <a:lnSpc>
                <a:spcPct val="80000"/>
              </a:lnSpc>
              <a:spcBef>
                <a:spcPct val="0"/>
              </a:spcBef>
              <a:buNone/>
              <a:defRPr sz="5000" b="0" kern="1200" cap="all" spc="-100" baseline="0">
                <a:solidFill>
                  <a:srgbClr val="003B7A"/>
                </a:solidFill>
                <a:latin typeface="Arial Black" panose="020B0A04020102020204" pitchFamily="34" charset="0"/>
                <a:ea typeface="+mj-ea"/>
                <a:cs typeface="+mj-cs"/>
              </a:defRPr>
            </a:lvl1pPr>
          </a:lstStyle>
          <a:p>
            <a:r>
              <a:rPr lang="da-DK" sz="2400" dirty="0"/>
              <a:t>Målepunkt </a:t>
            </a:r>
            <a:r>
              <a:rPr lang="da-DK" sz="2400" dirty="0" smtClean="0"/>
              <a:t>10: bidrag til indhold i rammearkitektur</a:t>
            </a:r>
            <a:endParaRPr lang="da-DK" sz="2400" cap="none" dirty="0">
              <a:solidFill>
                <a:schemeClr val="accent2">
                  <a:lumMod val="75000"/>
                </a:schemeClr>
              </a:solidFill>
            </a:endParaRPr>
          </a:p>
        </p:txBody>
      </p:sp>
      <p:sp>
        <p:nvSpPr>
          <p:cNvPr id="25" name="Rounded Rectangle 21"/>
          <p:cNvSpPr/>
          <p:nvPr/>
        </p:nvSpPr>
        <p:spPr bwMode="ltGray">
          <a:xfrm>
            <a:off x="3809999" y="2391404"/>
            <a:ext cx="7439891" cy="833694"/>
          </a:xfrm>
          <a:prstGeom prst="roundRect">
            <a:avLst/>
          </a:prstGeom>
          <a:noFill/>
          <a:ln w="3175"/>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a-DK" b="1" dirty="0" smtClean="0">
                <a:solidFill>
                  <a:schemeClr val="accent1">
                    <a:lumMod val="75000"/>
                  </a:schemeClr>
                </a:solidFill>
                <a:latin typeface="Georgia" pitchFamily="18" charset="0"/>
              </a:rPr>
              <a:t>Vi har udstillet/bidraget med egne løsninger/byggeblokke i henhold til rammearkitekturen</a:t>
            </a:r>
            <a:endParaRPr lang="da-DK" b="1" dirty="0">
              <a:solidFill>
                <a:schemeClr val="accent1">
                  <a:lumMod val="75000"/>
                </a:schemeClr>
              </a:solidFill>
              <a:latin typeface="Georgia" pitchFamily="18" charset="0"/>
            </a:endParaRPr>
          </a:p>
        </p:txBody>
      </p:sp>
      <p:sp>
        <p:nvSpPr>
          <p:cNvPr id="3" name="Tekstfelt 2"/>
          <p:cNvSpPr txBox="1"/>
          <p:nvPr/>
        </p:nvSpPr>
        <p:spPr>
          <a:xfrm>
            <a:off x="1813994" y="2319740"/>
            <a:ext cx="1846659" cy="1152303"/>
          </a:xfrm>
          <a:prstGeom prst="rect">
            <a:avLst/>
          </a:prstGeom>
          <a:noFill/>
        </p:spPr>
        <p:txBody>
          <a:bodyPr wrap="none" lIns="0" tIns="0" rIns="0" bIns="0" rtlCol="0">
            <a:spAutoFit/>
          </a:bodyPr>
          <a:lstStyle/>
          <a:p>
            <a:pPr>
              <a:lnSpc>
                <a:spcPct val="104000"/>
              </a:lnSpc>
            </a:pPr>
            <a:r>
              <a:rPr lang="da-DK" sz="7200" b="1" dirty="0">
                <a:solidFill>
                  <a:schemeClr val="accent1">
                    <a:lumMod val="75000"/>
                  </a:schemeClr>
                </a:solidFill>
              </a:rPr>
              <a:t>1</a:t>
            </a:r>
            <a:r>
              <a:rPr lang="da-DK" sz="7200" b="1" dirty="0" smtClean="0">
                <a:solidFill>
                  <a:schemeClr val="accent1">
                    <a:lumMod val="75000"/>
                  </a:schemeClr>
                </a:solidFill>
              </a:rPr>
              <a:t>5%</a:t>
            </a:r>
          </a:p>
        </p:txBody>
      </p:sp>
      <p:sp>
        <p:nvSpPr>
          <p:cNvPr id="34" name="Rounded Rectangle 21"/>
          <p:cNvSpPr/>
          <p:nvPr/>
        </p:nvSpPr>
        <p:spPr bwMode="ltGray">
          <a:xfrm>
            <a:off x="3809998" y="3587941"/>
            <a:ext cx="6653285" cy="833694"/>
          </a:xfrm>
          <a:prstGeom prst="roundRect">
            <a:avLst/>
          </a:prstGeom>
          <a:noFill/>
          <a:ln w="3175"/>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a-DK" b="1" dirty="0" smtClean="0">
                <a:solidFill>
                  <a:schemeClr val="accent1">
                    <a:lumMod val="75000"/>
                  </a:schemeClr>
                </a:solidFill>
                <a:latin typeface="Georgia" pitchFamily="18" charset="0"/>
              </a:rPr>
              <a:t>Vi oplever at andre bruger vores løsninger/byggeblokke med succes.</a:t>
            </a:r>
            <a:endParaRPr lang="da-DK" b="1" dirty="0">
              <a:solidFill>
                <a:schemeClr val="accent1">
                  <a:lumMod val="75000"/>
                </a:schemeClr>
              </a:solidFill>
              <a:latin typeface="Georgia" pitchFamily="18" charset="0"/>
            </a:endParaRPr>
          </a:p>
        </p:txBody>
      </p:sp>
      <p:sp>
        <p:nvSpPr>
          <p:cNvPr id="35" name="Tekstfelt 34"/>
          <p:cNvSpPr txBox="1"/>
          <p:nvPr/>
        </p:nvSpPr>
        <p:spPr>
          <a:xfrm>
            <a:off x="1888667" y="3467601"/>
            <a:ext cx="1846659" cy="1152303"/>
          </a:xfrm>
          <a:prstGeom prst="rect">
            <a:avLst/>
          </a:prstGeom>
          <a:noFill/>
        </p:spPr>
        <p:txBody>
          <a:bodyPr wrap="none" lIns="0" tIns="0" rIns="0" bIns="0" rtlCol="0">
            <a:spAutoFit/>
          </a:bodyPr>
          <a:lstStyle/>
          <a:p>
            <a:pPr>
              <a:lnSpc>
                <a:spcPct val="104000"/>
              </a:lnSpc>
            </a:pPr>
            <a:r>
              <a:rPr lang="da-DK" sz="7200" b="1" dirty="0" smtClean="0">
                <a:solidFill>
                  <a:schemeClr val="accent1">
                    <a:lumMod val="75000"/>
                  </a:schemeClr>
                </a:solidFill>
              </a:rPr>
              <a:t>15%</a:t>
            </a:r>
          </a:p>
        </p:txBody>
      </p:sp>
      <p:sp>
        <p:nvSpPr>
          <p:cNvPr id="21" name="Tekstfelt 20"/>
          <p:cNvSpPr txBox="1"/>
          <p:nvPr/>
        </p:nvSpPr>
        <p:spPr>
          <a:xfrm>
            <a:off x="2067460" y="4610702"/>
            <a:ext cx="8529451" cy="512191"/>
          </a:xfrm>
          <a:prstGeom prst="rect">
            <a:avLst/>
          </a:prstGeom>
          <a:noFill/>
        </p:spPr>
        <p:txBody>
          <a:bodyPr wrap="none" lIns="0" tIns="0" rIns="0" bIns="0" rtlCol="0">
            <a:spAutoFit/>
          </a:bodyPr>
          <a:lstStyle/>
          <a:p>
            <a:pPr>
              <a:lnSpc>
                <a:spcPct val="104000"/>
              </a:lnSpc>
            </a:pPr>
            <a:r>
              <a:rPr lang="da-DK" sz="1600" b="1" i="1" dirty="0" smtClean="0">
                <a:solidFill>
                  <a:schemeClr val="accent1"/>
                </a:solidFill>
              </a:rPr>
              <a:t>‘OS2Rollekatalog, STS_ORG_SYNCER, </a:t>
            </a:r>
            <a:r>
              <a:rPr lang="da-DK" sz="1600" b="1" i="1" dirty="0" err="1" smtClean="0">
                <a:solidFill>
                  <a:schemeClr val="accent1"/>
                </a:solidFill>
              </a:rPr>
              <a:t>OS”Kravmotor</a:t>
            </a:r>
            <a:r>
              <a:rPr lang="da-DK" sz="1600" b="1" i="1" dirty="0" smtClean="0">
                <a:solidFill>
                  <a:schemeClr val="accent1"/>
                </a:solidFill>
              </a:rPr>
              <a:t>, SAML-understøttelse hos f. eks.</a:t>
            </a:r>
          </a:p>
          <a:p>
            <a:pPr>
              <a:lnSpc>
                <a:spcPct val="104000"/>
              </a:lnSpc>
            </a:pPr>
            <a:r>
              <a:rPr lang="da-DK" sz="1600" b="1" i="1" dirty="0" err="1" smtClean="0">
                <a:solidFill>
                  <a:schemeClr val="accent1"/>
                </a:solidFill>
              </a:rPr>
              <a:t>Tricommerce</a:t>
            </a:r>
            <a:r>
              <a:rPr lang="da-DK" sz="1600" b="1" i="1" dirty="0" smtClean="0">
                <a:solidFill>
                  <a:schemeClr val="accent1"/>
                </a:solidFill>
              </a:rPr>
              <a:t> og Danmarks Miljøportal. Vi arbejder på CURA, FASIT, OPUS, </a:t>
            </a:r>
            <a:r>
              <a:rPr lang="da-DK" sz="1600" b="1" i="1" dirty="0" err="1" smtClean="0">
                <a:solidFill>
                  <a:schemeClr val="accent1"/>
                </a:solidFill>
              </a:rPr>
              <a:t>Targit</a:t>
            </a:r>
            <a:r>
              <a:rPr lang="da-DK" sz="1600" b="1" i="1" dirty="0" smtClean="0">
                <a:solidFill>
                  <a:schemeClr val="accent1"/>
                </a:solidFill>
              </a:rPr>
              <a:t> m.m.’</a:t>
            </a:r>
          </a:p>
        </p:txBody>
      </p:sp>
      <p:sp>
        <p:nvSpPr>
          <p:cNvPr id="23" name="Tekstfelt 22"/>
          <p:cNvSpPr txBox="1"/>
          <p:nvPr/>
        </p:nvSpPr>
        <p:spPr>
          <a:xfrm>
            <a:off x="2205363" y="5183912"/>
            <a:ext cx="7389715" cy="256096"/>
          </a:xfrm>
          <a:prstGeom prst="rect">
            <a:avLst/>
          </a:prstGeom>
          <a:noFill/>
        </p:spPr>
        <p:txBody>
          <a:bodyPr wrap="none" lIns="0" tIns="0" rIns="0" bIns="0" rtlCol="0">
            <a:spAutoFit/>
          </a:bodyPr>
          <a:lstStyle/>
          <a:p>
            <a:pPr>
              <a:lnSpc>
                <a:spcPct val="104000"/>
              </a:lnSpc>
            </a:pPr>
            <a:r>
              <a:rPr lang="da-DK" sz="1600" b="1" i="1" dirty="0" smtClean="0">
                <a:solidFill>
                  <a:schemeClr val="accent1"/>
                </a:solidFill>
              </a:rPr>
              <a:t>’Rollekatalog og OS2 kravmotor. Desuden OS2 opgavefordeler og OS2 KLE’</a:t>
            </a:r>
          </a:p>
        </p:txBody>
      </p:sp>
      <p:sp>
        <p:nvSpPr>
          <p:cNvPr id="12" name="Tekstfelt 11"/>
          <p:cNvSpPr txBox="1"/>
          <p:nvPr/>
        </p:nvSpPr>
        <p:spPr>
          <a:xfrm>
            <a:off x="2194561" y="5874245"/>
            <a:ext cx="6146298" cy="256096"/>
          </a:xfrm>
          <a:prstGeom prst="rect">
            <a:avLst/>
          </a:prstGeom>
          <a:noFill/>
        </p:spPr>
        <p:txBody>
          <a:bodyPr wrap="none" lIns="0" tIns="0" rIns="0" bIns="0" rtlCol="0">
            <a:spAutoFit/>
          </a:bodyPr>
          <a:lstStyle/>
          <a:p>
            <a:pPr>
              <a:lnSpc>
                <a:spcPct val="104000"/>
              </a:lnSpc>
            </a:pPr>
            <a:r>
              <a:rPr lang="da-DK" sz="1600" b="1" i="1" dirty="0" smtClean="0">
                <a:solidFill>
                  <a:schemeClr val="accent1"/>
                </a:solidFill>
              </a:rPr>
              <a:t>’Vi har ikke noget – og har ikke ressourcerne til at udvikle dem’</a:t>
            </a:r>
          </a:p>
        </p:txBody>
      </p:sp>
      <p:sp>
        <p:nvSpPr>
          <p:cNvPr id="13" name="Tekstfelt 12"/>
          <p:cNvSpPr txBox="1"/>
          <p:nvPr/>
        </p:nvSpPr>
        <p:spPr>
          <a:xfrm>
            <a:off x="2540924" y="6200562"/>
            <a:ext cx="8232895" cy="512191"/>
          </a:xfrm>
          <a:prstGeom prst="rect">
            <a:avLst/>
          </a:prstGeom>
          <a:noFill/>
        </p:spPr>
        <p:txBody>
          <a:bodyPr wrap="none" lIns="0" tIns="0" rIns="0" bIns="0" rtlCol="0">
            <a:spAutoFit/>
          </a:bodyPr>
          <a:lstStyle/>
          <a:p>
            <a:pPr>
              <a:lnSpc>
                <a:spcPct val="104000"/>
              </a:lnSpc>
            </a:pPr>
            <a:r>
              <a:rPr lang="da-DK" sz="1600" b="1" i="1" dirty="0" smtClean="0">
                <a:solidFill>
                  <a:schemeClr val="accent1"/>
                </a:solidFill>
              </a:rPr>
              <a:t>’…Det er vigtigt at have i baghovedet fra KL, at det ikke er alle kommuner, der har de</a:t>
            </a:r>
          </a:p>
          <a:p>
            <a:pPr>
              <a:lnSpc>
                <a:spcPct val="104000"/>
              </a:lnSpc>
            </a:pPr>
            <a:r>
              <a:rPr lang="da-DK" sz="1600" b="1" i="1" dirty="0">
                <a:solidFill>
                  <a:schemeClr val="accent1"/>
                </a:solidFill>
              </a:rPr>
              <a:t>n</a:t>
            </a:r>
            <a:r>
              <a:rPr lang="da-DK" sz="1600" b="1" i="1" dirty="0" smtClean="0">
                <a:solidFill>
                  <a:schemeClr val="accent1"/>
                </a:solidFill>
              </a:rPr>
              <a:t>ødvendige kompetencer’</a:t>
            </a:r>
          </a:p>
        </p:txBody>
      </p:sp>
    </p:spTree>
    <p:extLst>
      <p:ext uri="{BB962C8B-B14F-4D97-AF65-F5344CB8AC3E}">
        <p14:creationId xmlns:p14="http://schemas.microsoft.com/office/powerpoint/2010/main" val="71078624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dato 1"/>
          <p:cNvSpPr>
            <a:spLocks noGrp="1"/>
          </p:cNvSpPr>
          <p:nvPr>
            <p:ph type="dt" sz="half" idx="10"/>
          </p:nvPr>
        </p:nvSpPr>
        <p:spPr/>
        <p:txBody>
          <a:bodyPr/>
          <a:lstStyle/>
          <a:p>
            <a:endParaRPr lang="en-GB" dirty="0"/>
          </a:p>
        </p:txBody>
      </p:sp>
      <p:sp>
        <p:nvSpPr>
          <p:cNvPr id="5" name="Titel 1"/>
          <p:cNvSpPr txBox="1">
            <a:spLocks/>
          </p:cNvSpPr>
          <p:nvPr/>
        </p:nvSpPr>
        <p:spPr>
          <a:xfrm>
            <a:off x="1813994" y="1165645"/>
            <a:ext cx="8452224" cy="841638"/>
          </a:xfrm>
          <a:prstGeom prst="rect">
            <a:avLst/>
          </a:prstGeom>
        </p:spPr>
        <p:txBody>
          <a:bodyPr vert="horz" lIns="0" tIns="0" rIns="0" bIns="0" rtlCol="0" anchor="b" anchorCtr="0">
            <a:noAutofit/>
          </a:bodyPr>
          <a:lstStyle>
            <a:lvl1pPr algn="l" defTabSz="685800" rtl="0" eaLnBrk="1" latinLnBrk="0" hangingPunct="1">
              <a:lnSpc>
                <a:spcPct val="80000"/>
              </a:lnSpc>
              <a:spcBef>
                <a:spcPct val="0"/>
              </a:spcBef>
              <a:buNone/>
              <a:defRPr sz="5000" b="0" kern="1200" cap="all" spc="-100" baseline="0">
                <a:solidFill>
                  <a:srgbClr val="003B7A"/>
                </a:solidFill>
                <a:latin typeface="Arial Black" panose="020B0A04020102020204" pitchFamily="34" charset="0"/>
                <a:ea typeface="+mj-ea"/>
                <a:cs typeface="+mj-cs"/>
              </a:defRPr>
            </a:lvl1pPr>
          </a:lstStyle>
          <a:p>
            <a:r>
              <a:rPr lang="da-DK" sz="2400" dirty="0"/>
              <a:t>Målepunkt </a:t>
            </a:r>
            <a:r>
              <a:rPr lang="da-DK" sz="2400" dirty="0" smtClean="0"/>
              <a:t>11: anskaffelse af it løsninger i det kommunale miljø</a:t>
            </a:r>
            <a:endParaRPr lang="da-DK" sz="2400" cap="none" dirty="0">
              <a:solidFill>
                <a:schemeClr val="accent2">
                  <a:lumMod val="75000"/>
                </a:schemeClr>
              </a:solidFill>
            </a:endParaRPr>
          </a:p>
        </p:txBody>
      </p:sp>
      <p:sp>
        <p:nvSpPr>
          <p:cNvPr id="25" name="Rounded Rectangle 21"/>
          <p:cNvSpPr/>
          <p:nvPr/>
        </p:nvSpPr>
        <p:spPr bwMode="ltGray">
          <a:xfrm>
            <a:off x="3809999" y="2175604"/>
            <a:ext cx="7439891" cy="833694"/>
          </a:xfrm>
          <a:prstGeom prst="roundRect">
            <a:avLst/>
          </a:prstGeom>
          <a:noFill/>
          <a:ln w="3175"/>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a-DK" b="1" dirty="0" smtClean="0">
                <a:solidFill>
                  <a:schemeClr val="accent1">
                    <a:lumMod val="75000"/>
                  </a:schemeClr>
                </a:solidFill>
                <a:latin typeface="Georgia" pitchFamily="18" charset="0"/>
              </a:rPr>
              <a:t>Når vi selv i kommunen skal anskaffe nye IT-løsninger, er processen mindre ressourcekrævende som resultat af RA</a:t>
            </a:r>
            <a:endParaRPr lang="da-DK" b="1" dirty="0">
              <a:solidFill>
                <a:schemeClr val="accent1">
                  <a:lumMod val="75000"/>
                </a:schemeClr>
              </a:solidFill>
              <a:latin typeface="Georgia" pitchFamily="18" charset="0"/>
            </a:endParaRPr>
          </a:p>
        </p:txBody>
      </p:sp>
      <p:sp>
        <p:nvSpPr>
          <p:cNvPr id="3" name="Tekstfelt 2"/>
          <p:cNvSpPr txBox="1"/>
          <p:nvPr/>
        </p:nvSpPr>
        <p:spPr>
          <a:xfrm>
            <a:off x="1813993" y="2103940"/>
            <a:ext cx="1846659" cy="1152303"/>
          </a:xfrm>
          <a:prstGeom prst="rect">
            <a:avLst/>
          </a:prstGeom>
          <a:noFill/>
        </p:spPr>
        <p:txBody>
          <a:bodyPr wrap="none" lIns="0" tIns="0" rIns="0" bIns="0" rtlCol="0">
            <a:spAutoFit/>
          </a:bodyPr>
          <a:lstStyle/>
          <a:p>
            <a:pPr>
              <a:lnSpc>
                <a:spcPct val="104000"/>
              </a:lnSpc>
            </a:pPr>
            <a:r>
              <a:rPr lang="da-DK" sz="7200" b="1" dirty="0" smtClean="0">
                <a:solidFill>
                  <a:schemeClr val="accent1">
                    <a:lumMod val="75000"/>
                  </a:schemeClr>
                </a:solidFill>
              </a:rPr>
              <a:t>29%</a:t>
            </a:r>
          </a:p>
        </p:txBody>
      </p:sp>
      <p:sp>
        <p:nvSpPr>
          <p:cNvPr id="34" name="Rounded Rectangle 21"/>
          <p:cNvSpPr/>
          <p:nvPr/>
        </p:nvSpPr>
        <p:spPr bwMode="ltGray">
          <a:xfrm>
            <a:off x="3809998" y="3157772"/>
            <a:ext cx="7439892" cy="833694"/>
          </a:xfrm>
          <a:prstGeom prst="roundRect">
            <a:avLst/>
          </a:prstGeom>
          <a:noFill/>
          <a:ln w="3175"/>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a-DK" b="1" dirty="0" smtClean="0">
                <a:solidFill>
                  <a:schemeClr val="accent1">
                    <a:lumMod val="75000"/>
                  </a:schemeClr>
                </a:solidFill>
                <a:latin typeface="Georgia" pitchFamily="18" charset="0"/>
              </a:rPr>
              <a:t>Kvaliteten af de anskaffede IT-løsninger er højere som resultat af anvendelse af RA</a:t>
            </a:r>
            <a:endParaRPr lang="da-DK" b="1" dirty="0">
              <a:solidFill>
                <a:schemeClr val="accent1">
                  <a:lumMod val="75000"/>
                </a:schemeClr>
              </a:solidFill>
              <a:latin typeface="Georgia" pitchFamily="18" charset="0"/>
            </a:endParaRPr>
          </a:p>
        </p:txBody>
      </p:sp>
      <p:sp>
        <p:nvSpPr>
          <p:cNvPr id="35" name="Tekstfelt 34"/>
          <p:cNvSpPr txBox="1"/>
          <p:nvPr/>
        </p:nvSpPr>
        <p:spPr>
          <a:xfrm>
            <a:off x="1813993" y="3037432"/>
            <a:ext cx="1846659" cy="1152303"/>
          </a:xfrm>
          <a:prstGeom prst="rect">
            <a:avLst/>
          </a:prstGeom>
          <a:noFill/>
        </p:spPr>
        <p:txBody>
          <a:bodyPr wrap="none" lIns="0" tIns="0" rIns="0" bIns="0" rtlCol="0">
            <a:spAutoFit/>
          </a:bodyPr>
          <a:lstStyle/>
          <a:p>
            <a:pPr>
              <a:lnSpc>
                <a:spcPct val="104000"/>
              </a:lnSpc>
            </a:pPr>
            <a:r>
              <a:rPr lang="da-DK" sz="7200" b="1" dirty="0" smtClean="0">
                <a:solidFill>
                  <a:schemeClr val="accent1">
                    <a:lumMod val="75000"/>
                  </a:schemeClr>
                </a:solidFill>
              </a:rPr>
              <a:t>40%</a:t>
            </a:r>
          </a:p>
        </p:txBody>
      </p:sp>
      <p:sp>
        <p:nvSpPr>
          <p:cNvPr id="11" name="Rounded Rectangle 21"/>
          <p:cNvSpPr/>
          <p:nvPr/>
        </p:nvSpPr>
        <p:spPr bwMode="ltGray">
          <a:xfrm>
            <a:off x="3809999" y="4154335"/>
            <a:ext cx="7439891" cy="833694"/>
          </a:xfrm>
          <a:prstGeom prst="roundRect">
            <a:avLst/>
          </a:prstGeom>
          <a:noFill/>
          <a:ln w="3175"/>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a-DK" b="1" dirty="0" smtClean="0">
                <a:solidFill>
                  <a:schemeClr val="accent1">
                    <a:lumMod val="75000"/>
                  </a:schemeClr>
                </a:solidFill>
                <a:latin typeface="Georgia" pitchFamily="18" charset="0"/>
              </a:rPr>
              <a:t>Vi har en anskaffelsesstrategi, hvor vi forholder os til hvorvidt RA er relevant ved et givent projekt</a:t>
            </a:r>
            <a:endParaRPr lang="da-DK" b="1" dirty="0">
              <a:solidFill>
                <a:schemeClr val="accent1">
                  <a:lumMod val="75000"/>
                </a:schemeClr>
              </a:solidFill>
              <a:latin typeface="Georgia" pitchFamily="18" charset="0"/>
            </a:endParaRPr>
          </a:p>
        </p:txBody>
      </p:sp>
      <p:sp>
        <p:nvSpPr>
          <p:cNvPr id="12" name="Tekstfelt 11"/>
          <p:cNvSpPr txBox="1"/>
          <p:nvPr/>
        </p:nvSpPr>
        <p:spPr>
          <a:xfrm>
            <a:off x="1813993" y="4033995"/>
            <a:ext cx="1846659" cy="1152303"/>
          </a:xfrm>
          <a:prstGeom prst="rect">
            <a:avLst/>
          </a:prstGeom>
          <a:noFill/>
        </p:spPr>
        <p:txBody>
          <a:bodyPr wrap="none" lIns="0" tIns="0" rIns="0" bIns="0" rtlCol="0">
            <a:spAutoFit/>
          </a:bodyPr>
          <a:lstStyle/>
          <a:p>
            <a:pPr>
              <a:lnSpc>
                <a:spcPct val="104000"/>
              </a:lnSpc>
            </a:pPr>
            <a:r>
              <a:rPr lang="da-DK" sz="7200" b="1" dirty="0" smtClean="0">
                <a:solidFill>
                  <a:schemeClr val="accent1">
                    <a:lumMod val="75000"/>
                  </a:schemeClr>
                </a:solidFill>
              </a:rPr>
              <a:t>60%</a:t>
            </a:r>
          </a:p>
        </p:txBody>
      </p:sp>
      <p:sp>
        <p:nvSpPr>
          <p:cNvPr id="13" name="Rounded Rectangle 21"/>
          <p:cNvSpPr/>
          <p:nvPr/>
        </p:nvSpPr>
        <p:spPr bwMode="ltGray">
          <a:xfrm>
            <a:off x="3829507" y="5150898"/>
            <a:ext cx="7439892" cy="833694"/>
          </a:xfrm>
          <a:prstGeom prst="roundRect">
            <a:avLst/>
          </a:prstGeom>
          <a:noFill/>
          <a:ln w="3175"/>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a-DK" b="1" dirty="0" smtClean="0">
                <a:solidFill>
                  <a:schemeClr val="accent1">
                    <a:lumMod val="75000"/>
                  </a:schemeClr>
                </a:solidFill>
                <a:latin typeface="Georgia" pitchFamily="18" charset="0"/>
              </a:rPr>
              <a:t>Min kommunes  væsentligste IT-leverandører anvender og refererer til indholdet i RA </a:t>
            </a:r>
            <a:r>
              <a:rPr lang="da-DK" b="1" dirty="0" err="1" smtClean="0">
                <a:solidFill>
                  <a:schemeClr val="accent1">
                    <a:lumMod val="75000"/>
                  </a:schemeClr>
                </a:solidFill>
                <a:latin typeface="Georgia" pitchFamily="18" charset="0"/>
              </a:rPr>
              <a:t>ifm</a:t>
            </a:r>
            <a:r>
              <a:rPr lang="da-DK" b="1" dirty="0" smtClean="0">
                <a:solidFill>
                  <a:schemeClr val="accent1">
                    <a:lumMod val="75000"/>
                  </a:schemeClr>
                </a:solidFill>
                <a:latin typeface="Georgia" pitchFamily="18" charset="0"/>
              </a:rPr>
              <a:t> tilbud/svar på  udbud  </a:t>
            </a:r>
            <a:endParaRPr lang="da-DK" b="1" dirty="0">
              <a:solidFill>
                <a:schemeClr val="accent1">
                  <a:lumMod val="75000"/>
                </a:schemeClr>
              </a:solidFill>
              <a:latin typeface="Georgia" pitchFamily="18" charset="0"/>
            </a:endParaRPr>
          </a:p>
        </p:txBody>
      </p:sp>
      <p:sp>
        <p:nvSpPr>
          <p:cNvPr id="14" name="Tekstfelt 13"/>
          <p:cNvSpPr txBox="1"/>
          <p:nvPr/>
        </p:nvSpPr>
        <p:spPr>
          <a:xfrm>
            <a:off x="1813993" y="5030558"/>
            <a:ext cx="1846659" cy="1152303"/>
          </a:xfrm>
          <a:prstGeom prst="rect">
            <a:avLst/>
          </a:prstGeom>
          <a:noFill/>
        </p:spPr>
        <p:txBody>
          <a:bodyPr wrap="none" lIns="0" tIns="0" rIns="0" bIns="0" rtlCol="0">
            <a:spAutoFit/>
          </a:bodyPr>
          <a:lstStyle/>
          <a:p>
            <a:pPr>
              <a:lnSpc>
                <a:spcPct val="104000"/>
              </a:lnSpc>
            </a:pPr>
            <a:r>
              <a:rPr lang="da-DK" sz="7200" b="1" dirty="0" smtClean="0">
                <a:solidFill>
                  <a:schemeClr val="accent1">
                    <a:lumMod val="75000"/>
                  </a:schemeClr>
                </a:solidFill>
              </a:rPr>
              <a:t>47%</a:t>
            </a:r>
          </a:p>
        </p:txBody>
      </p:sp>
      <p:sp>
        <p:nvSpPr>
          <p:cNvPr id="15" name="Tekstfelt 14"/>
          <p:cNvSpPr txBox="1"/>
          <p:nvPr/>
        </p:nvSpPr>
        <p:spPr>
          <a:xfrm>
            <a:off x="1813993" y="6054813"/>
            <a:ext cx="10044288" cy="512191"/>
          </a:xfrm>
          <a:prstGeom prst="rect">
            <a:avLst/>
          </a:prstGeom>
          <a:noFill/>
        </p:spPr>
        <p:txBody>
          <a:bodyPr wrap="none" lIns="0" tIns="0" rIns="0" bIns="0" rtlCol="0">
            <a:spAutoFit/>
          </a:bodyPr>
          <a:lstStyle/>
          <a:p>
            <a:pPr>
              <a:lnSpc>
                <a:spcPct val="104000"/>
              </a:lnSpc>
            </a:pPr>
            <a:r>
              <a:rPr lang="da-DK" sz="1600" b="1" i="1" dirty="0" smtClean="0">
                <a:solidFill>
                  <a:schemeClr val="accent1"/>
                </a:solidFill>
              </a:rPr>
              <a:t>‘Når vi ikke engagerer os i arkitekturen ved indkøb, ender vi næsten altid med kontorstolsintegrationer,</a:t>
            </a:r>
          </a:p>
          <a:p>
            <a:pPr>
              <a:lnSpc>
                <a:spcPct val="104000"/>
              </a:lnSpc>
            </a:pPr>
            <a:r>
              <a:rPr lang="da-DK" sz="1600" b="1" i="1" dirty="0">
                <a:solidFill>
                  <a:schemeClr val="accent1"/>
                </a:solidFill>
              </a:rPr>
              <a:t>s</a:t>
            </a:r>
            <a:r>
              <a:rPr lang="da-DK" sz="1600" b="1" i="1" dirty="0" smtClean="0">
                <a:solidFill>
                  <a:schemeClr val="accent1"/>
                </a:solidFill>
              </a:rPr>
              <a:t>om koster forretningen uhyggelige summer i administrativt ekstraarbejde</a:t>
            </a:r>
          </a:p>
        </p:txBody>
      </p:sp>
    </p:spTree>
    <p:extLst>
      <p:ext uri="{BB962C8B-B14F-4D97-AF65-F5344CB8AC3E}">
        <p14:creationId xmlns:p14="http://schemas.microsoft.com/office/powerpoint/2010/main" val="245697032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dato 1"/>
          <p:cNvSpPr>
            <a:spLocks noGrp="1"/>
          </p:cNvSpPr>
          <p:nvPr>
            <p:ph type="dt" sz="half" idx="10"/>
          </p:nvPr>
        </p:nvSpPr>
        <p:spPr/>
        <p:txBody>
          <a:bodyPr/>
          <a:lstStyle/>
          <a:p>
            <a:endParaRPr lang="en-GB" dirty="0"/>
          </a:p>
        </p:txBody>
      </p:sp>
      <p:sp>
        <p:nvSpPr>
          <p:cNvPr id="5" name="Titel 1"/>
          <p:cNvSpPr txBox="1">
            <a:spLocks/>
          </p:cNvSpPr>
          <p:nvPr/>
        </p:nvSpPr>
        <p:spPr>
          <a:xfrm>
            <a:off x="1813994" y="1165645"/>
            <a:ext cx="8172455" cy="841638"/>
          </a:xfrm>
          <a:prstGeom prst="rect">
            <a:avLst/>
          </a:prstGeom>
        </p:spPr>
        <p:txBody>
          <a:bodyPr vert="horz" lIns="0" tIns="0" rIns="0" bIns="0" rtlCol="0" anchor="b" anchorCtr="0">
            <a:noAutofit/>
          </a:bodyPr>
          <a:lstStyle>
            <a:lvl1pPr algn="l" defTabSz="685800" rtl="0" eaLnBrk="1" latinLnBrk="0" hangingPunct="1">
              <a:lnSpc>
                <a:spcPct val="80000"/>
              </a:lnSpc>
              <a:spcBef>
                <a:spcPct val="0"/>
              </a:spcBef>
              <a:buNone/>
              <a:defRPr sz="5000" b="0" kern="1200" cap="all" spc="-100" baseline="0">
                <a:solidFill>
                  <a:srgbClr val="003B7A"/>
                </a:solidFill>
                <a:latin typeface="Arial Black" panose="020B0A04020102020204" pitchFamily="34" charset="0"/>
                <a:ea typeface="+mj-ea"/>
                <a:cs typeface="+mj-cs"/>
              </a:defRPr>
            </a:lvl1pPr>
          </a:lstStyle>
          <a:p>
            <a:r>
              <a:rPr lang="da-DK" sz="2400" dirty="0"/>
              <a:t>Målepunkt </a:t>
            </a:r>
            <a:r>
              <a:rPr lang="da-DK" sz="2400" dirty="0" smtClean="0"/>
              <a:t>12: Genbrug af elementer i rammearkitekturen</a:t>
            </a:r>
            <a:endParaRPr lang="da-DK" sz="2400" cap="none" dirty="0">
              <a:solidFill>
                <a:schemeClr val="accent2">
                  <a:lumMod val="75000"/>
                </a:schemeClr>
              </a:solidFill>
            </a:endParaRPr>
          </a:p>
        </p:txBody>
      </p:sp>
      <p:sp>
        <p:nvSpPr>
          <p:cNvPr id="25" name="Rounded Rectangle 21"/>
          <p:cNvSpPr/>
          <p:nvPr/>
        </p:nvSpPr>
        <p:spPr bwMode="ltGray">
          <a:xfrm>
            <a:off x="3809999" y="2391404"/>
            <a:ext cx="7439891" cy="833694"/>
          </a:xfrm>
          <a:prstGeom prst="roundRect">
            <a:avLst/>
          </a:prstGeom>
          <a:noFill/>
          <a:ln w="3175"/>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a-DK" b="1" dirty="0" smtClean="0">
                <a:solidFill>
                  <a:schemeClr val="accent1">
                    <a:lumMod val="75000"/>
                  </a:schemeClr>
                </a:solidFill>
                <a:latin typeface="Georgia" pitchFamily="18" charset="0"/>
              </a:rPr>
              <a:t>Den fælleskommunale rammearkitektur har skabt større genbrug af løsninger og komponenter på tværs af kommuner</a:t>
            </a:r>
            <a:endParaRPr lang="da-DK" b="1" dirty="0">
              <a:solidFill>
                <a:schemeClr val="accent1">
                  <a:lumMod val="75000"/>
                </a:schemeClr>
              </a:solidFill>
              <a:latin typeface="Georgia" pitchFamily="18" charset="0"/>
            </a:endParaRPr>
          </a:p>
        </p:txBody>
      </p:sp>
      <p:sp>
        <p:nvSpPr>
          <p:cNvPr id="3" name="Tekstfelt 2"/>
          <p:cNvSpPr txBox="1"/>
          <p:nvPr/>
        </p:nvSpPr>
        <p:spPr>
          <a:xfrm>
            <a:off x="1813994" y="2319740"/>
            <a:ext cx="1846659" cy="1152303"/>
          </a:xfrm>
          <a:prstGeom prst="rect">
            <a:avLst/>
          </a:prstGeom>
          <a:noFill/>
        </p:spPr>
        <p:txBody>
          <a:bodyPr wrap="none" lIns="0" tIns="0" rIns="0" bIns="0" rtlCol="0">
            <a:spAutoFit/>
          </a:bodyPr>
          <a:lstStyle/>
          <a:p>
            <a:pPr>
              <a:lnSpc>
                <a:spcPct val="104000"/>
              </a:lnSpc>
            </a:pPr>
            <a:r>
              <a:rPr lang="da-DK" sz="7200" b="1" dirty="0" smtClean="0">
                <a:solidFill>
                  <a:schemeClr val="accent1">
                    <a:lumMod val="75000"/>
                  </a:schemeClr>
                </a:solidFill>
              </a:rPr>
              <a:t>43%</a:t>
            </a:r>
          </a:p>
        </p:txBody>
      </p:sp>
      <p:sp>
        <p:nvSpPr>
          <p:cNvPr id="34" name="Rounded Rectangle 21"/>
          <p:cNvSpPr/>
          <p:nvPr/>
        </p:nvSpPr>
        <p:spPr bwMode="ltGray">
          <a:xfrm>
            <a:off x="3809998" y="3587941"/>
            <a:ext cx="6653285" cy="833694"/>
          </a:xfrm>
          <a:prstGeom prst="roundRect">
            <a:avLst/>
          </a:prstGeom>
          <a:noFill/>
          <a:ln w="3175"/>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a-DK" b="1" dirty="0" smtClean="0">
                <a:solidFill>
                  <a:schemeClr val="accent1">
                    <a:lumMod val="75000"/>
                  </a:schemeClr>
                </a:solidFill>
                <a:latin typeface="Georgia" pitchFamily="18" charset="0"/>
              </a:rPr>
              <a:t>Rammearkitekturen har fremmet understøttelse af værdiskabende processer, fælles sprog og deling af information</a:t>
            </a:r>
            <a:endParaRPr lang="da-DK" b="1" dirty="0">
              <a:solidFill>
                <a:schemeClr val="accent1">
                  <a:lumMod val="75000"/>
                </a:schemeClr>
              </a:solidFill>
              <a:latin typeface="Georgia" pitchFamily="18" charset="0"/>
            </a:endParaRPr>
          </a:p>
        </p:txBody>
      </p:sp>
      <p:sp>
        <p:nvSpPr>
          <p:cNvPr id="35" name="Tekstfelt 34"/>
          <p:cNvSpPr txBox="1"/>
          <p:nvPr/>
        </p:nvSpPr>
        <p:spPr>
          <a:xfrm>
            <a:off x="1888667" y="3467601"/>
            <a:ext cx="1846659" cy="1152303"/>
          </a:xfrm>
          <a:prstGeom prst="rect">
            <a:avLst/>
          </a:prstGeom>
          <a:noFill/>
        </p:spPr>
        <p:txBody>
          <a:bodyPr wrap="none" lIns="0" tIns="0" rIns="0" bIns="0" rtlCol="0">
            <a:spAutoFit/>
          </a:bodyPr>
          <a:lstStyle/>
          <a:p>
            <a:pPr>
              <a:lnSpc>
                <a:spcPct val="104000"/>
              </a:lnSpc>
            </a:pPr>
            <a:r>
              <a:rPr lang="da-DK" sz="7200" b="1" dirty="0" smtClean="0">
                <a:solidFill>
                  <a:schemeClr val="accent1">
                    <a:lumMod val="75000"/>
                  </a:schemeClr>
                </a:solidFill>
              </a:rPr>
              <a:t>64%</a:t>
            </a:r>
          </a:p>
        </p:txBody>
      </p:sp>
      <p:sp>
        <p:nvSpPr>
          <p:cNvPr id="21" name="Tekstfelt 20"/>
          <p:cNvSpPr txBox="1"/>
          <p:nvPr/>
        </p:nvSpPr>
        <p:spPr>
          <a:xfrm>
            <a:off x="2067460" y="4610702"/>
            <a:ext cx="3917739" cy="256096"/>
          </a:xfrm>
          <a:prstGeom prst="rect">
            <a:avLst/>
          </a:prstGeom>
          <a:noFill/>
        </p:spPr>
        <p:txBody>
          <a:bodyPr wrap="none" lIns="0" tIns="0" rIns="0" bIns="0" rtlCol="0">
            <a:spAutoFit/>
          </a:bodyPr>
          <a:lstStyle/>
          <a:p>
            <a:pPr>
              <a:lnSpc>
                <a:spcPct val="104000"/>
              </a:lnSpc>
            </a:pPr>
            <a:r>
              <a:rPr lang="da-DK" sz="1600" b="1" i="1" dirty="0" smtClean="0">
                <a:solidFill>
                  <a:schemeClr val="accent1"/>
                </a:solidFill>
              </a:rPr>
              <a:t>‘’Men der er endnu et kæmpe potentiale’</a:t>
            </a:r>
          </a:p>
        </p:txBody>
      </p:sp>
      <p:sp>
        <p:nvSpPr>
          <p:cNvPr id="23" name="Tekstfelt 22"/>
          <p:cNvSpPr txBox="1"/>
          <p:nvPr/>
        </p:nvSpPr>
        <p:spPr>
          <a:xfrm>
            <a:off x="2205363" y="5183912"/>
            <a:ext cx="9654887" cy="512191"/>
          </a:xfrm>
          <a:prstGeom prst="rect">
            <a:avLst/>
          </a:prstGeom>
          <a:noFill/>
        </p:spPr>
        <p:txBody>
          <a:bodyPr wrap="none" lIns="0" tIns="0" rIns="0" bIns="0" rtlCol="0">
            <a:spAutoFit/>
          </a:bodyPr>
          <a:lstStyle/>
          <a:p>
            <a:pPr>
              <a:lnSpc>
                <a:spcPct val="104000"/>
              </a:lnSpc>
            </a:pPr>
            <a:r>
              <a:rPr lang="da-DK" sz="1600" b="1" i="1" dirty="0" smtClean="0">
                <a:solidFill>
                  <a:schemeClr val="accent1"/>
                </a:solidFill>
              </a:rPr>
              <a:t>‘Monopolbruddet og mange af de fælleskommunale projekter der er gang i, som f.eks. Rollekatalog</a:t>
            </a:r>
          </a:p>
          <a:p>
            <a:pPr>
              <a:lnSpc>
                <a:spcPct val="104000"/>
              </a:lnSpc>
            </a:pPr>
            <a:r>
              <a:rPr lang="da-DK" sz="1600" b="1" i="1" dirty="0" smtClean="0">
                <a:solidFill>
                  <a:schemeClr val="accent1"/>
                </a:solidFill>
              </a:rPr>
              <a:t>Trækker på rammearkitekturen’</a:t>
            </a:r>
          </a:p>
        </p:txBody>
      </p:sp>
      <p:sp>
        <p:nvSpPr>
          <p:cNvPr id="12" name="Tekstfelt 11"/>
          <p:cNvSpPr txBox="1"/>
          <p:nvPr/>
        </p:nvSpPr>
        <p:spPr>
          <a:xfrm>
            <a:off x="2194561" y="5874245"/>
            <a:ext cx="8909490" cy="256096"/>
          </a:xfrm>
          <a:prstGeom prst="rect">
            <a:avLst/>
          </a:prstGeom>
          <a:noFill/>
        </p:spPr>
        <p:txBody>
          <a:bodyPr wrap="none" lIns="0" tIns="0" rIns="0" bIns="0" rtlCol="0">
            <a:spAutoFit/>
          </a:bodyPr>
          <a:lstStyle/>
          <a:p>
            <a:pPr>
              <a:lnSpc>
                <a:spcPct val="104000"/>
              </a:lnSpc>
            </a:pPr>
            <a:r>
              <a:rPr lang="da-DK" sz="1600" b="1" i="1" dirty="0" smtClean="0">
                <a:solidFill>
                  <a:schemeClr val="accent1"/>
                </a:solidFill>
              </a:rPr>
              <a:t>‘Processen har skabt dialog – men om denne var kommet uden Rammearkitekturen er uvist’</a:t>
            </a:r>
          </a:p>
        </p:txBody>
      </p:sp>
    </p:spTree>
    <p:extLst>
      <p:ext uri="{BB962C8B-B14F-4D97-AF65-F5344CB8AC3E}">
        <p14:creationId xmlns:p14="http://schemas.microsoft.com/office/powerpoint/2010/main" val="198555215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dato 1"/>
          <p:cNvSpPr>
            <a:spLocks noGrp="1"/>
          </p:cNvSpPr>
          <p:nvPr>
            <p:ph type="dt" sz="half" idx="10"/>
          </p:nvPr>
        </p:nvSpPr>
        <p:spPr/>
        <p:txBody>
          <a:bodyPr/>
          <a:lstStyle/>
          <a:p>
            <a:endParaRPr lang="en-GB" dirty="0"/>
          </a:p>
        </p:txBody>
      </p:sp>
      <p:sp>
        <p:nvSpPr>
          <p:cNvPr id="5" name="Titel 1"/>
          <p:cNvSpPr txBox="1">
            <a:spLocks/>
          </p:cNvSpPr>
          <p:nvPr/>
        </p:nvSpPr>
        <p:spPr>
          <a:xfrm>
            <a:off x="1813994" y="1165645"/>
            <a:ext cx="8285970" cy="841638"/>
          </a:xfrm>
          <a:prstGeom prst="rect">
            <a:avLst/>
          </a:prstGeom>
        </p:spPr>
        <p:txBody>
          <a:bodyPr vert="horz" lIns="0" tIns="0" rIns="0" bIns="0" rtlCol="0" anchor="b" anchorCtr="0">
            <a:noAutofit/>
          </a:bodyPr>
          <a:lstStyle>
            <a:lvl1pPr algn="l" defTabSz="685800" rtl="0" eaLnBrk="1" latinLnBrk="0" hangingPunct="1">
              <a:lnSpc>
                <a:spcPct val="80000"/>
              </a:lnSpc>
              <a:spcBef>
                <a:spcPct val="0"/>
              </a:spcBef>
              <a:buNone/>
              <a:defRPr sz="5000" b="0" kern="1200" cap="all" spc="-100" baseline="0">
                <a:solidFill>
                  <a:srgbClr val="003B7A"/>
                </a:solidFill>
                <a:latin typeface="Arial Black" panose="020B0A04020102020204" pitchFamily="34" charset="0"/>
                <a:ea typeface="+mj-ea"/>
                <a:cs typeface="+mj-cs"/>
              </a:defRPr>
            </a:lvl1pPr>
          </a:lstStyle>
          <a:p>
            <a:r>
              <a:rPr lang="da-DK" sz="2400" dirty="0"/>
              <a:t>Målepunkt </a:t>
            </a:r>
            <a:r>
              <a:rPr lang="da-DK" sz="2400" dirty="0" smtClean="0"/>
              <a:t>13/1: Rammearkitekturens effekt på integrationer</a:t>
            </a:r>
            <a:endParaRPr lang="da-DK" sz="2400" cap="none" dirty="0">
              <a:solidFill>
                <a:schemeClr val="accent2">
                  <a:lumMod val="75000"/>
                </a:schemeClr>
              </a:solidFill>
            </a:endParaRPr>
          </a:p>
        </p:txBody>
      </p:sp>
      <p:sp>
        <p:nvSpPr>
          <p:cNvPr id="25" name="Rounded Rectangle 21"/>
          <p:cNvSpPr/>
          <p:nvPr/>
        </p:nvSpPr>
        <p:spPr bwMode="ltGray">
          <a:xfrm>
            <a:off x="3809999" y="2121891"/>
            <a:ext cx="7439891" cy="833694"/>
          </a:xfrm>
          <a:prstGeom prst="roundRect">
            <a:avLst/>
          </a:prstGeom>
          <a:noFill/>
          <a:ln w="3175"/>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a-DK" b="1" dirty="0" smtClean="0">
                <a:solidFill>
                  <a:schemeClr val="accent1">
                    <a:lumMod val="75000"/>
                  </a:schemeClr>
                </a:solidFill>
                <a:latin typeface="Georgia" pitchFamily="18" charset="0"/>
              </a:rPr>
              <a:t>RA gør det nemmere at integrere nye løsninger med eksisterende internt i kommunen</a:t>
            </a:r>
            <a:endParaRPr lang="da-DK" b="1" dirty="0">
              <a:solidFill>
                <a:schemeClr val="accent1">
                  <a:lumMod val="75000"/>
                </a:schemeClr>
              </a:solidFill>
              <a:latin typeface="Georgia" pitchFamily="18" charset="0"/>
            </a:endParaRPr>
          </a:p>
        </p:txBody>
      </p:sp>
      <p:sp>
        <p:nvSpPr>
          <p:cNvPr id="3" name="Tekstfelt 2"/>
          <p:cNvSpPr txBox="1"/>
          <p:nvPr/>
        </p:nvSpPr>
        <p:spPr>
          <a:xfrm>
            <a:off x="1813994" y="2050227"/>
            <a:ext cx="1846659" cy="1152303"/>
          </a:xfrm>
          <a:prstGeom prst="rect">
            <a:avLst/>
          </a:prstGeom>
          <a:noFill/>
        </p:spPr>
        <p:txBody>
          <a:bodyPr wrap="none" lIns="0" tIns="0" rIns="0" bIns="0" rtlCol="0">
            <a:spAutoFit/>
          </a:bodyPr>
          <a:lstStyle/>
          <a:p>
            <a:pPr>
              <a:lnSpc>
                <a:spcPct val="104000"/>
              </a:lnSpc>
            </a:pPr>
            <a:r>
              <a:rPr lang="da-DK" sz="7200" b="1" dirty="0" smtClean="0">
                <a:solidFill>
                  <a:schemeClr val="accent1">
                    <a:lumMod val="75000"/>
                  </a:schemeClr>
                </a:solidFill>
              </a:rPr>
              <a:t>63%</a:t>
            </a:r>
          </a:p>
        </p:txBody>
      </p:sp>
      <p:sp>
        <p:nvSpPr>
          <p:cNvPr id="34" name="Rounded Rectangle 21"/>
          <p:cNvSpPr/>
          <p:nvPr/>
        </p:nvSpPr>
        <p:spPr bwMode="ltGray">
          <a:xfrm>
            <a:off x="3809999" y="3099665"/>
            <a:ext cx="7439891" cy="833694"/>
          </a:xfrm>
          <a:prstGeom prst="roundRect">
            <a:avLst/>
          </a:prstGeom>
          <a:noFill/>
          <a:ln w="3175"/>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a-DK" b="1" dirty="0" smtClean="0">
                <a:solidFill>
                  <a:schemeClr val="accent1">
                    <a:lumMod val="75000"/>
                  </a:schemeClr>
                </a:solidFill>
                <a:latin typeface="Georgia" pitchFamily="18" charset="0"/>
              </a:rPr>
              <a:t>RA skaber bedre integration på tværs af kommuner og andre myndigheder, f.eks. understøttelse af tværkommunale samarbejder</a:t>
            </a:r>
            <a:endParaRPr lang="da-DK" b="1" dirty="0">
              <a:solidFill>
                <a:schemeClr val="accent1">
                  <a:lumMod val="75000"/>
                </a:schemeClr>
              </a:solidFill>
              <a:latin typeface="Georgia" pitchFamily="18" charset="0"/>
            </a:endParaRPr>
          </a:p>
        </p:txBody>
      </p:sp>
      <p:sp>
        <p:nvSpPr>
          <p:cNvPr id="35" name="Tekstfelt 34"/>
          <p:cNvSpPr txBox="1"/>
          <p:nvPr/>
        </p:nvSpPr>
        <p:spPr>
          <a:xfrm>
            <a:off x="1888668" y="2979325"/>
            <a:ext cx="2064986" cy="1152303"/>
          </a:xfrm>
          <a:prstGeom prst="rect">
            <a:avLst/>
          </a:prstGeom>
          <a:noFill/>
        </p:spPr>
        <p:txBody>
          <a:bodyPr wrap="square" lIns="0" tIns="0" rIns="0" bIns="0" rtlCol="0">
            <a:spAutoFit/>
          </a:bodyPr>
          <a:lstStyle/>
          <a:p>
            <a:pPr>
              <a:lnSpc>
                <a:spcPct val="104000"/>
              </a:lnSpc>
            </a:pPr>
            <a:r>
              <a:rPr lang="da-DK" sz="7200" b="1" dirty="0" smtClean="0">
                <a:solidFill>
                  <a:schemeClr val="accent1">
                    <a:lumMod val="75000"/>
                  </a:schemeClr>
                </a:solidFill>
              </a:rPr>
              <a:t>60%</a:t>
            </a:r>
          </a:p>
        </p:txBody>
      </p:sp>
      <p:sp>
        <p:nvSpPr>
          <p:cNvPr id="21" name="Tekstfelt 20"/>
          <p:cNvSpPr txBox="1"/>
          <p:nvPr/>
        </p:nvSpPr>
        <p:spPr>
          <a:xfrm>
            <a:off x="2067460" y="4945604"/>
            <a:ext cx="9533315" cy="512191"/>
          </a:xfrm>
          <a:prstGeom prst="rect">
            <a:avLst/>
          </a:prstGeom>
          <a:noFill/>
        </p:spPr>
        <p:txBody>
          <a:bodyPr wrap="none" lIns="0" tIns="0" rIns="0" bIns="0" rtlCol="0">
            <a:spAutoFit/>
          </a:bodyPr>
          <a:lstStyle/>
          <a:p>
            <a:pPr>
              <a:lnSpc>
                <a:spcPct val="104000"/>
              </a:lnSpc>
            </a:pPr>
            <a:r>
              <a:rPr lang="da-DK" sz="1600" b="1" i="1" dirty="0" smtClean="0">
                <a:solidFill>
                  <a:schemeClr val="accent1"/>
                </a:solidFill>
              </a:rPr>
              <a:t>‘Kobling mellem det konceptuelle og det fysiske. Altså hvordan kommer man fra planer, tegninger</a:t>
            </a:r>
          </a:p>
          <a:p>
            <a:pPr>
              <a:lnSpc>
                <a:spcPct val="104000"/>
              </a:lnSpc>
            </a:pPr>
            <a:r>
              <a:rPr lang="da-DK" sz="1600" b="1" i="1" dirty="0" smtClean="0">
                <a:solidFill>
                  <a:schemeClr val="accent1"/>
                </a:solidFill>
              </a:rPr>
              <a:t>Og gode hensigter til konkrete gevinster’</a:t>
            </a:r>
          </a:p>
        </p:txBody>
      </p:sp>
      <p:sp>
        <p:nvSpPr>
          <p:cNvPr id="23" name="Tekstfelt 22"/>
          <p:cNvSpPr txBox="1"/>
          <p:nvPr/>
        </p:nvSpPr>
        <p:spPr>
          <a:xfrm>
            <a:off x="2365426" y="5471129"/>
            <a:ext cx="2590453" cy="256096"/>
          </a:xfrm>
          <a:prstGeom prst="rect">
            <a:avLst/>
          </a:prstGeom>
          <a:noFill/>
        </p:spPr>
        <p:txBody>
          <a:bodyPr wrap="none" lIns="0" tIns="0" rIns="0" bIns="0" rtlCol="0">
            <a:spAutoFit/>
          </a:bodyPr>
          <a:lstStyle/>
          <a:p>
            <a:pPr>
              <a:lnSpc>
                <a:spcPct val="104000"/>
              </a:lnSpc>
            </a:pPr>
            <a:r>
              <a:rPr lang="da-DK" sz="1600" b="1" i="1" dirty="0" smtClean="0">
                <a:solidFill>
                  <a:schemeClr val="accent1"/>
                </a:solidFill>
              </a:rPr>
              <a:t>’Ledelsen forstår den ikke’</a:t>
            </a:r>
          </a:p>
        </p:txBody>
      </p:sp>
      <p:sp>
        <p:nvSpPr>
          <p:cNvPr id="12" name="Tekstfelt 11"/>
          <p:cNvSpPr txBox="1"/>
          <p:nvPr/>
        </p:nvSpPr>
        <p:spPr>
          <a:xfrm>
            <a:off x="2388317" y="6075462"/>
            <a:ext cx="9212458" cy="512191"/>
          </a:xfrm>
          <a:prstGeom prst="rect">
            <a:avLst/>
          </a:prstGeom>
          <a:noFill/>
        </p:spPr>
        <p:txBody>
          <a:bodyPr wrap="none" lIns="0" tIns="0" rIns="0" bIns="0" rtlCol="0">
            <a:spAutoFit/>
          </a:bodyPr>
          <a:lstStyle/>
          <a:p>
            <a:pPr>
              <a:lnSpc>
                <a:spcPct val="104000"/>
              </a:lnSpc>
            </a:pPr>
            <a:r>
              <a:rPr lang="da-DK" sz="1600" b="1" i="1" dirty="0" smtClean="0">
                <a:solidFill>
                  <a:schemeClr val="accent1"/>
                </a:solidFill>
              </a:rPr>
              <a:t>’Den skal sælges bedre. Som arkitekter har vi købt den, men der er brug for topledelsen spiller</a:t>
            </a:r>
          </a:p>
          <a:p>
            <a:pPr>
              <a:lnSpc>
                <a:spcPct val="104000"/>
              </a:lnSpc>
            </a:pPr>
            <a:r>
              <a:rPr lang="da-DK" sz="1600" b="1" i="1" dirty="0" smtClean="0">
                <a:solidFill>
                  <a:schemeClr val="accent1"/>
                </a:solidFill>
              </a:rPr>
              <a:t>med og forstår hvorfor det er en god ide’</a:t>
            </a:r>
          </a:p>
        </p:txBody>
      </p:sp>
      <p:sp>
        <p:nvSpPr>
          <p:cNvPr id="14" name="Tekstfelt 13"/>
          <p:cNvSpPr txBox="1"/>
          <p:nvPr/>
        </p:nvSpPr>
        <p:spPr>
          <a:xfrm>
            <a:off x="2067460" y="5772386"/>
            <a:ext cx="6905737" cy="256096"/>
          </a:xfrm>
          <a:prstGeom prst="rect">
            <a:avLst/>
          </a:prstGeom>
          <a:noFill/>
        </p:spPr>
        <p:txBody>
          <a:bodyPr wrap="none" lIns="0" tIns="0" rIns="0" bIns="0" rtlCol="0">
            <a:spAutoFit/>
          </a:bodyPr>
          <a:lstStyle/>
          <a:p>
            <a:pPr>
              <a:lnSpc>
                <a:spcPct val="104000"/>
              </a:lnSpc>
            </a:pPr>
            <a:r>
              <a:rPr lang="da-DK" sz="1600" b="1" i="1" dirty="0" smtClean="0">
                <a:solidFill>
                  <a:schemeClr val="accent1"/>
                </a:solidFill>
              </a:rPr>
              <a:t>Organisationens forståelse herfor – det er langt hen af vejen sort snak’</a:t>
            </a:r>
          </a:p>
        </p:txBody>
      </p:sp>
      <p:sp>
        <p:nvSpPr>
          <p:cNvPr id="15" name="Rounded Rectangle 21"/>
          <p:cNvSpPr/>
          <p:nvPr/>
        </p:nvSpPr>
        <p:spPr bwMode="ltGray">
          <a:xfrm>
            <a:off x="3901615" y="4053707"/>
            <a:ext cx="7348275" cy="833694"/>
          </a:xfrm>
          <a:prstGeom prst="roundRect">
            <a:avLst/>
          </a:prstGeom>
          <a:noFill/>
          <a:ln w="3175"/>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a-DK" b="1" dirty="0">
                <a:solidFill>
                  <a:schemeClr val="accent1">
                    <a:lumMod val="75000"/>
                  </a:schemeClr>
                </a:solidFill>
                <a:latin typeface="Georgia" pitchFamily="18" charset="0"/>
              </a:rPr>
              <a:t>Jeg har stor tiltro til, at KL vil lykkes med at få implementeret RA i det kommunale IT landskab</a:t>
            </a:r>
          </a:p>
        </p:txBody>
      </p:sp>
      <p:sp>
        <p:nvSpPr>
          <p:cNvPr id="16" name="Tekstfelt 15"/>
          <p:cNvSpPr txBox="1"/>
          <p:nvPr/>
        </p:nvSpPr>
        <p:spPr>
          <a:xfrm>
            <a:off x="1980284" y="3933367"/>
            <a:ext cx="1846659" cy="1152303"/>
          </a:xfrm>
          <a:prstGeom prst="rect">
            <a:avLst/>
          </a:prstGeom>
          <a:noFill/>
        </p:spPr>
        <p:txBody>
          <a:bodyPr wrap="none" lIns="0" tIns="0" rIns="0" bIns="0" rtlCol="0">
            <a:spAutoFit/>
          </a:bodyPr>
          <a:lstStyle/>
          <a:p>
            <a:pPr>
              <a:lnSpc>
                <a:spcPct val="104000"/>
              </a:lnSpc>
            </a:pPr>
            <a:r>
              <a:rPr lang="da-DK" sz="7200" b="1" dirty="0" smtClean="0">
                <a:solidFill>
                  <a:schemeClr val="accent1">
                    <a:lumMod val="75000"/>
                  </a:schemeClr>
                </a:solidFill>
              </a:rPr>
              <a:t>76%</a:t>
            </a:r>
          </a:p>
        </p:txBody>
      </p:sp>
    </p:spTree>
    <p:extLst>
      <p:ext uri="{BB962C8B-B14F-4D97-AF65-F5344CB8AC3E}">
        <p14:creationId xmlns:p14="http://schemas.microsoft.com/office/powerpoint/2010/main" val="22106354"/>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dato 1"/>
          <p:cNvSpPr>
            <a:spLocks noGrp="1"/>
          </p:cNvSpPr>
          <p:nvPr>
            <p:ph type="dt" sz="half" idx="10"/>
          </p:nvPr>
        </p:nvSpPr>
        <p:spPr/>
        <p:txBody>
          <a:bodyPr/>
          <a:lstStyle/>
          <a:p>
            <a:endParaRPr lang="en-GB" dirty="0"/>
          </a:p>
        </p:txBody>
      </p:sp>
      <p:sp>
        <p:nvSpPr>
          <p:cNvPr id="5" name="Titel 1"/>
          <p:cNvSpPr txBox="1">
            <a:spLocks/>
          </p:cNvSpPr>
          <p:nvPr/>
        </p:nvSpPr>
        <p:spPr>
          <a:xfrm>
            <a:off x="1813994" y="1165645"/>
            <a:ext cx="8479933" cy="841638"/>
          </a:xfrm>
          <a:prstGeom prst="rect">
            <a:avLst/>
          </a:prstGeom>
        </p:spPr>
        <p:txBody>
          <a:bodyPr vert="horz" lIns="0" tIns="0" rIns="0" bIns="0" rtlCol="0" anchor="b" anchorCtr="0">
            <a:noAutofit/>
          </a:bodyPr>
          <a:lstStyle>
            <a:lvl1pPr algn="l" defTabSz="685800" rtl="0" eaLnBrk="1" latinLnBrk="0" hangingPunct="1">
              <a:lnSpc>
                <a:spcPct val="80000"/>
              </a:lnSpc>
              <a:spcBef>
                <a:spcPct val="0"/>
              </a:spcBef>
              <a:buNone/>
              <a:defRPr sz="5000" b="0" kern="1200" cap="all" spc="-100" baseline="0">
                <a:solidFill>
                  <a:srgbClr val="003B7A"/>
                </a:solidFill>
                <a:latin typeface="Arial Black" panose="020B0A04020102020204" pitchFamily="34" charset="0"/>
                <a:ea typeface="+mj-ea"/>
                <a:cs typeface="+mj-cs"/>
              </a:defRPr>
            </a:lvl1pPr>
          </a:lstStyle>
          <a:p>
            <a:r>
              <a:rPr lang="da-DK" sz="2400" dirty="0"/>
              <a:t>Målepunkt </a:t>
            </a:r>
            <a:r>
              <a:rPr lang="da-DK" sz="2400" dirty="0" smtClean="0"/>
              <a:t>13/2</a:t>
            </a:r>
            <a:r>
              <a:rPr lang="da-DK" sz="2400" dirty="0"/>
              <a:t>: Rammearkitekturens effekt på integrationer </a:t>
            </a:r>
            <a:r>
              <a:rPr lang="da-DK" sz="2400" dirty="0" smtClean="0"/>
              <a:t>(stor eller meget stor)</a:t>
            </a:r>
            <a:endParaRPr lang="da-DK" sz="2400" cap="none" dirty="0">
              <a:solidFill>
                <a:schemeClr val="accent2">
                  <a:lumMod val="75000"/>
                </a:schemeClr>
              </a:solidFill>
            </a:endParaRPr>
          </a:p>
          <a:p>
            <a:endParaRPr lang="da-DK" sz="2400" cap="none" dirty="0">
              <a:solidFill>
                <a:schemeClr val="accent2">
                  <a:lumMod val="75000"/>
                </a:schemeClr>
              </a:solidFill>
            </a:endParaRPr>
          </a:p>
        </p:txBody>
      </p:sp>
      <p:sp>
        <p:nvSpPr>
          <p:cNvPr id="25" name="Rounded Rectangle 21"/>
          <p:cNvSpPr/>
          <p:nvPr/>
        </p:nvSpPr>
        <p:spPr bwMode="ltGray">
          <a:xfrm>
            <a:off x="3809999" y="2391404"/>
            <a:ext cx="7439891" cy="833694"/>
          </a:xfrm>
          <a:prstGeom prst="roundRect">
            <a:avLst/>
          </a:prstGeom>
          <a:noFill/>
          <a:ln w="3175"/>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a-DK" b="1" dirty="0" smtClean="0">
                <a:solidFill>
                  <a:schemeClr val="accent1">
                    <a:lumMod val="75000"/>
                  </a:schemeClr>
                </a:solidFill>
                <a:latin typeface="Georgia" pitchFamily="18" charset="0"/>
              </a:rPr>
              <a:t>Hvilken betydning har rammearkitekturen for dig i dag?</a:t>
            </a:r>
            <a:endParaRPr lang="da-DK" b="1" dirty="0">
              <a:solidFill>
                <a:schemeClr val="accent1">
                  <a:lumMod val="75000"/>
                </a:schemeClr>
              </a:solidFill>
              <a:latin typeface="Georgia" pitchFamily="18" charset="0"/>
            </a:endParaRPr>
          </a:p>
        </p:txBody>
      </p:sp>
      <p:sp>
        <p:nvSpPr>
          <p:cNvPr id="3" name="Tekstfelt 2"/>
          <p:cNvSpPr txBox="1"/>
          <p:nvPr/>
        </p:nvSpPr>
        <p:spPr>
          <a:xfrm>
            <a:off x="1813994" y="2319740"/>
            <a:ext cx="1846659" cy="1074461"/>
          </a:xfrm>
          <a:prstGeom prst="rect">
            <a:avLst/>
          </a:prstGeom>
          <a:noFill/>
        </p:spPr>
        <p:txBody>
          <a:bodyPr wrap="none" lIns="0" tIns="0" rIns="0" bIns="0" rtlCol="0">
            <a:spAutoFit/>
          </a:bodyPr>
          <a:lstStyle/>
          <a:p>
            <a:pPr>
              <a:lnSpc>
                <a:spcPct val="104000"/>
              </a:lnSpc>
            </a:pPr>
            <a:r>
              <a:rPr lang="da-DK" sz="7200" b="1" dirty="0" smtClean="0">
                <a:solidFill>
                  <a:schemeClr val="accent1">
                    <a:lumMod val="75000"/>
                  </a:schemeClr>
                </a:solidFill>
              </a:rPr>
              <a:t>37%</a:t>
            </a:r>
          </a:p>
        </p:txBody>
      </p:sp>
      <p:sp>
        <p:nvSpPr>
          <p:cNvPr id="34" name="Rounded Rectangle 21"/>
          <p:cNvSpPr/>
          <p:nvPr/>
        </p:nvSpPr>
        <p:spPr bwMode="ltGray">
          <a:xfrm>
            <a:off x="3809998" y="3587941"/>
            <a:ext cx="6653285" cy="833694"/>
          </a:xfrm>
          <a:prstGeom prst="roundRect">
            <a:avLst/>
          </a:prstGeom>
          <a:noFill/>
          <a:ln w="3175"/>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a-DK" b="1" dirty="0" smtClean="0">
                <a:solidFill>
                  <a:schemeClr val="accent1">
                    <a:lumMod val="75000"/>
                  </a:schemeClr>
                </a:solidFill>
                <a:latin typeface="Georgia" pitchFamily="18" charset="0"/>
              </a:rPr>
              <a:t>Hvilken betydning forventer du at RA har for dig om tre år?</a:t>
            </a:r>
            <a:endParaRPr lang="da-DK" b="1" dirty="0">
              <a:solidFill>
                <a:schemeClr val="accent1">
                  <a:lumMod val="75000"/>
                </a:schemeClr>
              </a:solidFill>
              <a:latin typeface="Georgia" pitchFamily="18" charset="0"/>
            </a:endParaRPr>
          </a:p>
        </p:txBody>
      </p:sp>
      <p:sp>
        <p:nvSpPr>
          <p:cNvPr id="35" name="Tekstfelt 34"/>
          <p:cNvSpPr txBox="1"/>
          <p:nvPr/>
        </p:nvSpPr>
        <p:spPr>
          <a:xfrm>
            <a:off x="1888667" y="3467601"/>
            <a:ext cx="1846659" cy="1074461"/>
          </a:xfrm>
          <a:prstGeom prst="rect">
            <a:avLst/>
          </a:prstGeom>
          <a:noFill/>
        </p:spPr>
        <p:txBody>
          <a:bodyPr wrap="none" lIns="0" tIns="0" rIns="0" bIns="0" rtlCol="0">
            <a:spAutoFit/>
          </a:bodyPr>
          <a:lstStyle/>
          <a:p>
            <a:pPr>
              <a:lnSpc>
                <a:spcPct val="104000"/>
              </a:lnSpc>
            </a:pPr>
            <a:r>
              <a:rPr lang="da-DK" sz="7200" b="1" dirty="0" smtClean="0">
                <a:solidFill>
                  <a:schemeClr val="accent1">
                    <a:lumMod val="75000"/>
                  </a:schemeClr>
                </a:solidFill>
              </a:rPr>
              <a:t>71%</a:t>
            </a:r>
          </a:p>
        </p:txBody>
      </p:sp>
      <p:sp>
        <p:nvSpPr>
          <p:cNvPr id="11" name="Tekstfelt 10"/>
          <p:cNvSpPr txBox="1"/>
          <p:nvPr/>
        </p:nvSpPr>
        <p:spPr>
          <a:xfrm>
            <a:off x="2044909" y="4704947"/>
            <a:ext cx="9547870" cy="256096"/>
          </a:xfrm>
          <a:prstGeom prst="rect">
            <a:avLst/>
          </a:prstGeom>
          <a:noFill/>
        </p:spPr>
        <p:txBody>
          <a:bodyPr wrap="none" lIns="0" tIns="0" rIns="0" bIns="0" rtlCol="0">
            <a:spAutoFit/>
          </a:bodyPr>
          <a:lstStyle/>
          <a:p>
            <a:pPr>
              <a:lnSpc>
                <a:spcPct val="104000"/>
              </a:lnSpc>
            </a:pPr>
            <a:r>
              <a:rPr lang="da-DK" sz="1600" b="1" i="1" dirty="0" smtClean="0">
                <a:solidFill>
                  <a:schemeClr val="accent1"/>
                </a:solidFill>
              </a:rPr>
              <a:t>‘Vi åbner op for vores IT landskab, så vi slipper af med SILO løsninger der ikke kan spille sammen’</a:t>
            </a:r>
          </a:p>
        </p:txBody>
      </p:sp>
      <p:sp>
        <p:nvSpPr>
          <p:cNvPr id="12" name="Tekstfelt 11"/>
          <p:cNvSpPr txBox="1"/>
          <p:nvPr/>
        </p:nvSpPr>
        <p:spPr>
          <a:xfrm>
            <a:off x="1715398" y="5149383"/>
            <a:ext cx="10227543" cy="512191"/>
          </a:xfrm>
          <a:prstGeom prst="rect">
            <a:avLst/>
          </a:prstGeom>
          <a:noFill/>
        </p:spPr>
        <p:txBody>
          <a:bodyPr wrap="none" lIns="0" tIns="0" rIns="0" bIns="0" rtlCol="0">
            <a:spAutoFit/>
          </a:bodyPr>
          <a:lstStyle/>
          <a:p>
            <a:pPr>
              <a:lnSpc>
                <a:spcPct val="104000"/>
              </a:lnSpc>
            </a:pPr>
            <a:r>
              <a:rPr lang="da-DK" sz="1600" b="1" i="1" dirty="0" smtClean="0">
                <a:solidFill>
                  <a:schemeClr val="accent1"/>
                </a:solidFill>
              </a:rPr>
              <a:t>‘Vi får mulighed for at skabe større trivsel i forretningen, fordi vi f.eks. Kan erstatte dårlige systemer med</a:t>
            </a:r>
          </a:p>
          <a:p>
            <a:pPr>
              <a:lnSpc>
                <a:spcPct val="104000"/>
              </a:lnSpc>
            </a:pPr>
            <a:r>
              <a:rPr lang="da-DK" sz="1600" b="1" i="1" dirty="0" smtClean="0">
                <a:solidFill>
                  <a:schemeClr val="accent1"/>
                </a:solidFill>
              </a:rPr>
              <a:t>Lette mobile snitflader uden at det koster en bondegård’</a:t>
            </a:r>
            <a:endParaRPr lang="da-DK" sz="1600" b="1" i="1" dirty="0">
              <a:solidFill>
                <a:schemeClr val="accent1"/>
              </a:solidFill>
            </a:endParaRPr>
          </a:p>
        </p:txBody>
      </p:sp>
      <p:sp>
        <p:nvSpPr>
          <p:cNvPr id="13" name="Tekstfelt 12"/>
          <p:cNvSpPr txBox="1"/>
          <p:nvPr/>
        </p:nvSpPr>
        <p:spPr>
          <a:xfrm>
            <a:off x="1705072" y="5829273"/>
            <a:ext cx="9833205" cy="512191"/>
          </a:xfrm>
          <a:prstGeom prst="rect">
            <a:avLst/>
          </a:prstGeom>
          <a:noFill/>
        </p:spPr>
        <p:txBody>
          <a:bodyPr wrap="none" lIns="0" tIns="0" rIns="0" bIns="0" rtlCol="0">
            <a:spAutoFit/>
          </a:bodyPr>
          <a:lstStyle/>
          <a:p>
            <a:pPr>
              <a:lnSpc>
                <a:spcPct val="104000"/>
              </a:lnSpc>
            </a:pPr>
            <a:r>
              <a:rPr lang="da-DK" sz="1600" b="1" i="1" dirty="0" smtClean="0">
                <a:solidFill>
                  <a:schemeClr val="accent1"/>
                </a:solidFill>
              </a:rPr>
              <a:t>‘Vi åbner markedet  op for at mange leverandører kan være med. Også de mindre </a:t>
            </a:r>
            <a:r>
              <a:rPr lang="da-DK" sz="1600" b="1" i="1" dirty="0" err="1" smtClean="0">
                <a:solidFill>
                  <a:schemeClr val="accent1"/>
                </a:solidFill>
              </a:rPr>
              <a:t>startups</a:t>
            </a:r>
            <a:r>
              <a:rPr lang="da-DK" sz="1600" b="1" i="1" dirty="0" smtClean="0">
                <a:solidFill>
                  <a:schemeClr val="accent1"/>
                </a:solidFill>
              </a:rPr>
              <a:t>, der f.eks. </a:t>
            </a:r>
          </a:p>
          <a:p>
            <a:pPr>
              <a:lnSpc>
                <a:spcPct val="104000"/>
              </a:lnSpc>
            </a:pPr>
            <a:r>
              <a:rPr lang="da-DK" sz="1600" b="1" i="1" dirty="0" smtClean="0">
                <a:solidFill>
                  <a:schemeClr val="accent1"/>
                </a:solidFill>
              </a:rPr>
              <a:t>er langt bedre til brugervenlighed, service design og løbende tilpasning end de store mastodonter’</a:t>
            </a:r>
            <a:endParaRPr lang="da-DK" sz="1600" b="1" i="1" dirty="0">
              <a:solidFill>
                <a:schemeClr val="accent1"/>
              </a:solidFill>
            </a:endParaRPr>
          </a:p>
        </p:txBody>
      </p:sp>
    </p:spTree>
    <p:extLst>
      <p:ext uri="{BB962C8B-B14F-4D97-AF65-F5344CB8AC3E}">
        <p14:creationId xmlns:p14="http://schemas.microsoft.com/office/powerpoint/2010/main" val="1987055619"/>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dato 1"/>
          <p:cNvSpPr>
            <a:spLocks noGrp="1"/>
          </p:cNvSpPr>
          <p:nvPr>
            <p:ph type="dt" sz="half" idx="10"/>
          </p:nvPr>
        </p:nvSpPr>
        <p:spPr/>
        <p:txBody>
          <a:bodyPr/>
          <a:lstStyle/>
          <a:p>
            <a:endParaRPr lang="en-GB" dirty="0"/>
          </a:p>
        </p:txBody>
      </p:sp>
      <p:sp>
        <p:nvSpPr>
          <p:cNvPr id="3" name="Pladsholder til sidefod 2"/>
          <p:cNvSpPr>
            <a:spLocks noGrp="1"/>
          </p:cNvSpPr>
          <p:nvPr>
            <p:ph type="ftr" sz="quarter" idx="11"/>
          </p:nvPr>
        </p:nvSpPr>
        <p:spPr/>
        <p:txBody>
          <a:bodyPr/>
          <a:lstStyle/>
          <a:p>
            <a:endParaRPr lang="en-GB" dirty="0"/>
          </a:p>
        </p:txBody>
      </p:sp>
      <p:sp>
        <p:nvSpPr>
          <p:cNvPr id="6" name="Titel 1"/>
          <p:cNvSpPr txBox="1">
            <a:spLocks/>
          </p:cNvSpPr>
          <p:nvPr/>
        </p:nvSpPr>
        <p:spPr>
          <a:xfrm>
            <a:off x="1813994" y="999391"/>
            <a:ext cx="8172455" cy="841638"/>
          </a:xfrm>
          <a:prstGeom prst="rect">
            <a:avLst/>
          </a:prstGeom>
        </p:spPr>
        <p:txBody>
          <a:bodyPr vert="horz" lIns="0" tIns="0" rIns="0" bIns="0" rtlCol="0" anchor="b" anchorCtr="0">
            <a:noAutofit/>
          </a:bodyPr>
          <a:lstStyle>
            <a:lvl1pPr algn="l" defTabSz="685800" rtl="0" eaLnBrk="1" latinLnBrk="0" hangingPunct="1">
              <a:lnSpc>
                <a:spcPct val="80000"/>
              </a:lnSpc>
              <a:spcBef>
                <a:spcPct val="0"/>
              </a:spcBef>
              <a:buNone/>
              <a:defRPr sz="5000" b="0" kern="1200" cap="all" spc="-100" baseline="0">
                <a:solidFill>
                  <a:srgbClr val="003B7A"/>
                </a:solidFill>
                <a:latin typeface="Arial Black" panose="020B0A04020102020204" pitchFamily="34" charset="0"/>
                <a:ea typeface="+mj-ea"/>
                <a:cs typeface="+mj-cs"/>
              </a:defRPr>
            </a:lvl1pPr>
          </a:lstStyle>
          <a:p>
            <a:r>
              <a:rPr lang="da-DK" sz="2400" dirty="0" smtClean="0"/>
              <a:t>Hovedtendenser (gentaget)</a:t>
            </a:r>
            <a:endParaRPr lang="da-DK" sz="2400" i="1" cap="none" dirty="0">
              <a:solidFill>
                <a:schemeClr val="accent2">
                  <a:lumMod val="75000"/>
                </a:schemeClr>
              </a:solidFill>
            </a:endParaRPr>
          </a:p>
        </p:txBody>
      </p:sp>
      <p:sp>
        <p:nvSpPr>
          <p:cNvPr id="7" name="Tekstfelt 6"/>
          <p:cNvSpPr txBox="1"/>
          <p:nvPr/>
        </p:nvSpPr>
        <p:spPr>
          <a:xfrm>
            <a:off x="1813994" y="2048257"/>
            <a:ext cx="9507969" cy="4608954"/>
          </a:xfrm>
          <a:prstGeom prst="rect">
            <a:avLst/>
          </a:prstGeom>
          <a:noFill/>
        </p:spPr>
        <p:txBody>
          <a:bodyPr wrap="square" lIns="0" tIns="0" rIns="0" bIns="0" rtlCol="0">
            <a:spAutoFit/>
          </a:bodyPr>
          <a:lstStyle/>
          <a:p>
            <a:pPr>
              <a:lnSpc>
                <a:spcPct val="104000"/>
              </a:lnSpc>
            </a:pPr>
            <a:r>
              <a:rPr lang="da-DK" sz="2400" b="1" dirty="0" smtClean="0">
                <a:solidFill>
                  <a:schemeClr val="accent1"/>
                </a:solidFill>
              </a:rPr>
              <a:t>Enighed om at rammearkitekturen har en positiv effekt</a:t>
            </a:r>
            <a:r>
              <a:rPr lang="da-DK" sz="2400" dirty="0" smtClean="0">
                <a:solidFill>
                  <a:schemeClr val="accent1"/>
                </a:solidFill>
              </a:rPr>
              <a:t> på bl.a.</a:t>
            </a:r>
          </a:p>
          <a:p>
            <a:pPr>
              <a:lnSpc>
                <a:spcPct val="104000"/>
              </a:lnSpc>
            </a:pPr>
            <a:r>
              <a:rPr lang="da-DK" sz="2400" dirty="0" smtClean="0">
                <a:solidFill>
                  <a:schemeClr val="accent1"/>
                </a:solidFill>
              </a:rPr>
              <a:t> - bedre betingelser for datadeling</a:t>
            </a:r>
          </a:p>
          <a:p>
            <a:pPr>
              <a:lnSpc>
                <a:spcPct val="104000"/>
              </a:lnSpc>
            </a:pPr>
            <a:r>
              <a:rPr lang="da-DK" sz="2400" dirty="0">
                <a:solidFill>
                  <a:schemeClr val="accent1"/>
                </a:solidFill>
              </a:rPr>
              <a:t> </a:t>
            </a:r>
            <a:r>
              <a:rPr lang="da-DK" sz="2400" dirty="0" smtClean="0">
                <a:solidFill>
                  <a:schemeClr val="accent1"/>
                </a:solidFill>
              </a:rPr>
              <a:t>- stimulering af innovation og nytænkning</a:t>
            </a:r>
          </a:p>
          <a:p>
            <a:pPr>
              <a:lnSpc>
                <a:spcPct val="104000"/>
              </a:lnSpc>
            </a:pPr>
            <a:r>
              <a:rPr lang="da-DK" sz="2400" dirty="0">
                <a:solidFill>
                  <a:schemeClr val="accent1"/>
                </a:solidFill>
              </a:rPr>
              <a:t> </a:t>
            </a:r>
            <a:r>
              <a:rPr lang="da-DK" sz="2400" dirty="0" smtClean="0">
                <a:solidFill>
                  <a:schemeClr val="accent1"/>
                </a:solidFill>
              </a:rPr>
              <a:t>- åbner konkurrencen på det kommunale IT marked og IT integrationer</a:t>
            </a:r>
          </a:p>
          <a:p>
            <a:pPr>
              <a:lnSpc>
                <a:spcPct val="104000"/>
              </a:lnSpc>
            </a:pPr>
            <a:endParaRPr lang="da-DK" sz="2400" dirty="0">
              <a:solidFill>
                <a:schemeClr val="accent1"/>
              </a:solidFill>
            </a:endParaRPr>
          </a:p>
          <a:p>
            <a:pPr>
              <a:lnSpc>
                <a:spcPct val="104000"/>
              </a:lnSpc>
            </a:pPr>
            <a:r>
              <a:rPr lang="da-DK" sz="2400" b="1" dirty="0" smtClean="0">
                <a:solidFill>
                  <a:schemeClr val="accent1"/>
                </a:solidFill>
              </a:rPr>
              <a:t>Kommuner har kendskab til indholdet af rammearkitekturen med mange ønsker til forbedring</a:t>
            </a:r>
            <a:r>
              <a:rPr lang="da-DK" sz="2400" dirty="0" smtClean="0">
                <a:solidFill>
                  <a:schemeClr val="accent1"/>
                </a:solidFill>
              </a:rPr>
              <a:t>, mest på indholdssiden (mere anvendelsesorienteret, mindre nørdet)</a:t>
            </a:r>
          </a:p>
          <a:p>
            <a:pPr>
              <a:lnSpc>
                <a:spcPct val="104000"/>
              </a:lnSpc>
            </a:pPr>
            <a:endParaRPr lang="da-DK" sz="2400" dirty="0">
              <a:solidFill>
                <a:schemeClr val="accent1"/>
              </a:solidFill>
            </a:endParaRPr>
          </a:p>
          <a:p>
            <a:pPr>
              <a:lnSpc>
                <a:spcPct val="104000"/>
              </a:lnSpc>
            </a:pPr>
            <a:r>
              <a:rPr lang="da-DK" sz="2400" b="1" dirty="0" smtClean="0">
                <a:solidFill>
                  <a:schemeClr val="accent1"/>
                </a:solidFill>
              </a:rPr>
              <a:t>Kommuner har lavt kendskab til hvordan indholdet af rammearkitekturen styres</a:t>
            </a:r>
          </a:p>
        </p:txBody>
      </p:sp>
    </p:spTree>
    <p:extLst>
      <p:ext uri="{BB962C8B-B14F-4D97-AF65-F5344CB8AC3E}">
        <p14:creationId xmlns:p14="http://schemas.microsoft.com/office/powerpoint/2010/main" val="166280561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dato 1"/>
          <p:cNvSpPr>
            <a:spLocks noGrp="1"/>
          </p:cNvSpPr>
          <p:nvPr>
            <p:ph type="dt" sz="half" idx="10"/>
          </p:nvPr>
        </p:nvSpPr>
        <p:spPr/>
        <p:txBody>
          <a:bodyPr/>
          <a:lstStyle/>
          <a:p>
            <a:r>
              <a:rPr lang="da-DK" dirty="0" smtClean="0"/>
              <a:t>’</a:t>
            </a:r>
            <a:endParaRPr lang="en-GB" dirty="0"/>
          </a:p>
        </p:txBody>
      </p:sp>
      <p:sp>
        <p:nvSpPr>
          <p:cNvPr id="5" name="Titel 1"/>
          <p:cNvSpPr txBox="1">
            <a:spLocks/>
          </p:cNvSpPr>
          <p:nvPr/>
        </p:nvSpPr>
        <p:spPr>
          <a:xfrm>
            <a:off x="1908176" y="1312805"/>
            <a:ext cx="8172455" cy="841638"/>
          </a:xfrm>
          <a:prstGeom prst="rect">
            <a:avLst/>
          </a:prstGeom>
        </p:spPr>
        <p:txBody>
          <a:bodyPr vert="horz" lIns="0" tIns="0" rIns="0" bIns="0" rtlCol="0" anchor="b" anchorCtr="0">
            <a:noAutofit/>
          </a:bodyPr>
          <a:lstStyle>
            <a:lvl1pPr algn="l" defTabSz="685800" rtl="0" eaLnBrk="1" latinLnBrk="0" hangingPunct="1">
              <a:lnSpc>
                <a:spcPct val="80000"/>
              </a:lnSpc>
              <a:spcBef>
                <a:spcPct val="0"/>
              </a:spcBef>
              <a:buNone/>
              <a:defRPr sz="5000" b="0" kern="1200" cap="all" spc="-100" baseline="0">
                <a:solidFill>
                  <a:srgbClr val="003B7A"/>
                </a:solidFill>
                <a:latin typeface="Arial Black" panose="020B0A04020102020204" pitchFamily="34" charset="0"/>
                <a:ea typeface="+mj-ea"/>
                <a:cs typeface="+mj-cs"/>
              </a:defRPr>
            </a:lvl1pPr>
          </a:lstStyle>
          <a:p>
            <a:r>
              <a:rPr lang="da-DK" sz="2500" cap="none" dirty="0" smtClean="0">
                <a:solidFill>
                  <a:schemeClr val="accent2">
                    <a:lumMod val="75000"/>
                  </a:schemeClr>
                </a:solidFill>
              </a:rPr>
              <a:t>Gennemførsel af målingen</a:t>
            </a:r>
          </a:p>
          <a:p>
            <a:endParaRPr lang="da-DK" sz="2500" cap="none" dirty="0">
              <a:solidFill>
                <a:schemeClr val="accent2">
                  <a:lumMod val="75000"/>
                </a:schemeClr>
              </a:solidFill>
            </a:endParaRPr>
          </a:p>
        </p:txBody>
      </p:sp>
      <p:sp>
        <p:nvSpPr>
          <p:cNvPr id="6" name="Oval 31"/>
          <p:cNvSpPr/>
          <p:nvPr/>
        </p:nvSpPr>
        <p:spPr bwMode="ltGray">
          <a:xfrm>
            <a:off x="8642244" y="2026721"/>
            <a:ext cx="791145" cy="790145"/>
          </a:xfrm>
          <a:prstGeom prst="ellipse">
            <a:avLst/>
          </a:prstGeom>
          <a:solidFill>
            <a:schemeClr val="accent6"/>
          </a:solidFill>
          <a:ln w="19050">
            <a:no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nchorCtr="1"/>
          <a:lstStyle/>
          <a:p>
            <a:pPr algn="ctr"/>
            <a:r>
              <a:rPr lang="da-DK" sz="900" b="1" dirty="0" smtClean="0">
                <a:solidFill>
                  <a:schemeClr val="bg1"/>
                </a:solidFill>
                <a:latin typeface="+mj-lt"/>
              </a:rPr>
              <a:t>Korrigering</a:t>
            </a:r>
            <a:endParaRPr lang="da-DK" sz="900" b="1" dirty="0">
              <a:solidFill>
                <a:schemeClr val="bg1"/>
              </a:solidFill>
              <a:latin typeface="+mj-lt"/>
            </a:endParaRPr>
          </a:p>
        </p:txBody>
      </p:sp>
      <p:sp>
        <p:nvSpPr>
          <p:cNvPr id="7" name="Oval 32"/>
          <p:cNvSpPr/>
          <p:nvPr/>
        </p:nvSpPr>
        <p:spPr bwMode="ltGray">
          <a:xfrm>
            <a:off x="2449556" y="2026721"/>
            <a:ext cx="791145" cy="790145"/>
          </a:xfrm>
          <a:prstGeom prst="ellipse">
            <a:avLst/>
          </a:prstGeom>
          <a:solidFill>
            <a:schemeClr val="tx2"/>
          </a:solidFill>
          <a:ln w="19050">
            <a:no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nchorCtr="1"/>
          <a:lstStyle/>
          <a:p>
            <a:pPr algn="ctr"/>
            <a:r>
              <a:rPr lang="da-DK" sz="900" b="1" dirty="0" smtClean="0">
                <a:solidFill>
                  <a:schemeClr val="bg1"/>
                </a:solidFill>
                <a:latin typeface="+mj-lt"/>
              </a:rPr>
              <a:t>Pilot</a:t>
            </a:r>
            <a:endParaRPr lang="da-DK" sz="900" b="1" dirty="0">
              <a:solidFill>
                <a:schemeClr val="bg1"/>
              </a:solidFill>
              <a:latin typeface="+mj-lt"/>
            </a:endParaRPr>
          </a:p>
        </p:txBody>
      </p:sp>
      <p:sp>
        <p:nvSpPr>
          <p:cNvPr id="9" name="Oval 34"/>
          <p:cNvSpPr/>
          <p:nvPr/>
        </p:nvSpPr>
        <p:spPr bwMode="ltGray">
          <a:xfrm>
            <a:off x="6578014" y="2026721"/>
            <a:ext cx="791145" cy="790145"/>
          </a:xfrm>
          <a:prstGeom prst="ellipse">
            <a:avLst/>
          </a:prstGeom>
          <a:solidFill>
            <a:schemeClr val="accent5"/>
          </a:solidFill>
          <a:ln w="19050">
            <a:no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nchorCtr="1"/>
          <a:lstStyle/>
          <a:p>
            <a:pPr algn="ctr"/>
            <a:r>
              <a:rPr lang="da-DK" sz="900" b="1" dirty="0" smtClean="0">
                <a:solidFill>
                  <a:schemeClr val="bg1"/>
                </a:solidFill>
                <a:latin typeface="+mj-lt"/>
              </a:rPr>
              <a:t>Behandling</a:t>
            </a:r>
            <a:endParaRPr lang="da-DK" sz="900" b="1" dirty="0">
              <a:solidFill>
                <a:schemeClr val="bg1"/>
              </a:solidFill>
              <a:latin typeface="+mj-lt"/>
            </a:endParaRPr>
          </a:p>
        </p:txBody>
      </p:sp>
      <p:sp>
        <p:nvSpPr>
          <p:cNvPr id="10" name="Oval 35"/>
          <p:cNvSpPr/>
          <p:nvPr/>
        </p:nvSpPr>
        <p:spPr bwMode="ltGray">
          <a:xfrm>
            <a:off x="4513785" y="2026721"/>
            <a:ext cx="791145" cy="790145"/>
          </a:xfrm>
          <a:prstGeom prst="ellipse">
            <a:avLst/>
          </a:prstGeom>
          <a:solidFill>
            <a:schemeClr val="accent2"/>
          </a:solidFill>
          <a:ln w="19050">
            <a:no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nchorCtr="1"/>
          <a:lstStyle/>
          <a:p>
            <a:pPr algn="ctr"/>
            <a:r>
              <a:rPr lang="da-DK" sz="900" b="1" dirty="0" smtClean="0">
                <a:solidFill>
                  <a:schemeClr val="bg1"/>
                </a:solidFill>
                <a:latin typeface="+mj-lt"/>
              </a:rPr>
              <a:t>måling</a:t>
            </a:r>
            <a:endParaRPr lang="da-DK" sz="900" b="1" dirty="0">
              <a:solidFill>
                <a:schemeClr val="bg1"/>
              </a:solidFill>
              <a:latin typeface="+mj-lt"/>
            </a:endParaRPr>
          </a:p>
        </p:txBody>
      </p:sp>
      <p:sp>
        <p:nvSpPr>
          <p:cNvPr id="11" name="TextBox 36"/>
          <p:cNvSpPr txBox="1"/>
          <p:nvPr/>
        </p:nvSpPr>
        <p:spPr>
          <a:xfrm>
            <a:off x="1900133" y="3080726"/>
            <a:ext cx="1889990" cy="3508722"/>
          </a:xfrm>
          <a:prstGeom prst="rect">
            <a:avLst/>
          </a:prstGeom>
          <a:noFill/>
        </p:spPr>
        <p:txBody>
          <a:bodyPr wrap="square" lIns="0" tIns="0" rIns="78191" bIns="0" rtlCol="0">
            <a:noAutofit/>
          </a:bodyPr>
          <a:lstStyle/>
          <a:p>
            <a:pPr marL="171450" indent="-171450">
              <a:spcAft>
                <a:spcPts val="171"/>
              </a:spcAft>
              <a:buFont typeface="Arial" panose="020B0604020202020204" pitchFamily="34" charset="0"/>
              <a:buChar char="•"/>
              <a:defRPr/>
            </a:pPr>
            <a:r>
              <a:rPr lang="da-DK" sz="1200" dirty="0" smtClean="0">
                <a:latin typeface="+mj-lt"/>
              </a:rPr>
              <a:t>Mindre pilotafprøvning på udvalgte kommuner, leverandører og konsulenthuse</a:t>
            </a:r>
          </a:p>
          <a:p>
            <a:pPr marL="171450" indent="-171450">
              <a:spcAft>
                <a:spcPts val="171"/>
              </a:spcAft>
              <a:buFont typeface="Arial" panose="020B0604020202020204" pitchFamily="34" charset="0"/>
              <a:buChar char="•"/>
              <a:defRPr/>
            </a:pPr>
            <a:r>
              <a:rPr lang="da-DK" sz="1200" dirty="0" smtClean="0">
                <a:latin typeface="+mj-lt"/>
              </a:rPr>
              <a:t>Restrukturering af spørgeskema</a:t>
            </a:r>
          </a:p>
          <a:p>
            <a:pPr marL="171450" indent="-171450">
              <a:spcAft>
                <a:spcPts val="171"/>
              </a:spcAft>
              <a:buFont typeface="Arial" panose="020B0604020202020204" pitchFamily="34" charset="0"/>
              <a:buChar char="•"/>
              <a:defRPr/>
            </a:pPr>
            <a:r>
              <a:rPr lang="da-DK" sz="1200" dirty="0" smtClean="0">
                <a:latin typeface="+mj-lt"/>
              </a:rPr>
              <a:t>Forbedring af formuleringer</a:t>
            </a:r>
          </a:p>
          <a:p>
            <a:pPr marL="171450" indent="-171450">
              <a:spcAft>
                <a:spcPts val="171"/>
              </a:spcAft>
              <a:buFont typeface="Arial" panose="020B0604020202020204" pitchFamily="34" charset="0"/>
              <a:buChar char="•"/>
              <a:defRPr/>
            </a:pPr>
            <a:r>
              <a:rPr lang="da-DK" sz="1200" dirty="0" smtClean="0">
                <a:latin typeface="+mj-lt"/>
              </a:rPr>
              <a:t>Inkludering af forklaringer og beskrivelse af hvor der kan læses mere</a:t>
            </a:r>
            <a:r>
              <a:rPr lang="da-DK" sz="900" dirty="0" smtClean="0">
                <a:latin typeface="+mj-lt"/>
              </a:rPr>
              <a:t>. </a:t>
            </a:r>
            <a:endParaRPr lang="da-DK" sz="900" dirty="0">
              <a:latin typeface="+mj-lt"/>
            </a:endParaRPr>
          </a:p>
          <a:p>
            <a:pPr>
              <a:spcAft>
                <a:spcPts val="171"/>
              </a:spcAft>
              <a:defRPr/>
            </a:pPr>
            <a:endParaRPr lang="da-DK" sz="900" dirty="0">
              <a:latin typeface="+mj-lt"/>
            </a:endParaRPr>
          </a:p>
        </p:txBody>
      </p:sp>
      <p:sp>
        <p:nvSpPr>
          <p:cNvPr id="12" name="TextBox 37"/>
          <p:cNvSpPr txBox="1"/>
          <p:nvPr/>
        </p:nvSpPr>
        <p:spPr>
          <a:xfrm>
            <a:off x="3969588" y="2919818"/>
            <a:ext cx="1889990" cy="610964"/>
          </a:xfrm>
          <a:prstGeom prst="rect">
            <a:avLst/>
          </a:prstGeom>
          <a:noFill/>
        </p:spPr>
        <p:txBody>
          <a:bodyPr wrap="square" lIns="0" tIns="0" rIns="78191" bIns="0" rtlCol="0">
            <a:noAutofit/>
          </a:bodyPr>
          <a:lstStyle/>
          <a:p>
            <a:pPr>
              <a:spcAft>
                <a:spcPts val="171"/>
              </a:spcAft>
              <a:defRPr/>
            </a:pPr>
            <a:endParaRPr lang="da-DK" sz="1200" dirty="0" smtClean="0">
              <a:latin typeface="+mj-lt"/>
            </a:endParaRPr>
          </a:p>
          <a:p>
            <a:pPr marL="171450" indent="-171450">
              <a:spcAft>
                <a:spcPts val="171"/>
              </a:spcAft>
              <a:buFont typeface="Arial" panose="020B0604020202020204" pitchFamily="34" charset="0"/>
              <a:buChar char="•"/>
              <a:defRPr/>
            </a:pPr>
            <a:r>
              <a:rPr lang="da-DK" sz="1200" dirty="0" smtClean="0">
                <a:latin typeface="+mj-lt"/>
              </a:rPr>
              <a:t>Præmie  – lodtrækning ved deltagelse.</a:t>
            </a:r>
          </a:p>
          <a:p>
            <a:pPr marL="171450" indent="-171450">
              <a:spcAft>
                <a:spcPts val="171"/>
              </a:spcAft>
              <a:buFont typeface="Arial" panose="020B0604020202020204" pitchFamily="34" charset="0"/>
              <a:buChar char="•"/>
              <a:defRPr/>
            </a:pPr>
            <a:r>
              <a:rPr lang="da-DK" sz="1200" dirty="0" smtClean="0">
                <a:latin typeface="+mj-lt"/>
              </a:rPr>
              <a:t>Mailsupport under hele perioden</a:t>
            </a:r>
          </a:p>
          <a:p>
            <a:pPr marL="171450" indent="-171450">
              <a:spcAft>
                <a:spcPts val="171"/>
              </a:spcAft>
              <a:buFont typeface="Arial" panose="020B0604020202020204" pitchFamily="34" charset="0"/>
              <a:buChar char="•"/>
              <a:defRPr/>
            </a:pPr>
            <a:endParaRPr lang="da-DK" sz="1200" dirty="0">
              <a:latin typeface="+mj-lt"/>
            </a:endParaRPr>
          </a:p>
          <a:p>
            <a:pPr marL="171450" indent="-171450">
              <a:spcAft>
                <a:spcPts val="171"/>
              </a:spcAft>
              <a:buFont typeface="Arial" panose="020B0604020202020204" pitchFamily="34" charset="0"/>
              <a:buChar char="•"/>
              <a:defRPr/>
            </a:pPr>
            <a:r>
              <a:rPr lang="da-DK" sz="1200" dirty="0" smtClean="0">
                <a:latin typeface="+mj-lt"/>
              </a:rPr>
              <a:t>Forlængelse af svarperiode</a:t>
            </a:r>
          </a:p>
          <a:p>
            <a:pPr marL="171450" indent="-171450">
              <a:spcAft>
                <a:spcPts val="171"/>
              </a:spcAft>
              <a:buFont typeface="Arial" panose="020B0604020202020204" pitchFamily="34" charset="0"/>
              <a:buChar char="•"/>
              <a:defRPr/>
            </a:pPr>
            <a:r>
              <a:rPr lang="da-DK" sz="1200" dirty="0" smtClean="0">
                <a:latin typeface="+mj-lt"/>
              </a:rPr>
              <a:t>Målrettet mail til respondenter, der ikke var startet</a:t>
            </a:r>
          </a:p>
          <a:p>
            <a:pPr marL="171450" indent="-171450">
              <a:spcAft>
                <a:spcPts val="171"/>
              </a:spcAft>
              <a:buFont typeface="Arial" panose="020B0604020202020204" pitchFamily="34" charset="0"/>
              <a:buChar char="•"/>
              <a:defRPr/>
            </a:pPr>
            <a:r>
              <a:rPr lang="da-DK" sz="1200" dirty="0" smtClean="0">
                <a:latin typeface="+mj-lt"/>
              </a:rPr>
              <a:t>Målrettet mail til respondenter der var startet men ikke havde  gennemført fuldt</a:t>
            </a:r>
          </a:p>
          <a:p>
            <a:pPr marL="171450" indent="-171450">
              <a:spcAft>
                <a:spcPts val="171"/>
              </a:spcAft>
              <a:buFont typeface="Arial" panose="020B0604020202020204" pitchFamily="34" charset="0"/>
              <a:buChar char="•"/>
              <a:defRPr/>
            </a:pPr>
            <a:r>
              <a:rPr lang="da-DK" sz="1200" dirty="0" smtClean="0">
                <a:latin typeface="+mj-lt"/>
              </a:rPr>
              <a:t>Telefon- og Mail- support i forlænget svarperiode</a:t>
            </a:r>
          </a:p>
          <a:p>
            <a:pPr>
              <a:spcAft>
                <a:spcPts val="171"/>
              </a:spcAft>
              <a:defRPr/>
            </a:pPr>
            <a:endParaRPr lang="da-DK" sz="900" dirty="0">
              <a:latin typeface="+mj-lt"/>
            </a:endParaRPr>
          </a:p>
        </p:txBody>
      </p:sp>
      <p:sp>
        <p:nvSpPr>
          <p:cNvPr id="13" name="TextBox 38"/>
          <p:cNvSpPr txBox="1"/>
          <p:nvPr/>
        </p:nvSpPr>
        <p:spPr>
          <a:xfrm>
            <a:off x="6115711" y="3080726"/>
            <a:ext cx="1889990" cy="3508722"/>
          </a:xfrm>
          <a:prstGeom prst="rect">
            <a:avLst/>
          </a:prstGeom>
          <a:noFill/>
        </p:spPr>
        <p:txBody>
          <a:bodyPr wrap="square" lIns="0" tIns="0" rIns="78191" bIns="0" rtlCol="0">
            <a:noAutofit/>
          </a:bodyPr>
          <a:lstStyle/>
          <a:p>
            <a:pPr marL="171450" indent="-171450">
              <a:spcAft>
                <a:spcPts val="171"/>
              </a:spcAft>
              <a:buFont typeface="Arial" panose="020B0604020202020204" pitchFamily="34" charset="0"/>
              <a:buChar char="•"/>
              <a:defRPr/>
            </a:pPr>
            <a:endParaRPr lang="da-DK" sz="1200" dirty="0" smtClean="0">
              <a:latin typeface="+mj-lt"/>
            </a:endParaRPr>
          </a:p>
          <a:p>
            <a:pPr>
              <a:spcAft>
                <a:spcPts val="171"/>
              </a:spcAft>
              <a:defRPr/>
            </a:pPr>
            <a:r>
              <a:rPr lang="da-DK" sz="1200" dirty="0" smtClean="0">
                <a:latin typeface="+mj-lt"/>
              </a:rPr>
              <a:t> </a:t>
            </a:r>
            <a:endParaRPr lang="da-DK" sz="1200" dirty="0">
              <a:latin typeface="+mj-lt"/>
            </a:endParaRPr>
          </a:p>
        </p:txBody>
      </p:sp>
      <p:sp>
        <p:nvSpPr>
          <p:cNvPr id="14" name="TextBox 39"/>
          <p:cNvSpPr txBox="1"/>
          <p:nvPr/>
        </p:nvSpPr>
        <p:spPr>
          <a:xfrm>
            <a:off x="8092821" y="3080726"/>
            <a:ext cx="1889990" cy="3508722"/>
          </a:xfrm>
          <a:prstGeom prst="rect">
            <a:avLst/>
          </a:prstGeom>
          <a:noFill/>
        </p:spPr>
        <p:txBody>
          <a:bodyPr wrap="square" lIns="0" tIns="0" rIns="78191" bIns="0" rtlCol="0">
            <a:noAutofit/>
          </a:bodyPr>
          <a:lstStyle/>
          <a:p>
            <a:pPr>
              <a:spcAft>
                <a:spcPts val="171"/>
              </a:spcAft>
              <a:defRPr/>
            </a:pPr>
            <a:endParaRPr lang="da-DK" sz="1200" dirty="0">
              <a:latin typeface="+mj-lt"/>
            </a:endParaRPr>
          </a:p>
          <a:p>
            <a:pPr>
              <a:spcAft>
                <a:spcPts val="171"/>
              </a:spcAft>
              <a:defRPr/>
            </a:pPr>
            <a:endParaRPr lang="da-DK" sz="1200" dirty="0">
              <a:latin typeface="+mj-lt"/>
            </a:endParaRPr>
          </a:p>
        </p:txBody>
      </p:sp>
      <p:cxnSp>
        <p:nvCxnSpPr>
          <p:cNvPr id="15" name="Straight Connector 42"/>
          <p:cNvCxnSpPr>
            <a:stCxn id="10" idx="6"/>
            <a:endCxn id="9" idx="2"/>
          </p:cNvCxnSpPr>
          <p:nvPr/>
        </p:nvCxnSpPr>
        <p:spPr>
          <a:xfrm>
            <a:off x="5304930" y="2421794"/>
            <a:ext cx="1273084" cy="0"/>
          </a:xfrm>
          <a:prstGeom prst="line">
            <a:avLst/>
          </a:prstGeom>
          <a:noFill/>
          <a:ln w="19050" cap="flat">
            <a:solidFill>
              <a:schemeClr val="tx1"/>
            </a:solidFill>
            <a:prstDash val="sysDot"/>
            <a:miter lim="800000"/>
            <a:headEnd type="none" w="med" len="med"/>
            <a:tailEnd type="triangle" w="med" len="med"/>
          </a:ln>
        </p:spPr>
      </p:cxnSp>
      <p:cxnSp>
        <p:nvCxnSpPr>
          <p:cNvPr id="16" name="Straight Connector 44"/>
          <p:cNvCxnSpPr>
            <a:stCxn id="7" idx="6"/>
            <a:endCxn id="10" idx="2"/>
          </p:cNvCxnSpPr>
          <p:nvPr/>
        </p:nvCxnSpPr>
        <p:spPr>
          <a:xfrm>
            <a:off x="3240701" y="2421794"/>
            <a:ext cx="1273084" cy="0"/>
          </a:xfrm>
          <a:prstGeom prst="line">
            <a:avLst/>
          </a:prstGeom>
          <a:noFill/>
          <a:ln w="19050" cap="flat">
            <a:solidFill>
              <a:schemeClr val="tx1"/>
            </a:solidFill>
            <a:prstDash val="sysDot"/>
            <a:miter lim="800000"/>
            <a:headEnd type="none" w="med" len="med"/>
            <a:tailEnd type="triangle" w="med" len="med"/>
          </a:ln>
        </p:spPr>
      </p:cxnSp>
      <p:cxnSp>
        <p:nvCxnSpPr>
          <p:cNvPr id="17" name="Straight Connector 45"/>
          <p:cNvCxnSpPr>
            <a:stCxn id="9" idx="6"/>
            <a:endCxn id="6" idx="2"/>
          </p:cNvCxnSpPr>
          <p:nvPr/>
        </p:nvCxnSpPr>
        <p:spPr>
          <a:xfrm>
            <a:off x="7369159" y="2421794"/>
            <a:ext cx="1273085" cy="0"/>
          </a:xfrm>
          <a:prstGeom prst="line">
            <a:avLst/>
          </a:prstGeom>
          <a:noFill/>
          <a:ln w="19050" cap="flat">
            <a:solidFill>
              <a:schemeClr val="tx1"/>
            </a:solidFill>
            <a:prstDash val="sysDot"/>
            <a:miter lim="800000"/>
            <a:headEnd type="none" w="med" len="med"/>
            <a:tailEnd type="triangle" w="med" len="med"/>
          </a:ln>
        </p:spPr>
      </p:cxnSp>
    </p:spTree>
    <p:extLst>
      <p:ext uri="{BB962C8B-B14F-4D97-AF65-F5344CB8AC3E}">
        <p14:creationId xmlns:p14="http://schemas.microsoft.com/office/powerpoint/2010/main" val="833056129"/>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dato 1"/>
          <p:cNvSpPr>
            <a:spLocks noGrp="1"/>
          </p:cNvSpPr>
          <p:nvPr>
            <p:ph type="dt" sz="half" idx="10"/>
          </p:nvPr>
        </p:nvSpPr>
        <p:spPr/>
        <p:txBody>
          <a:bodyPr/>
          <a:lstStyle/>
          <a:p>
            <a:endParaRPr lang="en-GB" dirty="0"/>
          </a:p>
        </p:txBody>
      </p:sp>
      <p:sp>
        <p:nvSpPr>
          <p:cNvPr id="5" name="Titel 1"/>
          <p:cNvSpPr txBox="1">
            <a:spLocks/>
          </p:cNvSpPr>
          <p:nvPr/>
        </p:nvSpPr>
        <p:spPr>
          <a:xfrm>
            <a:off x="1908176" y="1312805"/>
            <a:ext cx="8172455" cy="841638"/>
          </a:xfrm>
          <a:prstGeom prst="rect">
            <a:avLst/>
          </a:prstGeom>
        </p:spPr>
        <p:txBody>
          <a:bodyPr vert="horz" lIns="0" tIns="0" rIns="0" bIns="0" rtlCol="0" anchor="b" anchorCtr="0">
            <a:noAutofit/>
          </a:bodyPr>
          <a:lstStyle>
            <a:lvl1pPr algn="l" defTabSz="685800" rtl="0" eaLnBrk="1" latinLnBrk="0" hangingPunct="1">
              <a:lnSpc>
                <a:spcPct val="80000"/>
              </a:lnSpc>
              <a:spcBef>
                <a:spcPct val="0"/>
              </a:spcBef>
              <a:buNone/>
              <a:defRPr sz="5000" b="0" kern="1200" cap="all" spc="-100" baseline="0">
                <a:solidFill>
                  <a:srgbClr val="003B7A"/>
                </a:solidFill>
                <a:latin typeface="Arial Black" panose="020B0A04020102020204" pitchFamily="34" charset="0"/>
                <a:ea typeface="+mj-ea"/>
                <a:cs typeface="+mj-cs"/>
              </a:defRPr>
            </a:lvl1pPr>
          </a:lstStyle>
          <a:p>
            <a:r>
              <a:rPr lang="da-DK" sz="2500" cap="none" dirty="0" smtClean="0">
                <a:solidFill>
                  <a:schemeClr val="accent2">
                    <a:lumMod val="75000"/>
                  </a:schemeClr>
                </a:solidFill>
              </a:rPr>
              <a:t>Gennemførsel af målingen</a:t>
            </a:r>
          </a:p>
          <a:p>
            <a:endParaRPr lang="da-DK" sz="2500" cap="none" dirty="0">
              <a:solidFill>
                <a:schemeClr val="accent2">
                  <a:lumMod val="75000"/>
                </a:schemeClr>
              </a:solidFill>
            </a:endParaRPr>
          </a:p>
        </p:txBody>
      </p:sp>
      <p:sp>
        <p:nvSpPr>
          <p:cNvPr id="6" name="Oval 31"/>
          <p:cNvSpPr/>
          <p:nvPr/>
        </p:nvSpPr>
        <p:spPr bwMode="ltGray">
          <a:xfrm>
            <a:off x="8092821" y="2061604"/>
            <a:ext cx="791145" cy="790145"/>
          </a:xfrm>
          <a:prstGeom prst="ellipse">
            <a:avLst/>
          </a:prstGeom>
          <a:solidFill>
            <a:schemeClr val="accent6"/>
          </a:solidFill>
          <a:ln w="19050">
            <a:no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nchorCtr="1"/>
          <a:lstStyle/>
          <a:p>
            <a:pPr algn="ctr"/>
            <a:r>
              <a:rPr lang="da-DK" sz="900" b="1" dirty="0" smtClean="0">
                <a:solidFill>
                  <a:schemeClr val="bg1"/>
                </a:solidFill>
                <a:latin typeface="+mj-lt"/>
              </a:rPr>
              <a:t>Korrigering</a:t>
            </a:r>
            <a:endParaRPr lang="da-DK" sz="900" b="1" dirty="0">
              <a:solidFill>
                <a:schemeClr val="bg1"/>
              </a:solidFill>
              <a:latin typeface="+mj-lt"/>
            </a:endParaRPr>
          </a:p>
        </p:txBody>
      </p:sp>
      <p:sp>
        <p:nvSpPr>
          <p:cNvPr id="7" name="Oval 32"/>
          <p:cNvSpPr/>
          <p:nvPr/>
        </p:nvSpPr>
        <p:spPr bwMode="ltGray">
          <a:xfrm>
            <a:off x="1900133" y="2061604"/>
            <a:ext cx="791145" cy="790145"/>
          </a:xfrm>
          <a:prstGeom prst="ellipse">
            <a:avLst/>
          </a:prstGeom>
          <a:solidFill>
            <a:schemeClr val="tx2"/>
          </a:solidFill>
          <a:ln w="19050">
            <a:no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nchorCtr="1"/>
          <a:lstStyle/>
          <a:p>
            <a:pPr algn="ctr"/>
            <a:r>
              <a:rPr lang="da-DK" sz="900" b="1" dirty="0" smtClean="0">
                <a:solidFill>
                  <a:schemeClr val="bg1"/>
                </a:solidFill>
                <a:latin typeface="+mj-lt"/>
              </a:rPr>
              <a:t>Pilot</a:t>
            </a:r>
            <a:endParaRPr lang="da-DK" sz="900" b="1" dirty="0">
              <a:solidFill>
                <a:schemeClr val="bg1"/>
              </a:solidFill>
              <a:latin typeface="+mj-lt"/>
            </a:endParaRPr>
          </a:p>
        </p:txBody>
      </p:sp>
      <p:sp>
        <p:nvSpPr>
          <p:cNvPr id="9" name="Oval 34"/>
          <p:cNvSpPr/>
          <p:nvPr/>
        </p:nvSpPr>
        <p:spPr bwMode="ltGray">
          <a:xfrm>
            <a:off x="6028591" y="2061604"/>
            <a:ext cx="791145" cy="790145"/>
          </a:xfrm>
          <a:prstGeom prst="ellipse">
            <a:avLst/>
          </a:prstGeom>
          <a:solidFill>
            <a:schemeClr val="accent5"/>
          </a:solidFill>
          <a:ln w="19050">
            <a:no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nchorCtr="1"/>
          <a:lstStyle/>
          <a:p>
            <a:pPr algn="ctr"/>
            <a:r>
              <a:rPr lang="da-DK" sz="900" b="1" dirty="0" smtClean="0">
                <a:solidFill>
                  <a:schemeClr val="bg1"/>
                </a:solidFill>
                <a:latin typeface="+mj-lt"/>
              </a:rPr>
              <a:t>Behandling</a:t>
            </a:r>
            <a:endParaRPr lang="da-DK" sz="900" b="1" dirty="0">
              <a:solidFill>
                <a:schemeClr val="bg1"/>
              </a:solidFill>
              <a:latin typeface="+mj-lt"/>
            </a:endParaRPr>
          </a:p>
        </p:txBody>
      </p:sp>
      <p:sp>
        <p:nvSpPr>
          <p:cNvPr id="10" name="Oval 35"/>
          <p:cNvSpPr/>
          <p:nvPr/>
        </p:nvSpPr>
        <p:spPr bwMode="ltGray">
          <a:xfrm>
            <a:off x="3964362" y="2061604"/>
            <a:ext cx="791145" cy="790145"/>
          </a:xfrm>
          <a:prstGeom prst="ellipse">
            <a:avLst/>
          </a:prstGeom>
          <a:solidFill>
            <a:schemeClr val="accent2"/>
          </a:solidFill>
          <a:ln w="19050">
            <a:no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nchorCtr="1"/>
          <a:lstStyle/>
          <a:p>
            <a:pPr algn="ctr"/>
            <a:r>
              <a:rPr lang="da-DK" sz="900" b="1" dirty="0" smtClean="0">
                <a:solidFill>
                  <a:schemeClr val="bg1"/>
                </a:solidFill>
                <a:latin typeface="+mj-lt"/>
              </a:rPr>
              <a:t>måling</a:t>
            </a:r>
            <a:endParaRPr lang="da-DK" sz="900" b="1" dirty="0">
              <a:solidFill>
                <a:schemeClr val="bg1"/>
              </a:solidFill>
              <a:latin typeface="+mj-lt"/>
            </a:endParaRPr>
          </a:p>
        </p:txBody>
      </p:sp>
      <p:sp>
        <p:nvSpPr>
          <p:cNvPr id="11" name="TextBox 36"/>
          <p:cNvSpPr txBox="1"/>
          <p:nvPr/>
        </p:nvSpPr>
        <p:spPr>
          <a:xfrm>
            <a:off x="1900133" y="3080726"/>
            <a:ext cx="1889990" cy="3508722"/>
          </a:xfrm>
          <a:prstGeom prst="rect">
            <a:avLst/>
          </a:prstGeom>
          <a:noFill/>
        </p:spPr>
        <p:txBody>
          <a:bodyPr wrap="square" lIns="0" tIns="0" rIns="78191" bIns="0" rtlCol="0">
            <a:noAutofit/>
          </a:bodyPr>
          <a:lstStyle/>
          <a:p>
            <a:pPr marL="171450" indent="-171450">
              <a:spcAft>
                <a:spcPts val="171"/>
              </a:spcAft>
              <a:buFont typeface="Arial" panose="020B0604020202020204" pitchFamily="34" charset="0"/>
              <a:buChar char="•"/>
              <a:defRPr/>
            </a:pPr>
            <a:r>
              <a:rPr lang="da-DK" sz="1200" dirty="0" smtClean="0">
                <a:solidFill>
                  <a:schemeClr val="bg1">
                    <a:lumMod val="50000"/>
                  </a:schemeClr>
                </a:solidFill>
                <a:latin typeface="+mj-lt"/>
              </a:rPr>
              <a:t>Mindre </a:t>
            </a:r>
            <a:r>
              <a:rPr lang="da-DK" sz="1200" dirty="0" err="1" smtClean="0">
                <a:solidFill>
                  <a:schemeClr val="bg1">
                    <a:lumMod val="50000"/>
                  </a:schemeClr>
                </a:solidFill>
                <a:latin typeface="+mj-lt"/>
              </a:rPr>
              <a:t>pilotafprævning</a:t>
            </a:r>
            <a:r>
              <a:rPr lang="da-DK" sz="1200" dirty="0" smtClean="0">
                <a:solidFill>
                  <a:schemeClr val="bg1">
                    <a:lumMod val="50000"/>
                  </a:schemeClr>
                </a:solidFill>
                <a:latin typeface="+mj-lt"/>
              </a:rPr>
              <a:t> på udvalgte kommuner, leverandører og konsulenthuse</a:t>
            </a:r>
          </a:p>
          <a:p>
            <a:pPr marL="171450" indent="-171450">
              <a:spcAft>
                <a:spcPts val="171"/>
              </a:spcAft>
              <a:buFont typeface="Arial" panose="020B0604020202020204" pitchFamily="34" charset="0"/>
              <a:buChar char="•"/>
              <a:defRPr/>
            </a:pPr>
            <a:r>
              <a:rPr lang="da-DK" sz="1200" dirty="0" smtClean="0">
                <a:solidFill>
                  <a:schemeClr val="bg1">
                    <a:lumMod val="50000"/>
                  </a:schemeClr>
                </a:solidFill>
                <a:latin typeface="+mj-lt"/>
              </a:rPr>
              <a:t>Restrukturering af spørgeskema</a:t>
            </a:r>
          </a:p>
          <a:p>
            <a:pPr marL="171450" indent="-171450">
              <a:spcAft>
                <a:spcPts val="171"/>
              </a:spcAft>
              <a:buFont typeface="Arial" panose="020B0604020202020204" pitchFamily="34" charset="0"/>
              <a:buChar char="•"/>
              <a:defRPr/>
            </a:pPr>
            <a:r>
              <a:rPr lang="da-DK" sz="1200" dirty="0" smtClean="0">
                <a:solidFill>
                  <a:schemeClr val="bg1">
                    <a:lumMod val="50000"/>
                  </a:schemeClr>
                </a:solidFill>
                <a:latin typeface="+mj-lt"/>
              </a:rPr>
              <a:t>Forbedring af formuleringer</a:t>
            </a:r>
          </a:p>
          <a:p>
            <a:pPr marL="171450" indent="-171450">
              <a:spcAft>
                <a:spcPts val="171"/>
              </a:spcAft>
              <a:buFont typeface="Arial" panose="020B0604020202020204" pitchFamily="34" charset="0"/>
              <a:buChar char="•"/>
              <a:defRPr/>
            </a:pPr>
            <a:r>
              <a:rPr lang="da-DK" sz="1200" dirty="0" smtClean="0">
                <a:solidFill>
                  <a:schemeClr val="bg1">
                    <a:lumMod val="50000"/>
                  </a:schemeClr>
                </a:solidFill>
                <a:latin typeface="+mj-lt"/>
              </a:rPr>
              <a:t>Inkludering af forklaringer og beskrivelse af hvor der kan læses mere</a:t>
            </a:r>
            <a:r>
              <a:rPr lang="da-DK" sz="900" dirty="0" smtClean="0">
                <a:latin typeface="+mj-lt"/>
              </a:rPr>
              <a:t>. </a:t>
            </a:r>
            <a:endParaRPr lang="da-DK" sz="900" dirty="0">
              <a:latin typeface="+mj-lt"/>
            </a:endParaRPr>
          </a:p>
          <a:p>
            <a:pPr>
              <a:spcAft>
                <a:spcPts val="171"/>
              </a:spcAft>
              <a:defRPr/>
            </a:pPr>
            <a:endParaRPr lang="da-DK" sz="900" dirty="0">
              <a:latin typeface="+mj-lt"/>
            </a:endParaRPr>
          </a:p>
        </p:txBody>
      </p:sp>
      <p:sp>
        <p:nvSpPr>
          <p:cNvPr id="12" name="TextBox 37"/>
          <p:cNvSpPr txBox="1"/>
          <p:nvPr/>
        </p:nvSpPr>
        <p:spPr>
          <a:xfrm>
            <a:off x="3969588" y="2919818"/>
            <a:ext cx="1889990" cy="610964"/>
          </a:xfrm>
          <a:prstGeom prst="rect">
            <a:avLst/>
          </a:prstGeom>
          <a:noFill/>
        </p:spPr>
        <p:txBody>
          <a:bodyPr wrap="square" lIns="0" tIns="0" rIns="78191" bIns="0" rtlCol="0">
            <a:noAutofit/>
          </a:bodyPr>
          <a:lstStyle/>
          <a:p>
            <a:pPr>
              <a:spcAft>
                <a:spcPts val="171"/>
              </a:spcAft>
              <a:defRPr/>
            </a:pPr>
            <a:endParaRPr lang="da-DK" sz="1200" dirty="0" smtClean="0">
              <a:solidFill>
                <a:schemeClr val="bg1">
                  <a:lumMod val="50000"/>
                </a:schemeClr>
              </a:solidFill>
              <a:latin typeface="+mj-lt"/>
            </a:endParaRPr>
          </a:p>
          <a:p>
            <a:pPr marL="171450" indent="-171450">
              <a:spcAft>
                <a:spcPts val="171"/>
              </a:spcAft>
              <a:buFont typeface="Arial" panose="020B0604020202020204" pitchFamily="34" charset="0"/>
              <a:buChar char="•"/>
              <a:defRPr/>
            </a:pPr>
            <a:r>
              <a:rPr lang="da-DK" sz="1200" dirty="0" smtClean="0">
                <a:solidFill>
                  <a:schemeClr val="bg1">
                    <a:lumMod val="50000"/>
                  </a:schemeClr>
                </a:solidFill>
                <a:latin typeface="+mj-lt"/>
              </a:rPr>
              <a:t>Præmie  – lodtrækning ved deltagelse.</a:t>
            </a:r>
          </a:p>
          <a:p>
            <a:pPr marL="171450" indent="-171450">
              <a:spcAft>
                <a:spcPts val="171"/>
              </a:spcAft>
              <a:buFont typeface="Arial" panose="020B0604020202020204" pitchFamily="34" charset="0"/>
              <a:buChar char="•"/>
              <a:defRPr/>
            </a:pPr>
            <a:r>
              <a:rPr lang="da-DK" sz="1200" dirty="0" smtClean="0">
                <a:solidFill>
                  <a:schemeClr val="bg1">
                    <a:lumMod val="50000"/>
                  </a:schemeClr>
                </a:solidFill>
                <a:latin typeface="+mj-lt"/>
              </a:rPr>
              <a:t>Mailsupport under hele perioden</a:t>
            </a:r>
          </a:p>
          <a:p>
            <a:pPr marL="171450" indent="-171450">
              <a:spcAft>
                <a:spcPts val="171"/>
              </a:spcAft>
              <a:buFont typeface="Arial" panose="020B0604020202020204" pitchFamily="34" charset="0"/>
              <a:buChar char="•"/>
              <a:defRPr/>
            </a:pPr>
            <a:endParaRPr lang="da-DK" sz="1200" dirty="0">
              <a:solidFill>
                <a:schemeClr val="bg1">
                  <a:lumMod val="50000"/>
                </a:schemeClr>
              </a:solidFill>
              <a:latin typeface="+mj-lt"/>
            </a:endParaRPr>
          </a:p>
          <a:p>
            <a:pPr marL="171450" indent="-171450">
              <a:spcAft>
                <a:spcPts val="171"/>
              </a:spcAft>
              <a:buFont typeface="Arial" panose="020B0604020202020204" pitchFamily="34" charset="0"/>
              <a:buChar char="•"/>
              <a:defRPr/>
            </a:pPr>
            <a:r>
              <a:rPr lang="da-DK" sz="1200" dirty="0" smtClean="0">
                <a:solidFill>
                  <a:schemeClr val="bg1">
                    <a:lumMod val="50000"/>
                  </a:schemeClr>
                </a:solidFill>
                <a:latin typeface="+mj-lt"/>
              </a:rPr>
              <a:t>Forlængelse af periode</a:t>
            </a:r>
          </a:p>
          <a:p>
            <a:pPr marL="171450" indent="-171450">
              <a:spcAft>
                <a:spcPts val="171"/>
              </a:spcAft>
              <a:buFont typeface="Arial" panose="020B0604020202020204" pitchFamily="34" charset="0"/>
              <a:buChar char="•"/>
              <a:defRPr/>
            </a:pPr>
            <a:r>
              <a:rPr lang="da-DK" sz="1200" dirty="0" smtClean="0">
                <a:solidFill>
                  <a:schemeClr val="bg1">
                    <a:lumMod val="50000"/>
                  </a:schemeClr>
                </a:solidFill>
                <a:latin typeface="+mj-lt"/>
              </a:rPr>
              <a:t>Målrettet mail til respondenter, der ikke er startet</a:t>
            </a:r>
          </a:p>
          <a:p>
            <a:pPr marL="171450" indent="-171450">
              <a:spcAft>
                <a:spcPts val="171"/>
              </a:spcAft>
              <a:buFont typeface="Arial" panose="020B0604020202020204" pitchFamily="34" charset="0"/>
              <a:buChar char="•"/>
              <a:defRPr/>
            </a:pPr>
            <a:r>
              <a:rPr lang="da-DK" sz="1200" dirty="0" err="1" smtClean="0">
                <a:solidFill>
                  <a:schemeClr val="bg1">
                    <a:lumMod val="50000"/>
                  </a:schemeClr>
                </a:solidFill>
                <a:latin typeface="+mj-lt"/>
              </a:rPr>
              <a:t>Målretttet</a:t>
            </a:r>
            <a:r>
              <a:rPr lang="da-DK" sz="1200" dirty="0" smtClean="0">
                <a:solidFill>
                  <a:schemeClr val="bg1">
                    <a:lumMod val="50000"/>
                  </a:schemeClr>
                </a:solidFill>
                <a:latin typeface="+mj-lt"/>
              </a:rPr>
              <a:t> mail til respondenter der ikke har fuldt gennemført</a:t>
            </a:r>
          </a:p>
          <a:p>
            <a:pPr marL="171450" indent="-171450">
              <a:spcAft>
                <a:spcPts val="171"/>
              </a:spcAft>
              <a:buFont typeface="Arial" panose="020B0604020202020204" pitchFamily="34" charset="0"/>
              <a:buChar char="•"/>
              <a:defRPr/>
            </a:pPr>
            <a:r>
              <a:rPr lang="da-DK" sz="1200" dirty="0" smtClean="0">
                <a:solidFill>
                  <a:schemeClr val="bg1">
                    <a:lumMod val="50000"/>
                  </a:schemeClr>
                </a:solidFill>
                <a:latin typeface="+mj-lt"/>
              </a:rPr>
              <a:t>Mailsupport i forlængelse</a:t>
            </a:r>
          </a:p>
          <a:p>
            <a:pPr marL="171450" indent="-171450">
              <a:spcAft>
                <a:spcPts val="171"/>
              </a:spcAft>
              <a:buFont typeface="Arial" panose="020B0604020202020204" pitchFamily="34" charset="0"/>
              <a:buChar char="•"/>
              <a:defRPr/>
            </a:pPr>
            <a:r>
              <a:rPr lang="da-DK" sz="1200" dirty="0" smtClean="0">
                <a:solidFill>
                  <a:schemeClr val="bg1">
                    <a:lumMod val="50000"/>
                  </a:schemeClr>
                </a:solidFill>
                <a:latin typeface="+mj-lt"/>
              </a:rPr>
              <a:t>Telefonsupport i forlængelse</a:t>
            </a:r>
          </a:p>
          <a:p>
            <a:pPr>
              <a:spcAft>
                <a:spcPts val="171"/>
              </a:spcAft>
              <a:defRPr/>
            </a:pPr>
            <a:endParaRPr lang="da-DK" sz="900" dirty="0">
              <a:latin typeface="+mj-lt"/>
            </a:endParaRPr>
          </a:p>
        </p:txBody>
      </p:sp>
      <p:sp>
        <p:nvSpPr>
          <p:cNvPr id="13" name="TextBox 38"/>
          <p:cNvSpPr txBox="1"/>
          <p:nvPr/>
        </p:nvSpPr>
        <p:spPr>
          <a:xfrm>
            <a:off x="6115711" y="3080726"/>
            <a:ext cx="1889990" cy="3508722"/>
          </a:xfrm>
          <a:prstGeom prst="rect">
            <a:avLst/>
          </a:prstGeom>
          <a:noFill/>
        </p:spPr>
        <p:txBody>
          <a:bodyPr wrap="square" lIns="0" tIns="0" rIns="78191" bIns="0" rtlCol="0">
            <a:noAutofit/>
          </a:bodyPr>
          <a:lstStyle/>
          <a:p>
            <a:pPr marL="171450" indent="-171450">
              <a:spcAft>
                <a:spcPts val="171"/>
              </a:spcAft>
              <a:buFont typeface="Arial" panose="020B0604020202020204" pitchFamily="34" charset="0"/>
              <a:buChar char="•"/>
              <a:defRPr/>
            </a:pPr>
            <a:r>
              <a:rPr lang="da-DK" sz="1200" dirty="0" smtClean="0">
                <a:latin typeface="+mj-lt"/>
              </a:rPr>
              <a:t>Evaluere svarprocenter</a:t>
            </a:r>
          </a:p>
          <a:p>
            <a:pPr marL="171450" indent="-171450">
              <a:spcAft>
                <a:spcPts val="171"/>
              </a:spcAft>
              <a:buFont typeface="Arial" panose="020B0604020202020204" pitchFamily="34" charset="0"/>
              <a:buChar char="•"/>
              <a:defRPr/>
            </a:pPr>
            <a:r>
              <a:rPr lang="da-DK" sz="1200" dirty="0" smtClean="0">
                <a:latin typeface="+mj-lt"/>
              </a:rPr>
              <a:t>Planlægge mulige korrigeringer</a:t>
            </a:r>
          </a:p>
          <a:p>
            <a:pPr marL="171450" indent="-171450">
              <a:spcAft>
                <a:spcPts val="171"/>
              </a:spcAft>
              <a:buFont typeface="Arial" panose="020B0604020202020204" pitchFamily="34" charset="0"/>
              <a:buChar char="•"/>
              <a:defRPr/>
            </a:pPr>
            <a:r>
              <a:rPr lang="da-DK" sz="1200" dirty="0" smtClean="0">
                <a:latin typeface="+mj-lt"/>
              </a:rPr>
              <a:t>Diskutere anvendelse af nuværende resultater</a:t>
            </a:r>
          </a:p>
          <a:p>
            <a:pPr marL="171450" indent="-171450">
              <a:spcAft>
                <a:spcPts val="171"/>
              </a:spcAft>
              <a:buFont typeface="Arial" panose="020B0604020202020204" pitchFamily="34" charset="0"/>
              <a:buChar char="•"/>
              <a:defRPr/>
            </a:pPr>
            <a:r>
              <a:rPr lang="da-DK" sz="1200" dirty="0" smtClean="0">
                <a:latin typeface="+mj-lt"/>
              </a:rPr>
              <a:t>Opfølgende interviews med respondenter der ikke </a:t>
            </a:r>
            <a:r>
              <a:rPr lang="da-DK" sz="1200" dirty="0" err="1" smtClean="0">
                <a:latin typeface="+mj-lt"/>
              </a:rPr>
              <a:t>gennførte</a:t>
            </a:r>
            <a:endParaRPr lang="da-DK" sz="1200" dirty="0" smtClean="0">
              <a:latin typeface="+mj-lt"/>
            </a:endParaRPr>
          </a:p>
          <a:p>
            <a:pPr marL="171450" indent="-171450">
              <a:spcAft>
                <a:spcPts val="171"/>
              </a:spcAft>
              <a:buFont typeface="Arial" panose="020B0604020202020204" pitchFamily="34" charset="0"/>
              <a:buChar char="•"/>
              <a:defRPr/>
            </a:pPr>
            <a:r>
              <a:rPr lang="da-DK" sz="1200" dirty="0" smtClean="0">
                <a:latin typeface="+mj-lt"/>
              </a:rPr>
              <a:t>Opfølgende interviews med respondenter der ikke startede</a:t>
            </a:r>
          </a:p>
          <a:p>
            <a:pPr marL="171450" indent="-171450">
              <a:spcAft>
                <a:spcPts val="171"/>
              </a:spcAft>
              <a:buFont typeface="Arial" panose="020B0604020202020204" pitchFamily="34" charset="0"/>
              <a:buChar char="•"/>
              <a:defRPr/>
            </a:pPr>
            <a:endParaRPr lang="da-DK" sz="1200" dirty="0" smtClean="0">
              <a:latin typeface="+mj-lt"/>
            </a:endParaRPr>
          </a:p>
          <a:p>
            <a:pPr>
              <a:spcAft>
                <a:spcPts val="171"/>
              </a:spcAft>
              <a:defRPr/>
            </a:pPr>
            <a:r>
              <a:rPr lang="da-DK" sz="1200" dirty="0" smtClean="0">
                <a:latin typeface="+mj-lt"/>
              </a:rPr>
              <a:t> </a:t>
            </a:r>
            <a:endParaRPr lang="da-DK" sz="1200" dirty="0">
              <a:latin typeface="+mj-lt"/>
            </a:endParaRPr>
          </a:p>
        </p:txBody>
      </p:sp>
      <p:sp>
        <p:nvSpPr>
          <p:cNvPr id="14" name="TextBox 39"/>
          <p:cNvSpPr txBox="1"/>
          <p:nvPr/>
        </p:nvSpPr>
        <p:spPr>
          <a:xfrm>
            <a:off x="8092821" y="3080726"/>
            <a:ext cx="1889990" cy="3508722"/>
          </a:xfrm>
          <a:prstGeom prst="rect">
            <a:avLst/>
          </a:prstGeom>
          <a:noFill/>
        </p:spPr>
        <p:txBody>
          <a:bodyPr wrap="square" lIns="0" tIns="0" rIns="78191" bIns="0" rtlCol="0">
            <a:noAutofit/>
          </a:bodyPr>
          <a:lstStyle/>
          <a:p>
            <a:pPr>
              <a:spcAft>
                <a:spcPts val="171"/>
              </a:spcAft>
              <a:defRPr/>
            </a:pPr>
            <a:r>
              <a:rPr lang="da-DK" sz="1200" dirty="0" smtClean="0">
                <a:latin typeface="+mj-lt"/>
              </a:rPr>
              <a:t>Mere kommunikation forud for udsendelse</a:t>
            </a:r>
          </a:p>
          <a:p>
            <a:pPr>
              <a:spcAft>
                <a:spcPts val="171"/>
              </a:spcAft>
              <a:defRPr/>
            </a:pPr>
            <a:r>
              <a:rPr lang="da-DK" sz="1200" dirty="0" smtClean="0">
                <a:latin typeface="+mj-lt"/>
              </a:rPr>
              <a:t>Gennemføre ny basis måling for Leverandører og konsulenter - </a:t>
            </a:r>
          </a:p>
          <a:p>
            <a:pPr>
              <a:spcAft>
                <a:spcPts val="171"/>
              </a:spcAft>
              <a:defRPr/>
            </a:pPr>
            <a:r>
              <a:rPr lang="da-DK" sz="1200" dirty="0" smtClean="0">
                <a:latin typeface="+mj-lt"/>
              </a:rPr>
              <a:t>Muligvis anvende KOMBIT leverandør portefølje-gruppe?</a:t>
            </a:r>
          </a:p>
          <a:p>
            <a:pPr>
              <a:spcAft>
                <a:spcPts val="171"/>
              </a:spcAft>
              <a:defRPr/>
            </a:pPr>
            <a:endParaRPr lang="da-DK" sz="1200" dirty="0" smtClean="0">
              <a:latin typeface="+mj-lt"/>
            </a:endParaRPr>
          </a:p>
          <a:p>
            <a:pPr>
              <a:spcAft>
                <a:spcPts val="171"/>
              </a:spcAft>
              <a:defRPr/>
            </a:pPr>
            <a:endParaRPr lang="da-DK" sz="1200" dirty="0">
              <a:latin typeface="+mj-lt"/>
            </a:endParaRPr>
          </a:p>
          <a:p>
            <a:pPr>
              <a:spcAft>
                <a:spcPts val="171"/>
              </a:spcAft>
              <a:defRPr/>
            </a:pPr>
            <a:endParaRPr lang="da-DK" sz="1200" dirty="0">
              <a:latin typeface="+mj-lt"/>
            </a:endParaRPr>
          </a:p>
        </p:txBody>
      </p:sp>
      <p:cxnSp>
        <p:nvCxnSpPr>
          <p:cNvPr id="15" name="Straight Connector 42"/>
          <p:cNvCxnSpPr>
            <a:stCxn id="10" idx="6"/>
            <a:endCxn id="9" idx="2"/>
          </p:cNvCxnSpPr>
          <p:nvPr/>
        </p:nvCxnSpPr>
        <p:spPr>
          <a:xfrm>
            <a:off x="4755507" y="2456677"/>
            <a:ext cx="1273084" cy="0"/>
          </a:xfrm>
          <a:prstGeom prst="line">
            <a:avLst/>
          </a:prstGeom>
          <a:noFill/>
          <a:ln w="19050" cap="flat">
            <a:solidFill>
              <a:schemeClr val="tx1"/>
            </a:solidFill>
            <a:prstDash val="sysDot"/>
            <a:miter lim="800000"/>
            <a:headEnd type="none" w="med" len="med"/>
            <a:tailEnd type="triangle" w="med" len="med"/>
          </a:ln>
        </p:spPr>
      </p:cxnSp>
      <p:cxnSp>
        <p:nvCxnSpPr>
          <p:cNvPr id="16" name="Straight Connector 44"/>
          <p:cNvCxnSpPr>
            <a:stCxn id="7" idx="6"/>
            <a:endCxn id="10" idx="2"/>
          </p:cNvCxnSpPr>
          <p:nvPr/>
        </p:nvCxnSpPr>
        <p:spPr>
          <a:xfrm>
            <a:off x="2691278" y="2456677"/>
            <a:ext cx="1273084" cy="0"/>
          </a:xfrm>
          <a:prstGeom prst="line">
            <a:avLst/>
          </a:prstGeom>
          <a:noFill/>
          <a:ln w="19050" cap="flat">
            <a:solidFill>
              <a:schemeClr val="tx1"/>
            </a:solidFill>
            <a:prstDash val="sysDot"/>
            <a:miter lim="800000"/>
            <a:headEnd type="none" w="med" len="med"/>
            <a:tailEnd type="triangle" w="med" len="med"/>
          </a:ln>
        </p:spPr>
      </p:cxnSp>
      <p:cxnSp>
        <p:nvCxnSpPr>
          <p:cNvPr id="17" name="Straight Connector 45"/>
          <p:cNvCxnSpPr>
            <a:stCxn id="9" idx="6"/>
            <a:endCxn id="6" idx="2"/>
          </p:cNvCxnSpPr>
          <p:nvPr/>
        </p:nvCxnSpPr>
        <p:spPr>
          <a:xfrm>
            <a:off x="6819736" y="2456677"/>
            <a:ext cx="1273085" cy="0"/>
          </a:xfrm>
          <a:prstGeom prst="line">
            <a:avLst/>
          </a:prstGeom>
          <a:noFill/>
          <a:ln w="19050" cap="flat">
            <a:solidFill>
              <a:schemeClr val="tx1"/>
            </a:solidFill>
            <a:prstDash val="sysDot"/>
            <a:miter lim="800000"/>
            <a:headEnd type="none" w="med" len="med"/>
            <a:tailEnd type="triangle" w="med" len="med"/>
          </a:ln>
        </p:spPr>
      </p:cxnSp>
      <p:sp>
        <p:nvSpPr>
          <p:cNvPr id="18" name="Oval 31"/>
          <p:cNvSpPr/>
          <p:nvPr/>
        </p:nvSpPr>
        <p:spPr bwMode="ltGray">
          <a:xfrm>
            <a:off x="10186810" y="1717965"/>
            <a:ext cx="1534135" cy="1270722"/>
          </a:xfrm>
          <a:prstGeom prst="ellipse">
            <a:avLst/>
          </a:prstGeom>
          <a:solidFill>
            <a:schemeClr val="accent2">
              <a:lumMod val="20000"/>
              <a:lumOff val="80000"/>
            </a:schemeClr>
          </a:solidFill>
          <a:ln w="19050">
            <a:no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nchorCtr="1"/>
          <a:lstStyle/>
          <a:p>
            <a:pPr algn="ctr"/>
            <a:r>
              <a:rPr lang="da-DK" sz="900" b="1" dirty="0" smtClean="0">
                <a:solidFill>
                  <a:schemeClr val="bg1"/>
                </a:solidFill>
                <a:latin typeface="+mj-lt"/>
              </a:rPr>
              <a:t>Kommunikation</a:t>
            </a:r>
            <a:endParaRPr lang="da-DK" sz="900" b="1" dirty="0">
              <a:solidFill>
                <a:schemeClr val="bg1"/>
              </a:solidFill>
              <a:latin typeface="+mj-lt"/>
            </a:endParaRPr>
          </a:p>
        </p:txBody>
      </p:sp>
      <p:cxnSp>
        <p:nvCxnSpPr>
          <p:cNvPr id="19" name="Straight Connector 45"/>
          <p:cNvCxnSpPr/>
          <p:nvPr/>
        </p:nvCxnSpPr>
        <p:spPr>
          <a:xfrm>
            <a:off x="8894665" y="2412361"/>
            <a:ext cx="1273085" cy="0"/>
          </a:xfrm>
          <a:prstGeom prst="line">
            <a:avLst/>
          </a:prstGeom>
          <a:noFill/>
          <a:ln w="19050" cap="flat">
            <a:solidFill>
              <a:schemeClr val="tx1"/>
            </a:solidFill>
            <a:prstDash val="sysDot"/>
            <a:miter lim="800000"/>
            <a:headEnd type="none" w="med" len="med"/>
            <a:tailEnd type="triangle" w="med" len="med"/>
          </a:ln>
        </p:spPr>
      </p:cxnSp>
    </p:spTree>
    <p:extLst>
      <p:ext uri="{BB962C8B-B14F-4D97-AF65-F5344CB8AC3E}">
        <p14:creationId xmlns:p14="http://schemas.microsoft.com/office/powerpoint/2010/main" val="364630746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dato 1"/>
          <p:cNvSpPr>
            <a:spLocks noGrp="1"/>
          </p:cNvSpPr>
          <p:nvPr>
            <p:ph type="dt" sz="half" idx="10"/>
          </p:nvPr>
        </p:nvSpPr>
        <p:spPr/>
        <p:txBody>
          <a:bodyPr/>
          <a:lstStyle/>
          <a:p>
            <a:endParaRPr lang="en-GB" dirty="0"/>
          </a:p>
        </p:txBody>
      </p:sp>
      <p:sp>
        <p:nvSpPr>
          <p:cNvPr id="5" name="Titel 1"/>
          <p:cNvSpPr txBox="1">
            <a:spLocks/>
          </p:cNvSpPr>
          <p:nvPr/>
        </p:nvSpPr>
        <p:spPr>
          <a:xfrm>
            <a:off x="1813994" y="1165645"/>
            <a:ext cx="8172455" cy="841638"/>
          </a:xfrm>
          <a:prstGeom prst="rect">
            <a:avLst/>
          </a:prstGeom>
        </p:spPr>
        <p:txBody>
          <a:bodyPr vert="horz" lIns="0" tIns="0" rIns="0" bIns="0" rtlCol="0" anchor="b" anchorCtr="0">
            <a:noAutofit/>
          </a:bodyPr>
          <a:lstStyle>
            <a:lvl1pPr algn="l" defTabSz="685800" rtl="0" eaLnBrk="1" latinLnBrk="0" hangingPunct="1">
              <a:lnSpc>
                <a:spcPct val="80000"/>
              </a:lnSpc>
              <a:spcBef>
                <a:spcPct val="0"/>
              </a:spcBef>
              <a:buNone/>
              <a:defRPr sz="5000" b="0" kern="1200" cap="all" spc="-100" baseline="0">
                <a:solidFill>
                  <a:srgbClr val="003B7A"/>
                </a:solidFill>
                <a:latin typeface="Arial Black" panose="020B0A04020102020204" pitchFamily="34" charset="0"/>
                <a:ea typeface="+mj-ea"/>
                <a:cs typeface="+mj-cs"/>
              </a:defRPr>
            </a:lvl1pPr>
          </a:lstStyle>
          <a:p>
            <a:r>
              <a:rPr lang="da-DK" sz="2400" dirty="0" smtClean="0"/>
              <a:t>Svarprocenter </a:t>
            </a:r>
            <a:endParaRPr lang="da-DK" sz="2400" cap="none" dirty="0">
              <a:solidFill>
                <a:schemeClr val="accent2">
                  <a:lumMod val="75000"/>
                </a:schemeClr>
              </a:solidFill>
            </a:endParaRPr>
          </a:p>
        </p:txBody>
      </p:sp>
      <p:sp>
        <p:nvSpPr>
          <p:cNvPr id="25" name="Rounded Rectangle 21"/>
          <p:cNvSpPr/>
          <p:nvPr/>
        </p:nvSpPr>
        <p:spPr bwMode="ltGray">
          <a:xfrm>
            <a:off x="4477869" y="3443046"/>
            <a:ext cx="3616037" cy="519354"/>
          </a:xfrm>
          <a:prstGeom prst="roundRect">
            <a:avLst/>
          </a:prstGeom>
          <a:noFill/>
          <a:ln w="3175"/>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a-DK" b="1" dirty="0" smtClean="0">
                <a:solidFill>
                  <a:schemeClr val="accent1">
                    <a:lumMod val="75000"/>
                  </a:schemeClr>
                </a:solidFill>
                <a:latin typeface="Georgia" pitchFamily="18" charset="0"/>
              </a:rPr>
              <a:t>Samlet besvarelsesprocent</a:t>
            </a:r>
            <a:endParaRPr lang="da-DK" b="1" dirty="0">
              <a:solidFill>
                <a:schemeClr val="accent1">
                  <a:lumMod val="75000"/>
                </a:schemeClr>
              </a:solidFill>
              <a:latin typeface="Georgia" pitchFamily="18" charset="0"/>
            </a:endParaRPr>
          </a:p>
        </p:txBody>
      </p:sp>
      <p:sp>
        <p:nvSpPr>
          <p:cNvPr id="3" name="Tekstfelt 2"/>
          <p:cNvSpPr txBox="1"/>
          <p:nvPr/>
        </p:nvSpPr>
        <p:spPr>
          <a:xfrm>
            <a:off x="2222040" y="3276930"/>
            <a:ext cx="1384995" cy="864211"/>
          </a:xfrm>
          <a:prstGeom prst="rect">
            <a:avLst/>
          </a:prstGeom>
          <a:noFill/>
        </p:spPr>
        <p:txBody>
          <a:bodyPr wrap="none" lIns="0" tIns="0" rIns="0" bIns="0" rtlCol="0">
            <a:spAutoFit/>
          </a:bodyPr>
          <a:lstStyle/>
          <a:p>
            <a:pPr>
              <a:lnSpc>
                <a:spcPct val="104000"/>
              </a:lnSpc>
            </a:pPr>
            <a:r>
              <a:rPr lang="da-DK" sz="5400" b="1" dirty="0" smtClean="0">
                <a:solidFill>
                  <a:schemeClr val="accent1">
                    <a:lumMod val="75000"/>
                  </a:schemeClr>
                </a:solidFill>
              </a:rPr>
              <a:t>38%</a:t>
            </a:r>
          </a:p>
        </p:txBody>
      </p:sp>
      <p:sp>
        <p:nvSpPr>
          <p:cNvPr id="8" name="Rounded Rectangle 21"/>
          <p:cNvSpPr/>
          <p:nvPr/>
        </p:nvSpPr>
        <p:spPr bwMode="ltGray">
          <a:xfrm>
            <a:off x="4477868" y="4361712"/>
            <a:ext cx="3616037" cy="519354"/>
          </a:xfrm>
          <a:prstGeom prst="roundRect">
            <a:avLst/>
          </a:prstGeom>
          <a:noFill/>
          <a:ln w="3175"/>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a-DK" b="1" dirty="0" smtClean="0">
                <a:solidFill>
                  <a:schemeClr val="accent1">
                    <a:lumMod val="75000"/>
                  </a:schemeClr>
                </a:solidFill>
                <a:latin typeface="Georgia" pitchFamily="18" charset="0"/>
              </a:rPr>
              <a:t>Gennemført</a:t>
            </a:r>
            <a:endParaRPr lang="da-DK" b="1" dirty="0">
              <a:solidFill>
                <a:schemeClr val="accent1">
                  <a:lumMod val="75000"/>
                </a:schemeClr>
              </a:solidFill>
              <a:latin typeface="Georgia" pitchFamily="18" charset="0"/>
            </a:endParaRPr>
          </a:p>
        </p:txBody>
      </p:sp>
      <p:sp>
        <p:nvSpPr>
          <p:cNvPr id="9" name="Tekstfelt 8"/>
          <p:cNvSpPr txBox="1"/>
          <p:nvPr/>
        </p:nvSpPr>
        <p:spPr>
          <a:xfrm>
            <a:off x="2222040" y="4361712"/>
            <a:ext cx="923330" cy="537263"/>
          </a:xfrm>
          <a:prstGeom prst="rect">
            <a:avLst/>
          </a:prstGeom>
          <a:noFill/>
        </p:spPr>
        <p:txBody>
          <a:bodyPr wrap="none" lIns="0" tIns="0" rIns="0" bIns="0" rtlCol="0">
            <a:spAutoFit/>
          </a:bodyPr>
          <a:lstStyle/>
          <a:p>
            <a:pPr>
              <a:lnSpc>
                <a:spcPct val="104000"/>
              </a:lnSpc>
            </a:pPr>
            <a:r>
              <a:rPr lang="da-DK" sz="3600" b="1" dirty="0" smtClean="0">
                <a:solidFill>
                  <a:schemeClr val="accent1">
                    <a:lumMod val="75000"/>
                  </a:schemeClr>
                </a:solidFill>
              </a:rPr>
              <a:t>28%</a:t>
            </a:r>
          </a:p>
        </p:txBody>
      </p:sp>
      <p:sp>
        <p:nvSpPr>
          <p:cNvPr id="13" name="Rounded Rectangle 21"/>
          <p:cNvSpPr/>
          <p:nvPr/>
        </p:nvSpPr>
        <p:spPr bwMode="ltGray">
          <a:xfrm>
            <a:off x="4477868" y="4983160"/>
            <a:ext cx="3616037" cy="519354"/>
          </a:xfrm>
          <a:prstGeom prst="roundRect">
            <a:avLst/>
          </a:prstGeom>
          <a:noFill/>
          <a:ln w="3175"/>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a-DK" b="1" dirty="0" smtClean="0">
                <a:solidFill>
                  <a:schemeClr val="accent1">
                    <a:lumMod val="75000"/>
                  </a:schemeClr>
                </a:solidFill>
                <a:latin typeface="Georgia" pitchFamily="18" charset="0"/>
              </a:rPr>
              <a:t>Delvis gennemført</a:t>
            </a:r>
            <a:endParaRPr lang="da-DK" b="1" dirty="0">
              <a:solidFill>
                <a:schemeClr val="accent1">
                  <a:lumMod val="75000"/>
                </a:schemeClr>
              </a:solidFill>
              <a:latin typeface="Georgia" pitchFamily="18" charset="0"/>
            </a:endParaRPr>
          </a:p>
        </p:txBody>
      </p:sp>
      <p:sp>
        <p:nvSpPr>
          <p:cNvPr id="14" name="Tekstfelt 13"/>
          <p:cNvSpPr txBox="1"/>
          <p:nvPr/>
        </p:nvSpPr>
        <p:spPr>
          <a:xfrm>
            <a:off x="2222040" y="4983160"/>
            <a:ext cx="923330" cy="537263"/>
          </a:xfrm>
          <a:prstGeom prst="rect">
            <a:avLst/>
          </a:prstGeom>
          <a:noFill/>
        </p:spPr>
        <p:txBody>
          <a:bodyPr wrap="none" lIns="0" tIns="0" rIns="0" bIns="0" rtlCol="0">
            <a:spAutoFit/>
          </a:bodyPr>
          <a:lstStyle/>
          <a:p>
            <a:pPr>
              <a:lnSpc>
                <a:spcPct val="104000"/>
              </a:lnSpc>
            </a:pPr>
            <a:r>
              <a:rPr lang="da-DK" sz="3600" b="1" dirty="0" smtClean="0">
                <a:solidFill>
                  <a:schemeClr val="accent1">
                    <a:lumMod val="75000"/>
                  </a:schemeClr>
                </a:solidFill>
              </a:rPr>
              <a:t>10%</a:t>
            </a:r>
          </a:p>
        </p:txBody>
      </p:sp>
      <p:sp>
        <p:nvSpPr>
          <p:cNvPr id="17" name="Rounded Rectangle 21"/>
          <p:cNvSpPr/>
          <p:nvPr/>
        </p:nvSpPr>
        <p:spPr bwMode="ltGray">
          <a:xfrm>
            <a:off x="4477868" y="5643528"/>
            <a:ext cx="3616037" cy="519354"/>
          </a:xfrm>
          <a:prstGeom prst="roundRect">
            <a:avLst/>
          </a:prstGeom>
          <a:noFill/>
          <a:ln w="3175"/>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a-DK" b="1" dirty="0" smtClean="0">
                <a:solidFill>
                  <a:schemeClr val="accent1">
                    <a:lumMod val="75000"/>
                  </a:schemeClr>
                </a:solidFill>
                <a:latin typeface="Georgia" pitchFamily="18" charset="0"/>
              </a:rPr>
              <a:t>Ingen besvarelse</a:t>
            </a:r>
            <a:endParaRPr lang="da-DK" b="1" dirty="0">
              <a:solidFill>
                <a:schemeClr val="accent1">
                  <a:lumMod val="75000"/>
                </a:schemeClr>
              </a:solidFill>
              <a:latin typeface="Georgia" pitchFamily="18" charset="0"/>
            </a:endParaRPr>
          </a:p>
        </p:txBody>
      </p:sp>
      <p:sp>
        <p:nvSpPr>
          <p:cNvPr id="18" name="Tekstfelt 17"/>
          <p:cNvSpPr txBox="1"/>
          <p:nvPr/>
        </p:nvSpPr>
        <p:spPr>
          <a:xfrm>
            <a:off x="2222040" y="5643528"/>
            <a:ext cx="923330" cy="537263"/>
          </a:xfrm>
          <a:prstGeom prst="rect">
            <a:avLst/>
          </a:prstGeom>
          <a:noFill/>
        </p:spPr>
        <p:txBody>
          <a:bodyPr wrap="none" lIns="0" tIns="0" rIns="0" bIns="0" rtlCol="0">
            <a:spAutoFit/>
          </a:bodyPr>
          <a:lstStyle/>
          <a:p>
            <a:pPr>
              <a:lnSpc>
                <a:spcPct val="104000"/>
              </a:lnSpc>
            </a:pPr>
            <a:r>
              <a:rPr lang="da-DK" sz="3600" b="1" dirty="0" smtClean="0">
                <a:solidFill>
                  <a:schemeClr val="accent1">
                    <a:lumMod val="75000"/>
                  </a:schemeClr>
                </a:solidFill>
              </a:rPr>
              <a:t>62%</a:t>
            </a:r>
          </a:p>
        </p:txBody>
      </p:sp>
      <p:sp>
        <p:nvSpPr>
          <p:cNvPr id="19" name="Tekstfelt 18"/>
          <p:cNvSpPr txBox="1"/>
          <p:nvPr/>
        </p:nvSpPr>
        <p:spPr>
          <a:xfrm>
            <a:off x="9426405" y="3386217"/>
            <a:ext cx="1577355" cy="864211"/>
          </a:xfrm>
          <a:prstGeom prst="rect">
            <a:avLst/>
          </a:prstGeom>
          <a:noFill/>
        </p:spPr>
        <p:txBody>
          <a:bodyPr wrap="none" lIns="0" tIns="0" rIns="0" bIns="0" rtlCol="0">
            <a:spAutoFit/>
          </a:bodyPr>
          <a:lstStyle/>
          <a:p>
            <a:pPr>
              <a:lnSpc>
                <a:spcPct val="104000"/>
              </a:lnSpc>
            </a:pPr>
            <a:r>
              <a:rPr lang="da-DK" sz="5400" b="1" dirty="0" smtClean="0">
                <a:solidFill>
                  <a:schemeClr val="accent1">
                    <a:lumMod val="75000"/>
                  </a:schemeClr>
                </a:solidFill>
              </a:rPr>
              <a:t>6,6%</a:t>
            </a:r>
          </a:p>
        </p:txBody>
      </p:sp>
      <p:sp>
        <p:nvSpPr>
          <p:cNvPr id="20" name="Tekstfelt 19"/>
          <p:cNvSpPr txBox="1"/>
          <p:nvPr/>
        </p:nvSpPr>
        <p:spPr>
          <a:xfrm>
            <a:off x="9426404" y="4304883"/>
            <a:ext cx="1051570" cy="576183"/>
          </a:xfrm>
          <a:prstGeom prst="rect">
            <a:avLst/>
          </a:prstGeom>
          <a:noFill/>
        </p:spPr>
        <p:txBody>
          <a:bodyPr wrap="none" lIns="0" tIns="0" rIns="0" bIns="0" rtlCol="0">
            <a:spAutoFit/>
          </a:bodyPr>
          <a:lstStyle/>
          <a:p>
            <a:pPr>
              <a:lnSpc>
                <a:spcPct val="104000"/>
              </a:lnSpc>
            </a:pPr>
            <a:r>
              <a:rPr lang="da-DK" sz="3600" b="1" dirty="0" smtClean="0">
                <a:solidFill>
                  <a:schemeClr val="accent1">
                    <a:lumMod val="75000"/>
                  </a:schemeClr>
                </a:solidFill>
              </a:rPr>
              <a:t>4,3%</a:t>
            </a:r>
          </a:p>
        </p:txBody>
      </p:sp>
      <p:sp>
        <p:nvSpPr>
          <p:cNvPr id="21" name="Tekstfelt 20"/>
          <p:cNvSpPr txBox="1"/>
          <p:nvPr/>
        </p:nvSpPr>
        <p:spPr>
          <a:xfrm>
            <a:off x="9426404" y="4926331"/>
            <a:ext cx="1051570" cy="576183"/>
          </a:xfrm>
          <a:prstGeom prst="rect">
            <a:avLst/>
          </a:prstGeom>
          <a:noFill/>
        </p:spPr>
        <p:txBody>
          <a:bodyPr wrap="none" lIns="0" tIns="0" rIns="0" bIns="0" rtlCol="0">
            <a:spAutoFit/>
          </a:bodyPr>
          <a:lstStyle/>
          <a:p>
            <a:pPr>
              <a:lnSpc>
                <a:spcPct val="104000"/>
              </a:lnSpc>
            </a:pPr>
            <a:r>
              <a:rPr lang="da-DK" sz="3600" b="1" dirty="0" smtClean="0">
                <a:solidFill>
                  <a:schemeClr val="accent1">
                    <a:lumMod val="75000"/>
                  </a:schemeClr>
                </a:solidFill>
              </a:rPr>
              <a:t>2,3%</a:t>
            </a:r>
          </a:p>
        </p:txBody>
      </p:sp>
      <p:sp>
        <p:nvSpPr>
          <p:cNvPr id="22" name="Tekstfelt 21"/>
          <p:cNvSpPr txBox="1"/>
          <p:nvPr/>
        </p:nvSpPr>
        <p:spPr>
          <a:xfrm>
            <a:off x="9426404" y="5586699"/>
            <a:ext cx="1308050" cy="537263"/>
          </a:xfrm>
          <a:prstGeom prst="rect">
            <a:avLst/>
          </a:prstGeom>
          <a:noFill/>
        </p:spPr>
        <p:txBody>
          <a:bodyPr wrap="none" lIns="0" tIns="0" rIns="0" bIns="0" rtlCol="0">
            <a:spAutoFit/>
          </a:bodyPr>
          <a:lstStyle/>
          <a:p>
            <a:pPr>
              <a:lnSpc>
                <a:spcPct val="104000"/>
              </a:lnSpc>
            </a:pPr>
            <a:r>
              <a:rPr lang="da-DK" sz="3600" b="1" dirty="0" smtClean="0">
                <a:solidFill>
                  <a:schemeClr val="accent1">
                    <a:lumMod val="75000"/>
                  </a:schemeClr>
                </a:solidFill>
              </a:rPr>
              <a:t>93,3%</a:t>
            </a:r>
          </a:p>
        </p:txBody>
      </p:sp>
      <p:sp>
        <p:nvSpPr>
          <p:cNvPr id="6" name="Tekstfelt 5"/>
          <p:cNvSpPr txBox="1"/>
          <p:nvPr/>
        </p:nvSpPr>
        <p:spPr>
          <a:xfrm>
            <a:off x="1950130" y="2608377"/>
            <a:ext cx="1625445" cy="384080"/>
          </a:xfrm>
          <a:prstGeom prst="rect">
            <a:avLst/>
          </a:prstGeom>
          <a:noFill/>
        </p:spPr>
        <p:txBody>
          <a:bodyPr wrap="none" lIns="0" tIns="0" rIns="0" bIns="0" rtlCol="0">
            <a:spAutoFit/>
          </a:bodyPr>
          <a:lstStyle/>
          <a:p>
            <a:pPr>
              <a:lnSpc>
                <a:spcPct val="104000"/>
              </a:lnSpc>
            </a:pPr>
            <a:r>
              <a:rPr lang="da-DK" sz="2400" b="1" dirty="0" smtClean="0">
                <a:solidFill>
                  <a:schemeClr val="accent1"/>
                </a:solidFill>
              </a:rPr>
              <a:t>Kommuner</a:t>
            </a:r>
          </a:p>
        </p:txBody>
      </p:sp>
      <p:sp>
        <p:nvSpPr>
          <p:cNvPr id="23" name="Tekstfelt 22"/>
          <p:cNvSpPr txBox="1"/>
          <p:nvPr/>
        </p:nvSpPr>
        <p:spPr>
          <a:xfrm>
            <a:off x="8595716" y="2508771"/>
            <a:ext cx="2428550" cy="768159"/>
          </a:xfrm>
          <a:prstGeom prst="rect">
            <a:avLst/>
          </a:prstGeom>
          <a:noFill/>
        </p:spPr>
        <p:txBody>
          <a:bodyPr wrap="none" lIns="0" tIns="0" rIns="0" bIns="0" rtlCol="0">
            <a:spAutoFit/>
          </a:bodyPr>
          <a:lstStyle/>
          <a:p>
            <a:pPr algn="ctr">
              <a:lnSpc>
                <a:spcPct val="104000"/>
              </a:lnSpc>
            </a:pPr>
            <a:r>
              <a:rPr lang="da-DK" sz="2400" b="1" dirty="0" smtClean="0">
                <a:solidFill>
                  <a:schemeClr val="accent1"/>
                </a:solidFill>
              </a:rPr>
              <a:t>Leverandører og</a:t>
            </a:r>
          </a:p>
          <a:p>
            <a:pPr algn="ctr">
              <a:lnSpc>
                <a:spcPct val="104000"/>
              </a:lnSpc>
            </a:pPr>
            <a:r>
              <a:rPr lang="da-DK" sz="2400" b="1" dirty="0" smtClean="0">
                <a:solidFill>
                  <a:schemeClr val="accent1"/>
                </a:solidFill>
              </a:rPr>
              <a:t>konsulenter</a:t>
            </a:r>
          </a:p>
        </p:txBody>
      </p:sp>
    </p:spTree>
    <p:extLst>
      <p:ext uri="{BB962C8B-B14F-4D97-AF65-F5344CB8AC3E}">
        <p14:creationId xmlns:p14="http://schemas.microsoft.com/office/powerpoint/2010/main" val="190170935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dato 1"/>
          <p:cNvSpPr>
            <a:spLocks noGrp="1"/>
          </p:cNvSpPr>
          <p:nvPr>
            <p:ph type="dt" sz="half" idx="10"/>
          </p:nvPr>
        </p:nvSpPr>
        <p:spPr/>
        <p:txBody>
          <a:bodyPr/>
          <a:lstStyle/>
          <a:p>
            <a:endParaRPr lang="en-GB" dirty="0"/>
          </a:p>
        </p:txBody>
      </p:sp>
      <p:sp>
        <p:nvSpPr>
          <p:cNvPr id="3" name="Pladsholder til sidefod 2"/>
          <p:cNvSpPr>
            <a:spLocks noGrp="1"/>
          </p:cNvSpPr>
          <p:nvPr>
            <p:ph type="ftr" sz="quarter" idx="11"/>
          </p:nvPr>
        </p:nvSpPr>
        <p:spPr/>
        <p:txBody>
          <a:bodyPr/>
          <a:lstStyle/>
          <a:p>
            <a:endParaRPr lang="en-GB" dirty="0"/>
          </a:p>
        </p:txBody>
      </p:sp>
      <p:sp>
        <p:nvSpPr>
          <p:cNvPr id="6" name="Titel 1"/>
          <p:cNvSpPr txBox="1">
            <a:spLocks/>
          </p:cNvSpPr>
          <p:nvPr/>
        </p:nvSpPr>
        <p:spPr>
          <a:xfrm>
            <a:off x="1813994" y="999391"/>
            <a:ext cx="8172455" cy="841638"/>
          </a:xfrm>
          <a:prstGeom prst="rect">
            <a:avLst/>
          </a:prstGeom>
        </p:spPr>
        <p:txBody>
          <a:bodyPr vert="horz" lIns="0" tIns="0" rIns="0" bIns="0" rtlCol="0" anchor="b" anchorCtr="0">
            <a:noAutofit/>
          </a:bodyPr>
          <a:lstStyle>
            <a:lvl1pPr algn="l" defTabSz="685800" rtl="0" eaLnBrk="1" latinLnBrk="0" hangingPunct="1">
              <a:lnSpc>
                <a:spcPct val="80000"/>
              </a:lnSpc>
              <a:spcBef>
                <a:spcPct val="0"/>
              </a:spcBef>
              <a:buNone/>
              <a:defRPr sz="5000" b="0" kern="1200" cap="all" spc="-100" baseline="0">
                <a:solidFill>
                  <a:srgbClr val="003B7A"/>
                </a:solidFill>
                <a:latin typeface="Arial Black" panose="020B0A04020102020204" pitchFamily="34" charset="0"/>
                <a:ea typeface="+mj-ea"/>
                <a:cs typeface="+mj-cs"/>
              </a:defRPr>
            </a:lvl1pPr>
          </a:lstStyle>
          <a:p>
            <a:r>
              <a:rPr lang="da-DK" sz="2400" dirty="0" smtClean="0"/>
              <a:t>Hovedtendenser</a:t>
            </a:r>
            <a:endParaRPr lang="da-DK" sz="2400" i="1" cap="none" dirty="0">
              <a:solidFill>
                <a:schemeClr val="accent2">
                  <a:lumMod val="75000"/>
                </a:schemeClr>
              </a:solidFill>
            </a:endParaRPr>
          </a:p>
        </p:txBody>
      </p:sp>
      <p:sp>
        <p:nvSpPr>
          <p:cNvPr id="7" name="Tekstfelt 6"/>
          <p:cNvSpPr txBox="1"/>
          <p:nvPr/>
        </p:nvSpPr>
        <p:spPr>
          <a:xfrm>
            <a:off x="1813994" y="2048257"/>
            <a:ext cx="9507969" cy="4608954"/>
          </a:xfrm>
          <a:prstGeom prst="rect">
            <a:avLst/>
          </a:prstGeom>
          <a:noFill/>
        </p:spPr>
        <p:txBody>
          <a:bodyPr wrap="square" lIns="0" tIns="0" rIns="0" bIns="0" rtlCol="0">
            <a:spAutoFit/>
          </a:bodyPr>
          <a:lstStyle/>
          <a:p>
            <a:pPr>
              <a:lnSpc>
                <a:spcPct val="104000"/>
              </a:lnSpc>
            </a:pPr>
            <a:r>
              <a:rPr lang="da-DK" sz="2400" b="1" dirty="0" smtClean="0">
                <a:solidFill>
                  <a:schemeClr val="accent1"/>
                </a:solidFill>
              </a:rPr>
              <a:t>Enighed om at rammearkitekturen har en positiv effekt</a:t>
            </a:r>
            <a:r>
              <a:rPr lang="da-DK" sz="2400" dirty="0" smtClean="0">
                <a:solidFill>
                  <a:schemeClr val="accent1"/>
                </a:solidFill>
              </a:rPr>
              <a:t> på bl.a.</a:t>
            </a:r>
          </a:p>
          <a:p>
            <a:pPr>
              <a:lnSpc>
                <a:spcPct val="104000"/>
              </a:lnSpc>
            </a:pPr>
            <a:r>
              <a:rPr lang="da-DK" sz="2400" dirty="0" smtClean="0">
                <a:solidFill>
                  <a:schemeClr val="accent1"/>
                </a:solidFill>
              </a:rPr>
              <a:t> - bedre betingelser for datadeling</a:t>
            </a:r>
          </a:p>
          <a:p>
            <a:pPr>
              <a:lnSpc>
                <a:spcPct val="104000"/>
              </a:lnSpc>
            </a:pPr>
            <a:r>
              <a:rPr lang="da-DK" sz="2400" dirty="0">
                <a:solidFill>
                  <a:schemeClr val="accent1"/>
                </a:solidFill>
              </a:rPr>
              <a:t> </a:t>
            </a:r>
            <a:r>
              <a:rPr lang="da-DK" sz="2400" dirty="0" smtClean="0">
                <a:solidFill>
                  <a:schemeClr val="accent1"/>
                </a:solidFill>
              </a:rPr>
              <a:t>- stimulering af innovation og nytænkning</a:t>
            </a:r>
          </a:p>
          <a:p>
            <a:pPr>
              <a:lnSpc>
                <a:spcPct val="104000"/>
              </a:lnSpc>
            </a:pPr>
            <a:r>
              <a:rPr lang="da-DK" sz="2400" dirty="0">
                <a:solidFill>
                  <a:schemeClr val="accent1"/>
                </a:solidFill>
              </a:rPr>
              <a:t> </a:t>
            </a:r>
            <a:r>
              <a:rPr lang="da-DK" sz="2400" dirty="0" smtClean="0">
                <a:solidFill>
                  <a:schemeClr val="accent1"/>
                </a:solidFill>
              </a:rPr>
              <a:t>- åbner konkurrencen på det kommunale IT marked og IT integrationer</a:t>
            </a:r>
          </a:p>
          <a:p>
            <a:pPr>
              <a:lnSpc>
                <a:spcPct val="104000"/>
              </a:lnSpc>
            </a:pPr>
            <a:endParaRPr lang="da-DK" sz="2400" dirty="0">
              <a:solidFill>
                <a:schemeClr val="accent1"/>
              </a:solidFill>
            </a:endParaRPr>
          </a:p>
          <a:p>
            <a:pPr>
              <a:lnSpc>
                <a:spcPct val="104000"/>
              </a:lnSpc>
            </a:pPr>
            <a:r>
              <a:rPr lang="da-DK" sz="2400" b="1" dirty="0" smtClean="0">
                <a:solidFill>
                  <a:schemeClr val="accent1"/>
                </a:solidFill>
              </a:rPr>
              <a:t>Kommuner har kendskab til indholdet af rammearkitekturen med mange ønsker til forbedring</a:t>
            </a:r>
            <a:r>
              <a:rPr lang="da-DK" sz="2400" dirty="0" smtClean="0">
                <a:solidFill>
                  <a:schemeClr val="accent1"/>
                </a:solidFill>
              </a:rPr>
              <a:t>, mest på indholdssiden (mere anvendelsesorienteret, mindre ‘nørdet’)</a:t>
            </a:r>
          </a:p>
          <a:p>
            <a:pPr>
              <a:lnSpc>
                <a:spcPct val="104000"/>
              </a:lnSpc>
            </a:pPr>
            <a:endParaRPr lang="da-DK" sz="2400" dirty="0">
              <a:solidFill>
                <a:schemeClr val="accent1"/>
              </a:solidFill>
            </a:endParaRPr>
          </a:p>
          <a:p>
            <a:pPr>
              <a:lnSpc>
                <a:spcPct val="104000"/>
              </a:lnSpc>
            </a:pPr>
            <a:r>
              <a:rPr lang="da-DK" sz="2400" b="1" dirty="0" smtClean="0">
                <a:solidFill>
                  <a:schemeClr val="accent1"/>
                </a:solidFill>
              </a:rPr>
              <a:t>Kommuner har lavt kendskab til hvordan indholdet af rammearkitekturen styres</a:t>
            </a:r>
          </a:p>
        </p:txBody>
      </p:sp>
    </p:spTree>
    <p:extLst>
      <p:ext uri="{BB962C8B-B14F-4D97-AF65-F5344CB8AC3E}">
        <p14:creationId xmlns:p14="http://schemas.microsoft.com/office/powerpoint/2010/main" val="384816534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dato 1"/>
          <p:cNvSpPr>
            <a:spLocks noGrp="1"/>
          </p:cNvSpPr>
          <p:nvPr>
            <p:ph type="dt" sz="half" idx="10"/>
          </p:nvPr>
        </p:nvSpPr>
        <p:spPr/>
        <p:txBody>
          <a:bodyPr/>
          <a:lstStyle/>
          <a:p>
            <a:r>
              <a:rPr lang="da-DK" dirty="0" smtClean="0"/>
              <a:t>’</a:t>
            </a:r>
            <a:endParaRPr lang="en-GB" dirty="0"/>
          </a:p>
        </p:txBody>
      </p:sp>
      <p:sp>
        <p:nvSpPr>
          <p:cNvPr id="5" name="Titel 1"/>
          <p:cNvSpPr txBox="1">
            <a:spLocks/>
          </p:cNvSpPr>
          <p:nvPr/>
        </p:nvSpPr>
        <p:spPr>
          <a:xfrm>
            <a:off x="1813994" y="1165645"/>
            <a:ext cx="8172455" cy="841638"/>
          </a:xfrm>
          <a:prstGeom prst="rect">
            <a:avLst/>
          </a:prstGeom>
        </p:spPr>
        <p:txBody>
          <a:bodyPr vert="horz" lIns="0" tIns="0" rIns="0" bIns="0" rtlCol="0" anchor="b" anchorCtr="0">
            <a:noAutofit/>
          </a:bodyPr>
          <a:lstStyle>
            <a:lvl1pPr algn="l" defTabSz="685800" rtl="0" eaLnBrk="1" latinLnBrk="0" hangingPunct="1">
              <a:lnSpc>
                <a:spcPct val="80000"/>
              </a:lnSpc>
              <a:spcBef>
                <a:spcPct val="0"/>
              </a:spcBef>
              <a:buNone/>
              <a:defRPr sz="5000" b="0" kern="1200" cap="all" spc="-100" baseline="0">
                <a:solidFill>
                  <a:srgbClr val="003B7A"/>
                </a:solidFill>
                <a:latin typeface="Arial Black" panose="020B0A04020102020204" pitchFamily="34" charset="0"/>
                <a:ea typeface="+mj-ea"/>
                <a:cs typeface="+mj-cs"/>
              </a:defRPr>
            </a:lvl1pPr>
          </a:lstStyle>
          <a:p>
            <a:r>
              <a:rPr lang="da-DK" sz="2400" dirty="0"/>
              <a:t>Målepunkt 1: </a:t>
            </a:r>
            <a:r>
              <a:rPr lang="da-DK" sz="2400" dirty="0" smtClean="0"/>
              <a:t>Bedre betingelser for datadeling</a:t>
            </a:r>
            <a:endParaRPr lang="da-DK" sz="2400" i="1" cap="none" dirty="0">
              <a:solidFill>
                <a:schemeClr val="accent2">
                  <a:lumMod val="75000"/>
                </a:schemeClr>
              </a:solidFill>
            </a:endParaRPr>
          </a:p>
        </p:txBody>
      </p:sp>
      <p:sp>
        <p:nvSpPr>
          <p:cNvPr id="25" name="Rounded Rectangle 21"/>
          <p:cNvSpPr/>
          <p:nvPr/>
        </p:nvSpPr>
        <p:spPr bwMode="ltGray">
          <a:xfrm>
            <a:off x="3809999" y="2391404"/>
            <a:ext cx="7439891" cy="833694"/>
          </a:xfrm>
          <a:prstGeom prst="roundRect">
            <a:avLst/>
          </a:prstGeom>
          <a:noFill/>
          <a:ln w="3175"/>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a-DK" b="1" dirty="0" smtClean="0">
                <a:solidFill>
                  <a:schemeClr val="accent1">
                    <a:lumMod val="75000"/>
                  </a:schemeClr>
                </a:solidFill>
                <a:latin typeface="Georgia" pitchFamily="18" charset="0"/>
              </a:rPr>
              <a:t>…skaber bedre muligheder for sammenhæng i </a:t>
            </a:r>
            <a:r>
              <a:rPr lang="da-DK" b="1" dirty="0" err="1" smtClean="0">
                <a:solidFill>
                  <a:schemeClr val="accent1">
                    <a:lumMod val="75000"/>
                  </a:schemeClr>
                </a:solidFill>
                <a:latin typeface="Georgia" pitchFamily="18" charset="0"/>
              </a:rPr>
              <a:t>sags-behandling</a:t>
            </a:r>
            <a:r>
              <a:rPr lang="da-DK" b="1" dirty="0" smtClean="0">
                <a:solidFill>
                  <a:schemeClr val="accent1">
                    <a:lumMod val="75000"/>
                  </a:schemeClr>
                </a:solidFill>
                <a:latin typeface="Georgia" pitchFamily="18" charset="0"/>
              </a:rPr>
              <a:t>  på tværs af faglige områder internt i kommunen</a:t>
            </a:r>
            <a:endParaRPr lang="da-DK" b="1" dirty="0">
              <a:solidFill>
                <a:schemeClr val="accent1">
                  <a:lumMod val="75000"/>
                </a:schemeClr>
              </a:solidFill>
              <a:latin typeface="Georgia" pitchFamily="18" charset="0"/>
            </a:endParaRPr>
          </a:p>
        </p:txBody>
      </p:sp>
      <p:sp>
        <p:nvSpPr>
          <p:cNvPr id="3" name="Tekstfelt 2"/>
          <p:cNvSpPr txBox="1"/>
          <p:nvPr/>
        </p:nvSpPr>
        <p:spPr>
          <a:xfrm>
            <a:off x="1813994" y="2319740"/>
            <a:ext cx="1846659" cy="1152303"/>
          </a:xfrm>
          <a:prstGeom prst="rect">
            <a:avLst/>
          </a:prstGeom>
          <a:noFill/>
        </p:spPr>
        <p:txBody>
          <a:bodyPr wrap="none" lIns="0" tIns="0" rIns="0" bIns="0" rtlCol="0">
            <a:spAutoFit/>
          </a:bodyPr>
          <a:lstStyle/>
          <a:p>
            <a:pPr>
              <a:lnSpc>
                <a:spcPct val="104000"/>
              </a:lnSpc>
            </a:pPr>
            <a:r>
              <a:rPr lang="da-DK" sz="7200" b="1" dirty="0" smtClean="0">
                <a:solidFill>
                  <a:schemeClr val="accent1">
                    <a:lumMod val="75000"/>
                  </a:schemeClr>
                </a:solidFill>
              </a:rPr>
              <a:t>86%</a:t>
            </a:r>
          </a:p>
        </p:txBody>
      </p:sp>
      <p:sp>
        <p:nvSpPr>
          <p:cNvPr id="34" name="Rounded Rectangle 21"/>
          <p:cNvSpPr/>
          <p:nvPr/>
        </p:nvSpPr>
        <p:spPr bwMode="ltGray">
          <a:xfrm>
            <a:off x="3809998" y="3587941"/>
            <a:ext cx="6653285" cy="833694"/>
          </a:xfrm>
          <a:prstGeom prst="roundRect">
            <a:avLst/>
          </a:prstGeom>
          <a:noFill/>
          <a:ln w="3175"/>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a-DK" b="1" dirty="0" smtClean="0">
                <a:solidFill>
                  <a:schemeClr val="accent1">
                    <a:lumMod val="75000"/>
                  </a:schemeClr>
                </a:solidFill>
                <a:latin typeface="Georgia" pitchFamily="18" charset="0"/>
              </a:rPr>
              <a:t>…gør det enklere at dele sager, dokumenter og data på tværs af kommunale grænser</a:t>
            </a:r>
            <a:endParaRPr lang="da-DK" b="1" dirty="0">
              <a:solidFill>
                <a:schemeClr val="accent1">
                  <a:lumMod val="75000"/>
                </a:schemeClr>
              </a:solidFill>
              <a:latin typeface="Georgia" pitchFamily="18" charset="0"/>
            </a:endParaRPr>
          </a:p>
        </p:txBody>
      </p:sp>
      <p:sp>
        <p:nvSpPr>
          <p:cNvPr id="35" name="Tekstfelt 34"/>
          <p:cNvSpPr txBox="1"/>
          <p:nvPr/>
        </p:nvSpPr>
        <p:spPr>
          <a:xfrm>
            <a:off x="1888667" y="3467601"/>
            <a:ext cx="1846659" cy="1152303"/>
          </a:xfrm>
          <a:prstGeom prst="rect">
            <a:avLst/>
          </a:prstGeom>
          <a:noFill/>
        </p:spPr>
        <p:txBody>
          <a:bodyPr wrap="none" lIns="0" tIns="0" rIns="0" bIns="0" rtlCol="0">
            <a:spAutoFit/>
          </a:bodyPr>
          <a:lstStyle/>
          <a:p>
            <a:pPr>
              <a:lnSpc>
                <a:spcPct val="104000"/>
              </a:lnSpc>
            </a:pPr>
            <a:r>
              <a:rPr lang="da-DK" sz="7200" b="1" dirty="0" smtClean="0">
                <a:solidFill>
                  <a:schemeClr val="accent1">
                    <a:lumMod val="75000"/>
                  </a:schemeClr>
                </a:solidFill>
              </a:rPr>
              <a:t>75%</a:t>
            </a:r>
          </a:p>
        </p:txBody>
      </p:sp>
      <p:sp>
        <p:nvSpPr>
          <p:cNvPr id="4" name="Tekstfelt 3"/>
          <p:cNvSpPr txBox="1"/>
          <p:nvPr/>
        </p:nvSpPr>
        <p:spPr>
          <a:xfrm>
            <a:off x="1813994" y="4936805"/>
            <a:ext cx="8755089" cy="256096"/>
          </a:xfrm>
          <a:prstGeom prst="rect">
            <a:avLst/>
          </a:prstGeom>
          <a:noFill/>
        </p:spPr>
        <p:txBody>
          <a:bodyPr wrap="none" lIns="0" tIns="0" rIns="0" bIns="0" rtlCol="0">
            <a:spAutoFit/>
          </a:bodyPr>
          <a:lstStyle/>
          <a:p>
            <a:pPr>
              <a:lnSpc>
                <a:spcPct val="104000"/>
              </a:lnSpc>
            </a:pPr>
            <a:r>
              <a:rPr lang="da-DK" sz="1600" b="1" i="1" dirty="0" smtClean="0">
                <a:solidFill>
                  <a:schemeClr val="accent1"/>
                </a:solidFill>
              </a:rPr>
              <a:t>‘Det er vores forventning, at de emner der nævnes vil blive effekten af rammearkitekturen’</a:t>
            </a:r>
          </a:p>
        </p:txBody>
      </p:sp>
      <p:sp>
        <p:nvSpPr>
          <p:cNvPr id="36" name="Tekstfelt 35"/>
          <p:cNvSpPr txBox="1"/>
          <p:nvPr/>
        </p:nvSpPr>
        <p:spPr>
          <a:xfrm>
            <a:off x="2385636" y="5266214"/>
            <a:ext cx="4760919" cy="256096"/>
          </a:xfrm>
          <a:prstGeom prst="rect">
            <a:avLst/>
          </a:prstGeom>
          <a:noFill/>
        </p:spPr>
        <p:txBody>
          <a:bodyPr wrap="none" lIns="0" tIns="0" rIns="0" bIns="0" rtlCol="0">
            <a:spAutoFit/>
          </a:bodyPr>
          <a:lstStyle/>
          <a:p>
            <a:pPr>
              <a:lnSpc>
                <a:spcPct val="104000"/>
              </a:lnSpc>
            </a:pPr>
            <a:r>
              <a:rPr lang="da-DK" sz="1600" b="1" i="1" dirty="0" smtClean="0">
                <a:solidFill>
                  <a:schemeClr val="accent1"/>
                </a:solidFill>
              </a:rPr>
              <a:t>‘Det er ønskescenariet, men vi er der ikke endnu’</a:t>
            </a:r>
          </a:p>
        </p:txBody>
      </p:sp>
      <p:sp>
        <p:nvSpPr>
          <p:cNvPr id="37" name="Tekstfelt 36"/>
          <p:cNvSpPr txBox="1"/>
          <p:nvPr/>
        </p:nvSpPr>
        <p:spPr>
          <a:xfrm>
            <a:off x="2953328" y="5643604"/>
            <a:ext cx="2101537" cy="256096"/>
          </a:xfrm>
          <a:prstGeom prst="rect">
            <a:avLst/>
          </a:prstGeom>
          <a:noFill/>
        </p:spPr>
        <p:txBody>
          <a:bodyPr wrap="none" lIns="0" tIns="0" rIns="0" bIns="0" rtlCol="0">
            <a:spAutoFit/>
          </a:bodyPr>
          <a:lstStyle/>
          <a:p>
            <a:pPr>
              <a:lnSpc>
                <a:spcPct val="104000"/>
              </a:lnSpc>
            </a:pPr>
            <a:r>
              <a:rPr lang="da-DK" sz="1600" b="1" i="1" dirty="0" smtClean="0">
                <a:solidFill>
                  <a:schemeClr val="accent1"/>
                </a:solidFill>
              </a:rPr>
              <a:t>‘</a:t>
            </a:r>
            <a:r>
              <a:rPr lang="da-DK" sz="1600" b="1" i="1" dirty="0" err="1" smtClean="0">
                <a:solidFill>
                  <a:schemeClr val="accent1"/>
                </a:solidFill>
              </a:rPr>
              <a:t>Remains</a:t>
            </a:r>
            <a:r>
              <a:rPr lang="da-DK" sz="1600" b="1" i="1" dirty="0" smtClean="0">
                <a:solidFill>
                  <a:schemeClr val="accent1"/>
                </a:solidFill>
              </a:rPr>
              <a:t> to </a:t>
            </a:r>
            <a:r>
              <a:rPr lang="da-DK" sz="1600" b="1" i="1" dirty="0" err="1" smtClean="0">
                <a:solidFill>
                  <a:schemeClr val="accent1"/>
                </a:solidFill>
              </a:rPr>
              <a:t>be</a:t>
            </a:r>
            <a:r>
              <a:rPr lang="da-DK" sz="1600" b="1" i="1" dirty="0" smtClean="0">
                <a:solidFill>
                  <a:schemeClr val="accent1"/>
                </a:solidFill>
              </a:rPr>
              <a:t> </a:t>
            </a:r>
            <a:r>
              <a:rPr lang="da-DK" sz="1600" b="1" i="1" dirty="0" err="1" smtClean="0">
                <a:solidFill>
                  <a:schemeClr val="accent1"/>
                </a:solidFill>
              </a:rPr>
              <a:t>seen</a:t>
            </a:r>
            <a:r>
              <a:rPr lang="da-DK" sz="1600" b="1" i="1" dirty="0" smtClean="0">
                <a:solidFill>
                  <a:schemeClr val="accent1"/>
                </a:solidFill>
              </a:rPr>
              <a:t>!’</a:t>
            </a:r>
          </a:p>
        </p:txBody>
      </p:sp>
    </p:spTree>
    <p:extLst>
      <p:ext uri="{BB962C8B-B14F-4D97-AF65-F5344CB8AC3E}">
        <p14:creationId xmlns:p14="http://schemas.microsoft.com/office/powerpoint/2010/main" val="369812737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dato 1"/>
          <p:cNvSpPr>
            <a:spLocks noGrp="1"/>
          </p:cNvSpPr>
          <p:nvPr>
            <p:ph type="dt" sz="half" idx="10"/>
          </p:nvPr>
        </p:nvSpPr>
        <p:spPr/>
        <p:txBody>
          <a:bodyPr/>
          <a:lstStyle/>
          <a:p>
            <a:endParaRPr lang="en-GB" dirty="0"/>
          </a:p>
        </p:txBody>
      </p:sp>
      <p:sp>
        <p:nvSpPr>
          <p:cNvPr id="5" name="Titel 1"/>
          <p:cNvSpPr txBox="1">
            <a:spLocks/>
          </p:cNvSpPr>
          <p:nvPr/>
        </p:nvSpPr>
        <p:spPr>
          <a:xfrm>
            <a:off x="1813994" y="1165645"/>
            <a:ext cx="8172455" cy="841638"/>
          </a:xfrm>
          <a:prstGeom prst="rect">
            <a:avLst/>
          </a:prstGeom>
        </p:spPr>
        <p:txBody>
          <a:bodyPr vert="horz" lIns="0" tIns="0" rIns="0" bIns="0" rtlCol="0" anchor="b" anchorCtr="0">
            <a:noAutofit/>
          </a:bodyPr>
          <a:lstStyle>
            <a:lvl1pPr algn="l" defTabSz="685800" rtl="0" eaLnBrk="1" latinLnBrk="0" hangingPunct="1">
              <a:lnSpc>
                <a:spcPct val="80000"/>
              </a:lnSpc>
              <a:spcBef>
                <a:spcPct val="0"/>
              </a:spcBef>
              <a:buNone/>
              <a:defRPr sz="5000" b="0" kern="1200" cap="all" spc="-100" baseline="0">
                <a:solidFill>
                  <a:srgbClr val="003B7A"/>
                </a:solidFill>
                <a:latin typeface="Arial Black" panose="020B0A04020102020204" pitchFamily="34" charset="0"/>
                <a:ea typeface="+mj-ea"/>
                <a:cs typeface="+mj-cs"/>
              </a:defRPr>
            </a:lvl1pPr>
          </a:lstStyle>
          <a:p>
            <a:r>
              <a:rPr lang="da-DK" sz="2400" dirty="0"/>
              <a:t>Målepunkt </a:t>
            </a:r>
            <a:r>
              <a:rPr lang="da-DK" sz="2400" dirty="0" smtClean="0"/>
              <a:t>2: evne til at stimulere innovation og nytænkning</a:t>
            </a:r>
            <a:endParaRPr lang="da-DK" sz="2400" cap="none" dirty="0">
              <a:solidFill>
                <a:schemeClr val="accent2">
                  <a:lumMod val="75000"/>
                </a:schemeClr>
              </a:solidFill>
            </a:endParaRPr>
          </a:p>
        </p:txBody>
      </p:sp>
      <p:sp>
        <p:nvSpPr>
          <p:cNvPr id="25" name="Rounded Rectangle 21"/>
          <p:cNvSpPr/>
          <p:nvPr/>
        </p:nvSpPr>
        <p:spPr bwMode="ltGray">
          <a:xfrm>
            <a:off x="4281054" y="2380765"/>
            <a:ext cx="6928452" cy="833694"/>
          </a:xfrm>
          <a:prstGeom prst="roundRect">
            <a:avLst/>
          </a:prstGeom>
          <a:noFill/>
          <a:ln w="3175"/>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a-DK" b="1" dirty="0" smtClean="0">
                <a:solidFill>
                  <a:schemeClr val="accent1">
                    <a:lumMod val="75000"/>
                  </a:schemeClr>
                </a:solidFill>
                <a:latin typeface="Georgia" pitchFamily="18" charset="0"/>
              </a:rPr>
              <a:t>…stimulerer innovation og nytænkning i kommunale</a:t>
            </a:r>
          </a:p>
          <a:p>
            <a:r>
              <a:rPr lang="da-DK" b="1" dirty="0" smtClean="0">
                <a:solidFill>
                  <a:schemeClr val="accent1">
                    <a:lumMod val="75000"/>
                  </a:schemeClr>
                </a:solidFill>
                <a:latin typeface="Georgia" pitchFamily="18" charset="0"/>
              </a:rPr>
              <a:t> it-løsninger</a:t>
            </a:r>
            <a:endParaRPr lang="da-DK" b="1" dirty="0">
              <a:solidFill>
                <a:schemeClr val="accent1">
                  <a:lumMod val="75000"/>
                </a:schemeClr>
              </a:solidFill>
              <a:latin typeface="Georgia" pitchFamily="18" charset="0"/>
            </a:endParaRPr>
          </a:p>
        </p:txBody>
      </p:sp>
      <p:sp>
        <p:nvSpPr>
          <p:cNvPr id="3" name="Tekstfelt 2"/>
          <p:cNvSpPr txBox="1"/>
          <p:nvPr/>
        </p:nvSpPr>
        <p:spPr>
          <a:xfrm>
            <a:off x="2064374" y="2237314"/>
            <a:ext cx="1846659" cy="1152303"/>
          </a:xfrm>
          <a:prstGeom prst="rect">
            <a:avLst/>
          </a:prstGeom>
          <a:noFill/>
        </p:spPr>
        <p:txBody>
          <a:bodyPr wrap="none" lIns="0" tIns="0" rIns="0" bIns="0" rtlCol="0">
            <a:spAutoFit/>
          </a:bodyPr>
          <a:lstStyle/>
          <a:p>
            <a:pPr>
              <a:lnSpc>
                <a:spcPct val="104000"/>
              </a:lnSpc>
            </a:pPr>
            <a:r>
              <a:rPr lang="da-DK" sz="7200" b="1" dirty="0" smtClean="0">
                <a:solidFill>
                  <a:schemeClr val="accent1">
                    <a:lumMod val="75000"/>
                  </a:schemeClr>
                </a:solidFill>
              </a:rPr>
              <a:t>53%</a:t>
            </a:r>
          </a:p>
        </p:txBody>
      </p:sp>
      <p:sp>
        <p:nvSpPr>
          <p:cNvPr id="4" name="Tekstfelt 3"/>
          <p:cNvSpPr txBox="1"/>
          <p:nvPr/>
        </p:nvSpPr>
        <p:spPr>
          <a:xfrm>
            <a:off x="1590838" y="3582013"/>
            <a:ext cx="9967344" cy="256096"/>
          </a:xfrm>
          <a:prstGeom prst="rect">
            <a:avLst/>
          </a:prstGeom>
          <a:noFill/>
        </p:spPr>
        <p:txBody>
          <a:bodyPr wrap="none" lIns="0" tIns="0" rIns="0" bIns="0" rtlCol="0">
            <a:spAutoFit/>
          </a:bodyPr>
          <a:lstStyle/>
          <a:p>
            <a:pPr>
              <a:lnSpc>
                <a:spcPct val="104000"/>
              </a:lnSpc>
            </a:pPr>
            <a:r>
              <a:rPr lang="da-DK" sz="1600" b="1" i="1" dirty="0" smtClean="0">
                <a:solidFill>
                  <a:schemeClr val="accent1"/>
                </a:solidFill>
              </a:rPr>
              <a:t>‘Rammearkitekturen har bevirket et fornyet fokus på at tage ejerskab til arkitektur, proces og udvikling’</a:t>
            </a:r>
          </a:p>
        </p:txBody>
      </p:sp>
      <p:sp>
        <p:nvSpPr>
          <p:cNvPr id="36" name="Tekstfelt 35"/>
          <p:cNvSpPr txBox="1"/>
          <p:nvPr/>
        </p:nvSpPr>
        <p:spPr>
          <a:xfrm>
            <a:off x="1869702" y="3889791"/>
            <a:ext cx="7453964" cy="256096"/>
          </a:xfrm>
          <a:prstGeom prst="rect">
            <a:avLst/>
          </a:prstGeom>
          <a:noFill/>
        </p:spPr>
        <p:txBody>
          <a:bodyPr wrap="none" lIns="0" tIns="0" rIns="0" bIns="0" rtlCol="0">
            <a:spAutoFit/>
          </a:bodyPr>
          <a:lstStyle/>
          <a:p>
            <a:pPr>
              <a:lnSpc>
                <a:spcPct val="104000"/>
              </a:lnSpc>
            </a:pPr>
            <a:r>
              <a:rPr lang="da-DK" sz="1600" b="1" i="1" dirty="0" smtClean="0">
                <a:solidFill>
                  <a:schemeClr val="accent1"/>
                </a:solidFill>
              </a:rPr>
              <a:t>‘Hjemtagelse af ansvaret for arkitekturen og sammenhæng er sund og rigtig’</a:t>
            </a:r>
          </a:p>
        </p:txBody>
      </p:sp>
      <p:sp>
        <p:nvSpPr>
          <p:cNvPr id="37" name="Tekstfelt 36"/>
          <p:cNvSpPr txBox="1"/>
          <p:nvPr/>
        </p:nvSpPr>
        <p:spPr>
          <a:xfrm>
            <a:off x="1908176" y="4812836"/>
            <a:ext cx="7319311" cy="256096"/>
          </a:xfrm>
          <a:prstGeom prst="rect">
            <a:avLst/>
          </a:prstGeom>
          <a:noFill/>
        </p:spPr>
        <p:txBody>
          <a:bodyPr wrap="none" lIns="0" tIns="0" rIns="0" bIns="0" rtlCol="0">
            <a:spAutoFit/>
          </a:bodyPr>
          <a:lstStyle/>
          <a:p>
            <a:pPr>
              <a:lnSpc>
                <a:spcPct val="104000"/>
              </a:lnSpc>
            </a:pPr>
            <a:r>
              <a:rPr lang="da-DK" sz="1600" b="1" i="1" dirty="0" smtClean="0">
                <a:solidFill>
                  <a:schemeClr val="accent1"/>
                </a:solidFill>
              </a:rPr>
              <a:t>‘Rammearkitekturen gør det lettere og billigere at skabe løsninger på tværs’</a:t>
            </a:r>
          </a:p>
        </p:txBody>
      </p:sp>
      <p:sp>
        <p:nvSpPr>
          <p:cNvPr id="11" name="Tekstfelt 10"/>
          <p:cNvSpPr txBox="1"/>
          <p:nvPr/>
        </p:nvSpPr>
        <p:spPr>
          <a:xfrm>
            <a:off x="1736790" y="4237661"/>
            <a:ext cx="9486571" cy="512191"/>
          </a:xfrm>
          <a:prstGeom prst="rect">
            <a:avLst/>
          </a:prstGeom>
          <a:noFill/>
        </p:spPr>
        <p:txBody>
          <a:bodyPr wrap="none" lIns="0" tIns="0" rIns="0" bIns="0" rtlCol="0">
            <a:spAutoFit/>
          </a:bodyPr>
          <a:lstStyle/>
          <a:p>
            <a:pPr>
              <a:lnSpc>
                <a:spcPct val="104000"/>
              </a:lnSpc>
            </a:pPr>
            <a:r>
              <a:rPr lang="da-DK" sz="1600" b="1" i="1" dirty="0" smtClean="0">
                <a:solidFill>
                  <a:schemeClr val="accent1"/>
                </a:solidFill>
              </a:rPr>
              <a:t>‘Den gør det nemmere i forhold til sammenstilling af data mellem systemer og derved nytænkning</a:t>
            </a:r>
          </a:p>
          <a:p>
            <a:pPr>
              <a:lnSpc>
                <a:spcPct val="104000"/>
              </a:lnSpc>
            </a:pPr>
            <a:r>
              <a:rPr lang="da-DK" sz="1600" b="1" i="1" dirty="0">
                <a:solidFill>
                  <a:schemeClr val="accent1"/>
                </a:solidFill>
              </a:rPr>
              <a:t>a</a:t>
            </a:r>
            <a:r>
              <a:rPr lang="da-DK" sz="1600" b="1" i="1" dirty="0" smtClean="0">
                <a:solidFill>
                  <a:schemeClr val="accent1"/>
                </a:solidFill>
              </a:rPr>
              <a:t>f opgaveløsningen’</a:t>
            </a:r>
          </a:p>
        </p:txBody>
      </p:sp>
      <p:sp>
        <p:nvSpPr>
          <p:cNvPr id="12" name="Tekstfelt 11"/>
          <p:cNvSpPr txBox="1"/>
          <p:nvPr/>
        </p:nvSpPr>
        <p:spPr>
          <a:xfrm>
            <a:off x="2181325" y="5131916"/>
            <a:ext cx="4507644" cy="256096"/>
          </a:xfrm>
          <a:prstGeom prst="rect">
            <a:avLst/>
          </a:prstGeom>
          <a:noFill/>
        </p:spPr>
        <p:txBody>
          <a:bodyPr wrap="none" lIns="0" tIns="0" rIns="0" bIns="0" rtlCol="0">
            <a:spAutoFit/>
          </a:bodyPr>
          <a:lstStyle/>
          <a:p>
            <a:pPr>
              <a:lnSpc>
                <a:spcPct val="104000"/>
              </a:lnSpc>
            </a:pPr>
            <a:r>
              <a:rPr lang="da-DK" sz="1600" b="1" i="1" dirty="0" smtClean="0">
                <a:solidFill>
                  <a:schemeClr val="accent1"/>
                </a:solidFill>
              </a:rPr>
              <a:t>‘Fælles udgangspunkt gør nytænkning lettere’</a:t>
            </a:r>
          </a:p>
        </p:txBody>
      </p:sp>
      <p:sp>
        <p:nvSpPr>
          <p:cNvPr id="13" name="Tekstfelt 12"/>
          <p:cNvSpPr txBox="1"/>
          <p:nvPr/>
        </p:nvSpPr>
        <p:spPr>
          <a:xfrm>
            <a:off x="1736790" y="5921799"/>
            <a:ext cx="9941824" cy="256096"/>
          </a:xfrm>
          <a:prstGeom prst="rect">
            <a:avLst/>
          </a:prstGeom>
          <a:noFill/>
        </p:spPr>
        <p:txBody>
          <a:bodyPr wrap="none" lIns="0" tIns="0" rIns="0" bIns="0" rtlCol="0">
            <a:spAutoFit/>
          </a:bodyPr>
          <a:lstStyle/>
          <a:p>
            <a:pPr>
              <a:lnSpc>
                <a:spcPct val="104000"/>
              </a:lnSpc>
            </a:pPr>
            <a:r>
              <a:rPr lang="da-DK" sz="1600" b="1" i="1" dirty="0" smtClean="0">
                <a:solidFill>
                  <a:schemeClr val="accent1"/>
                </a:solidFill>
              </a:rPr>
              <a:t>‘Rammearkitekturen er utrolig nørdet , og det gør den svær at udbrede i den kommunale organisation’</a:t>
            </a:r>
          </a:p>
        </p:txBody>
      </p:sp>
      <p:sp>
        <p:nvSpPr>
          <p:cNvPr id="14" name="Tekstfelt 13"/>
          <p:cNvSpPr txBox="1"/>
          <p:nvPr/>
        </p:nvSpPr>
        <p:spPr>
          <a:xfrm>
            <a:off x="2064374" y="6240879"/>
            <a:ext cx="8087022" cy="256096"/>
          </a:xfrm>
          <a:prstGeom prst="rect">
            <a:avLst/>
          </a:prstGeom>
          <a:noFill/>
        </p:spPr>
        <p:txBody>
          <a:bodyPr wrap="none" lIns="0" tIns="0" rIns="0" bIns="0" rtlCol="0">
            <a:spAutoFit/>
          </a:bodyPr>
          <a:lstStyle/>
          <a:p>
            <a:pPr>
              <a:lnSpc>
                <a:spcPct val="104000"/>
              </a:lnSpc>
            </a:pPr>
            <a:r>
              <a:rPr lang="da-DK" sz="1600" b="1" i="1" dirty="0" smtClean="0">
                <a:solidFill>
                  <a:schemeClr val="accent1"/>
                </a:solidFill>
              </a:rPr>
              <a:t>‘Der er brug for at rammearkitekturen får bedre forklaringer, måske af flere slags…’</a:t>
            </a:r>
          </a:p>
        </p:txBody>
      </p:sp>
    </p:spTree>
    <p:extLst>
      <p:ext uri="{BB962C8B-B14F-4D97-AF65-F5344CB8AC3E}">
        <p14:creationId xmlns:p14="http://schemas.microsoft.com/office/powerpoint/2010/main" val="377731456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dato 1"/>
          <p:cNvSpPr>
            <a:spLocks noGrp="1"/>
          </p:cNvSpPr>
          <p:nvPr>
            <p:ph type="dt" sz="half" idx="10"/>
          </p:nvPr>
        </p:nvSpPr>
        <p:spPr/>
        <p:txBody>
          <a:bodyPr/>
          <a:lstStyle/>
          <a:p>
            <a:r>
              <a:rPr lang="da-DK" dirty="0" smtClean="0"/>
              <a:t>’</a:t>
            </a:r>
            <a:endParaRPr lang="en-GB" dirty="0"/>
          </a:p>
        </p:txBody>
      </p:sp>
      <p:sp>
        <p:nvSpPr>
          <p:cNvPr id="5" name="Titel 1"/>
          <p:cNvSpPr txBox="1">
            <a:spLocks/>
          </p:cNvSpPr>
          <p:nvPr/>
        </p:nvSpPr>
        <p:spPr>
          <a:xfrm>
            <a:off x="1813994" y="1165645"/>
            <a:ext cx="8172455" cy="841638"/>
          </a:xfrm>
          <a:prstGeom prst="rect">
            <a:avLst/>
          </a:prstGeom>
        </p:spPr>
        <p:txBody>
          <a:bodyPr vert="horz" lIns="0" tIns="0" rIns="0" bIns="0" rtlCol="0" anchor="b" anchorCtr="0">
            <a:noAutofit/>
          </a:bodyPr>
          <a:lstStyle>
            <a:lvl1pPr algn="l" defTabSz="685800" rtl="0" eaLnBrk="1" latinLnBrk="0" hangingPunct="1">
              <a:lnSpc>
                <a:spcPct val="80000"/>
              </a:lnSpc>
              <a:spcBef>
                <a:spcPct val="0"/>
              </a:spcBef>
              <a:buNone/>
              <a:defRPr sz="5000" b="0" kern="1200" cap="all" spc="-100" baseline="0">
                <a:solidFill>
                  <a:srgbClr val="003B7A"/>
                </a:solidFill>
                <a:latin typeface="Arial Black" panose="020B0A04020102020204" pitchFamily="34" charset="0"/>
                <a:ea typeface="+mj-ea"/>
                <a:cs typeface="+mj-cs"/>
              </a:defRPr>
            </a:lvl1pPr>
          </a:lstStyle>
          <a:p>
            <a:r>
              <a:rPr lang="da-DK" sz="2400" dirty="0"/>
              <a:t>Målepunkt </a:t>
            </a:r>
            <a:r>
              <a:rPr lang="da-DK" sz="2400" dirty="0" smtClean="0"/>
              <a:t>3: åbnet konkurrence på det kommunale it-marked</a:t>
            </a:r>
            <a:endParaRPr lang="da-DK" sz="2400" cap="none" dirty="0">
              <a:solidFill>
                <a:schemeClr val="accent2">
                  <a:lumMod val="75000"/>
                </a:schemeClr>
              </a:solidFill>
            </a:endParaRPr>
          </a:p>
        </p:txBody>
      </p:sp>
      <p:sp>
        <p:nvSpPr>
          <p:cNvPr id="25" name="Rounded Rectangle 21"/>
          <p:cNvSpPr/>
          <p:nvPr/>
        </p:nvSpPr>
        <p:spPr bwMode="ltGray">
          <a:xfrm>
            <a:off x="3809999" y="2391404"/>
            <a:ext cx="7439891" cy="833694"/>
          </a:xfrm>
          <a:prstGeom prst="roundRect">
            <a:avLst/>
          </a:prstGeom>
          <a:noFill/>
          <a:ln w="3175"/>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a-DK" b="1" dirty="0" smtClean="0">
                <a:solidFill>
                  <a:schemeClr val="accent1">
                    <a:lumMod val="75000"/>
                  </a:schemeClr>
                </a:solidFill>
                <a:latin typeface="Georgia" pitchFamily="18" charset="0"/>
              </a:rPr>
              <a:t>…øger konkurrencen/åbnet markedet på det kommunale IT-marked </a:t>
            </a:r>
            <a:endParaRPr lang="da-DK" b="1" dirty="0">
              <a:solidFill>
                <a:schemeClr val="accent1">
                  <a:lumMod val="75000"/>
                </a:schemeClr>
              </a:solidFill>
              <a:latin typeface="Georgia" pitchFamily="18" charset="0"/>
            </a:endParaRPr>
          </a:p>
        </p:txBody>
      </p:sp>
      <p:sp>
        <p:nvSpPr>
          <p:cNvPr id="3" name="Tekstfelt 2"/>
          <p:cNvSpPr txBox="1"/>
          <p:nvPr/>
        </p:nvSpPr>
        <p:spPr>
          <a:xfrm>
            <a:off x="1813994" y="2319740"/>
            <a:ext cx="1846659" cy="1152303"/>
          </a:xfrm>
          <a:prstGeom prst="rect">
            <a:avLst/>
          </a:prstGeom>
          <a:noFill/>
        </p:spPr>
        <p:txBody>
          <a:bodyPr wrap="none" lIns="0" tIns="0" rIns="0" bIns="0" rtlCol="0">
            <a:spAutoFit/>
          </a:bodyPr>
          <a:lstStyle/>
          <a:p>
            <a:pPr>
              <a:lnSpc>
                <a:spcPct val="104000"/>
              </a:lnSpc>
            </a:pPr>
            <a:r>
              <a:rPr lang="da-DK" sz="7200" b="1" dirty="0" smtClean="0">
                <a:solidFill>
                  <a:schemeClr val="accent1">
                    <a:lumMod val="75000"/>
                  </a:schemeClr>
                </a:solidFill>
              </a:rPr>
              <a:t>75%</a:t>
            </a:r>
          </a:p>
        </p:txBody>
      </p:sp>
      <p:sp>
        <p:nvSpPr>
          <p:cNvPr id="34" name="Rounded Rectangle 21"/>
          <p:cNvSpPr/>
          <p:nvPr/>
        </p:nvSpPr>
        <p:spPr bwMode="ltGray">
          <a:xfrm>
            <a:off x="3809998" y="3587941"/>
            <a:ext cx="6653285" cy="833694"/>
          </a:xfrm>
          <a:prstGeom prst="roundRect">
            <a:avLst/>
          </a:prstGeom>
          <a:noFill/>
          <a:ln w="3175"/>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a-DK" b="1" dirty="0" smtClean="0">
                <a:solidFill>
                  <a:schemeClr val="accent1">
                    <a:lumMod val="75000"/>
                  </a:schemeClr>
                </a:solidFill>
                <a:latin typeface="Georgia" pitchFamily="18" charset="0"/>
              </a:rPr>
              <a:t>…gør det lettere for leverandører at komme ind på det kommunale IT-marked</a:t>
            </a:r>
            <a:endParaRPr lang="da-DK" b="1" dirty="0">
              <a:solidFill>
                <a:schemeClr val="accent1">
                  <a:lumMod val="75000"/>
                </a:schemeClr>
              </a:solidFill>
              <a:latin typeface="Georgia" pitchFamily="18" charset="0"/>
            </a:endParaRPr>
          </a:p>
        </p:txBody>
      </p:sp>
      <p:sp>
        <p:nvSpPr>
          <p:cNvPr id="35" name="Tekstfelt 34"/>
          <p:cNvSpPr txBox="1"/>
          <p:nvPr/>
        </p:nvSpPr>
        <p:spPr>
          <a:xfrm>
            <a:off x="1888667" y="3467601"/>
            <a:ext cx="1846659" cy="1152303"/>
          </a:xfrm>
          <a:prstGeom prst="rect">
            <a:avLst/>
          </a:prstGeom>
          <a:noFill/>
        </p:spPr>
        <p:txBody>
          <a:bodyPr wrap="none" lIns="0" tIns="0" rIns="0" bIns="0" rtlCol="0">
            <a:spAutoFit/>
          </a:bodyPr>
          <a:lstStyle/>
          <a:p>
            <a:pPr>
              <a:lnSpc>
                <a:spcPct val="104000"/>
              </a:lnSpc>
            </a:pPr>
            <a:r>
              <a:rPr lang="da-DK" sz="7200" b="1" dirty="0" smtClean="0">
                <a:solidFill>
                  <a:schemeClr val="accent1">
                    <a:lumMod val="75000"/>
                  </a:schemeClr>
                </a:solidFill>
              </a:rPr>
              <a:t>64%</a:t>
            </a:r>
          </a:p>
        </p:txBody>
      </p:sp>
      <p:sp>
        <p:nvSpPr>
          <p:cNvPr id="4" name="Tekstfelt 3"/>
          <p:cNvSpPr txBox="1"/>
          <p:nvPr/>
        </p:nvSpPr>
        <p:spPr>
          <a:xfrm>
            <a:off x="1855715" y="4587453"/>
            <a:ext cx="5695470" cy="256096"/>
          </a:xfrm>
          <a:prstGeom prst="rect">
            <a:avLst/>
          </a:prstGeom>
          <a:noFill/>
        </p:spPr>
        <p:txBody>
          <a:bodyPr wrap="none" lIns="0" tIns="0" rIns="0" bIns="0" rtlCol="0">
            <a:spAutoFit/>
          </a:bodyPr>
          <a:lstStyle/>
          <a:p>
            <a:pPr>
              <a:lnSpc>
                <a:spcPct val="104000"/>
              </a:lnSpc>
            </a:pPr>
            <a:r>
              <a:rPr lang="da-DK" sz="1600" b="1" i="1" dirty="0" smtClean="0">
                <a:solidFill>
                  <a:schemeClr val="accent1"/>
                </a:solidFill>
              </a:rPr>
              <a:t>‘Der er en mere åben dialog om muligheder for datadeling’</a:t>
            </a:r>
          </a:p>
        </p:txBody>
      </p:sp>
      <p:sp>
        <p:nvSpPr>
          <p:cNvPr id="36" name="Tekstfelt 35"/>
          <p:cNvSpPr txBox="1"/>
          <p:nvPr/>
        </p:nvSpPr>
        <p:spPr>
          <a:xfrm>
            <a:off x="2280843" y="4949694"/>
            <a:ext cx="8370753" cy="512191"/>
          </a:xfrm>
          <a:prstGeom prst="rect">
            <a:avLst/>
          </a:prstGeom>
          <a:noFill/>
        </p:spPr>
        <p:txBody>
          <a:bodyPr wrap="none" lIns="0" tIns="0" rIns="0" bIns="0" rtlCol="0">
            <a:spAutoFit/>
          </a:bodyPr>
          <a:lstStyle/>
          <a:p>
            <a:pPr>
              <a:lnSpc>
                <a:spcPct val="104000"/>
              </a:lnSpc>
            </a:pPr>
            <a:r>
              <a:rPr lang="da-DK" sz="1600" b="1" i="1" dirty="0" smtClean="0">
                <a:solidFill>
                  <a:schemeClr val="accent1"/>
                </a:solidFill>
              </a:rPr>
              <a:t>‘Basale elementer, komponenter og data stilles lige til rådighed for alle leverandører (i </a:t>
            </a:r>
          </a:p>
          <a:p>
            <a:pPr>
              <a:lnSpc>
                <a:spcPct val="104000"/>
              </a:lnSpc>
            </a:pPr>
            <a:r>
              <a:rPr lang="da-DK" sz="1600" b="1" i="1" dirty="0" smtClean="0">
                <a:solidFill>
                  <a:schemeClr val="accent1"/>
                </a:solidFill>
              </a:rPr>
              <a:t>modsætning til før). Det øger konkurrencen og åbner markedet’</a:t>
            </a:r>
          </a:p>
        </p:txBody>
      </p:sp>
      <p:sp>
        <p:nvSpPr>
          <p:cNvPr id="11" name="Tekstfelt 10"/>
          <p:cNvSpPr txBox="1"/>
          <p:nvPr/>
        </p:nvSpPr>
        <p:spPr>
          <a:xfrm>
            <a:off x="1875220" y="5568031"/>
            <a:ext cx="9182001" cy="512191"/>
          </a:xfrm>
          <a:prstGeom prst="rect">
            <a:avLst/>
          </a:prstGeom>
          <a:noFill/>
        </p:spPr>
        <p:txBody>
          <a:bodyPr wrap="none" lIns="0" tIns="0" rIns="0" bIns="0" rtlCol="0">
            <a:spAutoFit/>
          </a:bodyPr>
          <a:lstStyle/>
          <a:p>
            <a:pPr>
              <a:lnSpc>
                <a:spcPct val="104000"/>
              </a:lnSpc>
            </a:pPr>
            <a:r>
              <a:rPr lang="da-DK" sz="1600" b="1" i="1" dirty="0" smtClean="0">
                <a:solidFill>
                  <a:schemeClr val="accent1"/>
                </a:solidFill>
              </a:rPr>
              <a:t>‘En ny leverandør skal integrere op i mod en fælles RA-komponent og ikke mod konkurrentens</a:t>
            </a:r>
          </a:p>
          <a:p>
            <a:pPr>
              <a:lnSpc>
                <a:spcPct val="104000"/>
              </a:lnSpc>
            </a:pPr>
            <a:r>
              <a:rPr lang="da-DK" sz="1600" b="1" i="1" dirty="0" smtClean="0">
                <a:solidFill>
                  <a:schemeClr val="accent1"/>
                </a:solidFill>
              </a:rPr>
              <a:t>IT system’</a:t>
            </a:r>
          </a:p>
        </p:txBody>
      </p:sp>
    </p:spTree>
    <p:extLst>
      <p:ext uri="{BB962C8B-B14F-4D97-AF65-F5344CB8AC3E}">
        <p14:creationId xmlns:p14="http://schemas.microsoft.com/office/powerpoint/2010/main" val="214224647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dato 1"/>
          <p:cNvSpPr>
            <a:spLocks noGrp="1"/>
          </p:cNvSpPr>
          <p:nvPr>
            <p:ph type="dt" sz="half" idx="10"/>
          </p:nvPr>
        </p:nvSpPr>
        <p:spPr/>
        <p:txBody>
          <a:bodyPr/>
          <a:lstStyle/>
          <a:p>
            <a:endParaRPr lang="en-GB" dirty="0"/>
          </a:p>
        </p:txBody>
      </p:sp>
      <p:sp>
        <p:nvSpPr>
          <p:cNvPr id="5" name="Titel 1"/>
          <p:cNvSpPr txBox="1">
            <a:spLocks/>
          </p:cNvSpPr>
          <p:nvPr/>
        </p:nvSpPr>
        <p:spPr>
          <a:xfrm>
            <a:off x="1813994" y="1165645"/>
            <a:ext cx="8172455" cy="841638"/>
          </a:xfrm>
          <a:prstGeom prst="rect">
            <a:avLst/>
          </a:prstGeom>
        </p:spPr>
        <p:txBody>
          <a:bodyPr vert="horz" lIns="0" tIns="0" rIns="0" bIns="0" rtlCol="0" anchor="b" anchorCtr="0">
            <a:noAutofit/>
          </a:bodyPr>
          <a:lstStyle>
            <a:lvl1pPr algn="l" defTabSz="685800" rtl="0" eaLnBrk="1" latinLnBrk="0" hangingPunct="1">
              <a:lnSpc>
                <a:spcPct val="80000"/>
              </a:lnSpc>
              <a:spcBef>
                <a:spcPct val="0"/>
              </a:spcBef>
              <a:buNone/>
              <a:defRPr sz="5000" b="0" kern="1200" cap="all" spc="-100" baseline="0">
                <a:solidFill>
                  <a:srgbClr val="003B7A"/>
                </a:solidFill>
                <a:latin typeface="Arial Black" panose="020B0A04020102020204" pitchFamily="34" charset="0"/>
                <a:ea typeface="+mj-ea"/>
                <a:cs typeface="+mj-cs"/>
              </a:defRPr>
            </a:lvl1pPr>
          </a:lstStyle>
          <a:p>
            <a:r>
              <a:rPr lang="da-DK" sz="2400" dirty="0"/>
              <a:t>Målepunkt </a:t>
            </a:r>
            <a:r>
              <a:rPr lang="da-DK" sz="2400" dirty="0" smtClean="0"/>
              <a:t>4: Kendskab til Ra overordnede indhold</a:t>
            </a:r>
            <a:endParaRPr lang="da-DK" sz="2400" cap="none" dirty="0">
              <a:solidFill>
                <a:schemeClr val="accent2">
                  <a:lumMod val="75000"/>
                </a:schemeClr>
              </a:solidFill>
            </a:endParaRPr>
          </a:p>
        </p:txBody>
      </p:sp>
      <p:sp>
        <p:nvSpPr>
          <p:cNvPr id="25" name="Rounded Rectangle 21"/>
          <p:cNvSpPr/>
          <p:nvPr/>
        </p:nvSpPr>
        <p:spPr bwMode="ltGray">
          <a:xfrm>
            <a:off x="3809999" y="2175604"/>
            <a:ext cx="7439891" cy="833694"/>
          </a:xfrm>
          <a:prstGeom prst="roundRect">
            <a:avLst/>
          </a:prstGeom>
          <a:noFill/>
          <a:ln w="3175"/>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a-DK" b="1" dirty="0" smtClean="0">
                <a:solidFill>
                  <a:schemeClr val="accent1">
                    <a:lumMod val="75000"/>
                  </a:schemeClr>
                </a:solidFill>
                <a:latin typeface="Georgia" pitchFamily="18" charset="0"/>
              </a:rPr>
              <a:t>Jeg kender til visionerne/arkitekturmålene bag den fælleskommunale rammearkitektur </a:t>
            </a:r>
            <a:endParaRPr lang="da-DK" b="1" dirty="0">
              <a:solidFill>
                <a:schemeClr val="accent1">
                  <a:lumMod val="75000"/>
                </a:schemeClr>
              </a:solidFill>
              <a:latin typeface="Georgia" pitchFamily="18" charset="0"/>
            </a:endParaRPr>
          </a:p>
        </p:txBody>
      </p:sp>
      <p:sp>
        <p:nvSpPr>
          <p:cNvPr id="3" name="Tekstfelt 2"/>
          <p:cNvSpPr txBox="1"/>
          <p:nvPr/>
        </p:nvSpPr>
        <p:spPr>
          <a:xfrm>
            <a:off x="1813994" y="2103940"/>
            <a:ext cx="1846659" cy="1152303"/>
          </a:xfrm>
          <a:prstGeom prst="rect">
            <a:avLst/>
          </a:prstGeom>
          <a:noFill/>
        </p:spPr>
        <p:txBody>
          <a:bodyPr wrap="none" lIns="0" tIns="0" rIns="0" bIns="0" rtlCol="0">
            <a:spAutoFit/>
          </a:bodyPr>
          <a:lstStyle/>
          <a:p>
            <a:pPr>
              <a:lnSpc>
                <a:spcPct val="104000"/>
              </a:lnSpc>
            </a:pPr>
            <a:r>
              <a:rPr lang="da-DK" sz="7200" b="1" dirty="0" smtClean="0">
                <a:solidFill>
                  <a:schemeClr val="accent1">
                    <a:lumMod val="75000"/>
                  </a:schemeClr>
                </a:solidFill>
              </a:rPr>
              <a:t>77%</a:t>
            </a:r>
          </a:p>
        </p:txBody>
      </p:sp>
      <p:sp>
        <p:nvSpPr>
          <p:cNvPr id="34" name="Rounded Rectangle 21"/>
          <p:cNvSpPr/>
          <p:nvPr/>
        </p:nvSpPr>
        <p:spPr bwMode="ltGray">
          <a:xfrm>
            <a:off x="3809998" y="3372141"/>
            <a:ext cx="6653285" cy="833694"/>
          </a:xfrm>
          <a:prstGeom prst="roundRect">
            <a:avLst/>
          </a:prstGeom>
          <a:noFill/>
          <a:ln w="3175"/>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a-DK" b="1" dirty="0" smtClean="0">
                <a:solidFill>
                  <a:schemeClr val="accent1">
                    <a:lumMod val="75000"/>
                  </a:schemeClr>
                </a:solidFill>
                <a:latin typeface="Georgia" pitchFamily="18" charset="0"/>
              </a:rPr>
              <a:t>Jeg kender til styringselementerne i den fælleskommunale rammearkitektur</a:t>
            </a:r>
            <a:endParaRPr lang="da-DK" b="1" dirty="0">
              <a:solidFill>
                <a:schemeClr val="accent1">
                  <a:lumMod val="75000"/>
                </a:schemeClr>
              </a:solidFill>
              <a:latin typeface="Georgia" pitchFamily="18" charset="0"/>
            </a:endParaRPr>
          </a:p>
        </p:txBody>
      </p:sp>
      <p:sp>
        <p:nvSpPr>
          <p:cNvPr id="35" name="Tekstfelt 34"/>
          <p:cNvSpPr txBox="1"/>
          <p:nvPr/>
        </p:nvSpPr>
        <p:spPr>
          <a:xfrm>
            <a:off x="1888667" y="3251801"/>
            <a:ext cx="1846659" cy="1074461"/>
          </a:xfrm>
          <a:prstGeom prst="rect">
            <a:avLst/>
          </a:prstGeom>
          <a:noFill/>
        </p:spPr>
        <p:txBody>
          <a:bodyPr wrap="none" lIns="0" tIns="0" rIns="0" bIns="0" rtlCol="0">
            <a:spAutoFit/>
          </a:bodyPr>
          <a:lstStyle/>
          <a:p>
            <a:pPr>
              <a:lnSpc>
                <a:spcPct val="104000"/>
              </a:lnSpc>
            </a:pPr>
            <a:r>
              <a:rPr lang="da-DK" sz="7200" b="1" dirty="0" smtClean="0">
                <a:solidFill>
                  <a:schemeClr val="accent1">
                    <a:lumMod val="75000"/>
                  </a:schemeClr>
                </a:solidFill>
              </a:rPr>
              <a:t>71%</a:t>
            </a:r>
          </a:p>
        </p:txBody>
      </p:sp>
      <p:sp>
        <p:nvSpPr>
          <p:cNvPr id="11" name="Rounded Rectangle 21"/>
          <p:cNvSpPr/>
          <p:nvPr/>
        </p:nvSpPr>
        <p:spPr bwMode="ltGray">
          <a:xfrm>
            <a:off x="3809999" y="4500761"/>
            <a:ext cx="7439891" cy="833694"/>
          </a:xfrm>
          <a:prstGeom prst="roundRect">
            <a:avLst/>
          </a:prstGeom>
          <a:noFill/>
          <a:ln w="3175"/>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a-DK" b="1" dirty="0" smtClean="0">
                <a:solidFill>
                  <a:schemeClr val="accent1">
                    <a:lumMod val="75000"/>
                  </a:schemeClr>
                </a:solidFill>
                <a:latin typeface="Georgia" pitchFamily="18" charset="0"/>
              </a:rPr>
              <a:t>Jeg kender til de logiske produkter i  den fælleskommunale rammearkitektur </a:t>
            </a:r>
            <a:endParaRPr lang="da-DK" b="1" dirty="0">
              <a:solidFill>
                <a:schemeClr val="accent1">
                  <a:lumMod val="75000"/>
                </a:schemeClr>
              </a:solidFill>
              <a:latin typeface="Georgia" pitchFamily="18" charset="0"/>
            </a:endParaRPr>
          </a:p>
        </p:txBody>
      </p:sp>
      <p:sp>
        <p:nvSpPr>
          <p:cNvPr id="12" name="Tekstfelt 11"/>
          <p:cNvSpPr txBox="1"/>
          <p:nvPr/>
        </p:nvSpPr>
        <p:spPr>
          <a:xfrm>
            <a:off x="1813994" y="4429097"/>
            <a:ext cx="1846659" cy="1074461"/>
          </a:xfrm>
          <a:prstGeom prst="rect">
            <a:avLst/>
          </a:prstGeom>
          <a:noFill/>
        </p:spPr>
        <p:txBody>
          <a:bodyPr wrap="none" lIns="0" tIns="0" rIns="0" bIns="0" rtlCol="0">
            <a:spAutoFit/>
          </a:bodyPr>
          <a:lstStyle/>
          <a:p>
            <a:pPr>
              <a:lnSpc>
                <a:spcPct val="104000"/>
              </a:lnSpc>
            </a:pPr>
            <a:r>
              <a:rPr lang="da-DK" sz="7200" b="1" dirty="0" smtClean="0">
                <a:solidFill>
                  <a:schemeClr val="accent1">
                    <a:lumMod val="75000"/>
                  </a:schemeClr>
                </a:solidFill>
              </a:rPr>
              <a:t>58%</a:t>
            </a:r>
          </a:p>
        </p:txBody>
      </p:sp>
      <p:sp>
        <p:nvSpPr>
          <p:cNvPr id="13" name="Rounded Rectangle 21"/>
          <p:cNvSpPr/>
          <p:nvPr/>
        </p:nvSpPr>
        <p:spPr bwMode="ltGray">
          <a:xfrm>
            <a:off x="3809998" y="5697298"/>
            <a:ext cx="6653285" cy="833694"/>
          </a:xfrm>
          <a:prstGeom prst="roundRect">
            <a:avLst/>
          </a:prstGeom>
          <a:noFill/>
          <a:ln w="3175"/>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a-DK" b="1" dirty="0" smtClean="0">
                <a:solidFill>
                  <a:schemeClr val="accent1">
                    <a:lumMod val="75000"/>
                  </a:schemeClr>
                </a:solidFill>
                <a:latin typeface="Georgia" pitchFamily="18" charset="0"/>
              </a:rPr>
              <a:t>Jeg kender til det fysiske lag i den fælleskommunale rammearkitektur til realisering af IT i kommunen</a:t>
            </a:r>
            <a:endParaRPr lang="da-DK" b="1" dirty="0">
              <a:solidFill>
                <a:schemeClr val="accent1">
                  <a:lumMod val="75000"/>
                </a:schemeClr>
              </a:solidFill>
              <a:latin typeface="Georgia" pitchFamily="18" charset="0"/>
            </a:endParaRPr>
          </a:p>
        </p:txBody>
      </p:sp>
      <p:sp>
        <p:nvSpPr>
          <p:cNvPr id="14" name="Tekstfelt 13"/>
          <p:cNvSpPr txBox="1"/>
          <p:nvPr/>
        </p:nvSpPr>
        <p:spPr>
          <a:xfrm>
            <a:off x="1888667" y="5576958"/>
            <a:ext cx="1846659" cy="1152303"/>
          </a:xfrm>
          <a:prstGeom prst="rect">
            <a:avLst/>
          </a:prstGeom>
          <a:noFill/>
        </p:spPr>
        <p:txBody>
          <a:bodyPr wrap="none" lIns="0" tIns="0" rIns="0" bIns="0" rtlCol="0">
            <a:spAutoFit/>
          </a:bodyPr>
          <a:lstStyle/>
          <a:p>
            <a:pPr>
              <a:lnSpc>
                <a:spcPct val="104000"/>
              </a:lnSpc>
            </a:pPr>
            <a:r>
              <a:rPr lang="da-DK" sz="7200" b="1" dirty="0" smtClean="0">
                <a:solidFill>
                  <a:schemeClr val="accent1">
                    <a:lumMod val="75000"/>
                  </a:schemeClr>
                </a:solidFill>
              </a:rPr>
              <a:t>58%</a:t>
            </a:r>
          </a:p>
        </p:txBody>
      </p:sp>
    </p:spTree>
    <p:extLst>
      <p:ext uri="{BB962C8B-B14F-4D97-AF65-F5344CB8AC3E}">
        <p14:creationId xmlns:p14="http://schemas.microsoft.com/office/powerpoint/2010/main" val="408495255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dato 1"/>
          <p:cNvSpPr>
            <a:spLocks noGrp="1"/>
          </p:cNvSpPr>
          <p:nvPr>
            <p:ph type="dt" sz="half" idx="10"/>
          </p:nvPr>
        </p:nvSpPr>
        <p:spPr/>
        <p:txBody>
          <a:bodyPr/>
          <a:lstStyle/>
          <a:p>
            <a:endParaRPr lang="en-GB" dirty="0"/>
          </a:p>
        </p:txBody>
      </p:sp>
      <p:sp>
        <p:nvSpPr>
          <p:cNvPr id="5" name="Titel 1"/>
          <p:cNvSpPr txBox="1">
            <a:spLocks/>
          </p:cNvSpPr>
          <p:nvPr/>
        </p:nvSpPr>
        <p:spPr>
          <a:xfrm>
            <a:off x="1813994" y="1165645"/>
            <a:ext cx="8172455" cy="841638"/>
          </a:xfrm>
          <a:prstGeom prst="rect">
            <a:avLst/>
          </a:prstGeom>
        </p:spPr>
        <p:txBody>
          <a:bodyPr vert="horz" lIns="0" tIns="0" rIns="0" bIns="0" rtlCol="0" anchor="b" anchorCtr="0">
            <a:noAutofit/>
          </a:bodyPr>
          <a:lstStyle>
            <a:lvl1pPr algn="l" defTabSz="685800" rtl="0" eaLnBrk="1" latinLnBrk="0" hangingPunct="1">
              <a:lnSpc>
                <a:spcPct val="80000"/>
              </a:lnSpc>
              <a:spcBef>
                <a:spcPct val="0"/>
              </a:spcBef>
              <a:buNone/>
              <a:defRPr sz="5000" b="0" kern="1200" cap="all" spc="-100" baseline="0">
                <a:solidFill>
                  <a:srgbClr val="003B7A"/>
                </a:solidFill>
                <a:latin typeface="Arial Black" panose="020B0A04020102020204" pitchFamily="34" charset="0"/>
                <a:ea typeface="+mj-ea"/>
                <a:cs typeface="+mj-cs"/>
              </a:defRPr>
            </a:lvl1pPr>
          </a:lstStyle>
          <a:p>
            <a:r>
              <a:rPr lang="da-DK" sz="2400" dirty="0"/>
              <a:t>Målepunkt 5</a:t>
            </a:r>
            <a:r>
              <a:rPr lang="da-DK" sz="2400" dirty="0" smtClean="0"/>
              <a:t>: videns- og informationssøgning om RA</a:t>
            </a:r>
            <a:endParaRPr lang="da-DK" sz="2400" cap="none" dirty="0">
              <a:solidFill>
                <a:schemeClr val="accent2">
                  <a:lumMod val="75000"/>
                </a:schemeClr>
              </a:solidFill>
            </a:endParaRPr>
          </a:p>
        </p:txBody>
      </p:sp>
      <p:sp>
        <p:nvSpPr>
          <p:cNvPr id="25" name="Rounded Rectangle 21"/>
          <p:cNvSpPr/>
          <p:nvPr/>
        </p:nvSpPr>
        <p:spPr bwMode="ltGray">
          <a:xfrm>
            <a:off x="4281054" y="2380765"/>
            <a:ext cx="6928452" cy="833694"/>
          </a:xfrm>
          <a:prstGeom prst="roundRect">
            <a:avLst/>
          </a:prstGeom>
          <a:noFill/>
          <a:ln w="3175"/>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a-DK" b="1" dirty="0" smtClean="0">
                <a:solidFill>
                  <a:schemeClr val="accent1">
                    <a:lumMod val="75000"/>
                  </a:schemeClr>
                </a:solidFill>
                <a:latin typeface="Georgia" pitchFamily="18" charset="0"/>
              </a:rPr>
              <a:t>Jeg er i stand til at finde den information, jeg eller min organisation har behov for </a:t>
            </a:r>
            <a:r>
              <a:rPr lang="da-DK" b="1" dirty="0" err="1" smtClean="0">
                <a:solidFill>
                  <a:schemeClr val="accent1">
                    <a:lumMod val="75000"/>
                  </a:schemeClr>
                </a:solidFill>
                <a:latin typeface="Georgia" pitchFamily="18" charset="0"/>
              </a:rPr>
              <a:t>ifm</a:t>
            </a:r>
            <a:r>
              <a:rPr lang="da-DK" b="1" dirty="0" smtClean="0">
                <a:solidFill>
                  <a:schemeClr val="accent1">
                    <a:lumMod val="75000"/>
                  </a:schemeClr>
                </a:solidFill>
                <a:latin typeface="Georgia" pitchFamily="18" charset="0"/>
              </a:rPr>
              <a:t> RA</a:t>
            </a:r>
            <a:endParaRPr lang="da-DK" b="1" dirty="0">
              <a:solidFill>
                <a:schemeClr val="accent1">
                  <a:lumMod val="75000"/>
                </a:schemeClr>
              </a:solidFill>
              <a:latin typeface="Georgia" pitchFamily="18" charset="0"/>
            </a:endParaRPr>
          </a:p>
        </p:txBody>
      </p:sp>
      <p:sp>
        <p:nvSpPr>
          <p:cNvPr id="3" name="Tekstfelt 2"/>
          <p:cNvSpPr txBox="1"/>
          <p:nvPr/>
        </p:nvSpPr>
        <p:spPr>
          <a:xfrm>
            <a:off x="2064374" y="2237314"/>
            <a:ext cx="1846659" cy="1152303"/>
          </a:xfrm>
          <a:prstGeom prst="rect">
            <a:avLst/>
          </a:prstGeom>
          <a:noFill/>
        </p:spPr>
        <p:txBody>
          <a:bodyPr wrap="none" lIns="0" tIns="0" rIns="0" bIns="0" rtlCol="0">
            <a:spAutoFit/>
          </a:bodyPr>
          <a:lstStyle/>
          <a:p>
            <a:pPr>
              <a:lnSpc>
                <a:spcPct val="104000"/>
              </a:lnSpc>
            </a:pPr>
            <a:r>
              <a:rPr lang="da-DK" sz="7200" b="1" dirty="0" smtClean="0">
                <a:solidFill>
                  <a:schemeClr val="accent1">
                    <a:lumMod val="75000"/>
                  </a:schemeClr>
                </a:solidFill>
              </a:rPr>
              <a:t>60%</a:t>
            </a:r>
          </a:p>
        </p:txBody>
      </p:sp>
      <p:sp>
        <p:nvSpPr>
          <p:cNvPr id="4" name="Tekstfelt 3"/>
          <p:cNvSpPr txBox="1"/>
          <p:nvPr/>
        </p:nvSpPr>
        <p:spPr>
          <a:xfrm>
            <a:off x="1813994" y="3704769"/>
            <a:ext cx="5599290" cy="256096"/>
          </a:xfrm>
          <a:prstGeom prst="rect">
            <a:avLst/>
          </a:prstGeom>
          <a:noFill/>
        </p:spPr>
        <p:txBody>
          <a:bodyPr wrap="none" lIns="0" tIns="0" rIns="0" bIns="0" rtlCol="0">
            <a:spAutoFit/>
          </a:bodyPr>
          <a:lstStyle/>
          <a:p>
            <a:pPr>
              <a:lnSpc>
                <a:spcPct val="104000"/>
              </a:lnSpc>
            </a:pPr>
            <a:r>
              <a:rPr lang="da-DK" sz="1600" b="1" i="1" dirty="0" smtClean="0">
                <a:solidFill>
                  <a:schemeClr val="accent1"/>
                </a:solidFill>
              </a:rPr>
              <a:t>‘Der er for lidt konkret målrettet materiale at arbejde med’</a:t>
            </a:r>
          </a:p>
        </p:txBody>
      </p:sp>
      <p:sp>
        <p:nvSpPr>
          <p:cNvPr id="11" name="Tekstfelt 10"/>
          <p:cNvSpPr txBox="1"/>
          <p:nvPr/>
        </p:nvSpPr>
        <p:spPr>
          <a:xfrm>
            <a:off x="2226311" y="4147969"/>
            <a:ext cx="7760138" cy="238783"/>
          </a:xfrm>
          <a:prstGeom prst="rect">
            <a:avLst/>
          </a:prstGeom>
          <a:noFill/>
        </p:spPr>
        <p:txBody>
          <a:bodyPr wrap="none" lIns="0" tIns="0" rIns="0" bIns="0" rtlCol="0">
            <a:spAutoFit/>
          </a:bodyPr>
          <a:lstStyle/>
          <a:p>
            <a:pPr>
              <a:lnSpc>
                <a:spcPct val="104000"/>
              </a:lnSpc>
            </a:pPr>
            <a:r>
              <a:rPr lang="da-DK" sz="1600" b="1" i="1" dirty="0" smtClean="0">
                <a:solidFill>
                  <a:schemeClr val="accent1"/>
                </a:solidFill>
              </a:rPr>
              <a:t>‘Forklaringerne er for nørdede og mange af dem er ikke blevet opdateret længe’</a:t>
            </a:r>
          </a:p>
        </p:txBody>
      </p:sp>
    </p:spTree>
    <p:extLst>
      <p:ext uri="{BB962C8B-B14F-4D97-AF65-F5344CB8AC3E}">
        <p14:creationId xmlns:p14="http://schemas.microsoft.com/office/powerpoint/2010/main" val="792594586"/>
      </p:ext>
    </p:extLst>
  </p:cSld>
  <p:clrMapOvr>
    <a:masterClrMapping/>
  </p:clrMapOvr>
  <p:timing>
    <p:tnLst>
      <p:par>
        <p:cTn id="1" dur="indefinite" restart="never" nodeType="tmRoot"/>
      </p:par>
    </p:tnLst>
  </p:timing>
</p:sld>
</file>

<file path=ppt/theme/theme1.xml><?xml version="1.0" encoding="utf-8"?>
<a:theme xmlns:a="http://schemas.openxmlformats.org/drawingml/2006/main" name="Blank">
  <a:themeElements>
    <a:clrScheme name="KL blå">
      <a:dk1>
        <a:sysClr val="windowText" lastClr="000000"/>
      </a:dk1>
      <a:lt1>
        <a:sysClr val="window" lastClr="FFFFFF"/>
      </a:lt1>
      <a:dk2>
        <a:srgbClr val="003B7A"/>
      </a:dk2>
      <a:lt2>
        <a:srgbClr val="E6E6E6"/>
      </a:lt2>
      <a:accent1>
        <a:srgbClr val="003B7A"/>
      </a:accent1>
      <a:accent2>
        <a:srgbClr val="0084C9"/>
      </a:accent2>
      <a:accent3>
        <a:srgbClr val="73BBE1"/>
      </a:accent3>
      <a:accent4>
        <a:srgbClr val="565656"/>
      </a:accent4>
      <a:accent5>
        <a:srgbClr val="9B9B9B"/>
      </a:accent5>
      <a:accent6>
        <a:srgbClr val="8493B6"/>
      </a:accent6>
      <a:hlink>
        <a:srgbClr val="0563C1"/>
      </a:hlink>
      <a:folHlink>
        <a:srgbClr val="954F72"/>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accent2"/>
        </a:solidFill>
        <a:ln w="9525">
          <a:solidFill>
            <a:schemeClr val="accent2"/>
          </a:solidFill>
        </a:ln>
      </a:spPr>
      <a:bodyPr rtlCol="0" anchor="ctr"/>
      <a:lstStyle>
        <a:defPPr algn="ctr">
          <a:lnSpc>
            <a:spcPct val="104000"/>
          </a:lnSpc>
          <a:defRPr sz="1600" dirty="0" err="1" smtClean="0">
            <a:solidFill>
              <a:schemeClr val="bg1"/>
            </a:solidFill>
          </a:defRPr>
        </a:defPPr>
      </a:lstStyle>
      <a:style>
        <a:lnRef idx="2">
          <a:schemeClr val="accent1">
            <a:shade val="50000"/>
          </a:schemeClr>
        </a:lnRef>
        <a:fillRef idx="1">
          <a:schemeClr val="accent1"/>
        </a:fillRef>
        <a:effectRef idx="0">
          <a:schemeClr val="accent1"/>
        </a:effectRef>
        <a:fontRef idx="minor">
          <a:schemeClr val="lt1"/>
        </a:fontRef>
      </a:style>
    </a:spDef>
    <a:lnDef>
      <a:spPr>
        <a:ln w="9525"/>
      </a:spPr>
      <a:bodyPr/>
      <a:lstStyle/>
      <a:style>
        <a:lnRef idx="1">
          <a:schemeClr val="accent1"/>
        </a:lnRef>
        <a:fillRef idx="0">
          <a:schemeClr val="accent1"/>
        </a:fillRef>
        <a:effectRef idx="0">
          <a:schemeClr val="accent1"/>
        </a:effectRef>
        <a:fontRef idx="minor">
          <a:schemeClr val="tx1"/>
        </a:fontRef>
      </a:style>
    </a:lnDef>
    <a:txDef>
      <a:spPr>
        <a:noFill/>
      </a:spPr>
      <a:bodyPr wrap="square" lIns="0" tIns="0" rIns="0" bIns="0" rtlCol="0">
        <a:spAutoFit/>
      </a:bodyPr>
      <a:lstStyle>
        <a:defPPr>
          <a:lnSpc>
            <a:spcPct val="104000"/>
          </a:lnSpc>
          <a:defRPr sz="1600" dirty="0" err="1" smtClean="0">
            <a:solidFill>
              <a:schemeClr val="accent1"/>
            </a:solidFill>
          </a:defRPr>
        </a:defPPr>
      </a:lstStyle>
    </a:txDef>
  </a:objectDefaults>
  <a:extraClrSchemeLst/>
  <a:extLst>
    <a:ext uri="{05A4C25C-085E-4340-85A3-A5531E510DB2}">
      <thm15:themeFamily xmlns:thm15="http://schemas.microsoft.com/office/thememl/2012/main" name="KL 4-3" id="{1B07B580-9EDD-432D-9779-416A21540967}" vid="{410260B3-D937-4ABA-B8B3-35452AAB9D15}"/>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CCMTemplateName xmlns="http://schemas.microsoft.com/sharepoint/v3" xsi:nil="true"/>
    <CCMTemplateVersion xmlns="http://schemas.microsoft.com/sharepoint/v3" xsi:nil="true"/>
    <CaseID xmlns="http://schemas.microsoft.com/sharepoint/v3">SAG-2016-02516</CaseID>
    <DocID xmlns="http://schemas.microsoft.com/sharepoint/v3">2230705</DocID>
    <CCMSystemID xmlns="http://schemas.microsoft.com/sharepoint/v3">ca7dc1c5-fc98-48bd-8345-b1ffede9fa82</CCMSystemID>
    <LocalAttachment xmlns="http://schemas.microsoft.com/sharepoint/v3">false</LocalAttachment>
    <RegistrationDate xmlns="http://schemas.microsoft.com/sharepoint/v3" xsi:nil="true"/>
    <CaseRecordNumber xmlns="http://schemas.microsoft.com/sharepoint/v3">0</CaseRecordNumber>
    <Related xmlns="http://schemas.microsoft.com/sharepoint/v3">false</Related>
    <Finalized xmlns="http://schemas.microsoft.com/sharepoint/v3">false</Finalized>
    <CCMTemplateID xmlns="http://schemas.microsoft.com/sharepoint/v3">0</CCMTemplateID>
    <Dokumenttype xmlns="de12797a-5e70-4381-bb9c-6361dc39639e">Andet dokument</Dokumenttype>
    <CCMAgendaDocumentStatus xmlns="de12797a-5e70-4381-bb9c-6361dc39639e" xsi:nil="true"/>
    <DocumentDescription xmlns="de12797a-5e70-4381-bb9c-6361dc39639e" xsi:nil="true"/>
    <CCMMeetingCaseId xmlns="de12797a-5e70-4381-bb9c-6361dc39639e" xsi:nil="true"/>
    <CCMMeetingCaseInstanceId xmlns="de12797a-5e70-4381-bb9c-6361dc39639e" xsi:nil="true"/>
    <CCMMeetingCaseLink xmlns="de12797a-5e70-4381-bb9c-6361dc39639e">
      <Url xsi:nil="true"/>
      <Description xsi:nil="true"/>
    </CCMMeetingCaseLink>
    <CCMAgendaStatus xmlns="de12797a-5e70-4381-bb9c-6361dc39639e" xsi:nil="true"/>
    <CCMAgendaItemId xmlns="de12797a-5e70-4381-bb9c-6361dc39639e" xsi:nil="true"/>
    <AgendaStatusIcon xmlns="de12797a-5e70-4381-bb9c-6361dc39639e" xsi:nil="true"/>
    <CCMVisualId xmlns="http://schemas.microsoft.com/sharepoint/v3">SAG-2016-02516</CCMVisualId>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GetOrganized dokument" ma:contentTypeID="0x010100AC085CFC53BC46CEA2EADE194AD9D48200F7ADA645CD305E4BAEF67E1A5D5E12F9" ma:contentTypeVersion="1" ma:contentTypeDescription="GetOrganized dokument" ma:contentTypeScope="" ma:versionID="5741b8b0fb62eeecc3577dcdd75cd82e">
  <xsd:schema xmlns:xsd="http://www.w3.org/2001/XMLSchema" xmlns:xs="http://www.w3.org/2001/XMLSchema" xmlns:p="http://schemas.microsoft.com/office/2006/metadata/properties" xmlns:ns1="http://schemas.microsoft.com/sharepoint/v3" xmlns:ns2="de12797a-5e70-4381-bb9c-6361dc39639e" targetNamespace="http://schemas.microsoft.com/office/2006/metadata/properties" ma:root="true" ma:fieldsID="75f25dc450a5e0a7cfff1d345d04a2de" ns1:_="" ns2:_="">
    <xsd:import namespace="http://schemas.microsoft.com/sharepoint/v3"/>
    <xsd:import namespace="de12797a-5e70-4381-bb9c-6361dc39639e"/>
    <xsd:element name="properties">
      <xsd:complexType>
        <xsd:sequence>
          <xsd:element name="documentManagement">
            <xsd:complexType>
              <xsd:all>
                <xsd:element ref="ns2:Dokumenttype"/>
                <xsd:element ref="ns2:DocumentDescription" minOccurs="0"/>
                <xsd:element ref="ns2:CCMAgendaDocumentStatus" minOccurs="0"/>
                <xsd:element ref="ns2:CCMAgendaStatus" minOccurs="0"/>
                <xsd:element ref="ns2:CCMMeetingCaseLink" minOccurs="0"/>
                <xsd:element ref="ns2:AgendaStatusIcon" minOccurs="0"/>
                <xsd:element ref="ns1:CaseID" minOccurs="0"/>
                <xsd:element ref="ns1:DocID" minOccurs="0"/>
                <xsd:element ref="ns1:Finalized" minOccurs="0"/>
                <xsd:element ref="ns1:Related" minOccurs="0"/>
                <xsd:element ref="ns1:RegistrationDate" minOccurs="0"/>
                <xsd:element ref="ns1:CaseRecordNumber" minOccurs="0"/>
                <xsd:element ref="ns1:LocalAttachment" minOccurs="0"/>
                <xsd:element ref="ns1:CCMTemplateName" minOccurs="0"/>
                <xsd:element ref="ns1:CCMTemplateVersion" minOccurs="0"/>
                <xsd:element ref="ns1:CCMSystemID" minOccurs="0"/>
                <xsd:element ref="ns1:WasEncrypted" minOccurs="0"/>
                <xsd:element ref="ns1:WasSigned" minOccurs="0"/>
                <xsd:element ref="ns1:MailHasAttachments" minOccurs="0"/>
                <xsd:element ref="ns2:CCMMeetingCaseId" minOccurs="0"/>
                <xsd:element ref="ns2:CCMMeetingCaseInstanceId" minOccurs="0"/>
                <xsd:element ref="ns2:CCMAgendaItemId" minOccurs="0"/>
                <xsd:element ref="ns1:CCMTemplateID" minOccurs="0"/>
                <xsd:element ref="ns1:CCMConversation" minOccurs="0"/>
                <xsd:element ref="ns1:CCMOriginalDocID" minOccurs="0"/>
                <xsd:element ref="ns1:CCMVisualId"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CaseID" ma:index="14" nillable="true" ma:displayName="Sags ID" ma:default="Tildeler" ma:internalName="CaseID" ma:readOnly="true">
      <xsd:simpleType>
        <xsd:restriction base="dms:Text"/>
      </xsd:simpleType>
    </xsd:element>
    <xsd:element name="DocID" ma:index="15" nillable="true" ma:displayName="Dok ID" ma:default="Tildeler" ma:internalName="DocID" ma:readOnly="true">
      <xsd:simpleType>
        <xsd:restriction base="dms:Text"/>
      </xsd:simpleType>
    </xsd:element>
    <xsd:element name="Finalized" ma:index="16" nillable="true" ma:displayName="Endeligt" ma:default="False" ma:internalName="Finalized" ma:readOnly="true">
      <xsd:simpleType>
        <xsd:restriction base="dms:Boolean"/>
      </xsd:simpleType>
    </xsd:element>
    <xsd:element name="Related" ma:index="17" nillable="true" ma:displayName="Vedhæftet dokument" ma:default="False" ma:internalName="Related" ma:readOnly="true">
      <xsd:simpleType>
        <xsd:restriction base="dms:Boolean"/>
      </xsd:simpleType>
    </xsd:element>
    <xsd:element name="RegistrationDate" ma:index="18" nillable="true" ma:displayName="Registrerings dato" ma:format="DateTime" ma:internalName="RegistrationDate" ma:readOnly="true">
      <xsd:simpleType>
        <xsd:restriction base="dms:DateTime"/>
      </xsd:simpleType>
    </xsd:element>
    <xsd:element name="CaseRecordNumber" ma:index="19" nillable="true" ma:displayName="Akt ID" ma:decimals="0" ma:default="0" ma:internalName="CaseRecordNumber" ma:readOnly="true">
      <xsd:simpleType>
        <xsd:restriction base="dms:Number"/>
      </xsd:simpleType>
    </xsd:element>
    <xsd:element name="LocalAttachment" ma:index="20" nillable="true" ma:displayName="Lokalt bilag" ma:default="False" ma:internalName="LocalAttachment" ma:readOnly="true">
      <xsd:simpleType>
        <xsd:restriction base="dms:Boolean"/>
      </xsd:simpleType>
    </xsd:element>
    <xsd:element name="CCMTemplateName" ma:index="21" nillable="true" ma:displayName="Skabelon navn" ma:internalName="CCMTemplateName" ma:readOnly="true">
      <xsd:simpleType>
        <xsd:restriction base="dms:Text"/>
      </xsd:simpleType>
    </xsd:element>
    <xsd:element name="CCMTemplateVersion" ma:index="22" nillable="true" ma:displayName="Skabelon version" ma:internalName="CCMTemplateVersion" ma:readOnly="true">
      <xsd:simpleType>
        <xsd:restriction base="dms:Text"/>
      </xsd:simpleType>
    </xsd:element>
    <xsd:element name="CCMSystemID" ma:index="23" nillable="true" ma:displayName="CCMSystemID" ma:hidden="true" ma:internalName="CCMSystemID" ma:readOnly="true">
      <xsd:simpleType>
        <xsd:restriction base="dms:Text"/>
      </xsd:simpleType>
    </xsd:element>
    <xsd:element name="WasEncrypted" ma:index="24" nillable="true" ma:displayName="Krypteret" ma:default="False" ma:internalName="WasEncrypted" ma:readOnly="true">
      <xsd:simpleType>
        <xsd:restriction base="dms:Boolean"/>
      </xsd:simpleType>
    </xsd:element>
    <xsd:element name="WasSigned" ma:index="25" nillable="true" ma:displayName="Signeret" ma:default="False" ma:internalName="WasSigned" ma:readOnly="true">
      <xsd:simpleType>
        <xsd:restriction base="dms:Boolean"/>
      </xsd:simpleType>
    </xsd:element>
    <xsd:element name="MailHasAttachments" ma:index="26" nillable="true" ma:displayName="E-mail har vedhæftede filer" ma:default="False" ma:internalName="MailHasAttachments" ma:readOnly="true">
      <xsd:simpleType>
        <xsd:restriction base="dms:Boolean"/>
      </xsd:simpleType>
    </xsd:element>
    <xsd:element name="CCMTemplateID" ma:index="31" nillable="true" ma:displayName="CCMTemplateID" ma:decimals="0" ma:default="0" ma:hidden="true" ma:internalName="CCMTemplateID" ma:readOnly="true">
      <xsd:simpleType>
        <xsd:restriction base="dms:Number"/>
      </xsd:simpleType>
    </xsd:element>
    <xsd:element name="CCMConversation" ma:index="32" nillable="true" ma:displayName="Samtale" ma:internalName="CCMConversation" ma:readOnly="true">
      <xsd:simpleType>
        <xsd:restriction base="dms:Text"/>
      </xsd:simpleType>
    </xsd:element>
    <xsd:element name="CCMOriginalDocID" ma:index="35" nillable="true" ma:displayName="Originalt Dok ID" ma:internalName="CCMOriginalDocID" ma:readOnly="true">
      <xsd:simpleType>
        <xsd:restriction base="dms:Text"/>
      </xsd:simpleType>
    </xsd:element>
    <xsd:element name="CCMVisualId" ma:index="36" nillable="true" ma:displayName="Sags ID" ma:default="Tildeler" ma:internalName="CCMVisualId"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de12797a-5e70-4381-bb9c-6361dc39639e" elementFormDefault="qualified">
    <xsd:import namespace="http://schemas.microsoft.com/office/2006/documentManagement/types"/>
    <xsd:import namespace="http://schemas.microsoft.com/office/infopath/2007/PartnerControls"/>
    <xsd:element name="Dokumenttype" ma:index="2" ma:displayName="Dokumenttype" ma:default="Notat" ma:format="Dropdown" ma:internalName="Dokumenttype">
      <xsd:simpleType>
        <xsd:restriction base="dms:Choice">
          <xsd:enumeration value="Administrativ information"/>
          <xsd:enumeration value="Almindeligt brev"/>
          <xsd:enumeration value="Andet dokument"/>
          <xsd:enumeration value="Borgmesterbrev"/>
          <xsd:enumeration value="Budgetvejledning"/>
          <xsd:enumeration value="Centralt modtaget post"/>
          <xsd:enumeration value="Dagsorden"/>
          <xsd:enumeration value="Fremstilling"/>
          <xsd:enumeration value="Høringssvar"/>
          <xsd:enumeration value="Kontrakt"/>
          <xsd:enumeration value="Notat"/>
          <xsd:enumeration value="Nyhedsbrev"/>
          <xsd:enumeration value="Presseberedskab"/>
          <xsd:enumeration value="Pressemeddelelse"/>
          <xsd:enumeration value="Referat"/>
          <xsd:enumeration value="Tale"/>
          <xsd:enumeration value="Temadrøftelse"/>
        </xsd:restriction>
      </xsd:simpleType>
    </xsd:element>
    <xsd:element name="DocumentDescription" ma:index="3" nillable="true" ma:displayName="Beskrivelse" ma:internalName="DocumentDescription">
      <xsd:simpleType>
        <xsd:restriction base="dms:Note">
          <xsd:maxLength value="255"/>
        </xsd:restriction>
      </xsd:simpleType>
    </xsd:element>
    <xsd:element name="CCMAgendaDocumentStatus" ma:index="4" nillable="true" ma:displayName="Status  for manchet" ma:format="Dropdown" ma:internalName="CCMAgendaDocumentStatus">
      <xsd:simpleType>
        <xsd:restriction base="dms:Choice">
          <xsd:enumeration value="Udkast"/>
          <xsd:enumeration value="Under udarbejdelse"/>
          <xsd:enumeration value="Endelig"/>
        </xsd:restriction>
      </xsd:simpleType>
    </xsd:element>
    <xsd:element name="CCMAgendaStatus" ma:index="5" nillable="true" ma:displayName="Dagsordenstatus" ma:default="" ma:format="Dropdown" ma:internalName="CCMAgendaStatus">
      <xsd:simpleType>
        <xsd:restriction base="dms:Choice">
          <xsd:enumeration value="Anmeldt"/>
          <xsd:enumeration value="Optaget på dagsorden"/>
          <xsd:enumeration value="Behandlet"/>
          <xsd:enumeration value="Afvist til dagsorden"/>
          <xsd:enumeration value="Fjernet fra dagsorden"/>
        </xsd:restriction>
      </xsd:simpleType>
    </xsd:element>
    <xsd:element name="CCMMeetingCaseLink" ma:index="6" nillable="true" ma:displayName="Mødesag" ma:format="Hyperlink" ma:internalName="CCMMeetingCaseLink">
      <xsd:complexType>
        <xsd:complexContent>
          <xsd:extension base="dms:URL">
            <xsd:sequence>
              <xsd:element name="Url" type="dms:ValidUrl" minOccurs="0" nillable="true"/>
              <xsd:element name="Description" type="xsd:string" nillable="true"/>
            </xsd:sequence>
          </xsd:extension>
        </xsd:complexContent>
      </xsd:complexType>
    </xsd:element>
    <xsd:element name="AgendaStatusIcon" ma:index="7" nillable="true" ma:displayName="Ikon for dagsordensstatus" ma:internalName="AgendaStatusIcon">
      <xsd:simpleType>
        <xsd:restriction base="dms:Unknown"/>
      </xsd:simpleType>
    </xsd:element>
    <xsd:element name="CCMMeetingCaseId" ma:index="27" nillable="true" ma:displayName="CCMMeetingCaseId" ma:hidden="true" ma:internalName="CCMMeetingCaseId">
      <xsd:simpleType>
        <xsd:restriction base="dms:Text">
          <xsd:maxLength value="255"/>
        </xsd:restriction>
      </xsd:simpleType>
    </xsd:element>
    <xsd:element name="CCMMeetingCaseInstanceId" ma:index="28" nillable="true" ma:displayName="CCMMeetingCaseInstanceId" ma:hidden="true" ma:internalName="CCMMeetingCaseInstanceId">
      <xsd:simpleType>
        <xsd:restriction base="dms:Text">
          <xsd:maxLength value="255"/>
        </xsd:restriction>
      </xsd:simpleType>
    </xsd:element>
    <xsd:element name="CCMAgendaItemId" ma:index="29" nillable="true" ma:displayName="CCMAgendaItemId" ma:decimals="0" ma:hidden="true" ma:internalName="CCMAgendaItemId">
      <xsd:simpleType>
        <xsd:restriction base="dms:Number"/>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8" ma:displayName="Indholdstype"/>
        <xsd:element ref="dc:title" minOccurs="0" maxOccurs="1" ma:index="1"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E9CF9BA8-E65B-4242-9792-3B3D92CFF5B4}">
  <ds:schemaRefs>
    <ds:schemaRef ds:uri="http://schemas.microsoft.com/office/2006/metadata/properties"/>
    <ds:schemaRef ds:uri="http://purl.org/dc/terms/"/>
    <ds:schemaRef ds:uri="http://schemas.openxmlformats.org/package/2006/metadata/core-properties"/>
    <ds:schemaRef ds:uri="de12797a-5e70-4381-bb9c-6361dc39639e"/>
    <ds:schemaRef ds:uri="http://schemas.microsoft.com/office/2006/documentManagement/types"/>
    <ds:schemaRef ds:uri="http://www.w3.org/XML/1998/namespace"/>
    <ds:schemaRef ds:uri="http://purl.org/dc/elements/1.1/"/>
    <ds:schemaRef ds:uri="http://schemas.microsoft.com/office/infopath/2007/PartnerControls"/>
    <ds:schemaRef ds:uri="http://schemas.microsoft.com/sharepoint/v3"/>
    <ds:schemaRef ds:uri="http://purl.org/dc/dcmitype/"/>
  </ds:schemaRefs>
</ds:datastoreItem>
</file>

<file path=customXml/itemProps2.xml><?xml version="1.0" encoding="utf-8"?>
<ds:datastoreItem xmlns:ds="http://schemas.openxmlformats.org/officeDocument/2006/customXml" ds:itemID="{65F9AA39-1F86-4382-B59B-8E0314F042A9}">
  <ds:schemaRefs>
    <ds:schemaRef ds:uri="http://schemas.microsoft.com/sharepoint/v3/contenttype/forms"/>
  </ds:schemaRefs>
</ds:datastoreItem>
</file>

<file path=customXml/itemProps3.xml><?xml version="1.0" encoding="utf-8"?>
<ds:datastoreItem xmlns:ds="http://schemas.openxmlformats.org/officeDocument/2006/customXml" ds:itemID="{5074A1E0-C04C-4E5F-94FB-A5717F8CA25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de12797a-5e70-4381-bb9c-6361dc39639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
  <TotalTime>6527</TotalTime>
  <Words>2259</Words>
  <Application>Microsoft Office PowerPoint</Application>
  <PresentationFormat>Widescreen</PresentationFormat>
  <Paragraphs>282</Paragraphs>
  <Slides>20</Slides>
  <Notes>20</Notes>
  <HiddenSlides>0</HiddenSlides>
  <MMClips>0</MMClips>
  <ScaleCrop>false</ScaleCrop>
  <HeadingPairs>
    <vt:vector size="6" baseType="variant">
      <vt:variant>
        <vt:lpstr>Benyttede skrifttyper</vt:lpstr>
      </vt:variant>
      <vt:variant>
        <vt:i4>5</vt:i4>
      </vt:variant>
      <vt:variant>
        <vt:lpstr>Tema</vt:lpstr>
      </vt:variant>
      <vt:variant>
        <vt:i4>1</vt:i4>
      </vt:variant>
      <vt:variant>
        <vt:lpstr>Slidetitler</vt:lpstr>
      </vt:variant>
      <vt:variant>
        <vt:i4>20</vt:i4>
      </vt:variant>
    </vt:vector>
  </HeadingPairs>
  <TitlesOfParts>
    <vt:vector size="26" baseType="lpstr">
      <vt:lpstr>Arial</vt:lpstr>
      <vt:lpstr>Arial Black</vt:lpstr>
      <vt:lpstr>Calibri</vt:lpstr>
      <vt:lpstr>Georgia</vt:lpstr>
      <vt:lpstr>HelveticaNeueLT Std Lt Cn</vt:lpstr>
      <vt:lpstr>Blank</vt:lpstr>
      <vt:lpstr>basismåling af rammearkitekturens effekt  – 2017 </vt:lpstr>
      <vt:lpstr>PowerPoint-præsentation</vt:lpstr>
      <vt:lpstr>PowerPoint-præsentation</vt:lpstr>
      <vt:lpstr>PowerPoint-præsentation</vt:lpstr>
      <vt:lpstr>PowerPoint-præsentation</vt:lpstr>
      <vt:lpstr>PowerPoint-præsentation</vt:lpstr>
      <vt:lpstr>PowerPoint-præsentation</vt:lpstr>
      <vt:lpstr>PowerPoint-præsentation</vt:lpstr>
      <vt:lpstr>PowerPoint-præsentation</vt:lpstr>
      <vt:lpstr>PowerPoint-præsentation</vt:lpstr>
      <vt:lpstr>PowerPoint-præsentation</vt:lpstr>
      <vt:lpstr>PowerPoint-præsentation</vt:lpstr>
      <vt:lpstr>PowerPoint-præsentation</vt:lpstr>
      <vt:lpstr>PowerPoint-præsentation</vt:lpstr>
      <vt:lpstr>PowerPoint-præsentation</vt:lpstr>
      <vt:lpstr>PowerPoint-præsentation</vt:lpstr>
      <vt:lpstr>PowerPoint-præsentation</vt:lpstr>
      <vt:lpstr>PowerPoint-præsentation</vt:lpstr>
      <vt:lpstr>PowerPoint-præsentation</vt:lpstr>
      <vt:lpstr>PowerPoint-præsentation</vt:lpstr>
    </vt:vector>
  </TitlesOfParts>
  <Company>KL</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Standard_slide_show</dc:title>
  <dc:creator>KL</dc:creator>
  <cp:lastModifiedBy>Thilde Krog</cp:lastModifiedBy>
  <cp:revision>591</cp:revision>
  <cp:lastPrinted>2018-02-28T11:09:36Z</cp:lastPrinted>
  <dcterms:created xsi:type="dcterms:W3CDTF">2015-09-18T12:44:32Z</dcterms:created>
  <dcterms:modified xsi:type="dcterms:W3CDTF">2018-10-18T07:27:31Z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by">
    <vt:lpwstr>www.skabelondesign.dk</vt:lpwstr>
  </property>
  <property fmtid="{D5CDD505-2E9C-101B-9397-08002B2CF9AE}" pid="3" name="ContentTypeId">
    <vt:lpwstr>0x010100AC085CFC53BC46CEA2EADE194AD9D48200F7ADA645CD305E4BAEF67E1A5D5E12F9</vt:lpwstr>
  </property>
  <property fmtid="{D5CDD505-2E9C-101B-9397-08002B2CF9AE}" pid="4" name="CCMEventContext">
    <vt:lpwstr>46f575bf-defd-4f35-a37c-6369ecbf98ea</vt:lpwstr>
  </property>
  <property fmtid="{D5CDD505-2E9C-101B-9397-08002B2CF9AE}" pid="5" name="CCMSystem">
    <vt:lpwstr> </vt:lpwstr>
  </property>
</Properties>
</file>