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78" r:id="rId5"/>
    <p:sldId id="27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B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yst layout 2 - Markerin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71" autoAdjust="0"/>
    <p:restoredTop sz="94622" autoAdjust="0"/>
  </p:normalViewPr>
  <p:slideViewPr>
    <p:cSldViewPr snapToGrid="0" showGuides="1">
      <p:cViewPr varScale="1">
        <p:scale>
          <a:sx n="104" d="100"/>
          <a:sy n="104" d="100"/>
        </p:scale>
        <p:origin x="354" y="78"/>
      </p:cViewPr>
      <p:guideLst>
        <p:guide orient="horz" pos="2160"/>
        <p:guide pos="3840"/>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72A38B-F9FA-4036-A084-652409E98F08}" type="datetimeFigureOut">
              <a:rPr lang="en-GB" smtClean="0"/>
              <a:t>18/10/2018</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436F85-577F-4A92-A47F-D540A2BCC821}" type="slidenum">
              <a:rPr lang="en-GB" smtClean="0"/>
              <a:t>‹nr.›</a:t>
            </a:fld>
            <a:endParaRPr lang="en-GB"/>
          </a:p>
        </p:txBody>
      </p:sp>
    </p:spTree>
    <p:extLst>
      <p:ext uri="{BB962C8B-B14F-4D97-AF65-F5344CB8AC3E}">
        <p14:creationId xmlns:p14="http://schemas.microsoft.com/office/powerpoint/2010/main" val="3378091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10"/>
          </p:nvPr>
        </p:nvSpPr>
        <p:spPr/>
        <p:txBody>
          <a:bodyPr/>
          <a:lstStyle/>
          <a:p>
            <a:fld id="{49436F85-577F-4A92-A47F-D540A2BCC821}" type="slidenum">
              <a:rPr lang="en-GB" smtClean="0"/>
              <a:t>1</a:t>
            </a:fld>
            <a:endParaRPr lang="en-GB"/>
          </a:p>
        </p:txBody>
      </p:sp>
    </p:spTree>
    <p:extLst>
      <p:ext uri="{BB962C8B-B14F-4D97-AF65-F5344CB8AC3E}">
        <p14:creationId xmlns:p14="http://schemas.microsoft.com/office/powerpoint/2010/main" val="1083680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10"/>
          </p:nvPr>
        </p:nvSpPr>
        <p:spPr/>
        <p:txBody>
          <a:bodyPr/>
          <a:lstStyle/>
          <a:p>
            <a:fld id="{49436F85-577F-4A92-A47F-D540A2BCC821}" type="slidenum">
              <a:rPr lang="en-GB" smtClean="0"/>
              <a:t>2</a:t>
            </a:fld>
            <a:endParaRPr lang="en-GB"/>
          </a:p>
        </p:txBody>
      </p:sp>
    </p:spTree>
    <p:extLst>
      <p:ext uri="{BB962C8B-B14F-4D97-AF65-F5344CB8AC3E}">
        <p14:creationId xmlns:p14="http://schemas.microsoft.com/office/powerpoint/2010/main" val="18385813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image" Target="../media/image18.jpg"/><Relationship Id="rId1" Type="http://schemas.openxmlformats.org/officeDocument/2006/relationships/slideMaster" Target="../slideMasters/slideMaster1.xml"/><Relationship Id="rId5" Type="http://schemas.openxmlformats.org/officeDocument/2006/relationships/image" Target="../media/image11.png"/><Relationship Id="rId4" Type="http://schemas.openxmlformats.org/officeDocument/2006/relationships/image" Target="../media/image10.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0.jpg"/><Relationship Id="rId1" Type="http://schemas.openxmlformats.org/officeDocument/2006/relationships/slideMaster" Target="../slideMasters/slideMaster1.xml"/><Relationship Id="rId6" Type="http://schemas.openxmlformats.org/officeDocument/2006/relationships/image" Target="../media/image21.jpg"/><Relationship Id="rId5" Type="http://schemas.openxmlformats.org/officeDocument/2006/relationships/image" Target="../media/image3.emf"/><Relationship Id="rId4" Type="http://schemas.openxmlformats.org/officeDocument/2006/relationships/image" Target="../media/image11.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2.jpg"/><Relationship Id="rId1" Type="http://schemas.openxmlformats.org/officeDocument/2006/relationships/slideMaster" Target="../slideMasters/slideMaster1.xml"/><Relationship Id="rId5" Type="http://schemas.openxmlformats.org/officeDocument/2006/relationships/image" Target="../media/image23.jpg"/><Relationship Id="rId4" Type="http://schemas.openxmlformats.org/officeDocument/2006/relationships/image" Target="../media/image11.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25.jpg"/><Relationship Id="rId5" Type="http://schemas.openxmlformats.org/officeDocument/2006/relationships/image" Target="../media/image24.jpg"/><Relationship Id="rId4" Type="http://schemas.openxmlformats.org/officeDocument/2006/relationships/image" Target="../media/image3.emf"/></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6.jp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11.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27.jp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3.emf"/><Relationship Id="rId5" Type="http://schemas.openxmlformats.org/officeDocument/2006/relationships/image" Target="../media/image7.png"/><Relationship Id="rId4" Type="http://schemas.openxmlformats.org/officeDocument/2006/relationships/image" Target="../media/image6.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8.jp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27.jpg"/><Relationship Id="rId4" Type="http://schemas.openxmlformats.org/officeDocument/2006/relationships/image" Target="../media/image3.emf"/></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1.xml"/><Relationship Id="rId5" Type="http://schemas.openxmlformats.org/officeDocument/2006/relationships/image" Target="../media/image8.jpg"/><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3.emf"/><Relationship Id="rId4" Type="http://schemas.openxmlformats.org/officeDocument/2006/relationships/image" Target="../media/image11.png"/></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4.jpg"/><Relationship Id="rId1" Type="http://schemas.openxmlformats.org/officeDocument/2006/relationships/slideMaster" Target="../slideMasters/slideMaster1.xml"/><Relationship Id="rId4" Type="http://schemas.openxmlformats.org/officeDocument/2006/relationships/image" Target="../media/image15.jp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16.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5.emf"/><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s">
    <p:spTree>
      <p:nvGrpSpPr>
        <p:cNvPr id="1" name=""/>
        <p:cNvGrpSpPr/>
        <p:nvPr/>
      </p:nvGrpSpPr>
      <p:grpSpPr>
        <a:xfrm>
          <a:off x="0" y="0"/>
          <a:ext cx="0" cy="0"/>
          <a:chOff x="0" y="0"/>
          <a:chExt cx="0" cy="0"/>
        </a:xfrm>
      </p:grpSpPr>
      <p:pic>
        <p:nvPicPr>
          <p:cNvPr id="16" name="Billed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5322" y="0"/>
            <a:ext cx="2642921" cy="1485900"/>
          </a:xfrm>
          <a:prstGeom prst="rect">
            <a:avLst/>
          </a:prstGeom>
          <a:ln w="3175">
            <a:solidFill>
              <a:schemeClr val="accent5"/>
            </a:solidFill>
          </a:ln>
        </p:spPr>
      </p:pic>
      <p:sp>
        <p:nvSpPr>
          <p:cNvPr id="7" name="Pladsholder til dato 6"/>
          <p:cNvSpPr>
            <a:spLocks noGrp="1"/>
          </p:cNvSpPr>
          <p:nvPr>
            <p:ph type="dt" sz="half" idx="10"/>
          </p:nvPr>
        </p:nvSpPr>
        <p:spPr/>
        <p:txBody>
          <a:bodyPr/>
          <a:lstStyle/>
          <a:p>
            <a:r>
              <a:rPr lang="da-DK" smtClean="0"/>
              <a:t>Sekretariatet for it-arkitekturrådet</a:t>
            </a:r>
            <a:endParaRPr lang="en-GB" dirty="0"/>
          </a:p>
        </p:txBody>
      </p:sp>
      <p:sp>
        <p:nvSpPr>
          <p:cNvPr id="12" name="Pladsholder til sidefod 11"/>
          <p:cNvSpPr>
            <a:spLocks noGrp="1"/>
          </p:cNvSpPr>
          <p:nvPr>
            <p:ph type="ftr" sz="quarter" idx="11"/>
          </p:nvPr>
        </p:nvSpPr>
        <p:spPr/>
        <p:txBody>
          <a:bodyPr/>
          <a:lstStyle>
            <a:lvl1pPr>
              <a:defRPr sz="1000"/>
            </a:lvl1pPr>
          </a:lstStyle>
          <a:p>
            <a:r>
              <a:rPr lang="da-DK" smtClean="0"/>
              <a:t>21.09.2017</a:t>
            </a:r>
            <a:endParaRPr lang="en-GB" dirty="0"/>
          </a:p>
        </p:txBody>
      </p:sp>
      <p:sp>
        <p:nvSpPr>
          <p:cNvPr id="8" name="Title 1"/>
          <p:cNvSpPr>
            <a:spLocks noGrp="1"/>
          </p:cNvSpPr>
          <p:nvPr>
            <p:ph type="ctrTitle" hasCustomPrompt="1"/>
          </p:nvPr>
        </p:nvSpPr>
        <p:spPr>
          <a:xfrm>
            <a:off x="1908174" y="2973600"/>
            <a:ext cx="9123364" cy="1411200"/>
          </a:xfrm>
        </p:spPr>
        <p:txBody>
          <a:bodyPr anchor="b"/>
          <a:lstStyle>
            <a:lvl1pPr algn="l">
              <a:lnSpc>
                <a:spcPct val="80000"/>
              </a:lnSpc>
              <a:defRPr sz="5000" b="0" cap="all" spc="-100" baseline="0">
                <a:latin typeface="Arial Black" panose="020B0A04020102020204" pitchFamily="34" charset="0"/>
              </a:defRPr>
            </a:lvl1pPr>
          </a:lstStyle>
          <a:p>
            <a:r>
              <a:rPr lang="da-DK" noProof="0" dirty="0" smtClean="0"/>
              <a:t>Overskrift I to linjer</a:t>
            </a:r>
            <a:endParaRPr lang="da-DK" noProof="0" dirty="0"/>
          </a:p>
        </p:txBody>
      </p:sp>
      <p:sp>
        <p:nvSpPr>
          <p:cNvPr id="3" name="Subtitle 2"/>
          <p:cNvSpPr>
            <a:spLocks noGrp="1"/>
          </p:cNvSpPr>
          <p:nvPr>
            <p:ph type="subTitle" idx="1" hasCustomPrompt="1"/>
          </p:nvPr>
        </p:nvSpPr>
        <p:spPr>
          <a:xfrm>
            <a:off x="1908174" y="4383656"/>
            <a:ext cx="9123363" cy="648000"/>
          </a:xfrm>
        </p:spPr>
        <p:txBody>
          <a:bodyPr/>
          <a:lstStyle>
            <a:lvl1pPr marL="0" indent="0" algn="l">
              <a:buNone/>
              <a:defRPr sz="1600" b="0" baseline="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a-DK" noProof="0" dirty="0" smtClean="0"/>
              <a:t>Klik, og tilføj sted og dato</a:t>
            </a:r>
            <a:endParaRPr lang="da-DK" noProof="0" dirty="0"/>
          </a:p>
        </p:txBody>
      </p:sp>
      <p:sp>
        <p:nvSpPr>
          <p:cNvPr id="13" name="Pladsholder til slidenummer 12" hidden="1"/>
          <p:cNvSpPr>
            <a:spLocks noGrp="1"/>
          </p:cNvSpPr>
          <p:nvPr>
            <p:ph type="sldNum" sz="quarter" idx="12"/>
          </p:nvPr>
        </p:nvSpPr>
        <p:spPr>
          <a:xfrm>
            <a:off x="10465806" y="7139090"/>
            <a:ext cx="541920" cy="438620"/>
          </a:xfrm>
        </p:spPr>
        <p:txBody>
          <a:bodyPr/>
          <a:lstStyle>
            <a:lvl1pPr>
              <a:defRPr sz="100"/>
            </a:lvl1pPr>
          </a:lstStyle>
          <a:p>
            <a:fld id="{45D37B1E-C366-494F-A587-962AD9AABC83}" type="slidenum">
              <a:rPr lang="en-GB" smtClean="0"/>
              <a:pPr/>
              <a:t>‹nr.›</a:t>
            </a:fld>
            <a:endParaRPr lang="en-GB" dirty="0"/>
          </a:p>
        </p:txBody>
      </p:sp>
      <p:sp>
        <p:nvSpPr>
          <p:cNvPr id="10" name="Text Box 48"/>
          <p:cNvSpPr txBox="1">
            <a:spLocks noChangeArrowheads="1"/>
          </p:cNvSpPr>
          <p:nvPr userDrawn="1"/>
        </p:nvSpPr>
        <p:spPr bwMode="auto">
          <a:xfrm>
            <a:off x="-2545976" y="1548000"/>
            <a:ext cx="2403576" cy="1603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Titeldias</a:t>
            </a:r>
          </a:p>
          <a:p>
            <a:pPr algn="r" eaLnBrk="1" hangingPunct="1">
              <a:spcAft>
                <a:spcPts val="300"/>
              </a:spcAft>
              <a:defRPr/>
            </a:pPr>
            <a:r>
              <a:rPr lang="da-DK" sz="1000" b="1" noProof="1" smtClean="0">
                <a:solidFill>
                  <a:schemeClr val="tx1">
                    <a:lumMod val="75000"/>
                    <a:lumOff val="25000"/>
                  </a:schemeClr>
                </a:solidFill>
              </a:rPr>
              <a:t>Indsæt TITEL og EMNE</a:t>
            </a:r>
          </a:p>
          <a:p>
            <a:pPr algn="r" eaLnBrk="1" hangingPunct="1">
              <a:spcAft>
                <a:spcPts val="240"/>
              </a:spcAft>
              <a:defRPr/>
            </a:pPr>
            <a:r>
              <a:rPr lang="da-DK" altLang="da-DK" sz="1000" b="1" noProof="1" smtClean="0">
                <a:solidFill>
                  <a:schemeClr val="tx1">
                    <a:lumMod val="75000"/>
                    <a:lumOff val="25000"/>
                  </a:schemeClr>
                </a:solidFill>
              </a:rPr>
              <a:t>1. </a:t>
            </a:r>
            <a:r>
              <a:rPr lang="da-DK" altLang="da-DK" sz="1000" b="0" noProof="1" smtClean="0">
                <a:solidFill>
                  <a:schemeClr val="tx1">
                    <a:lumMod val="75000"/>
                    <a:lumOff val="25000"/>
                  </a:schemeClr>
                </a:solidFill>
              </a:rPr>
              <a:t>Klik</a:t>
            </a:r>
            <a:r>
              <a:rPr lang="da-DK" altLang="da-DK" sz="1000" b="0" baseline="0" noProof="1" smtClean="0">
                <a:solidFill>
                  <a:schemeClr val="tx1">
                    <a:lumMod val="75000"/>
                    <a:lumOff val="25000"/>
                  </a:schemeClr>
                </a:solidFill>
              </a:rPr>
              <a:t> på</a:t>
            </a:r>
            <a:r>
              <a:rPr lang="da-DK" altLang="da-DK" sz="1000" noProof="1" smtClean="0">
                <a:solidFill>
                  <a:schemeClr val="tx1">
                    <a:lumMod val="75000"/>
                    <a:lumOff val="25000"/>
                  </a:schemeClr>
                </a:solidFill>
              </a:rPr>
              <a:t> fanen </a:t>
            </a:r>
            <a:r>
              <a:rPr lang="da-DK" altLang="da-DK" sz="1000" b="1" noProof="1" smtClean="0">
                <a:solidFill>
                  <a:schemeClr val="tx1">
                    <a:lumMod val="75000"/>
                    <a:lumOff val="25000"/>
                  </a:schemeClr>
                </a:solidFill>
              </a:rPr>
              <a:t>INDSÆT </a:t>
            </a:r>
            <a:r>
              <a:rPr lang="da-DK" altLang="da-DK" sz="1000" noProof="1" smtClean="0">
                <a:solidFill>
                  <a:schemeClr val="tx1">
                    <a:lumMod val="75000"/>
                    <a:lumOff val="25000"/>
                  </a:schemeClr>
                </a:solidFill>
              </a:rPr>
              <a:t>i topmenuen </a:t>
            </a:r>
          </a:p>
          <a:p>
            <a:pPr algn="r" eaLnBrk="1" hangingPunct="1">
              <a:spcAft>
                <a:spcPts val="240"/>
              </a:spcAft>
              <a:defRPr/>
            </a:pPr>
            <a:r>
              <a:rPr lang="da-DK" altLang="da-DK" sz="1000" b="1" noProof="1" smtClean="0">
                <a:solidFill>
                  <a:schemeClr val="tx1">
                    <a:lumMod val="75000"/>
                    <a:lumOff val="25000"/>
                  </a:schemeClr>
                </a:solidFill>
              </a:rPr>
              <a:t>2.</a:t>
            </a:r>
            <a:r>
              <a:rPr lang="da-DK" altLang="da-DK" sz="1000" noProof="1" smtClean="0">
                <a:solidFill>
                  <a:schemeClr val="tx1">
                    <a:lumMod val="75000"/>
                    <a:lumOff val="25000"/>
                  </a:schemeClr>
                </a:solidFill>
              </a:rPr>
              <a:t> Klik på </a:t>
            </a:r>
            <a:r>
              <a:rPr lang="da-DK" altLang="da-DK" sz="1000" b="1" noProof="1" smtClean="0">
                <a:solidFill>
                  <a:schemeClr val="tx1">
                    <a:lumMod val="75000"/>
                    <a:lumOff val="25000"/>
                  </a:schemeClr>
                </a:solidFill>
              </a:rPr>
              <a:t>Sidehoved og Sidefod</a:t>
            </a:r>
            <a:endParaRPr lang="da-DK" altLang="da-DK" sz="1000"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3.</a:t>
            </a:r>
            <a:r>
              <a:rPr lang="da-DK" sz="1000" noProof="1" smtClean="0">
                <a:solidFill>
                  <a:schemeClr val="tx1">
                    <a:lumMod val="75000"/>
                    <a:lumOff val="25000"/>
                  </a:schemeClr>
                </a:solidFill>
              </a:rPr>
              <a:t> Dobbeltklik i feltet</a:t>
            </a:r>
            <a:r>
              <a:rPr lang="da-DK" sz="1000" baseline="0" noProof="1" smtClean="0">
                <a:solidFill>
                  <a:schemeClr val="tx1">
                    <a:lumMod val="75000"/>
                    <a:lumOff val="25000"/>
                  </a:schemeClr>
                </a:solidFill>
              </a:rPr>
              <a:t> med</a:t>
            </a:r>
            <a:r>
              <a:rPr lang="da-DK" sz="1000" noProof="1" smtClean="0">
                <a:solidFill>
                  <a:schemeClr val="tx1">
                    <a:lumMod val="75000"/>
                    <a:lumOff val="25000"/>
                  </a:schemeClr>
                </a:solidFill>
              </a:rPr>
              <a:t> </a:t>
            </a:r>
            <a:r>
              <a:rPr lang="da-DK" sz="1000" b="1" noProof="1" smtClean="0">
                <a:solidFill>
                  <a:schemeClr val="tx1">
                    <a:lumMod val="75000"/>
                    <a:lumOff val="25000"/>
                  </a:schemeClr>
                </a:solidFill>
              </a:rPr>
              <a:t>INDSÆT TITEL </a:t>
            </a:r>
            <a:r>
              <a:rPr lang="da-DK" sz="1000" b="0" noProof="1" smtClean="0">
                <a:solidFill>
                  <a:schemeClr val="tx1">
                    <a:lumMod val="75000"/>
                    <a:lumOff val="25000"/>
                  </a:schemeClr>
                </a:solidFill>
              </a:rPr>
              <a:t>og indsæt din </a:t>
            </a:r>
            <a:r>
              <a:rPr lang="da-DK" sz="1000" noProof="1" smtClean="0">
                <a:solidFill>
                  <a:schemeClr val="tx1">
                    <a:lumMod val="75000"/>
                    <a:lumOff val="25000"/>
                  </a:schemeClr>
                </a:solidFill>
              </a:rPr>
              <a:t>TITEL-tekst</a:t>
            </a:r>
            <a:endParaRPr lang="da-DK" sz="1000" b="0"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4. </a:t>
            </a:r>
            <a:r>
              <a:rPr lang="da-DK" sz="1000" b="0" noProof="1" smtClean="0">
                <a:solidFill>
                  <a:schemeClr val="tx1">
                    <a:lumMod val="75000"/>
                    <a:lumOff val="25000"/>
                  </a:schemeClr>
                </a:solidFill>
              </a:rPr>
              <a:t>Dobbeltklik i feltet med </a:t>
            </a:r>
            <a:r>
              <a:rPr lang="da-DK" sz="1000" b="1" baseline="0" noProof="1" smtClean="0">
                <a:solidFill>
                  <a:schemeClr val="tx1">
                    <a:lumMod val="75000"/>
                    <a:lumOff val="25000"/>
                  </a:schemeClr>
                </a:solidFill>
              </a:rPr>
              <a:t>INDSÆT EMNE</a:t>
            </a:r>
            <a:r>
              <a:rPr lang="da-DK" sz="1000" baseline="0" noProof="1" smtClean="0">
                <a:solidFill>
                  <a:schemeClr val="tx1">
                    <a:lumMod val="75000"/>
                    <a:lumOff val="25000"/>
                  </a:schemeClr>
                </a:solidFill>
              </a:rPr>
              <a:t> og indsæt din EMNE-tekst</a:t>
            </a:r>
            <a:endParaRPr lang="da-DK" sz="1000" b="1"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5. </a:t>
            </a:r>
            <a:r>
              <a:rPr lang="da-DK" sz="1000" noProof="1" smtClean="0">
                <a:solidFill>
                  <a:schemeClr val="tx1">
                    <a:lumMod val="75000"/>
                    <a:lumOff val="25000"/>
                  </a:schemeClr>
                </a:solidFill>
              </a:rPr>
              <a:t>Vælg </a:t>
            </a:r>
            <a:r>
              <a:rPr lang="da-DK" sz="1000" b="1" noProof="1" smtClean="0">
                <a:solidFill>
                  <a:schemeClr val="tx1">
                    <a:lumMod val="75000"/>
                    <a:lumOff val="25000"/>
                  </a:schemeClr>
                </a:solidFill>
              </a:rPr>
              <a:t>Anvend på alle</a:t>
            </a:r>
          </a:p>
        </p:txBody>
      </p:sp>
      <p:sp>
        <p:nvSpPr>
          <p:cNvPr id="17"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Tree>
    <p:extLst>
      <p:ext uri="{BB962C8B-B14F-4D97-AF65-F5344CB8AC3E}">
        <p14:creationId xmlns:p14="http://schemas.microsoft.com/office/powerpoint/2010/main" val="915213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ekst eller grafik">
    <p:spTree>
      <p:nvGrpSpPr>
        <p:cNvPr id="1" name=""/>
        <p:cNvGrpSpPr/>
        <p:nvPr/>
      </p:nvGrpSpPr>
      <p:grpSpPr>
        <a:xfrm>
          <a:off x="0" y="0"/>
          <a:ext cx="0" cy="0"/>
          <a:chOff x="0" y="0"/>
          <a:chExt cx="0" cy="0"/>
        </a:xfrm>
      </p:grpSpPr>
      <p:pic>
        <p:nvPicPr>
          <p:cNvPr id="24" name="Billede 2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5322" y="1529998"/>
            <a:ext cx="2642920" cy="1485900"/>
          </a:xfrm>
          <a:prstGeom prst="rect">
            <a:avLst/>
          </a:prstGeom>
          <a:ln w="3175">
            <a:solidFill>
              <a:schemeClr val="accent5"/>
            </a:solidFill>
          </a:ln>
        </p:spPr>
      </p:pic>
      <p:pic>
        <p:nvPicPr>
          <p:cNvPr id="11" name="Billed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85323" y="0"/>
            <a:ext cx="2642920" cy="1485900"/>
          </a:xfrm>
          <a:prstGeom prst="rect">
            <a:avLst/>
          </a:prstGeom>
          <a:ln w="3175">
            <a:solidFill>
              <a:schemeClr val="accent5"/>
            </a:solidFill>
          </a:ln>
        </p:spPr>
      </p:pic>
      <p:sp>
        <p:nvSpPr>
          <p:cNvPr id="8" name="Pladsholder til dato 7"/>
          <p:cNvSpPr>
            <a:spLocks noGrp="1"/>
          </p:cNvSpPr>
          <p:nvPr>
            <p:ph type="dt" sz="half" idx="10"/>
          </p:nvPr>
        </p:nvSpPr>
        <p:spPr/>
        <p:txBody>
          <a:bodyPr/>
          <a:lstStyle>
            <a:lvl1pPr>
              <a:defRPr>
                <a:solidFill>
                  <a:srgbClr val="1F3B7A"/>
                </a:solidFill>
              </a:defRPr>
            </a:lvl1pPr>
          </a:lstStyle>
          <a:p>
            <a:r>
              <a:rPr lang="da-DK" smtClean="0"/>
              <a:t>Sekretariatet for it-arkitekturrådet</a:t>
            </a:r>
            <a:endParaRPr lang="en-GB" dirty="0"/>
          </a:p>
        </p:txBody>
      </p:sp>
      <p:sp>
        <p:nvSpPr>
          <p:cNvPr id="9" name="Pladsholder til sidefod 8"/>
          <p:cNvSpPr>
            <a:spLocks noGrp="1"/>
          </p:cNvSpPr>
          <p:nvPr>
            <p:ph type="ftr" sz="quarter" idx="11"/>
          </p:nvPr>
        </p:nvSpPr>
        <p:spPr/>
        <p:txBody>
          <a:bodyPr/>
          <a:lstStyle>
            <a:lvl1pPr>
              <a:defRPr>
                <a:solidFill>
                  <a:srgbClr val="1F3B7A"/>
                </a:solidFill>
              </a:defRPr>
            </a:lvl1pPr>
          </a:lstStyle>
          <a:p>
            <a:r>
              <a:rPr lang="da-DK" smtClean="0"/>
              <a:t>21.09.2017</a:t>
            </a:r>
            <a:endParaRPr lang="en-GB" dirty="0"/>
          </a:p>
        </p:txBody>
      </p:sp>
      <p:sp>
        <p:nvSpPr>
          <p:cNvPr id="2" name="Title 1"/>
          <p:cNvSpPr>
            <a:spLocks noGrp="1"/>
          </p:cNvSpPr>
          <p:nvPr>
            <p:ph type="title" hasCustomPrompt="1"/>
          </p:nvPr>
        </p:nvSpPr>
        <p:spPr/>
        <p:txBody>
          <a:bodyPr/>
          <a:lstStyle>
            <a:lvl1pPr>
              <a:defRPr/>
            </a:lvl1pPr>
          </a:lstStyle>
          <a:p>
            <a:r>
              <a:rPr lang="da-DK" noProof="0" dirty="0" smtClean="0"/>
              <a:t>Overskrift i maksimalt to linjer</a:t>
            </a:r>
            <a:endParaRPr lang="da-DK" noProof="0" dirty="0"/>
          </a:p>
        </p:txBody>
      </p:sp>
      <p:sp>
        <p:nvSpPr>
          <p:cNvPr id="3" name="Content Placeholder 2"/>
          <p:cNvSpPr>
            <a:spLocks noGrp="1"/>
          </p:cNvSpPr>
          <p:nvPr>
            <p:ph idx="1" hasCustomPrompt="1"/>
          </p:nvPr>
        </p:nvSpPr>
        <p:spPr/>
        <p:txBody>
          <a:bodyPr rIns="1548000"/>
          <a:lstStyle>
            <a:lvl1pPr>
              <a:defRPr/>
            </a:lvl1pPr>
          </a:lstStyle>
          <a:p>
            <a:pPr lvl="0"/>
            <a:r>
              <a:rPr lang="da-DK" noProof="0" dirty="0" smtClean="0"/>
              <a:t>Indsæt tekst/punktopstilling eller klik på ikonerne for at indsætte tabel, graf, </a:t>
            </a:r>
            <a:r>
              <a:rPr lang="da-DK" noProof="0" dirty="0" err="1" smtClean="0"/>
              <a:t>SmartArt</a:t>
            </a:r>
            <a:r>
              <a:rPr lang="da-DK" noProof="0" dirty="0" smtClean="0"/>
              <a:t> eller video, brug andet layout til billedindsættelse (Billede)</a:t>
            </a:r>
          </a:p>
          <a:p>
            <a:pPr lvl="1"/>
            <a:r>
              <a:rPr lang="da-DK" noProof="0" dirty="0" smtClean="0"/>
              <a:t>Second </a:t>
            </a:r>
            <a:r>
              <a:rPr lang="da-DK" noProof="0" dirty="0" err="1" smtClean="0"/>
              <a:t>level</a:t>
            </a:r>
            <a:endParaRPr lang="da-DK" noProof="0" dirty="0" smtClean="0"/>
          </a:p>
          <a:p>
            <a:pPr lvl="2"/>
            <a:r>
              <a:rPr lang="da-DK" noProof="0" dirty="0" smtClean="0"/>
              <a:t>Third </a:t>
            </a:r>
            <a:r>
              <a:rPr lang="da-DK" noProof="0" dirty="0" err="1" smtClean="0"/>
              <a:t>level</a:t>
            </a:r>
            <a:endParaRPr lang="da-DK" noProof="0" dirty="0" smtClean="0"/>
          </a:p>
          <a:p>
            <a:pPr lvl="3"/>
            <a:r>
              <a:rPr lang="da-DK" noProof="0" dirty="0" err="1" smtClean="0"/>
              <a:t>Fourth</a:t>
            </a:r>
            <a:r>
              <a:rPr lang="da-DK" noProof="0" dirty="0" smtClean="0"/>
              <a:t> </a:t>
            </a:r>
            <a:r>
              <a:rPr lang="da-DK" noProof="0" dirty="0" err="1" smtClean="0"/>
              <a:t>level</a:t>
            </a:r>
            <a:endParaRPr lang="da-DK" noProof="0" dirty="0" smtClean="0"/>
          </a:p>
          <a:p>
            <a:pPr lvl="4"/>
            <a:r>
              <a:rPr lang="da-DK" noProof="0" dirty="0" smtClean="0"/>
              <a:t>Fifth </a:t>
            </a:r>
            <a:r>
              <a:rPr lang="da-DK" noProof="0" dirty="0" err="1" smtClean="0"/>
              <a:t>level</a:t>
            </a:r>
            <a:endParaRPr lang="da-DK" noProof="0" dirty="0"/>
          </a:p>
        </p:txBody>
      </p:sp>
      <p:sp>
        <p:nvSpPr>
          <p:cNvPr id="10" name="Pladsholder til slidenummer 9"/>
          <p:cNvSpPr>
            <a:spLocks noGrp="1"/>
          </p:cNvSpPr>
          <p:nvPr>
            <p:ph type="sldNum" sz="quarter" idx="12"/>
          </p:nvPr>
        </p:nvSpPr>
        <p:spPr/>
        <p:txBody>
          <a:bodyPr/>
          <a:lstStyle/>
          <a:p>
            <a:fld id="{45D37B1E-C366-494F-A587-962AD9AABC83}" type="slidenum">
              <a:rPr lang="en-GB" smtClean="0"/>
              <a:pPr/>
              <a:t>‹nr.›</a:t>
            </a:fld>
            <a:endParaRPr lang="en-GB" dirty="0"/>
          </a:p>
        </p:txBody>
      </p:sp>
      <p:grpSp>
        <p:nvGrpSpPr>
          <p:cNvPr id="13" name="Gruppe 12"/>
          <p:cNvGrpSpPr/>
          <p:nvPr userDrawn="1"/>
        </p:nvGrpSpPr>
        <p:grpSpPr>
          <a:xfrm>
            <a:off x="-2783394" y="3119096"/>
            <a:ext cx="2644131" cy="2405543"/>
            <a:chOff x="-2783394" y="2179188"/>
            <a:chExt cx="2644131" cy="2405543"/>
          </a:xfrm>
        </p:grpSpPr>
        <p:sp>
          <p:nvSpPr>
            <p:cNvPr id="14"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eller grafik</a:t>
              </a: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smtClean="0">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15" name="Gruppe 3"/>
            <p:cNvGrpSpPr>
              <a:grpSpLocks/>
            </p:cNvGrpSpPr>
            <p:nvPr userDrawn="1"/>
          </p:nvGrpSpPr>
          <p:grpSpPr bwMode="auto">
            <a:xfrm>
              <a:off x="-1066947" y="4384277"/>
              <a:ext cx="419099" cy="196850"/>
              <a:chOff x="2010094" y="2868664"/>
              <a:chExt cx="417987" cy="196850"/>
            </a:xfrm>
          </p:grpSpPr>
          <p:pic>
            <p:nvPicPr>
              <p:cNvPr id="19" name="Billede 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010094" y="28686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Rounded Rectangle 12"/>
              <p:cNvSpPr/>
              <p:nvPr/>
            </p:nvSpPr>
            <p:spPr bwMode="auto">
              <a:xfrm>
                <a:off x="2231753" y="28797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16" name="Gruppe 2"/>
            <p:cNvGrpSpPr>
              <a:grpSpLocks/>
            </p:cNvGrpSpPr>
            <p:nvPr userDrawn="1"/>
          </p:nvGrpSpPr>
          <p:grpSpPr bwMode="auto">
            <a:xfrm>
              <a:off x="-552013" y="4387881"/>
              <a:ext cx="412750" cy="196850"/>
              <a:chOff x="2542276" y="3303503"/>
              <a:chExt cx="413649" cy="196850"/>
            </a:xfrm>
          </p:grpSpPr>
          <p:pic>
            <p:nvPicPr>
              <p:cNvPr id="17" name="Billede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551113" y="330350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ounded Rectangle 12"/>
              <p:cNvSpPr/>
              <p:nvPr/>
            </p:nvSpPr>
            <p:spPr bwMode="auto">
              <a:xfrm>
                <a:off x="2542276" y="331461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sp>
        <p:nvSpPr>
          <p:cNvPr id="2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Tree>
    <p:extLst>
      <p:ext uri="{BB962C8B-B14F-4D97-AF65-F5344CB8AC3E}">
        <p14:creationId xmlns:p14="http://schemas.microsoft.com/office/powerpoint/2010/main" val="1396846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obj" preserve="1">
  <p:cSld name="Tekst eller grafik med kant">
    <p:spTree>
      <p:nvGrpSpPr>
        <p:cNvPr id="1" name=""/>
        <p:cNvGrpSpPr/>
        <p:nvPr/>
      </p:nvGrpSpPr>
      <p:grpSpPr>
        <a:xfrm>
          <a:off x="0" y="0"/>
          <a:ext cx="0" cy="0"/>
          <a:chOff x="0" y="0"/>
          <a:chExt cx="0" cy="0"/>
        </a:xfrm>
      </p:grpSpPr>
      <p:pic>
        <p:nvPicPr>
          <p:cNvPr id="28" name="Billede 2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5322" y="1529999"/>
            <a:ext cx="2642919" cy="1485899"/>
          </a:xfrm>
          <a:prstGeom prst="rect">
            <a:avLst/>
          </a:prstGeom>
          <a:ln w="3175">
            <a:solidFill>
              <a:schemeClr val="accent5"/>
            </a:solidFill>
          </a:ln>
        </p:spPr>
      </p:pic>
      <p:sp>
        <p:nvSpPr>
          <p:cNvPr id="14"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7" name="Pladsholder til dato 6"/>
          <p:cNvSpPr>
            <a:spLocks noGrp="1"/>
          </p:cNvSpPr>
          <p:nvPr>
            <p:ph type="dt" sz="half" idx="10"/>
          </p:nvPr>
        </p:nvSpPr>
        <p:spPr/>
        <p:txBody>
          <a:bodyPr/>
          <a:lstStyle>
            <a:lvl1pPr>
              <a:defRPr>
                <a:solidFill>
                  <a:schemeClr val="bg1"/>
                </a:solidFill>
              </a:defRPr>
            </a:lvl1pPr>
          </a:lstStyle>
          <a:p>
            <a:r>
              <a:rPr lang="da-DK" smtClean="0"/>
              <a:t>Sekretariatet for it-arkitekturrådet</a:t>
            </a:r>
            <a:endParaRPr lang="en-GB" dirty="0"/>
          </a:p>
        </p:txBody>
      </p:sp>
      <p:sp>
        <p:nvSpPr>
          <p:cNvPr id="8" name="Pladsholder til sidefod 7"/>
          <p:cNvSpPr>
            <a:spLocks noGrp="1"/>
          </p:cNvSpPr>
          <p:nvPr>
            <p:ph type="ftr" sz="quarter" idx="11"/>
          </p:nvPr>
        </p:nvSpPr>
        <p:spPr/>
        <p:txBody>
          <a:bodyPr/>
          <a:lstStyle>
            <a:lvl1pPr>
              <a:defRPr>
                <a:solidFill>
                  <a:schemeClr val="bg1"/>
                </a:solidFill>
              </a:defRPr>
            </a:lvl1pPr>
          </a:lstStyle>
          <a:p>
            <a:r>
              <a:rPr lang="da-DK" smtClean="0"/>
              <a:t>21.09.2017</a:t>
            </a:r>
            <a:endParaRPr lang="en-GB" dirty="0"/>
          </a:p>
        </p:txBody>
      </p:sp>
      <p:sp>
        <p:nvSpPr>
          <p:cNvPr id="2" name="Title 1"/>
          <p:cNvSpPr>
            <a:spLocks noGrp="1"/>
          </p:cNvSpPr>
          <p:nvPr>
            <p:ph type="title" hasCustomPrompt="1"/>
          </p:nvPr>
        </p:nvSpPr>
        <p:spPr/>
        <p:txBody>
          <a:bodyPr/>
          <a:lstStyle>
            <a:lvl1pPr>
              <a:defRPr/>
            </a:lvl1pPr>
          </a:lstStyle>
          <a:p>
            <a:r>
              <a:rPr lang="da-DK" noProof="0" dirty="0" smtClean="0"/>
              <a:t>Overskrift i maksimalt to linjer</a:t>
            </a:r>
            <a:endParaRPr lang="en-GB" dirty="0"/>
          </a:p>
        </p:txBody>
      </p:sp>
      <p:sp>
        <p:nvSpPr>
          <p:cNvPr id="3" name="Content Placeholder 2"/>
          <p:cNvSpPr>
            <a:spLocks noGrp="1"/>
          </p:cNvSpPr>
          <p:nvPr>
            <p:ph idx="1" hasCustomPrompt="1"/>
          </p:nvPr>
        </p:nvSpPr>
        <p:spPr>
          <a:xfrm>
            <a:off x="1908175" y="1898650"/>
            <a:ext cx="9116091" cy="3790950"/>
          </a:xfrm>
        </p:spPr>
        <p:txBody>
          <a:bodyPr rIns="1548000"/>
          <a:lstStyle>
            <a:lvl1pPr>
              <a:defRPr/>
            </a:lvl1pPr>
          </a:lstStyle>
          <a:p>
            <a:pPr lvl="0"/>
            <a:r>
              <a:rPr lang="da-DK" noProof="0" dirty="0" smtClean="0"/>
              <a:t>Indsæt tekst/punktopstilling eller klik på ikonerne for at indsætte tabel, graf, </a:t>
            </a:r>
            <a:r>
              <a:rPr lang="da-DK" noProof="0" dirty="0" err="1" smtClean="0"/>
              <a:t>SmartArt</a:t>
            </a:r>
            <a:r>
              <a:rPr lang="da-DK" noProof="0" dirty="0" smtClean="0"/>
              <a:t> eller video, brug andet layout til billedindsættelse (Billede med kant)</a:t>
            </a:r>
            <a:endParaRPr lang="en-US" dirty="0" smtClean="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9" name="Pladsholder til slidenummer 8"/>
          <p:cNvSpPr>
            <a:spLocks noGrp="1"/>
          </p:cNvSpPr>
          <p:nvPr>
            <p:ph type="sldNum" sz="quarter" idx="12"/>
          </p:nvPr>
        </p:nvSpPr>
        <p:spPr/>
        <p:txBody>
          <a:bodyPr/>
          <a:lstStyle/>
          <a:p>
            <a:fld id="{45D37B1E-C366-494F-A587-962AD9AABC83}" type="slidenum">
              <a:rPr lang="en-GB" smtClean="0"/>
              <a:pPr/>
              <a:t>‹nr.›</a:t>
            </a:fld>
            <a:endParaRPr lang="en-GB" dirty="0"/>
          </a:p>
        </p:txBody>
      </p:sp>
      <p:grpSp>
        <p:nvGrpSpPr>
          <p:cNvPr id="12" name="Gruppe 11"/>
          <p:cNvGrpSpPr/>
          <p:nvPr userDrawn="1"/>
        </p:nvGrpSpPr>
        <p:grpSpPr>
          <a:xfrm>
            <a:off x="-2783394" y="3119096"/>
            <a:ext cx="2644131" cy="2405543"/>
            <a:chOff x="-2783394" y="2179188"/>
            <a:chExt cx="2644131" cy="2405543"/>
          </a:xfrm>
        </p:grpSpPr>
        <p:sp>
          <p:nvSpPr>
            <p:cNvPr id="13"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eller grafik med kant</a:t>
              </a: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smtClean="0">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16" name="Gruppe 3"/>
            <p:cNvGrpSpPr>
              <a:grpSpLocks/>
            </p:cNvGrpSpPr>
            <p:nvPr userDrawn="1"/>
          </p:nvGrpSpPr>
          <p:grpSpPr bwMode="auto">
            <a:xfrm>
              <a:off x="-1066947" y="4384277"/>
              <a:ext cx="419099" cy="196850"/>
              <a:chOff x="2010094" y="2868664"/>
              <a:chExt cx="417987" cy="196850"/>
            </a:xfrm>
          </p:grpSpPr>
          <p:pic>
            <p:nvPicPr>
              <p:cNvPr id="20" name="Billed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10094" y="28686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Rounded Rectangle 12"/>
              <p:cNvSpPr/>
              <p:nvPr/>
            </p:nvSpPr>
            <p:spPr bwMode="auto">
              <a:xfrm>
                <a:off x="2231753" y="28797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17" name="Gruppe 2"/>
            <p:cNvGrpSpPr>
              <a:grpSpLocks/>
            </p:cNvGrpSpPr>
            <p:nvPr userDrawn="1"/>
          </p:nvGrpSpPr>
          <p:grpSpPr bwMode="auto">
            <a:xfrm>
              <a:off x="-552013" y="4387881"/>
              <a:ext cx="412750" cy="196850"/>
              <a:chOff x="2542276" y="3303503"/>
              <a:chExt cx="413649" cy="196850"/>
            </a:xfrm>
          </p:grpSpPr>
          <p:pic>
            <p:nvPicPr>
              <p:cNvPr id="18" name="Billed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551113" y="330350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ounded Rectangle 12"/>
              <p:cNvSpPr/>
              <p:nvPr/>
            </p:nvSpPr>
            <p:spPr bwMode="auto">
              <a:xfrm>
                <a:off x="2542276" y="331461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sp>
        <p:nvSpPr>
          <p:cNvPr id="22"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26" name="Logo"/>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27" name="Billede 2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2785322" y="0"/>
            <a:ext cx="2642920" cy="1485899"/>
          </a:xfrm>
          <a:prstGeom prst="rect">
            <a:avLst/>
          </a:prstGeom>
          <a:ln w="3175">
            <a:solidFill>
              <a:schemeClr val="accent5"/>
            </a:solidFill>
          </a:ln>
        </p:spPr>
      </p:pic>
    </p:spTree>
    <p:extLst>
      <p:ext uri="{BB962C8B-B14F-4D97-AF65-F5344CB8AC3E}">
        <p14:creationId xmlns:p14="http://schemas.microsoft.com/office/powerpoint/2010/main" val="71407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o bokse tekst eller graf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da-DK" smtClean="0"/>
              <a:t>Sekretariatet for it-arkitekturrådet</a:t>
            </a:r>
            <a:endParaRPr lang="en-GB" dirty="0"/>
          </a:p>
        </p:txBody>
      </p:sp>
      <p:sp>
        <p:nvSpPr>
          <p:cNvPr id="6" name="Footer Placeholder 5"/>
          <p:cNvSpPr>
            <a:spLocks noGrp="1"/>
          </p:cNvSpPr>
          <p:nvPr>
            <p:ph type="ftr" sz="quarter" idx="11"/>
          </p:nvPr>
        </p:nvSpPr>
        <p:spPr/>
        <p:txBody>
          <a:bodyPr/>
          <a:lstStyle/>
          <a:p>
            <a:r>
              <a:rPr lang="da-DK" smtClean="0"/>
              <a:t>21.09.2017</a:t>
            </a:r>
            <a:endParaRPr lang="en-GB" dirty="0"/>
          </a:p>
        </p:txBody>
      </p:sp>
      <p:sp>
        <p:nvSpPr>
          <p:cNvPr id="2" name="Title 1"/>
          <p:cNvSpPr>
            <a:spLocks noGrp="1"/>
          </p:cNvSpPr>
          <p:nvPr>
            <p:ph type="title" hasCustomPrompt="1"/>
          </p:nvPr>
        </p:nvSpPr>
        <p:spPr/>
        <p:txBody>
          <a:bodyPr/>
          <a:lstStyle/>
          <a:p>
            <a:r>
              <a:rPr lang="da-DK" noProof="0" dirty="0" smtClean="0"/>
              <a:t>Overskrift i maksimalt to linjer</a:t>
            </a:r>
            <a:endParaRPr lang="en-GB" dirty="0"/>
          </a:p>
        </p:txBody>
      </p:sp>
      <p:sp>
        <p:nvSpPr>
          <p:cNvPr id="3" name="Content Placeholder 2"/>
          <p:cNvSpPr>
            <a:spLocks noGrp="1"/>
          </p:cNvSpPr>
          <p:nvPr>
            <p:ph sz="half" idx="1" hasCustomPrompt="1"/>
          </p:nvPr>
        </p:nvSpPr>
        <p:spPr>
          <a:xfrm>
            <a:off x="1908175" y="1898650"/>
            <a:ext cx="4462463" cy="3790951"/>
          </a:xfrm>
        </p:spPr>
        <p:txBody>
          <a:bodyPr/>
          <a:lstStyle>
            <a:lvl1pPr>
              <a:defRPr baseline="0"/>
            </a:lvl1pPr>
          </a:lstStyle>
          <a:p>
            <a:pPr lvl="0"/>
            <a:r>
              <a:rPr lang="da-DK" noProof="0" dirty="0" smtClean="0"/>
              <a:t>Indsæt tekst/punktopstilling eller klik på ikonerne for at indsætte tabel, graf, </a:t>
            </a:r>
            <a:r>
              <a:rPr lang="da-DK" noProof="0" dirty="0" err="1" smtClean="0"/>
              <a:t>SmartArt</a:t>
            </a:r>
            <a:r>
              <a:rPr lang="da-DK" noProof="0" dirty="0" smtClean="0"/>
              <a:t> eller video, brug andet layout til billede-indsættelse (To bokse tekst og billede)</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hasCustomPrompt="1"/>
          </p:nvPr>
        </p:nvSpPr>
        <p:spPr>
          <a:xfrm>
            <a:off x="6567488" y="1898650"/>
            <a:ext cx="4462912" cy="3790951"/>
          </a:xfrm>
        </p:spPr>
        <p:txBody>
          <a:bodyPr/>
          <a:lstStyle>
            <a:lvl1pPr marL="0" marR="0" indent="0" algn="l" defTabSz="685800" rtl="0" eaLnBrk="1" fontAlgn="auto" latinLnBrk="0" hangingPunct="1">
              <a:lnSpc>
                <a:spcPct val="104000"/>
              </a:lnSpc>
              <a:spcBef>
                <a:spcPts val="0"/>
              </a:spcBef>
              <a:spcAft>
                <a:spcPts val="0"/>
              </a:spcAft>
              <a:buClrTx/>
              <a:buSzTx/>
              <a:buFont typeface="Arial" panose="020B0604020202020204" pitchFamily="34" charset="0"/>
              <a:buChar char="​"/>
              <a:tabLst/>
              <a:defRPr/>
            </a:lvl1pPr>
          </a:lstStyle>
          <a:p>
            <a:pPr marL="0" marR="0" lvl="0" indent="0" algn="l" defTabSz="685800" rtl="0" eaLnBrk="1" fontAlgn="auto" latinLnBrk="0" hangingPunct="1">
              <a:lnSpc>
                <a:spcPct val="104000"/>
              </a:lnSpc>
              <a:spcBef>
                <a:spcPts val="0"/>
              </a:spcBef>
              <a:spcAft>
                <a:spcPts val="0"/>
              </a:spcAft>
              <a:buClrTx/>
              <a:buSzTx/>
              <a:buFont typeface="Arial" panose="020B0604020202020204" pitchFamily="34" charset="0"/>
              <a:buChar char="​"/>
              <a:tabLst/>
              <a:defRPr/>
            </a:pPr>
            <a:r>
              <a:rPr lang="da-DK" noProof="0" dirty="0" smtClean="0"/>
              <a:t>Indsæt tekst/punktopstilling eller klik på ikonerne for at indsætte tabel, graf, </a:t>
            </a:r>
            <a:r>
              <a:rPr lang="da-DK" noProof="0" dirty="0" err="1" smtClean="0"/>
              <a:t>SmartArt</a:t>
            </a:r>
            <a:r>
              <a:rPr lang="da-DK" noProof="0" dirty="0" smtClean="0"/>
              <a:t> eller video, brug andet layout til billede-indsættelse (To bokse tekst og billede)</a:t>
            </a:r>
          </a:p>
          <a:p>
            <a:pPr lvl="0"/>
            <a:endParaRPr lang="da-DK" noProof="0" dirty="0" smtClean="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Slide Number Placeholder 6"/>
          <p:cNvSpPr>
            <a:spLocks noGrp="1"/>
          </p:cNvSpPr>
          <p:nvPr>
            <p:ph type="sldNum" sz="quarter" idx="12"/>
          </p:nvPr>
        </p:nvSpPr>
        <p:spPr/>
        <p:txBody>
          <a:bodyPr/>
          <a:lstStyle/>
          <a:p>
            <a:fld id="{45D37B1E-C366-494F-A587-962AD9AABC83}" type="slidenum">
              <a:rPr lang="en-GB" smtClean="0"/>
              <a:t>‹nr.›</a:t>
            </a:fld>
            <a:endParaRPr lang="en-GB" dirty="0"/>
          </a:p>
        </p:txBody>
      </p:sp>
      <p:pic>
        <p:nvPicPr>
          <p:cNvPr id="19" name="Billed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5322" y="0"/>
            <a:ext cx="2642919" cy="1485898"/>
          </a:xfrm>
          <a:prstGeom prst="rect">
            <a:avLst/>
          </a:prstGeom>
          <a:ln w="3175">
            <a:solidFill>
              <a:schemeClr val="accent5"/>
            </a:solidFill>
          </a:ln>
        </p:spPr>
      </p:pic>
      <p:grpSp>
        <p:nvGrpSpPr>
          <p:cNvPr id="18" name="Gruppe 17"/>
          <p:cNvGrpSpPr/>
          <p:nvPr userDrawn="1"/>
        </p:nvGrpSpPr>
        <p:grpSpPr>
          <a:xfrm>
            <a:off x="-2783394" y="3119096"/>
            <a:ext cx="2644131" cy="2405543"/>
            <a:chOff x="-2783394" y="2179188"/>
            <a:chExt cx="2644131" cy="2405543"/>
          </a:xfrm>
        </p:grpSpPr>
        <p:sp>
          <p:nvSpPr>
            <p:cNvPr id="29"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To bokse tekst eller grafik</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smtClean="0">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30" name="Gruppe 3"/>
            <p:cNvGrpSpPr>
              <a:grpSpLocks/>
            </p:cNvGrpSpPr>
            <p:nvPr userDrawn="1"/>
          </p:nvGrpSpPr>
          <p:grpSpPr bwMode="auto">
            <a:xfrm>
              <a:off x="-1066947" y="4384277"/>
              <a:ext cx="419099" cy="196850"/>
              <a:chOff x="2010094" y="2868664"/>
              <a:chExt cx="417987" cy="196850"/>
            </a:xfrm>
          </p:grpSpPr>
          <p:pic>
            <p:nvPicPr>
              <p:cNvPr id="34" name="Billed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10094" y="28686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Rounded Rectangle 12"/>
              <p:cNvSpPr/>
              <p:nvPr/>
            </p:nvSpPr>
            <p:spPr bwMode="auto">
              <a:xfrm>
                <a:off x="2231753" y="28797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31" name="Gruppe 2"/>
            <p:cNvGrpSpPr>
              <a:grpSpLocks/>
            </p:cNvGrpSpPr>
            <p:nvPr userDrawn="1"/>
          </p:nvGrpSpPr>
          <p:grpSpPr bwMode="auto">
            <a:xfrm>
              <a:off x="-552013" y="4387881"/>
              <a:ext cx="412750" cy="196850"/>
              <a:chOff x="2542276" y="3303503"/>
              <a:chExt cx="413649" cy="196850"/>
            </a:xfrm>
          </p:grpSpPr>
          <p:pic>
            <p:nvPicPr>
              <p:cNvPr id="32" name="Billed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551113" y="330350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 name="Rounded Rectangle 12"/>
              <p:cNvSpPr/>
              <p:nvPr/>
            </p:nvSpPr>
            <p:spPr bwMode="auto">
              <a:xfrm>
                <a:off x="2542276" y="331461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sp>
        <p:nvSpPr>
          <p:cNvPr id="36"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22" name="Billede 2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785321" y="1594215"/>
            <a:ext cx="2642917" cy="1485898"/>
          </a:xfrm>
          <a:prstGeom prst="rect">
            <a:avLst/>
          </a:prstGeom>
          <a:ln w="3175">
            <a:solidFill>
              <a:schemeClr val="accent5"/>
            </a:solidFill>
          </a:ln>
        </p:spPr>
      </p:pic>
    </p:spTree>
    <p:extLst>
      <p:ext uri="{BB962C8B-B14F-4D97-AF65-F5344CB8AC3E}">
        <p14:creationId xmlns:p14="http://schemas.microsoft.com/office/powerpoint/2010/main" val="6461042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o bokse tekst / grafik med kant">
    <p:spTree>
      <p:nvGrpSpPr>
        <p:cNvPr id="1" name=""/>
        <p:cNvGrpSpPr/>
        <p:nvPr/>
      </p:nvGrpSpPr>
      <p:grpSpPr>
        <a:xfrm>
          <a:off x="0" y="0"/>
          <a:ext cx="0" cy="0"/>
          <a:chOff x="0" y="0"/>
          <a:chExt cx="0" cy="0"/>
        </a:xfrm>
      </p:grpSpPr>
      <p:sp>
        <p:nvSpPr>
          <p:cNvPr id="24"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4" name="Pladsholder til dato 3"/>
          <p:cNvSpPr>
            <a:spLocks noGrp="1"/>
          </p:cNvSpPr>
          <p:nvPr>
            <p:ph type="dt" sz="half" idx="10"/>
          </p:nvPr>
        </p:nvSpPr>
        <p:spPr/>
        <p:txBody>
          <a:bodyPr/>
          <a:lstStyle>
            <a:lvl1pPr>
              <a:defRPr>
                <a:solidFill>
                  <a:schemeClr val="bg1"/>
                </a:solidFill>
              </a:defRPr>
            </a:lvl1pPr>
          </a:lstStyle>
          <a:p>
            <a:r>
              <a:rPr lang="da-DK" smtClean="0"/>
              <a:t>Sekretariatet for it-arkitekturrådet</a:t>
            </a:r>
            <a:endParaRPr lang="en-GB" dirty="0"/>
          </a:p>
        </p:txBody>
      </p:sp>
      <p:sp>
        <p:nvSpPr>
          <p:cNvPr id="5" name="Pladsholder til sidefod 4"/>
          <p:cNvSpPr>
            <a:spLocks noGrp="1"/>
          </p:cNvSpPr>
          <p:nvPr>
            <p:ph type="ftr" sz="quarter" idx="11"/>
          </p:nvPr>
        </p:nvSpPr>
        <p:spPr/>
        <p:txBody>
          <a:bodyPr/>
          <a:lstStyle>
            <a:lvl1pPr>
              <a:defRPr>
                <a:solidFill>
                  <a:schemeClr val="bg1"/>
                </a:solidFill>
              </a:defRPr>
            </a:lvl1pPr>
          </a:lstStyle>
          <a:p>
            <a:r>
              <a:rPr lang="da-DK" smtClean="0"/>
              <a:t>21.09.2017</a:t>
            </a:r>
            <a:endParaRPr lang="en-GB" dirty="0"/>
          </a:p>
        </p:txBody>
      </p:sp>
      <p:sp>
        <p:nvSpPr>
          <p:cNvPr id="2" name="Title 1"/>
          <p:cNvSpPr>
            <a:spLocks noGrp="1"/>
          </p:cNvSpPr>
          <p:nvPr>
            <p:ph type="title" hasCustomPrompt="1"/>
          </p:nvPr>
        </p:nvSpPr>
        <p:spPr/>
        <p:txBody>
          <a:bodyPr/>
          <a:lstStyle/>
          <a:p>
            <a:r>
              <a:rPr lang="da-DK" noProof="0" dirty="0" smtClean="0"/>
              <a:t>Overskrift i maksimalt to linjer</a:t>
            </a:r>
            <a:endParaRPr lang="en-GB" dirty="0"/>
          </a:p>
        </p:txBody>
      </p:sp>
      <p:sp>
        <p:nvSpPr>
          <p:cNvPr id="3" name="Content Placeholder 2"/>
          <p:cNvSpPr>
            <a:spLocks noGrp="1"/>
          </p:cNvSpPr>
          <p:nvPr>
            <p:ph sz="half" idx="1" hasCustomPrompt="1"/>
          </p:nvPr>
        </p:nvSpPr>
        <p:spPr>
          <a:xfrm>
            <a:off x="1908175" y="1898650"/>
            <a:ext cx="4462463" cy="3790951"/>
          </a:xfrm>
        </p:spPr>
        <p:txBody>
          <a:bodyPr/>
          <a:lstStyle>
            <a:lvl1pPr>
              <a:defRPr/>
            </a:lvl1pPr>
          </a:lstStyle>
          <a:p>
            <a:pPr lvl="0"/>
            <a:r>
              <a:rPr lang="da-DK" noProof="0" dirty="0" smtClean="0"/>
              <a:t>Indsæt tekst/punktopstilling eller klik på ikonerne for at indsætte tabel, graf, </a:t>
            </a:r>
            <a:r>
              <a:rPr lang="da-DK" noProof="0" dirty="0" err="1" smtClean="0"/>
              <a:t>SmartArt</a:t>
            </a:r>
            <a:r>
              <a:rPr lang="da-DK" noProof="0" dirty="0" smtClean="0"/>
              <a:t> eller video, brug andet layout til billede-indsættelse (To bokse tekst og billede m kant)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6" name="Content Placeholder 3"/>
          <p:cNvSpPr>
            <a:spLocks noGrp="1"/>
          </p:cNvSpPr>
          <p:nvPr>
            <p:ph sz="half" idx="2" hasCustomPrompt="1"/>
          </p:nvPr>
        </p:nvSpPr>
        <p:spPr>
          <a:xfrm>
            <a:off x="6567488" y="1898651"/>
            <a:ext cx="4462912" cy="3790800"/>
          </a:xfrm>
        </p:spPr>
        <p:txBody>
          <a:bodyPr/>
          <a:lstStyle>
            <a:lvl1pPr>
              <a:defRPr/>
            </a:lvl1pPr>
          </a:lstStyle>
          <a:p>
            <a:pPr lvl="0"/>
            <a:r>
              <a:rPr lang="da-DK" noProof="0" dirty="0" smtClean="0"/>
              <a:t>Indsæt tekst/punktopstilling eller klik på ikonerne for at indsætte tabel, graf, </a:t>
            </a:r>
            <a:r>
              <a:rPr lang="da-DK" noProof="0" dirty="0" err="1" smtClean="0"/>
              <a:t>SmartArt</a:t>
            </a:r>
            <a:r>
              <a:rPr lang="da-DK" noProof="0" dirty="0" smtClean="0"/>
              <a:t> eller video , brug andet layout til billede-indsættelse (To bokse tekst og billede m kant)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Pladsholder til slidenummer 5"/>
          <p:cNvSpPr>
            <a:spLocks noGrp="1"/>
          </p:cNvSpPr>
          <p:nvPr>
            <p:ph type="sldNum" sz="quarter" idx="12"/>
          </p:nvPr>
        </p:nvSpPr>
        <p:spPr/>
        <p:txBody>
          <a:bodyPr/>
          <a:lstStyle/>
          <a:p>
            <a:fld id="{45D37B1E-C366-494F-A587-962AD9AABC83}" type="slidenum">
              <a:rPr lang="en-GB" smtClean="0"/>
              <a:pPr/>
              <a:t>‹nr.›</a:t>
            </a:fld>
            <a:endParaRPr lang="en-GB" dirty="0"/>
          </a:p>
        </p:txBody>
      </p:sp>
      <p:grpSp>
        <p:nvGrpSpPr>
          <p:cNvPr id="20" name="Gruppe 19"/>
          <p:cNvGrpSpPr/>
          <p:nvPr userDrawn="1"/>
        </p:nvGrpSpPr>
        <p:grpSpPr>
          <a:xfrm>
            <a:off x="-2783394" y="3119096"/>
            <a:ext cx="2644131" cy="2405543"/>
            <a:chOff x="-2783394" y="2179188"/>
            <a:chExt cx="2644131" cy="2405543"/>
          </a:xfrm>
        </p:grpSpPr>
        <p:sp>
          <p:nvSpPr>
            <p:cNvPr id="21"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To bokse tekst / grafik med kant</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smtClean="0">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22" name="Gruppe 3"/>
            <p:cNvGrpSpPr>
              <a:grpSpLocks/>
            </p:cNvGrpSpPr>
            <p:nvPr userDrawn="1"/>
          </p:nvGrpSpPr>
          <p:grpSpPr bwMode="auto">
            <a:xfrm>
              <a:off x="-1066947" y="4384277"/>
              <a:ext cx="419099" cy="196850"/>
              <a:chOff x="2010094" y="2868664"/>
              <a:chExt cx="417987" cy="196850"/>
            </a:xfrm>
          </p:grpSpPr>
          <p:pic>
            <p:nvPicPr>
              <p:cNvPr id="39" name="Billed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10094" y="28686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 name="Rounded Rectangle 12"/>
              <p:cNvSpPr/>
              <p:nvPr/>
            </p:nvSpPr>
            <p:spPr bwMode="auto">
              <a:xfrm>
                <a:off x="2231753" y="28797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25" name="Gruppe 2"/>
            <p:cNvGrpSpPr>
              <a:grpSpLocks/>
            </p:cNvGrpSpPr>
            <p:nvPr userDrawn="1"/>
          </p:nvGrpSpPr>
          <p:grpSpPr bwMode="auto">
            <a:xfrm>
              <a:off x="-552013" y="4387881"/>
              <a:ext cx="412750" cy="196850"/>
              <a:chOff x="2542276" y="3303503"/>
              <a:chExt cx="413649" cy="196850"/>
            </a:xfrm>
          </p:grpSpPr>
          <p:pic>
            <p:nvPicPr>
              <p:cNvPr id="37" name="Billed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51113" y="330350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 name="Rounded Rectangle 12"/>
              <p:cNvSpPr/>
              <p:nvPr/>
            </p:nvSpPr>
            <p:spPr bwMode="auto">
              <a:xfrm>
                <a:off x="2542276" y="331461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sp>
        <p:nvSpPr>
          <p:cNvPr id="4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34" name="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35" name="Billede 34"/>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785321" y="1594215"/>
            <a:ext cx="2642917" cy="1485897"/>
          </a:xfrm>
          <a:prstGeom prst="rect">
            <a:avLst/>
          </a:prstGeom>
          <a:ln w="3175">
            <a:solidFill>
              <a:schemeClr val="accent5"/>
            </a:solidFill>
          </a:ln>
        </p:spPr>
      </p:pic>
      <p:pic>
        <p:nvPicPr>
          <p:cNvPr id="36" name="Billede 35"/>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2785321" y="0"/>
            <a:ext cx="2642917" cy="1485898"/>
          </a:xfrm>
          <a:prstGeom prst="rect">
            <a:avLst/>
          </a:prstGeom>
          <a:ln w="3175">
            <a:solidFill>
              <a:schemeClr val="accent5"/>
            </a:solidFill>
          </a:ln>
        </p:spPr>
      </p:pic>
    </p:spTree>
    <p:extLst>
      <p:ext uri="{BB962C8B-B14F-4D97-AF65-F5344CB8AC3E}">
        <p14:creationId xmlns:p14="http://schemas.microsoft.com/office/powerpoint/2010/main" val="31005509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o bokse tekst og bille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da-DK" smtClean="0"/>
              <a:t>Sekretariatet for it-arkitekturrådet</a:t>
            </a:r>
            <a:endParaRPr lang="en-GB" dirty="0"/>
          </a:p>
        </p:txBody>
      </p:sp>
      <p:sp>
        <p:nvSpPr>
          <p:cNvPr id="6" name="Footer Placeholder 5"/>
          <p:cNvSpPr>
            <a:spLocks noGrp="1"/>
          </p:cNvSpPr>
          <p:nvPr>
            <p:ph type="ftr" sz="quarter" idx="11"/>
          </p:nvPr>
        </p:nvSpPr>
        <p:spPr/>
        <p:txBody>
          <a:bodyPr/>
          <a:lstStyle/>
          <a:p>
            <a:r>
              <a:rPr lang="da-DK" smtClean="0"/>
              <a:t>21.09.2017</a:t>
            </a:r>
            <a:endParaRPr lang="en-GB" dirty="0"/>
          </a:p>
        </p:txBody>
      </p:sp>
      <p:sp>
        <p:nvSpPr>
          <p:cNvPr id="7" name="Slide Number Placeholder 6"/>
          <p:cNvSpPr>
            <a:spLocks noGrp="1"/>
          </p:cNvSpPr>
          <p:nvPr>
            <p:ph type="sldNum" sz="quarter" idx="12"/>
          </p:nvPr>
        </p:nvSpPr>
        <p:spPr/>
        <p:txBody>
          <a:bodyPr/>
          <a:lstStyle/>
          <a:p>
            <a:fld id="{45D37B1E-C366-494F-A587-962AD9AABC83}" type="slidenum">
              <a:rPr lang="en-GB" smtClean="0"/>
              <a:t>‹nr.›</a:t>
            </a:fld>
            <a:endParaRPr lang="en-GB" dirty="0"/>
          </a:p>
        </p:txBody>
      </p:sp>
      <p:sp>
        <p:nvSpPr>
          <p:cNvPr id="8" name="Titel 1"/>
          <p:cNvSpPr>
            <a:spLocks noGrp="1"/>
          </p:cNvSpPr>
          <p:nvPr>
            <p:ph type="title" hasCustomPrompt="1"/>
          </p:nvPr>
        </p:nvSpPr>
        <p:spPr/>
        <p:txBody>
          <a:bodyPr/>
          <a:lstStyle/>
          <a:p>
            <a:r>
              <a:rPr lang="da-DK" noProof="0" dirty="0" smtClean="0"/>
              <a:t>Overskrift i maksimalt to linjer</a:t>
            </a:r>
            <a:endParaRPr lang="da-DK" dirty="0"/>
          </a:p>
        </p:txBody>
      </p:sp>
      <p:sp>
        <p:nvSpPr>
          <p:cNvPr id="12" name="Pladsholder til billede 2"/>
          <p:cNvSpPr>
            <a:spLocks noGrp="1"/>
          </p:cNvSpPr>
          <p:nvPr>
            <p:ph type="pic" sz="quarter" idx="14"/>
          </p:nvPr>
        </p:nvSpPr>
        <p:spPr>
          <a:xfrm>
            <a:off x="6567488" y="1941513"/>
            <a:ext cx="4462912" cy="3724926"/>
          </a:xfrm>
          <a:solidFill>
            <a:srgbClr val="9B9B9B"/>
          </a:solidFill>
        </p:spPr>
        <p:txBody>
          <a:bodyPr/>
          <a:lstStyle>
            <a:lvl1pPr algn="ctr">
              <a:defRPr b="0">
                <a:solidFill>
                  <a:schemeClr val="bg1"/>
                </a:solidFill>
              </a:defRPr>
            </a:lvl1pPr>
          </a:lstStyle>
          <a:p>
            <a:r>
              <a:rPr lang="da-DK" dirty="0" smtClean="0"/>
              <a:t>Klik på ikonet for at tilføje et billede</a:t>
            </a:r>
            <a:endParaRPr lang="da-DK" dirty="0"/>
          </a:p>
        </p:txBody>
      </p:sp>
      <p:sp>
        <p:nvSpPr>
          <p:cNvPr id="10" name="Pladsholder til tekst 3"/>
          <p:cNvSpPr>
            <a:spLocks noGrp="1"/>
          </p:cNvSpPr>
          <p:nvPr>
            <p:ph type="body" sz="quarter" idx="13" hasCustomPrompt="1"/>
          </p:nvPr>
        </p:nvSpPr>
        <p:spPr>
          <a:xfrm>
            <a:off x="1908175" y="1898650"/>
            <a:ext cx="4462463" cy="3790953"/>
          </a:xfrm>
        </p:spPr>
        <p:txBody>
          <a:bodyPr/>
          <a:lstStyle>
            <a:lvl1pPr>
              <a:defRPr baseline="0"/>
            </a:lvl1pPr>
            <a:lvl2pPr>
              <a:defRPr/>
            </a:lvl2pPr>
          </a:lstStyle>
          <a:p>
            <a:pPr lvl="0"/>
            <a:r>
              <a:rPr lang="da-DK" dirty="0" smtClean="0"/>
              <a:t>Indsæt tekst eller punktopstilling</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pic>
        <p:nvPicPr>
          <p:cNvPr id="38" name="Billede 3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83091" y="0"/>
            <a:ext cx="2638457" cy="1485898"/>
          </a:xfrm>
          <a:prstGeom prst="rect">
            <a:avLst/>
          </a:prstGeom>
          <a:ln w="3175">
            <a:solidFill>
              <a:schemeClr val="accent5"/>
            </a:solidFill>
          </a:ln>
        </p:spPr>
      </p:pic>
      <p:grpSp>
        <p:nvGrpSpPr>
          <p:cNvPr id="22" name="Gruppe 21"/>
          <p:cNvGrpSpPr/>
          <p:nvPr userDrawn="1"/>
        </p:nvGrpSpPr>
        <p:grpSpPr>
          <a:xfrm>
            <a:off x="-2783394" y="1548000"/>
            <a:ext cx="2637735" cy="2220783"/>
            <a:chOff x="-2783394" y="2179188"/>
            <a:chExt cx="2637735" cy="2220783"/>
          </a:xfrm>
        </p:grpSpPr>
        <p:sp>
          <p:nvSpPr>
            <p:cNvPr id="23"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To bokse tekst og billede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smtClean="0">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24" name="Gruppe 3"/>
            <p:cNvGrpSpPr>
              <a:grpSpLocks/>
            </p:cNvGrpSpPr>
            <p:nvPr userDrawn="1"/>
          </p:nvGrpSpPr>
          <p:grpSpPr bwMode="auto">
            <a:xfrm>
              <a:off x="-2180364" y="4199517"/>
              <a:ext cx="419099" cy="196850"/>
              <a:chOff x="899631" y="2683904"/>
              <a:chExt cx="417987" cy="196850"/>
            </a:xfrm>
          </p:grpSpPr>
          <p:pic>
            <p:nvPicPr>
              <p:cNvPr id="40" name="Billed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99631" y="268390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Rounded Rectangle 12"/>
              <p:cNvSpPr/>
              <p:nvPr/>
            </p:nvSpPr>
            <p:spPr bwMode="auto">
              <a:xfrm>
                <a:off x="1121290" y="269501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25" name="Gruppe 2"/>
            <p:cNvGrpSpPr>
              <a:grpSpLocks/>
            </p:cNvGrpSpPr>
            <p:nvPr userDrawn="1"/>
          </p:nvGrpSpPr>
          <p:grpSpPr bwMode="auto">
            <a:xfrm>
              <a:off x="-1665430" y="4203121"/>
              <a:ext cx="412750" cy="196850"/>
              <a:chOff x="1426434" y="3118743"/>
              <a:chExt cx="413649" cy="196850"/>
            </a:xfrm>
          </p:grpSpPr>
          <p:pic>
            <p:nvPicPr>
              <p:cNvPr id="26" name="Billed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435271" y="311874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 name="Rounded Rectangle 12"/>
              <p:cNvSpPr/>
              <p:nvPr/>
            </p:nvSpPr>
            <p:spPr bwMode="auto">
              <a:xfrm>
                <a:off x="1426434" y="312985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grpSp>
        <p:nvGrpSpPr>
          <p:cNvPr id="42" name="Gruppe 41"/>
          <p:cNvGrpSpPr/>
          <p:nvPr userDrawn="1"/>
        </p:nvGrpSpPr>
        <p:grpSpPr>
          <a:xfrm>
            <a:off x="-2781153" y="3798092"/>
            <a:ext cx="2641303" cy="2091399"/>
            <a:chOff x="-2748102" y="1898650"/>
            <a:chExt cx="2641303" cy="2091399"/>
          </a:xfrm>
        </p:grpSpPr>
        <p:sp>
          <p:nvSpPr>
            <p:cNvPr id="43" name="TextBox 5"/>
            <p:cNvSpPr txBox="1">
              <a:spLocks noChangeArrowheads="1"/>
            </p:cNvSpPr>
            <p:nvPr userDrawn="1"/>
          </p:nvSpPr>
          <p:spPr bwMode="auto">
            <a:xfrm>
              <a:off x="-2748102" y="1898650"/>
              <a:ext cx="2641303" cy="1705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300"/>
                </a:spcAft>
                <a:defRPr/>
              </a:pPr>
              <a:r>
                <a:rPr lang="da-DK" sz="1000" b="1" noProof="1" smtClean="0">
                  <a:solidFill>
                    <a:schemeClr val="tx1">
                      <a:lumMod val="75000"/>
                      <a:lumOff val="25000"/>
                    </a:schemeClr>
                  </a:solidFill>
                </a:rPr>
                <a:t>Indsæt baggrundsbillede</a:t>
              </a:r>
            </a:p>
            <a:p>
              <a:pPr algn="r" eaLnBrk="1" hangingPunct="1">
                <a:spcBef>
                  <a:spcPts val="0"/>
                </a:spcBef>
                <a:spcAft>
                  <a:spcPts val="240"/>
                </a:spcAft>
                <a:defRPr/>
              </a:pPr>
              <a:r>
                <a:rPr lang="da-DK" sz="1000" b="1" noProof="1" smtClean="0">
                  <a:solidFill>
                    <a:schemeClr val="tx1">
                      <a:lumMod val="75000"/>
                      <a:lumOff val="25000"/>
                    </a:schemeClr>
                  </a:solidFill>
                </a:rPr>
                <a:t>1.</a:t>
              </a:r>
              <a:r>
                <a:rPr lang="da-DK" sz="1000" noProof="1" smtClean="0">
                  <a:solidFill>
                    <a:schemeClr val="tx1">
                      <a:lumMod val="75000"/>
                      <a:lumOff val="25000"/>
                    </a:schemeClr>
                  </a:solidFill>
                </a:rPr>
                <a:t> Klik på den grå baggrund</a:t>
              </a:r>
            </a:p>
            <a:p>
              <a:pPr algn="r" eaLnBrk="1" hangingPunct="1">
                <a:spcBef>
                  <a:spcPts val="0"/>
                </a:spcBef>
                <a:spcAft>
                  <a:spcPts val="240"/>
                </a:spcAft>
                <a:defRPr/>
              </a:pPr>
              <a:r>
                <a:rPr lang="da-DK" sz="1000" b="1" noProof="1" smtClean="0">
                  <a:solidFill>
                    <a:schemeClr val="tx1">
                      <a:lumMod val="75000"/>
                      <a:lumOff val="25000"/>
                    </a:schemeClr>
                  </a:solidFill>
                </a:rPr>
                <a:t>2. </a:t>
              </a:r>
              <a:r>
                <a:rPr lang="da-DK" sz="1000" b="0" noProof="1" smtClean="0">
                  <a:solidFill>
                    <a:schemeClr val="tx1">
                      <a:lumMod val="75000"/>
                      <a:lumOff val="25000"/>
                    </a:schemeClr>
                  </a:solidFill>
                </a:rPr>
                <a:t>Klik på fanen </a:t>
              </a:r>
              <a:r>
                <a:rPr lang="da-DK" sz="1000" b="1" noProof="1" smtClean="0">
                  <a:solidFill>
                    <a:schemeClr val="tx1">
                      <a:lumMod val="75000"/>
                      <a:lumOff val="25000"/>
                    </a:schemeClr>
                  </a:solidFill>
                </a:rPr>
                <a:t>INDSÆT</a:t>
              </a:r>
              <a:r>
                <a:rPr lang="da-DK" sz="1000" b="0" noProof="1" smtClean="0">
                  <a:solidFill>
                    <a:schemeClr val="tx1">
                      <a:lumMod val="75000"/>
                      <a:lumOff val="25000"/>
                    </a:schemeClr>
                  </a:solidFill>
                </a:rPr>
                <a:t> og </a:t>
              </a:r>
              <a:br>
                <a:rPr lang="da-DK" sz="1000" b="0" noProof="1" smtClean="0">
                  <a:solidFill>
                    <a:schemeClr val="tx1">
                      <a:lumMod val="75000"/>
                      <a:lumOff val="25000"/>
                    </a:schemeClr>
                  </a:solidFill>
                </a:rPr>
              </a:br>
              <a:r>
                <a:rPr lang="da-DK" sz="1000" b="0" noProof="1" smtClean="0">
                  <a:solidFill>
                    <a:schemeClr val="tx1">
                      <a:lumMod val="75000"/>
                      <a:lumOff val="25000"/>
                    </a:schemeClr>
                  </a:solidFill>
                </a:rPr>
                <a:t>klik på knappen Billeder </a:t>
              </a:r>
            </a:p>
            <a:p>
              <a:pPr algn="r" eaLnBrk="1" hangingPunct="1">
                <a:spcBef>
                  <a:spcPts val="0"/>
                </a:spcBef>
                <a:spcAft>
                  <a:spcPts val="240"/>
                </a:spcAft>
                <a:defRPr/>
              </a:pPr>
              <a:r>
                <a:rPr lang="da-DK" sz="1000" b="1" noProof="1" smtClean="0">
                  <a:solidFill>
                    <a:schemeClr val="tx1">
                      <a:lumMod val="75000"/>
                      <a:lumOff val="25000"/>
                    </a:schemeClr>
                  </a:solidFill>
                </a:rPr>
                <a:t>3. </a:t>
              </a:r>
              <a:r>
                <a:rPr lang="da-DK" sz="1000" b="0" noProof="1" smtClean="0">
                  <a:solidFill>
                    <a:schemeClr val="tx1">
                      <a:lumMod val="75000"/>
                      <a:lumOff val="25000"/>
                    </a:schemeClr>
                  </a:solidFill>
                </a:rPr>
                <a:t>Find ønsket</a:t>
              </a:r>
              <a:r>
                <a:rPr lang="da-DK" sz="1000" b="0" baseline="0" noProof="1" smtClean="0">
                  <a:solidFill>
                    <a:schemeClr val="tx1">
                      <a:lumMod val="75000"/>
                      <a:lumOff val="25000"/>
                    </a:schemeClr>
                  </a:solidFill>
                </a:rPr>
                <a:t> billede og klik </a:t>
              </a:r>
              <a:r>
                <a:rPr lang="da-DK" sz="1000" b="1" baseline="0" noProof="1" smtClean="0">
                  <a:solidFill>
                    <a:schemeClr val="tx1">
                      <a:lumMod val="75000"/>
                      <a:lumOff val="25000"/>
                    </a:schemeClr>
                  </a:solidFill>
                </a:rPr>
                <a:t>Indsæt</a:t>
              </a:r>
            </a:p>
            <a:p>
              <a:pPr algn="r" eaLnBrk="1" hangingPunct="1">
                <a:spcBef>
                  <a:spcPts val="0"/>
                </a:spcBef>
                <a:spcAft>
                  <a:spcPts val="240"/>
                </a:spcAft>
                <a:buFontTx/>
                <a:buNone/>
                <a:defRPr/>
              </a:pPr>
              <a:r>
                <a:rPr lang="da-DK" sz="1000" noProof="1" smtClean="0">
                  <a:solidFill>
                    <a:schemeClr val="tx1">
                      <a:lumMod val="75000"/>
                      <a:lumOff val="25000"/>
                    </a:schemeClr>
                  </a:solidFill>
                </a:rPr>
                <a:t>4. Klik </a:t>
              </a:r>
              <a:r>
                <a:rPr lang="da-DK" sz="1000" b="1" noProof="1" smtClean="0">
                  <a:solidFill>
                    <a:schemeClr val="tx1">
                      <a:lumMod val="75000"/>
                      <a:lumOff val="25000"/>
                    </a:schemeClr>
                  </a:solidFill>
                </a:rPr>
                <a:t>Beskær </a:t>
              </a:r>
              <a:r>
                <a:rPr lang="da-DK" sz="1000" noProof="1" smtClean="0">
                  <a:solidFill>
                    <a:schemeClr val="tx1">
                      <a:lumMod val="75000"/>
                      <a:lumOff val="25000"/>
                    </a:schemeClr>
                  </a:solidFill>
                </a:rPr>
                <a:t>for at ændre</a:t>
              </a:r>
              <a:br>
                <a:rPr lang="da-DK" sz="1000" noProof="1" smtClean="0">
                  <a:solidFill>
                    <a:schemeClr val="tx1">
                      <a:lumMod val="75000"/>
                      <a:lumOff val="25000"/>
                    </a:schemeClr>
                  </a:solidFill>
                </a:rPr>
              </a:br>
              <a:r>
                <a:rPr lang="da-DK" sz="1000" noProof="1" smtClean="0">
                  <a:solidFill>
                    <a:schemeClr val="tx1">
                      <a:lumMod val="75000"/>
                      <a:lumOff val="25000"/>
                    </a:schemeClr>
                  </a:solidFill>
                </a:rPr>
                <a:t>billedets fokus/størrelse</a:t>
              </a:r>
            </a:p>
            <a:p>
              <a:pPr algn="r" eaLnBrk="1" hangingPunct="1">
                <a:spcBef>
                  <a:spcPct val="0"/>
                </a:spcBef>
                <a:spcAft>
                  <a:spcPts val="240"/>
                </a:spcAft>
                <a:buFontTx/>
                <a:buNone/>
                <a:defRPr/>
              </a:pPr>
              <a:r>
                <a:rPr lang="da-DK" altLang="da-DK" sz="1000" b="1" noProof="1" smtClean="0">
                  <a:solidFill>
                    <a:schemeClr val="tx1">
                      <a:lumMod val="75000"/>
                      <a:lumOff val="25000"/>
                    </a:schemeClr>
                  </a:solidFill>
                  <a:cs typeface="Arial" pitchFamily="34" charset="0"/>
                </a:rPr>
                <a:t>5. </a:t>
              </a:r>
              <a:r>
                <a:rPr lang="da-DK" altLang="da-DK" sz="1000" noProof="1" smtClean="0">
                  <a:solidFill>
                    <a:schemeClr val="tx1">
                      <a:lumMod val="75000"/>
                      <a:lumOff val="25000"/>
                    </a:schemeClr>
                  </a:solidFill>
                  <a:cs typeface="Arial" pitchFamily="34" charset="0"/>
                </a:rPr>
                <a:t>Ønsker du at skalere billedet,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så hold </a:t>
              </a:r>
              <a:r>
                <a:rPr lang="da-DK" altLang="da-DK" sz="1000" b="1" noProof="1" smtClean="0">
                  <a:solidFill>
                    <a:schemeClr val="tx1">
                      <a:lumMod val="75000"/>
                      <a:lumOff val="25000"/>
                    </a:schemeClr>
                  </a:solidFill>
                  <a:cs typeface="Arial" pitchFamily="34" charset="0"/>
                </a:rPr>
                <a:t>SHIFT</a:t>
              </a:r>
              <a:r>
                <a:rPr lang="da-DK" altLang="da-DK" sz="1000" noProof="1" smtClean="0">
                  <a:solidFill>
                    <a:schemeClr val="tx1">
                      <a:lumMod val="75000"/>
                      <a:lumOff val="25000"/>
                    </a:schemeClr>
                  </a:solidFill>
                  <a:cs typeface="Arial" pitchFamily="34" charset="0"/>
                </a:rPr>
                <a:t>-knappen nede, mens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der trækkes i billedets hjørner  </a:t>
              </a:r>
            </a:p>
          </p:txBody>
        </p:sp>
        <p:grpSp>
          <p:nvGrpSpPr>
            <p:cNvPr id="44" name="Gruppe 57"/>
            <p:cNvGrpSpPr>
              <a:grpSpLocks/>
            </p:cNvGrpSpPr>
            <p:nvPr/>
          </p:nvGrpSpPr>
          <p:grpSpPr bwMode="auto">
            <a:xfrm>
              <a:off x="-454060" y="3593903"/>
              <a:ext cx="330033" cy="396146"/>
              <a:chOff x="1018031" y="5113037"/>
              <a:chExt cx="373412" cy="448177"/>
            </a:xfrm>
          </p:grpSpPr>
          <p:pic>
            <p:nvPicPr>
              <p:cNvPr id="46" name="Billede 58"/>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18031" y="5134460"/>
                <a:ext cx="373412" cy="426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 name="Rounded Rectangle 25"/>
              <p:cNvSpPr/>
              <p:nvPr/>
            </p:nvSpPr>
            <p:spPr bwMode="auto">
              <a:xfrm>
                <a:off x="1023497" y="5113037"/>
                <a:ext cx="210151" cy="172417"/>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grpSp>
        <p:pic>
          <p:nvPicPr>
            <p:cNvPr id="45" name="Billede 56"/>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2046164" y="2756287"/>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8"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Tree>
    <p:extLst>
      <p:ext uri="{BB962C8B-B14F-4D97-AF65-F5344CB8AC3E}">
        <p14:creationId xmlns:p14="http://schemas.microsoft.com/office/powerpoint/2010/main" val="36547005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o bokse tekst og billede m kant">
    <p:spTree>
      <p:nvGrpSpPr>
        <p:cNvPr id="1" name=""/>
        <p:cNvGrpSpPr/>
        <p:nvPr/>
      </p:nvGrpSpPr>
      <p:grpSpPr>
        <a:xfrm>
          <a:off x="0" y="0"/>
          <a:ext cx="0" cy="0"/>
          <a:chOff x="0" y="0"/>
          <a:chExt cx="0" cy="0"/>
        </a:xfrm>
      </p:grpSpPr>
      <p:sp>
        <p:nvSpPr>
          <p:cNvPr id="29"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2" name="Pladsholder til dato 1"/>
          <p:cNvSpPr>
            <a:spLocks noGrp="1"/>
          </p:cNvSpPr>
          <p:nvPr>
            <p:ph type="dt" sz="half" idx="15"/>
          </p:nvPr>
        </p:nvSpPr>
        <p:spPr/>
        <p:txBody>
          <a:bodyPr/>
          <a:lstStyle>
            <a:lvl1pPr>
              <a:defRPr>
                <a:solidFill>
                  <a:schemeClr val="bg1"/>
                </a:solidFill>
              </a:defRPr>
            </a:lvl1pPr>
          </a:lstStyle>
          <a:p>
            <a:r>
              <a:rPr lang="da-DK" smtClean="0"/>
              <a:t>Sekretariatet for it-arkitekturrådet</a:t>
            </a:r>
            <a:endParaRPr lang="en-GB" dirty="0"/>
          </a:p>
        </p:txBody>
      </p:sp>
      <p:sp>
        <p:nvSpPr>
          <p:cNvPr id="3" name="Pladsholder til sidefod 2"/>
          <p:cNvSpPr>
            <a:spLocks noGrp="1"/>
          </p:cNvSpPr>
          <p:nvPr>
            <p:ph type="ftr" sz="quarter" idx="16"/>
          </p:nvPr>
        </p:nvSpPr>
        <p:spPr/>
        <p:txBody>
          <a:bodyPr/>
          <a:lstStyle>
            <a:lvl1pPr>
              <a:defRPr>
                <a:solidFill>
                  <a:schemeClr val="bg1"/>
                </a:solidFill>
              </a:defRPr>
            </a:lvl1pPr>
          </a:lstStyle>
          <a:p>
            <a:r>
              <a:rPr lang="da-DK" smtClean="0"/>
              <a:t>21.09.2017</a:t>
            </a:r>
            <a:endParaRPr lang="en-GB" dirty="0"/>
          </a:p>
        </p:txBody>
      </p:sp>
      <p:sp>
        <p:nvSpPr>
          <p:cNvPr id="8" name="Titel 1"/>
          <p:cNvSpPr>
            <a:spLocks noGrp="1"/>
          </p:cNvSpPr>
          <p:nvPr>
            <p:ph type="title" hasCustomPrompt="1"/>
          </p:nvPr>
        </p:nvSpPr>
        <p:spPr/>
        <p:txBody>
          <a:bodyPr/>
          <a:lstStyle/>
          <a:p>
            <a:r>
              <a:rPr lang="da-DK" noProof="0" dirty="0" smtClean="0"/>
              <a:t>Overskrift i maksimalt to linjer</a:t>
            </a:r>
            <a:endParaRPr lang="da-DK" dirty="0"/>
          </a:p>
        </p:txBody>
      </p:sp>
      <p:sp>
        <p:nvSpPr>
          <p:cNvPr id="12" name="Pladsholder til billede 2"/>
          <p:cNvSpPr>
            <a:spLocks noGrp="1"/>
          </p:cNvSpPr>
          <p:nvPr>
            <p:ph type="pic" sz="quarter" idx="14"/>
          </p:nvPr>
        </p:nvSpPr>
        <p:spPr>
          <a:xfrm>
            <a:off x="6566399" y="1941513"/>
            <a:ext cx="4464000" cy="3724925"/>
          </a:xfrm>
          <a:solidFill>
            <a:srgbClr val="9B9B9B"/>
          </a:solidFill>
        </p:spPr>
        <p:txBody>
          <a:bodyPr/>
          <a:lstStyle>
            <a:lvl1pPr algn="ctr">
              <a:defRPr b="0">
                <a:solidFill>
                  <a:schemeClr val="bg1"/>
                </a:solidFill>
              </a:defRPr>
            </a:lvl1pPr>
          </a:lstStyle>
          <a:p>
            <a:r>
              <a:rPr lang="da-DK" dirty="0" smtClean="0"/>
              <a:t>Klik på ikonet for at tilføje et billede</a:t>
            </a:r>
            <a:endParaRPr lang="da-DK" dirty="0"/>
          </a:p>
        </p:txBody>
      </p:sp>
      <p:sp>
        <p:nvSpPr>
          <p:cNvPr id="10" name="Pladsholder til tekst 3"/>
          <p:cNvSpPr>
            <a:spLocks noGrp="1"/>
          </p:cNvSpPr>
          <p:nvPr>
            <p:ph type="body" sz="quarter" idx="13" hasCustomPrompt="1"/>
          </p:nvPr>
        </p:nvSpPr>
        <p:spPr>
          <a:xfrm>
            <a:off x="1908175" y="1898650"/>
            <a:ext cx="4462464" cy="3790953"/>
          </a:xfrm>
        </p:spPr>
        <p:txBody>
          <a:bodyPr/>
          <a:lstStyle>
            <a:lvl1pPr>
              <a:defRPr baseline="0"/>
            </a:lvl1pPr>
          </a:lstStyle>
          <a:p>
            <a:pPr lvl="0"/>
            <a:r>
              <a:rPr lang="da-DK" dirty="0" smtClean="0"/>
              <a:t>Indsæt tekst eller punktopstilling</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4" name="Pladsholder til slidenummer 3"/>
          <p:cNvSpPr>
            <a:spLocks noGrp="1"/>
          </p:cNvSpPr>
          <p:nvPr>
            <p:ph type="sldNum" sz="quarter" idx="17"/>
          </p:nvPr>
        </p:nvSpPr>
        <p:spPr/>
        <p:txBody>
          <a:bodyPr/>
          <a:lstStyle/>
          <a:p>
            <a:fld id="{45D37B1E-C366-494F-A587-962AD9AABC83}" type="slidenum">
              <a:rPr lang="en-GB" smtClean="0"/>
              <a:pPr/>
              <a:t>‹nr.›</a:t>
            </a:fld>
            <a:endParaRPr lang="en-GB" dirty="0"/>
          </a:p>
        </p:txBody>
      </p:sp>
      <p:grpSp>
        <p:nvGrpSpPr>
          <p:cNvPr id="25" name="Gruppe 24"/>
          <p:cNvGrpSpPr/>
          <p:nvPr userDrawn="1"/>
        </p:nvGrpSpPr>
        <p:grpSpPr>
          <a:xfrm>
            <a:off x="-2783394" y="1548000"/>
            <a:ext cx="2637735" cy="2220783"/>
            <a:chOff x="-2783394" y="2179188"/>
            <a:chExt cx="2637735" cy="2220783"/>
          </a:xfrm>
        </p:grpSpPr>
        <p:sp>
          <p:nvSpPr>
            <p:cNvPr id="26"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To bokse tekst og billede med kant</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smtClean="0">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27" name="Gruppe 3"/>
            <p:cNvGrpSpPr>
              <a:grpSpLocks/>
            </p:cNvGrpSpPr>
            <p:nvPr userDrawn="1"/>
          </p:nvGrpSpPr>
          <p:grpSpPr bwMode="auto">
            <a:xfrm>
              <a:off x="-2180364" y="4199517"/>
              <a:ext cx="419099" cy="196850"/>
              <a:chOff x="899631" y="2683904"/>
              <a:chExt cx="417987" cy="196850"/>
            </a:xfrm>
          </p:grpSpPr>
          <p:pic>
            <p:nvPicPr>
              <p:cNvPr id="46" name="Billed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99631" y="268390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 name="Rounded Rectangle 12"/>
              <p:cNvSpPr/>
              <p:nvPr/>
            </p:nvSpPr>
            <p:spPr bwMode="auto">
              <a:xfrm>
                <a:off x="1121290" y="269501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28" name="Gruppe 2"/>
            <p:cNvGrpSpPr>
              <a:grpSpLocks/>
            </p:cNvGrpSpPr>
            <p:nvPr userDrawn="1"/>
          </p:nvGrpSpPr>
          <p:grpSpPr bwMode="auto">
            <a:xfrm>
              <a:off x="-1665430" y="4203121"/>
              <a:ext cx="412750" cy="196850"/>
              <a:chOff x="1426434" y="3118743"/>
              <a:chExt cx="413649" cy="196850"/>
            </a:xfrm>
          </p:grpSpPr>
          <p:pic>
            <p:nvPicPr>
              <p:cNvPr id="30" name="Billed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35271" y="311874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 name="Rounded Rectangle 12"/>
              <p:cNvSpPr/>
              <p:nvPr/>
            </p:nvSpPr>
            <p:spPr bwMode="auto">
              <a:xfrm>
                <a:off x="1426434" y="312985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grpSp>
        <p:nvGrpSpPr>
          <p:cNvPr id="48" name="Gruppe 47"/>
          <p:cNvGrpSpPr/>
          <p:nvPr userDrawn="1"/>
        </p:nvGrpSpPr>
        <p:grpSpPr>
          <a:xfrm>
            <a:off x="-2781153" y="3798092"/>
            <a:ext cx="2641303" cy="2091399"/>
            <a:chOff x="-2748102" y="1898650"/>
            <a:chExt cx="2641303" cy="2091399"/>
          </a:xfrm>
        </p:grpSpPr>
        <p:sp>
          <p:nvSpPr>
            <p:cNvPr id="49" name="TextBox 5"/>
            <p:cNvSpPr txBox="1">
              <a:spLocks noChangeArrowheads="1"/>
            </p:cNvSpPr>
            <p:nvPr userDrawn="1"/>
          </p:nvSpPr>
          <p:spPr bwMode="auto">
            <a:xfrm>
              <a:off x="-2748102" y="1898650"/>
              <a:ext cx="2641303" cy="1705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300"/>
                </a:spcAft>
                <a:defRPr/>
              </a:pPr>
              <a:r>
                <a:rPr lang="da-DK" sz="1000" b="1" noProof="1" smtClean="0">
                  <a:solidFill>
                    <a:schemeClr val="tx1">
                      <a:lumMod val="75000"/>
                      <a:lumOff val="25000"/>
                    </a:schemeClr>
                  </a:solidFill>
                </a:rPr>
                <a:t>Indsæt baggrundsbillede</a:t>
              </a:r>
            </a:p>
            <a:p>
              <a:pPr algn="r" eaLnBrk="1" hangingPunct="1">
                <a:spcBef>
                  <a:spcPts val="0"/>
                </a:spcBef>
                <a:spcAft>
                  <a:spcPts val="240"/>
                </a:spcAft>
                <a:defRPr/>
              </a:pPr>
              <a:r>
                <a:rPr lang="da-DK" sz="1000" b="1" noProof="1" smtClean="0">
                  <a:solidFill>
                    <a:schemeClr val="tx1">
                      <a:lumMod val="75000"/>
                      <a:lumOff val="25000"/>
                    </a:schemeClr>
                  </a:solidFill>
                </a:rPr>
                <a:t>1.</a:t>
              </a:r>
              <a:r>
                <a:rPr lang="da-DK" sz="1000" noProof="1" smtClean="0">
                  <a:solidFill>
                    <a:schemeClr val="tx1">
                      <a:lumMod val="75000"/>
                      <a:lumOff val="25000"/>
                    </a:schemeClr>
                  </a:solidFill>
                </a:rPr>
                <a:t> Klik på den grå baggrund</a:t>
              </a:r>
            </a:p>
            <a:p>
              <a:pPr algn="r" eaLnBrk="1" hangingPunct="1">
                <a:spcBef>
                  <a:spcPts val="0"/>
                </a:spcBef>
                <a:spcAft>
                  <a:spcPts val="240"/>
                </a:spcAft>
                <a:defRPr/>
              </a:pPr>
              <a:r>
                <a:rPr lang="da-DK" sz="1000" b="1" noProof="1" smtClean="0">
                  <a:solidFill>
                    <a:schemeClr val="tx1">
                      <a:lumMod val="75000"/>
                      <a:lumOff val="25000"/>
                    </a:schemeClr>
                  </a:solidFill>
                </a:rPr>
                <a:t>2. </a:t>
              </a:r>
              <a:r>
                <a:rPr lang="da-DK" sz="1000" b="0" noProof="1" smtClean="0">
                  <a:solidFill>
                    <a:schemeClr val="tx1">
                      <a:lumMod val="75000"/>
                      <a:lumOff val="25000"/>
                    </a:schemeClr>
                  </a:solidFill>
                </a:rPr>
                <a:t>Klik på fanen </a:t>
              </a:r>
              <a:r>
                <a:rPr lang="da-DK" sz="1000" b="1" noProof="1" smtClean="0">
                  <a:solidFill>
                    <a:schemeClr val="tx1">
                      <a:lumMod val="75000"/>
                      <a:lumOff val="25000"/>
                    </a:schemeClr>
                  </a:solidFill>
                </a:rPr>
                <a:t>INDSÆT</a:t>
              </a:r>
              <a:r>
                <a:rPr lang="da-DK" sz="1000" b="0" noProof="1" smtClean="0">
                  <a:solidFill>
                    <a:schemeClr val="tx1">
                      <a:lumMod val="75000"/>
                      <a:lumOff val="25000"/>
                    </a:schemeClr>
                  </a:solidFill>
                </a:rPr>
                <a:t> og </a:t>
              </a:r>
              <a:br>
                <a:rPr lang="da-DK" sz="1000" b="0" noProof="1" smtClean="0">
                  <a:solidFill>
                    <a:schemeClr val="tx1">
                      <a:lumMod val="75000"/>
                      <a:lumOff val="25000"/>
                    </a:schemeClr>
                  </a:solidFill>
                </a:rPr>
              </a:br>
              <a:r>
                <a:rPr lang="da-DK" sz="1000" b="0" noProof="1" smtClean="0">
                  <a:solidFill>
                    <a:schemeClr val="tx1">
                      <a:lumMod val="75000"/>
                      <a:lumOff val="25000"/>
                    </a:schemeClr>
                  </a:solidFill>
                </a:rPr>
                <a:t>klik på knappen Billeder </a:t>
              </a:r>
            </a:p>
            <a:p>
              <a:pPr algn="r" eaLnBrk="1" hangingPunct="1">
                <a:spcBef>
                  <a:spcPts val="0"/>
                </a:spcBef>
                <a:spcAft>
                  <a:spcPts val="240"/>
                </a:spcAft>
                <a:defRPr/>
              </a:pPr>
              <a:r>
                <a:rPr lang="da-DK" sz="1000" b="1" noProof="1" smtClean="0">
                  <a:solidFill>
                    <a:schemeClr val="tx1">
                      <a:lumMod val="75000"/>
                      <a:lumOff val="25000"/>
                    </a:schemeClr>
                  </a:solidFill>
                </a:rPr>
                <a:t>3. </a:t>
              </a:r>
              <a:r>
                <a:rPr lang="da-DK" sz="1000" b="0" noProof="1" smtClean="0">
                  <a:solidFill>
                    <a:schemeClr val="tx1">
                      <a:lumMod val="75000"/>
                      <a:lumOff val="25000"/>
                    </a:schemeClr>
                  </a:solidFill>
                </a:rPr>
                <a:t>Find ønsket</a:t>
              </a:r>
              <a:r>
                <a:rPr lang="da-DK" sz="1000" b="0" baseline="0" noProof="1" smtClean="0">
                  <a:solidFill>
                    <a:schemeClr val="tx1">
                      <a:lumMod val="75000"/>
                      <a:lumOff val="25000"/>
                    </a:schemeClr>
                  </a:solidFill>
                </a:rPr>
                <a:t> billede og klik </a:t>
              </a:r>
              <a:r>
                <a:rPr lang="da-DK" sz="1000" b="1" baseline="0" noProof="1" smtClean="0">
                  <a:solidFill>
                    <a:schemeClr val="tx1">
                      <a:lumMod val="75000"/>
                      <a:lumOff val="25000"/>
                    </a:schemeClr>
                  </a:solidFill>
                </a:rPr>
                <a:t>Indsæt</a:t>
              </a:r>
            </a:p>
            <a:p>
              <a:pPr algn="r" eaLnBrk="1" hangingPunct="1">
                <a:spcBef>
                  <a:spcPts val="0"/>
                </a:spcBef>
                <a:spcAft>
                  <a:spcPts val="240"/>
                </a:spcAft>
                <a:buFontTx/>
                <a:buNone/>
                <a:defRPr/>
              </a:pPr>
              <a:r>
                <a:rPr lang="da-DK" sz="1000" noProof="1" smtClean="0">
                  <a:solidFill>
                    <a:schemeClr val="tx1">
                      <a:lumMod val="75000"/>
                      <a:lumOff val="25000"/>
                    </a:schemeClr>
                  </a:solidFill>
                </a:rPr>
                <a:t>4. Klik </a:t>
              </a:r>
              <a:r>
                <a:rPr lang="da-DK" sz="1000" b="1" noProof="1" smtClean="0">
                  <a:solidFill>
                    <a:schemeClr val="tx1">
                      <a:lumMod val="75000"/>
                      <a:lumOff val="25000"/>
                    </a:schemeClr>
                  </a:solidFill>
                </a:rPr>
                <a:t>Beskær </a:t>
              </a:r>
              <a:r>
                <a:rPr lang="da-DK" sz="1000" noProof="1" smtClean="0">
                  <a:solidFill>
                    <a:schemeClr val="tx1">
                      <a:lumMod val="75000"/>
                      <a:lumOff val="25000"/>
                    </a:schemeClr>
                  </a:solidFill>
                </a:rPr>
                <a:t>for at ændre</a:t>
              </a:r>
              <a:br>
                <a:rPr lang="da-DK" sz="1000" noProof="1" smtClean="0">
                  <a:solidFill>
                    <a:schemeClr val="tx1">
                      <a:lumMod val="75000"/>
                      <a:lumOff val="25000"/>
                    </a:schemeClr>
                  </a:solidFill>
                </a:rPr>
              </a:br>
              <a:r>
                <a:rPr lang="da-DK" sz="1000" noProof="1" smtClean="0">
                  <a:solidFill>
                    <a:schemeClr val="tx1">
                      <a:lumMod val="75000"/>
                      <a:lumOff val="25000"/>
                    </a:schemeClr>
                  </a:solidFill>
                </a:rPr>
                <a:t>billedets fokus/størrelse</a:t>
              </a:r>
            </a:p>
            <a:p>
              <a:pPr algn="r" eaLnBrk="1" hangingPunct="1">
                <a:spcBef>
                  <a:spcPct val="0"/>
                </a:spcBef>
                <a:spcAft>
                  <a:spcPts val="240"/>
                </a:spcAft>
                <a:buFontTx/>
                <a:buNone/>
                <a:defRPr/>
              </a:pPr>
              <a:r>
                <a:rPr lang="da-DK" altLang="da-DK" sz="1000" b="1" noProof="1" smtClean="0">
                  <a:solidFill>
                    <a:schemeClr val="tx1">
                      <a:lumMod val="75000"/>
                      <a:lumOff val="25000"/>
                    </a:schemeClr>
                  </a:solidFill>
                  <a:cs typeface="Arial" pitchFamily="34" charset="0"/>
                </a:rPr>
                <a:t>5. </a:t>
              </a:r>
              <a:r>
                <a:rPr lang="da-DK" altLang="da-DK" sz="1000" noProof="1" smtClean="0">
                  <a:solidFill>
                    <a:schemeClr val="tx1">
                      <a:lumMod val="75000"/>
                      <a:lumOff val="25000"/>
                    </a:schemeClr>
                  </a:solidFill>
                  <a:cs typeface="Arial" pitchFamily="34" charset="0"/>
                </a:rPr>
                <a:t>Ønsker du at skalere billedet,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så hold </a:t>
              </a:r>
              <a:r>
                <a:rPr lang="da-DK" altLang="da-DK" sz="1000" b="1" noProof="1" smtClean="0">
                  <a:solidFill>
                    <a:schemeClr val="tx1">
                      <a:lumMod val="75000"/>
                      <a:lumOff val="25000"/>
                    </a:schemeClr>
                  </a:solidFill>
                  <a:cs typeface="Arial" pitchFamily="34" charset="0"/>
                </a:rPr>
                <a:t>SHIFT</a:t>
              </a:r>
              <a:r>
                <a:rPr lang="da-DK" altLang="da-DK" sz="1000" noProof="1" smtClean="0">
                  <a:solidFill>
                    <a:schemeClr val="tx1">
                      <a:lumMod val="75000"/>
                      <a:lumOff val="25000"/>
                    </a:schemeClr>
                  </a:solidFill>
                  <a:cs typeface="Arial" pitchFamily="34" charset="0"/>
                </a:rPr>
                <a:t>-knappen nede, mens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der trækkes i billedets hjørner  </a:t>
              </a:r>
            </a:p>
          </p:txBody>
        </p:sp>
        <p:grpSp>
          <p:nvGrpSpPr>
            <p:cNvPr id="50" name="Gruppe 57"/>
            <p:cNvGrpSpPr>
              <a:grpSpLocks/>
            </p:cNvGrpSpPr>
            <p:nvPr/>
          </p:nvGrpSpPr>
          <p:grpSpPr bwMode="auto">
            <a:xfrm>
              <a:off x="-454060" y="3593903"/>
              <a:ext cx="330033" cy="396146"/>
              <a:chOff x="1018031" y="5113037"/>
              <a:chExt cx="373412" cy="448177"/>
            </a:xfrm>
          </p:grpSpPr>
          <p:pic>
            <p:nvPicPr>
              <p:cNvPr id="52" name="Billede 58"/>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18031" y="5134460"/>
                <a:ext cx="373412" cy="426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 name="Rounded Rectangle 25"/>
              <p:cNvSpPr/>
              <p:nvPr/>
            </p:nvSpPr>
            <p:spPr bwMode="auto">
              <a:xfrm>
                <a:off x="1023497" y="5113037"/>
                <a:ext cx="210151" cy="172417"/>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grpSp>
        <p:pic>
          <p:nvPicPr>
            <p:cNvPr id="51" name="Billede 56"/>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2046164" y="2756287"/>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4"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32" name="Logo"/>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33" name="Billede 32"/>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2783091" y="1973"/>
            <a:ext cx="2638457" cy="1481952"/>
          </a:xfrm>
          <a:prstGeom prst="rect">
            <a:avLst/>
          </a:prstGeom>
          <a:ln w="3175">
            <a:solidFill>
              <a:schemeClr val="accent5"/>
            </a:solidFill>
          </a:ln>
        </p:spPr>
      </p:pic>
    </p:spTree>
    <p:extLst>
      <p:ext uri="{BB962C8B-B14F-4D97-AF65-F5344CB8AC3E}">
        <p14:creationId xmlns:p14="http://schemas.microsoft.com/office/powerpoint/2010/main" val="23875277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lled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da-DK" smtClean="0"/>
              <a:t>Sekretariatet for it-arkitekturrådet</a:t>
            </a:r>
            <a:endParaRPr lang="en-GB" dirty="0"/>
          </a:p>
        </p:txBody>
      </p:sp>
      <p:sp>
        <p:nvSpPr>
          <p:cNvPr id="4" name="Footer Placeholder 3"/>
          <p:cNvSpPr>
            <a:spLocks noGrp="1"/>
          </p:cNvSpPr>
          <p:nvPr>
            <p:ph type="ftr" sz="quarter" idx="11"/>
          </p:nvPr>
        </p:nvSpPr>
        <p:spPr/>
        <p:txBody>
          <a:bodyPr/>
          <a:lstStyle/>
          <a:p>
            <a:r>
              <a:rPr lang="da-DK" smtClean="0"/>
              <a:t>21.09.2017</a:t>
            </a:r>
            <a:endParaRPr lang="en-GB" dirty="0"/>
          </a:p>
        </p:txBody>
      </p:sp>
      <p:sp>
        <p:nvSpPr>
          <p:cNvPr id="2" name="Title 1"/>
          <p:cNvSpPr>
            <a:spLocks noGrp="1"/>
          </p:cNvSpPr>
          <p:nvPr>
            <p:ph type="title" hasCustomPrompt="1"/>
          </p:nvPr>
        </p:nvSpPr>
        <p:spPr/>
        <p:txBody>
          <a:bodyPr/>
          <a:lstStyle/>
          <a:p>
            <a:r>
              <a:rPr lang="da-DK" noProof="0" dirty="0" smtClean="0"/>
              <a:t>Overskrift i maksimalt to linjer</a:t>
            </a:r>
            <a:endParaRPr lang="en-GB" dirty="0"/>
          </a:p>
        </p:txBody>
      </p:sp>
      <p:sp>
        <p:nvSpPr>
          <p:cNvPr id="5" name="Slide Number Placeholder 4"/>
          <p:cNvSpPr>
            <a:spLocks noGrp="1"/>
          </p:cNvSpPr>
          <p:nvPr>
            <p:ph type="sldNum" sz="quarter" idx="12"/>
          </p:nvPr>
        </p:nvSpPr>
        <p:spPr/>
        <p:txBody>
          <a:bodyPr/>
          <a:lstStyle/>
          <a:p>
            <a:fld id="{45D37B1E-C366-494F-A587-962AD9AABC83}" type="slidenum">
              <a:rPr lang="en-GB" smtClean="0"/>
              <a:t>‹nr.›</a:t>
            </a:fld>
            <a:endParaRPr lang="en-GB" dirty="0"/>
          </a:p>
        </p:txBody>
      </p:sp>
      <p:sp>
        <p:nvSpPr>
          <p:cNvPr id="6" name="Pladsholder til billede 2"/>
          <p:cNvSpPr>
            <a:spLocks noGrp="1"/>
          </p:cNvSpPr>
          <p:nvPr>
            <p:ph type="pic" sz="quarter" idx="14"/>
          </p:nvPr>
        </p:nvSpPr>
        <p:spPr>
          <a:xfrm>
            <a:off x="1908175" y="1941512"/>
            <a:ext cx="9116086" cy="3726000"/>
          </a:xfrm>
          <a:solidFill>
            <a:srgbClr val="9B9B9B"/>
          </a:solidFill>
        </p:spPr>
        <p:txBody>
          <a:bodyPr/>
          <a:lstStyle>
            <a:lvl1pPr algn="ctr">
              <a:defRPr b="0">
                <a:solidFill>
                  <a:schemeClr val="bg1"/>
                </a:solidFill>
              </a:defRPr>
            </a:lvl1pPr>
          </a:lstStyle>
          <a:p>
            <a:r>
              <a:rPr lang="da-DK" dirty="0" smtClean="0"/>
              <a:t>Klik på ikonet for at tilføje et billede</a:t>
            </a:r>
            <a:endParaRPr lang="da-DK" dirty="0"/>
          </a:p>
        </p:txBody>
      </p:sp>
      <p:pic>
        <p:nvPicPr>
          <p:cNvPr id="14" name="Billed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83091" y="0"/>
            <a:ext cx="2638457" cy="1485897"/>
          </a:xfrm>
          <a:prstGeom prst="rect">
            <a:avLst/>
          </a:prstGeom>
          <a:ln w="3175">
            <a:solidFill>
              <a:schemeClr val="accent5"/>
            </a:solidFill>
          </a:ln>
        </p:spPr>
      </p:pic>
      <p:grpSp>
        <p:nvGrpSpPr>
          <p:cNvPr id="15" name="Gruppe 14"/>
          <p:cNvGrpSpPr/>
          <p:nvPr userDrawn="1"/>
        </p:nvGrpSpPr>
        <p:grpSpPr>
          <a:xfrm>
            <a:off x="-2593570" y="1548000"/>
            <a:ext cx="2484101" cy="2698321"/>
            <a:chOff x="-2593570" y="4522748"/>
            <a:chExt cx="2484101" cy="2698321"/>
          </a:xfrm>
        </p:grpSpPr>
        <p:sp>
          <p:nvSpPr>
            <p:cNvPr id="16" name="TextBox 5"/>
            <p:cNvSpPr txBox="1">
              <a:spLocks noChangeArrowheads="1"/>
            </p:cNvSpPr>
            <p:nvPr userDrawn="1"/>
          </p:nvSpPr>
          <p:spPr bwMode="auto">
            <a:xfrm>
              <a:off x="-2593570" y="4522748"/>
              <a:ext cx="2451171"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Billede</a:t>
              </a:r>
            </a:p>
            <a:p>
              <a:pPr algn="r" eaLnBrk="1" hangingPunct="1">
                <a:spcAft>
                  <a:spcPts val="300"/>
                </a:spcAft>
                <a:defRPr/>
              </a:pPr>
              <a:endParaRPr lang="da-DK" sz="1000" b="1" noProof="1" smtClean="0">
                <a:solidFill>
                  <a:schemeClr val="tx1">
                    <a:lumMod val="75000"/>
                    <a:lumOff val="25000"/>
                  </a:schemeClr>
                </a:solidFill>
              </a:endParaRPr>
            </a:p>
            <a:p>
              <a:pPr algn="r" eaLnBrk="1" hangingPunct="1">
                <a:spcAft>
                  <a:spcPts val="300"/>
                </a:spcAft>
                <a:defRPr/>
              </a:pPr>
              <a:r>
                <a:rPr lang="da-DK" sz="1000" b="1" noProof="1" smtClean="0">
                  <a:solidFill>
                    <a:schemeClr val="tx1">
                      <a:lumMod val="75000"/>
                      <a:lumOff val="25000"/>
                    </a:schemeClr>
                  </a:solidFill>
                </a:rPr>
                <a:t>Indsæt billede</a:t>
              </a:r>
            </a:p>
            <a:p>
              <a:pPr algn="r" eaLnBrk="1" hangingPunct="1">
                <a:spcBef>
                  <a:spcPts val="0"/>
                </a:spcBef>
                <a:spcAft>
                  <a:spcPts val="240"/>
                </a:spcAft>
                <a:buFontTx/>
                <a:buNone/>
                <a:defRPr/>
              </a:pPr>
              <a:r>
                <a:rPr lang="da-DK" sz="1000" b="1" noProof="1" smtClean="0">
                  <a:solidFill>
                    <a:schemeClr val="tx1">
                      <a:lumMod val="75000"/>
                      <a:lumOff val="25000"/>
                    </a:schemeClr>
                  </a:solidFill>
                </a:rPr>
                <a:t>1.</a:t>
              </a:r>
              <a:r>
                <a:rPr lang="da-DK" sz="1000" noProof="1" smtClean="0">
                  <a:solidFill>
                    <a:schemeClr val="tx1">
                      <a:lumMod val="75000"/>
                      <a:lumOff val="25000"/>
                    </a:schemeClr>
                  </a:solidFill>
                </a:rPr>
                <a:t> Klik på det lille billede-indsættelsesikon </a:t>
              </a:r>
              <a:br>
                <a:rPr lang="da-DK" sz="1000" noProof="1" smtClean="0">
                  <a:solidFill>
                    <a:schemeClr val="tx1">
                      <a:lumMod val="75000"/>
                      <a:lumOff val="25000"/>
                    </a:schemeClr>
                  </a:solidFill>
                </a:rPr>
              </a:br>
              <a:r>
                <a:rPr lang="da-DK" sz="1000" noProof="1" smtClean="0">
                  <a:solidFill>
                    <a:schemeClr val="tx1">
                      <a:lumMod val="75000"/>
                      <a:lumOff val="25000"/>
                    </a:schemeClr>
                  </a:solidFill>
                </a:rPr>
                <a:t>i midten</a:t>
              </a:r>
              <a:r>
                <a:rPr lang="da-DK" sz="1000" baseline="0" noProof="1" smtClean="0">
                  <a:solidFill>
                    <a:schemeClr val="tx1">
                      <a:lumMod val="75000"/>
                      <a:lumOff val="25000"/>
                    </a:schemeClr>
                  </a:solidFill>
                </a:rPr>
                <a:t> </a:t>
              </a:r>
              <a:r>
                <a:rPr lang="da-DK" sz="1000" noProof="1" smtClean="0">
                  <a:solidFill>
                    <a:schemeClr val="tx1">
                      <a:lumMod val="75000"/>
                      <a:lumOff val="25000"/>
                    </a:schemeClr>
                  </a:solidFill>
                </a:rPr>
                <a:t>af pladsholderen</a:t>
              </a:r>
            </a:p>
            <a:p>
              <a:pPr algn="r" eaLnBrk="1" hangingPunct="1">
                <a:spcBef>
                  <a:spcPts val="0"/>
                </a:spcBef>
                <a:spcAft>
                  <a:spcPts val="240"/>
                </a:spcAft>
                <a:buFontTx/>
                <a:buNone/>
                <a:defRPr/>
              </a:pPr>
              <a:r>
                <a:rPr lang="da-DK" sz="1000" b="1" noProof="1" smtClean="0">
                  <a:solidFill>
                    <a:schemeClr val="tx1">
                      <a:lumMod val="75000"/>
                      <a:lumOff val="25000"/>
                    </a:schemeClr>
                  </a:solidFill>
                </a:rPr>
                <a:t>2. </a:t>
              </a:r>
              <a:r>
                <a:rPr lang="da-DK" sz="1000" noProof="1" smtClean="0">
                  <a:solidFill>
                    <a:schemeClr val="tx1">
                      <a:lumMod val="75000"/>
                      <a:lumOff val="25000"/>
                    </a:schemeClr>
                  </a:solidFill>
                </a:rPr>
                <a:t>Indsæt det ønskede billede</a:t>
              </a:r>
            </a:p>
            <a:p>
              <a:pPr algn="r" eaLnBrk="1" hangingPunct="1">
                <a:spcBef>
                  <a:spcPts val="0"/>
                </a:spcBef>
                <a:spcAft>
                  <a:spcPts val="240"/>
                </a:spcAft>
                <a:buFontTx/>
                <a:buNone/>
                <a:defRPr/>
              </a:pPr>
              <a:r>
                <a:rPr lang="da-DK" sz="1000" b="1" noProof="1" smtClean="0">
                  <a:solidFill>
                    <a:schemeClr val="tx1">
                      <a:lumMod val="75000"/>
                      <a:lumOff val="25000"/>
                    </a:schemeClr>
                  </a:solidFill>
                </a:rPr>
                <a:t>3.</a:t>
              </a:r>
              <a:r>
                <a:rPr lang="da-DK" sz="1000" noProof="1" smtClean="0">
                  <a:solidFill>
                    <a:schemeClr val="tx1">
                      <a:lumMod val="75000"/>
                      <a:lumOff val="25000"/>
                    </a:schemeClr>
                  </a:solidFill>
                </a:rPr>
                <a:t> Klik </a:t>
              </a:r>
              <a:r>
                <a:rPr lang="da-DK" sz="1000" b="1" noProof="1" smtClean="0">
                  <a:solidFill>
                    <a:schemeClr val="tx1">
                      <a:lumMod val="75000"/>
                      <a:lumOff val="25000"/>
                    </a:schemeClr>
                  </a:solidFill>
                </a:rPr>
                <a:t>Beskær </a:t>
              </a:r>
              <a:r>
                <a:rPr lang="da-DK" sz="1000" noProof="1" smtClean="0">
                  <a:solidFill>
                    <a:schemeClr val="tx1">
                      <a:lumMod val="75000"/>
                      <a:lumOff val="25000"/>
                    </a:schemeClr>
                  </a:solidFill>
                </a:rPr>
                <a:t>for at ændre</a:t>
              </a:r>
              <a:br>
                <a:rPr lang="da-DK" sz="1000" noProof="1" smtClean="0">
                  <a:solidFill>
                    <a:schemeClr val="tx1">
                      <a:lumMod val="75000"/>
                      <a:lumOff val="25000"/>
                    </a:schemeClr>
                  </a:solidFill>
                </a:rPr>
              </a:br>
              <a:r>
                <a:rPr lang="da-DK" sz="1000" noProof="1" smtClean="0">
                  <a:solidFill>
                    <a:schemeClr val="tx1">
                      <a:lumMod val="75000"/>
                      <a:lumOff val="25000"/>
                    </a:schemeClr>
                  </a:solidFill>
                </a:rPr>
                <a:t>billedets fokus/størrelse</a:t>
              </a:r>
            </a:p>
            <a:p>
              <a:pPr algn="r" eaLnBrk="1" hangingPunct="1">
                <a:spcBef>
                  <a:spcPct val="0"/>
                </a:spcBef>
                <a:spcAft>
                  <a:spcPts val="240"/>
                </a:spcAft>
                <a:buFontTx/>
                <a:buNone/>
                <a:defRPr/>
              </a:pPr>
              <a:endParaRPr lang="da-DK" altLang="da-DK" sz="1000" b="1" noProof="1" smtClean="0">
                <a:solidFill>
                  <a:schemeClr val="tx1">
                    <a:lumMod val="75000"/>
                    <a:lumOff val="25000"/>
                  </a:schemeClr>
                </a:solidFill>
                <a:cs typeface="Arial" pitchFamily="34" charset="0"/>
              </a:endParaRPr>
            </a:p>
            <a:p>
              <a:pPr algn="r" eaLnBrk="1" hangingPunct="1">
                <a:spcBef>
                  <a:spcPct val="0"/>
                </a:spcBef>
                <a:spcAft>
                  <a:spcPts val="240"/>
                </a:spcAft>
                <a:buFontTx/>
                <a:buNone/>
                <a:defRPr/>
              </a:pPr>
              <a:endParaRPr lang="da-DK" altLang="da-DK" sz="1000" b="1" noProof="1" smtClean="0">
                <a:solidFill>
                  <a:schemeClr val="tx1">
                    <a:lumMod val="75000"/>
                    <a:lumOff val="25000"/>
                  </a:schemeClr>
                </a:solidFill>
                <a:cs typeface="Arial" pitchFamily="34" charset="0"/>
              </a:endParaRPr>
            </a:p>
            <a:p>
              <a:pPr algn="r" eaLnBrk="1" hangingPunct="1">
                <a:spcBef>
                  <a:spcPct val="0"/>
                </a:spcBef>
                <a:spcAft>
                  <a:spcPts val="240"/>
                </a:spcAft>
                <a:buFontTx/>
                <a:buNone/>
                <a:defRPr/>
              </a:pPr>
              <a:r>
                <a:rPr lang="da-DK" altLang="da-DK" sz="1000" b="1" noProof="1" smtClean="0">
                  <a:solidFill>
                    <a:schemeClr val="tx1">
                      <a:lumMod val="75000"/>
                      <a:lumOff val="25000"/>
                    </a:schemeClr>
                  </a:solidFill>
                  <a:cs typeface="Arial" pitchFamily="34" charset="0"/>
                </a:rPr>
                <a:t>4. </a:t>
              </a:r>
              <a:r>
                <a:rPr lang="da-DK" altLang="da-DK" sz="1000" noProof="1" smtClean="0">
                  <a:solidFill>
                    <a:schemeClr val="tx1">
                      <a:lumMod val="75000"/>
                      <a:lumOff val="25000"/>
                    </a:schemeClr>
                  </a:solidFill>
                  <a:cs typeface="Arial" pitchFamily="34" charset="0"/>
                </a:rPr>
                <a:t>Ønsker du at skalere billedet, så hold </a:t>
              </a:r>
              <a:r>
                <a:rPr lang="da-DK" altLang="da-DK" sz="1000" b="1" noProof="1" smtClean="0">
                  <a:solidFill>
                    <a:schemeClr val="tx1">
                      <a:lumMod val="75000"/>
                      <a:lumOff val="25000"/>
                    </a:schemeClr>
                  </a:solidFill>
                  <a:cs typeface="Arial" pitchFamily="34" charset="0"/>
                </a:rPr>
                <a:t>SHIFT</a:t>
              </a:r>
              <a:r>
                <a:rPr lang="da-DK" altLang="da-DK" sz="1000" noProof="1" smtClean="0">
                  <a:solidFill>
                    <a:schemeClr val="tx1">
                      <a:lumMod val="75000"/>
                      <a:lumOff val="25000"/>
                    </a:schemeClr>
                  </a:solidFill>
                  <a:cs typeface="Arial" pitchFamily="34" charset="0"/>
                </a:rPr>
                <a:t>-knappen nede, mens der trækkes i billedets hjørner</a:t>
              </a:r>
            </a:p>
          </p:txBody>
        </p:sp>
        <p:pic>
          <p:nvPicPr>
            <p:cNvPr id="17" name="Billede 58"/>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82849" y="6843857"/>
              <a:ext cx="330033" cy="37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ounded Rectangle 25"/>
            <p:cNvSpPr/>
            <p:nvPr userDrawn="1"/>
          </p:nvSpPr>
          <p:spPr bwMode="auto">
            <a:xfrm>
              <a:off x="-478018" y="6842378"/>
              <a:ext cx="185738" cy="152400"/>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pic>
          <p:nvPicPr>
            <p:cNvPr id="19" name="Billede 56"/>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82849" y="5950060"/>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Tree>
    <p:extLst>
      <p:ext uri="{BB962C8B-B14F-4D97-AF65-F5344CB8AC3E}">
        <p14:creationId xmlns:p14="http://schemas.microsoft.com/office/powerpoint/2010/main" val="28999750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illede med kant">
    <p:spTree>
      <p:nvGrpSpPr>
        <p:cNvPr id="1" name=""/>
        <p:cNvGrpSpPr/>
        <p:nvPr/>
      </p:nvGrpSpPr>
      <p:grpSpPr>
        <a:xfrm>
          <a:off x="0" y="0"/>
          <a:ext cx="0" cy="0"/>
          <a:chOff x="0" y="0"/>
          <a:chExt cx="0" cy="0"/>
        </a:xfrm>
      </p:grpSpPr>
      <p:sp>
        <p:nvSpPr>
          <p:cNvPr id="18"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7" name="Pladsholder til dato 6"/>
          <p:cNvSpPr>
            <a:spLocks noGrp="1"/>
          </p:cNvSpPr>
          <p:nvPr>
            <p:ph type="dt" sz="half" idx="15"/>
          </p:nvPr>
        </p:nvSpPr>
        <p:spPr/>
        <p:txBody>
          <a:bodyPr/>
          <a:lstStyle>
            <a:lvl1pPr>
              <a:defRPr>
                <a:solidFill>
                  <a:schemeClr val="bg1"/>
                </a:solidFill>
              </a:defRPr>
            </a:lvl1pPr>
          </a:lstStyle>
          <a:p>
            <a:r>
              <a:rPr lang="da-DK" smtClean="0"/>
              <a:t>Sekretariatet for it-arkitekturrådet</a:t>
            </a:r>
            <a:endParaRPr lang="en-GB" dirty="0"/>
          </a:p>
        </p:txBody>
      </p:sp>
      <p:sp>
        <p:nvSpPr>
          <p:cNvPr id="8" name="Pladsholder til sidefod 7"/>
          <p:cNvSpPr>
            <a:spLocks noGrp="1"/>
          </p:cNvSpPr>
          <p:nvPr>
            <p:ph type="ftr" sz="quarter" idx="16"/>
          </p:nvPr>
        </p:nvSpPr>
        <p:spPr/>
        <p:txBody>
          <a:bodyPr/>
          <a:lstStyle>
            <a:lvl1pPr>
              <a:defRPr>
                <a:solidFill>
                  <a:schemeClr val="bg1"/>
                </a:solidFill>
              </a:defRPr>
            </a:lvl1pPr>
          </a:lstStyle>
          <a:p>
            <a:r>
              <a:rPr lang="da-DK" smtClean="0"/>
              <a:t>21.09.2017</a:t>
            </a:r>
            <a:endParaRPr lang="en-GB" dirty="0"/>
          </a:p>
        </p:txBody>
      </p:sp>
      <p:sp>
        <p:nvSpPr>
          <p:cNvPr id="2" name="Title 1"/>
          <p:cNvSpPr>
            <a:spLocks noGrp="1"/>
          </p:cNvSpPr>
          <p:nvPr>
            <p:ph type="title" hasCustomPrompt="1"/>
          </p:nvPr>
        </p:nvSpPr>
        <p:spPr/>
        <p:txBody>
          <a:bodyPr/>
          <a:lstStyle/>
          <a:p>
            <a:r>
              <a:rPr lang="da-DK" noProof="0" dirty="0" smtClean="0"/>
              <a:t>Overskrift i maksimalt to linjer</a:t>
            </a:r>
            <a:endParaRPr lang="en-GB" dirty="0"/>
          </a:p>
        </p:txBody>
      </p:sp>
      <p:sp>
        <p:nvSpPr>
          <p:cNvPr id="6" name="Pladsholder til billede 2"/>
          <p:cNvSpPr>
            <a:spLocks noGrp="1"/>
          </p:cNvSpPr>
          <p:nvPr>
            <p:ph type="pic" sz="quarter" idx="14"/>
          </p:nvPr>
        </p:nvSpPr>
        <p:spPr>
          <a:xfrm>
            <a:off x="1908176" y="1941513"/>
            <a:ext cx="9116090" cy="3724925"/>
          </a:xfrm>
          <a:solidFill>
            <a:srgbClr val="9B9B9B"/>
          </a:solidFill>
        </p:spPr>
        <p:txBody>
          <a:bodyPr/>
          <a:lstStyle>
            <a:lvl1pPr algn="ctr">
              <a:defRPr b="0">
                <a:solidFill>
                  <a:schemeClr val="bg1"/>
                </a:solidFill>
              </a:defRPr>
            </a:lvl1pPr>
          </a:lstStyle>
          <a:p>
            <a:r>
              <a:rPr lang="da-DK" dirty="0" smtClean="0"/>
              <a:t>Klik på ikonet for at tilføje et billede</a:t>
            </a:r>
            <a:endParaRPr lang="da-DK" dirty="0"/>
          </a:p>
        </p:txBody>
      </p:sp>
      <p:sp>
        <p:nvSpPr>
          <p:cNvPr id="9" name="Pladsholder til slidenummer 8"/>
          <p:cNvSpPr>
            <a:spLocks noGrp="1"/>
          </p:cNvSpPr>
          <p:nvPr>
            <p:ph type="sldNum" sz="quarter" idx="17"/>
          </p:nvPr>
        </p:nvSpPr>
        <p:spPr/>
        <p:txBody>
          <a:bodyPr/>
          <a:lstStyle/>
          <a:p>
            <a:fld id="{45D37B1E-C366-494F-A587-962AD9AABC83}" type="slidenum">
              <a:rPr lang="en-GB" smtClean="0"/>
              <a:pPr/>
              <a:t>‹nr.›</a:t>
            </a:fld>
            <a:endParaRPr lang="en-GB" dirty="0"/>
          </a:p>
        </p:txBody>
      </p:sp>
      <p:grpSp>
        <p:nvGrpSpPr>
          <p:cNvPr id="15" name="Gruppe 14"/>
          <p:cNvGrpSpPr/>
          <p:nvPr userDrawn="1"/>
        </p:nvGrpSpPr>
        <p:grpSpPr>
          <a:xfrm>
            <a:off x="-2593570" y="1548000"/>
            <a:ext cx="2484101" cy="2698321"/>
            <a:chOff x="-2593570" y="4522748"/>
            <a:chExt cx="2484101" cy="2698321"/>
          </a:xfrm>
        </p:grpSpPr>
        <p:sp>
          <p:nvSpPr>
            <p:cNvPr id="16" name="TextBox 5"/>
            <p:cNvSpPr txBox="1">
              <a:spLocks noChangeArrowheads="1"/>
            </p:cNvSpPr>
            <p:nvPr userDrawn="1"/>
          </p:nvSpPr>
          <p:spPr bwMode="auto">
            <a:xfrm>
              <a:off x="-2593570" y="4522748"/>
              <a:ext cx="2451171"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Billede med kant</a:t>
              </a:r>
            </a:p>
            <a:p>
              <a:pPr algn="r" eaLnBrk="1" hangingPunct="1">
                <a:spcAft>
                  <a:spcPts val="300"/>
                </a:spcAft>
                <a:defRPr/>
              </a:pPr>
              <a:endParaRPr lang="da-DK" sz="1000" b="1" noProof="1" smtClean="0">
                <a:solidFill>
                  <a:schemeClr val="tx1">
                    <a:lumMod val="75000"/>
                    <a:lumOff val="25000"/>
                  </a:schemeClr>
                </a:solidFill>
              </a:endParaRPr>
            </a:p>
            <a:p>
              <a:pPr algn="r" eaLnBrk="1" hangingPunct="1">
                <a:spcAft>
                  <a:spcPts val="300"/>
                </a:spcAft>
                <a:defRPr/>
              </a:pPr>
              <a:r>
                <a:rPr lang="da-DK" sz="1000" b="1" noProof="1" smtClean="0">
                  <a:solidFill>
                    <a:schemeClr val="tx1">
                      <a:lumMod val="75000"/>
                      <a:lumOff val="25000"/>
                    </a:schemeClr>
                  </a:solidFill>
                </a:rPr>
                <a:t>Indsæt billede</a:t>
              </a:r>
            </a:p>
            <a:p>
              <a:pPr algn="r" eaLnBrk="1" hangingPunct="1">
                <a:spcBef>
                  <a:spcPts val="0"/>
                </a:spcBef>
                <a:spcAft>
                  <a:spcPts val="240"/>
                </a:spcAft>
                <a:buFontTx/>
                <a:buNone/>
                <a:defRPr/>
              </a:pPr>
              <a:r>
                <a:rPr lang="da-DK" sz="1000" b="1" noProof="1" smtClean="0">
                  <a:solidFill>
                    <a:schemeClr val="tx1">
                      <a:lumMod val="75000"/>
                      <a:lumOff val="25000"/>
                    </a:schemeClr>
                  </a:solidFill>
                </a:rPr>
                <a:t>1.</a:t>
              </a:r>
              <a:r>
                <a:rPr lang="da-DK" sz="1000" noProof="1" smtClean="0">
                  <a:solidFill>
                    <a:schemeClr val="tx1">
                      <a:lumMod val="75000"/>
                      <a:lumOff val="25000"/>
                    </a:schemeClr>
                  </a:solidFill>
                </a:rPr>
                <a:t> Klik på det lille billede-indsættelsesikon </a:t>
              </a:r>
              <a:br>
                <a:rPr lang="da-DK" sz="1000" noProof="1" smtClean="0">
                  <a:solidFill>
                    <a:schemeClr val="tx1">
                      <a:lumMod val="75000"/>
                      <a:lumOff val="25000"/>
                    </a:schemeClr>
                  </a:solidFill>
                </a:rPr>
              </a:br>
              <a:r>
                <a:rPr lang="da-DK" sz="1000" noProof="1" smtClean="0">
                  <a:solidFill>
                    <a:schemeClr val="tx1">
                      <a:lumMod val="75000"/>
                      <a:lumOff val="25000"/>
                    </a:schemeClr>
                  </a:solidFill>
                </a:rPr>
                <a:t>i midten</a:t>
              </a:r>
              <a:r>
                <a:rPr lang="da-DK" sz="1000" baseline="0" noProof="1" smtClean="0">
                  <a:solidFill>
                    <a:schemeClr val="tx1">
                      <a:lumMod val="75000"/>
                      <a:lumOff val="25000"/>
                    </a:schemeClr>
                  </a:solidFill>
                </a:rPr>
                <a:t> </a:t>
              </a:r>
              <a:r>
                <a:rPr lang="da-DK" sz="1000" noProof="1" smtClean="0">
                  <a:solidFill>
                    <a:schemeClr val="tx1">
                      <a:lumMod val="75000"/>
                      <a:lumOff val="25000"/>
                    </a:schemeClr>
                  </a:solidFill>
                </a:rPr>
                <a:t>af pladsholderen</a:t>
              </a:r>
            </a:p>
            <a:p>
              <a:pPr algn="r" eaLnBrk="1" hangingPunct="1">
                <a:spcBef>
                  <a:spcPts val="0"/>
                </a:spcBef>
                <a:spcAft>
                  <a:spcPts val="240"/>
                </a:spcAft>
                <a:buFontTx/>
                <a:buNone/>
                <a:defRPr/>
              </a:pPr>
              <a:r>
                <a:rPr lang="da-DK" sz="1000" b="1" noProof="1" smtClean="0">
                  <a:solidFill>
                    <a:schemeClr val="tx1">
                      <a:lumMod val="75000"/>
                      <a:lumOff val="25000"/>
                    </a:schemeClr>
                  </a:solidFill>
                </a:rPr>
                <a:t>2. </a:t>
              </a:r>
              <a:r>
                <a:rPr lang="da-DK" sz="1000" noProof="1" smtClean="0">
                  <a:solidFill>
                    <a:schemeClr val="tx1">
                      <a:lumMod val="75000"/>
                      <a:lumOff val="25000"/>
                    </a:schemeClr>
                  </a:solidFill>
                </a:rPr>
                <a:t>Indsæt det ønskede billede</a:t>
              </a:r>
            </a:p>
            <a:p>
              <a:pPr algn="r" eaLnBrk="1" hangingPunct="1">
                <a:spcBef>
                  <a:spcPts val="0"/>
                </a:spcBef>
                <a:spcAft>
                  <a:spcPts val="240"/>
                </a:spcAft>
                <a:buFontTx/>
                <a:buNone/>
                <a:defRPr/>
              </a:pPr>
              <a:r>
                <a:rPr lang="da-DK" sz="1000" b="1" noProof="1" smtClean="0">
                  <a:solidFill>
                    <a:schemeClr val="tx1">
                      <a:lumMod val="75000"/>
                      <a:lumOff val="25000"/>
                    </a:schemeClr>
                  </a:solidFill>
                </a:rPr>
                <a:t>3.</a:t>
              </a:r>
              <a:r>
                <a:rPr lang="da-DK" sz="1000" noProof="1" smtClean="0">
                  <a:solidFill>
                    <a:schemeClr val="tx1">
                      <a:lumMod val="75000"/>
                      <a:lumOff val="25000"/>
                    </a:schemeClr>
                  </a:solidFill>
                </a:rPr>
                <a:t> Klik </a:t>
              </a:r>
              <a:r>
                <a:rPr lang="da-DK" sz="1000" b="1" noProof="1" smtClean="0">
                  <a:solidFill>
                    <a:schemeClr val="tx1">
                      <a:lumMod val="75000"/>
                      <a:lumOff val="25000"/>
                    </a:schemeClr>
                  </a:solidFill>
                </a:rPr>
                <a:t>Beskær </a:t>
              </a:r>
              <a:r>
                <a:rPr lang="da-DK" sz="1000" noProof="1" smtClean="0">
                  <a:solidFill>
                    <a:schemeClr val="tx1">
                      <a:lumMod val="75000"/>
                      <a:lumOff val="25000"/>
                    </a:schemeClr>
                  </a:solidFill>
                </a:rPr>
                <a:t>for at ændre</a:t>
              </a:r>
              <a:br>
                <a:rPr lang="da-DK" sz="1000" noProof="1" smtClean="0">
                  <a:solidFill>
                    <a:schemeClr val="tx1">
                      <a:lumMod val="75000"/>
                      <a:lumOff val="25000"/>
                    </a:schemeClr>
                  </a:solidFill>
                </a:rPr>
              </a:br>
              <a:r>
                <a:rPr lang="da-DK" sz="1000" noProof="1" smtClean="0">
                  <a:solidFill>
                    <a:schemeClr val="tx1">
                      <a:lumMod val="75000"/>
                      <a:lumOff val="25000"/>
                    </a:schemeClr>
                  </a:solidFill>
                </a:rPr>
                <a:t>billedets fokus/størrelse</a:t>
              </a:r>
            </a:p>
            <a:p>
              <a:pPr algn="r" eaLnBrk="1" hangingPunct="1">
                <a:spcBef>
                  <a:spcPct val="0"/>
                </a:spcBef>
                <a:spcAft>
                  <a:spcPts val="240"/>
                </a:spcAft>
                <a:buFontTx/>
                <a:buNone/>
                <a:defRPr/>
              </a:pPr>
              <a:endParaRPr lang="da-DK" altLang="da-DK" sz="1000" b="1" noProof="1" smtClean="0">
                <a:solidFill>
                  <a:schemeClr val="tx1">
                    <a:lumMod val="75000"/>
                    <a:lumOff val="25000"/>
                  </a:schemeClr>
                </a:solidFill>
                <a:cs typeface="Arial" pitchFamily="34" charset="0"/>
              </a:endParaRPr>
            </a:p>
            <a:p>
              <a:pPr algn="r" eaLnBrk="1" hangingPunct="1">
                <a:spcBef>
                  <a:spcPct val="0"/>
                </a:spcBef>
                <a:spcAft>
                  <a:spcPts val="240"/>
                </a:spcAft>
                <a:buFontTx/>
                <a:buNone/>
                <a:defRPr/>
              </a:pPr>
              <a:endParaRPr lang="da-DK" altLang="da-DK" sz="1000" b="1" noProof="1" smtClean="0">
                <a:solidFill>
                  <a:schemeClr val="tx1">
                    <a:lumMod val="75000"/>
                    <a:lumOff val="25000"/>
                  </a:schemeClr>
                </a:solidFill>
                <a:cs typeface="Arial" pitchFamily="34" charset="0"/>
              </a:endParaRPr>
            </a:p>
            <a:p>
              <a:pPr algn="r" eaLnBrk="1" hangingPunct="1">
                <a:spcBef>
                  <a:spcPct val="0"/>
                </a:spcBef>
                <a:spcAft>
                  <a:spcPts val="240"/>
                </a:spcAft>
                <a:buFontTx/>
                <a:buNone/>
                <a:defRPr/>
              </a:pPr>
              <a:r>
                <a:rPr lang="da-DK" altLang="da-DK" sz="1000" b="1" noProof="1" smtClean="0">
                  <a:solidFill>
                    <a:schemeClr val="tx1">
                      <a:lumMod val="75000"/>
                      <a:lumOff val="25000"/>
                    </a:schemeClr>
                  </a:solidFill>
                  <a:cs typeface="Arial" pitchFamily="34" charset="0"/>
                </a:rPr>
                <a:t>4. </a:t>
              </a:r>
              <a:r>
                <a:rPr lang="da-DK" altLang="da-DK" sz="1000" noProof="1" smtClean="0">
                  <a:solidFill>
                    <a:schemeClr val="tx1">
                      <a:lumMod val="75000"/>
                      <a:lumOff val="25000"/>
                    </a:schemeClr>
                  </a:solidFill>
                  <a:cs typeface="Arial" pitchFamily="34" charset="0"/>
                </a:rPr>
                <a:t>Ønsker du at skalere billedet, så hold </a:t>
              </a:r>
              <a:r>
                <a:rPr lang="da-DK" altLang="da-DK" sz="1000" b="1" noProof="1" smtClean="0">
                  <a:solidFill>
                    <a:schemeClr val="tx1">
                      <a:lumMod val="75000"/>
                      <a:lumOff val="25000"/>
                    </a:schemeClr>
                  </a:solidFill>
                  <a:cs typeface="Arial" pitchFamily="34" charset="0"/>
                </a:rPr>
                <a:t>SHIFT</a:t>
              </a:r>
              <a:r>
                <a:rPr lang="da-DK" altLang="da-DK" sz="1000" noProof="1" smtClean="0">
                  <a:solidFill>
                    <a:schemeClr val="tx1">
                      <a:lumMod val="75000"/>
                      <a:lumOff val="25000"/>
                    </a:schemeClr>
                  </a:solidFill>
                  <a:cs typeface="Arial" pitchFamily="34" charset="0"/>
                </a:rPr>
                <a:t>-knappen nede, mens der trækkes i billedets hjørner</a:t>
              </a:r>
            </a:p>
          </p:txBody>
        </p:sp>
        <p:pic>
          <p:nvPicPr>
            <p:cNvPr id="17" name="Billede 5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82849" y="6843857"/>
              <a:ext cx="330033" cy="37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Rounded Rectangle 25"/>
            <p:cNvSpPr/>
            <p:nvPr userDrawn="1"/>
          </p:nvSpPr>
          <p:spPr bwMode="auto">
            <a:xfrm>
              <a:off x="-478018" y="6842378"/>
              <a:ext cx="185738" cy="152400"/>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pic>
          <p:nvPicPr>
            <p:cNvPr id="27" name="Billede 5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82849" y="5950060"/>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8"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21" name="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22" name="Billede 21"/>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783091" y="1972"/>
            <a:ext cx="2638457" cy="1481952"/>
          </a:xfrm>
          <a:prstGeom prst="rect">
            <a:avLst/>
          </a:prstGeom>
          <a:ln w="3175">
            <a:solidFill>
              <a:schemeClr val="accent5"/>
            </a:solidFill>
          </a:ln>
        </p:spPr>
      </p:pic>
    </p:spTree>
    <p:extLst>
      <p:ext uri="{BB962C8B-B14F-4D97-AF65-F5344CB8AC3E}">
        <p14:creationId xmlns:p14="http://schemas.microsoft.com/office/powerpoint/2010/main" val="17682491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Overskrif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da-DK" smtClean="0"/>
              <a:t>Sekretariatet for it-arkitekturrådet</a:t>
            </a:r>
            <a:endParaRPr lang="en-GB" dirty="0"/>
          </a:p>
        </p:txBody>
      </p:sp>
      <p:sp>
        <p:nvSpPr>
          <p:cNvPr id="4" name="Footer Placeholder 3"/>
          <p:cNvSpPr>
            <a:spLocks noGrp="1"/>
          </p:cNvSpPr>
          <p:nvPr>
            <p:ph type="ftr" sz="quarter" idx="11"/>
          </p:nvPr>
        </p:nvSpPr>
        <p:spPr/>
        <p:txBody>
          <a:bodyPr/>
          <a:lstStyle/>
          <a:p>
            <a:r>
              <a:rPr lang="da-DK" smtClean="0"/>
              <a:t>21.09.2017</a:t>
            </a:r>
            <a:endParaRPr lang="en-GB" dirty="0"/>
          </a:p>
        </p:txBody>
      </p:sp>
      <p:sp>
        <p:nvSpPr>
          <p:cNvPr id="2" name="Title 1"/>
          <p:cNvSpPr>
            <a:spLocks noGrp="1"/>
          </p:cNvSpPr>
          <p:nvPr>
            <p:ph type="title" hasCustomPrompt="1"/>
          </p:nvPr>
        </p:nvSpPr>
        <p:spPr/>
        <p:txBody>
          <a:bodyPr/>
          <a:lstStyle/>
          <a:p>
            <a:r>
              <a:rPr lang="da-DK" noProof="0" dirty="0" smtClean="0"/>
              <a:t>Overskrift i maksimalt to linjer</a:t>
            </a:r>
            <a:endParaRPr lang="en-GB" dirty="0"/>
          </a:p>
        </p:txBody>
      </p:sp>
      <p:sp>
        <p:nvSpPr>
          <p:cNvPr id="5" name="Slide Number Placeholder 4"/>
          <p:cNvSpPr>
            <a:spLocks noGrp="1"/>
          </p:cNvSpPr>
          <p:nvPr>
            <p:ph type="sldNum" sz="quarter" idx="12"/>
          </p:nvPr>
        </p:nvSpPr>
        <p:spPr/>
        <p:txBody>
          <a:bodyPr/>
          <a:lstStyle/>
          <a:p>
            <a:fld id="{45D37B1E-C366-494F-A587-962AD9AABC83}" type="slidenum">
              <a:rPr lang="en-GB" smtClean="0"/>
              <a:t>‹nr.›</a:t>
            </a:fld>
            <a:endParaRPr lang="en-GB" dirty="0"/>
          </a:p>
        </p:txBody>
      </p:sp>
      <p:sp>
        <p:nvSpPr>
          <p:cNvPr id="7" name="TextBox 5"/>
          <p:cNvSpPr txBox="1">
            <a:spLocks noChangeArrowheads="1"/>
          </p:cNvSpPr>
          <p:nvPr userDrawn="1"/>
        </p:nvSpPr>
        <p:spPr bwMode="auto">
          <a:xfrm>
            <a:off x="-2593570" y="1548000"/>
            <a:ext cx="245117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Overskrift</a:t>
            </a:r>
          </a:p>
        </p:txBody>
      </p:sp>
      <p:sp>
        <p:nvSpPr>
          <p:cNvPr id="1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Tree>
    <p:extLst>
      <p:ext uri="{BB962C8B-B14F-4D97-AF65-F5344CB8AC3E}">
        <p14:creationId xmlns:p14="http://schemas.microsoft.com/office/powerpoint/2010/main" val="9452567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itleOnly" preserve="1">
  <p:cSld name="Overskrift med kant">
    <p:spTree>
      <p:nvGrpSpPr>
        <p:cNvPr id="1" name=""/>
        <p:cNvGrpSpPr/>
        <p:nvPr/>
      </p:nvGrpSpPr>
      <p:grpSpPr>
        <a:xfrm>
          <a:off x="0" y="0"/>
          <a:ext cx="0" cy="0"/>
          <a:chOff x="0" y="0"/>
          <a:chExt cx="0" cy="0"/>
        </a:xfrm>
      </p:grpSpPr>
      <p:sp>
        <p:nvSpPr>
          <p:cNvPr id="9"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3" name="Date Placeholder 2"/>
          <p:cNvSpPr>
            <a:spLocks noGrp="1"/>
          </p:cNvSpPr>
          <p:nvPr>
            <p:ph type="dt" sz="half" idx="10"/>
          </p:nvPr>
        </p:nvSpPr>
        <p:spPr/>
        <p:txBody>
          <a:bodyPr/>
          <a:lstStyle>
            <a:lvl1pPr>
              <a:defRPr>
                <a:solidFill>
                  <a:schemeClr val="bg1"/>
                </a:solidFill>
              </a:defRPr>
            </a:lvl1pPr>
          </a:lstStyle>
          <a:p>
            <a:r>
              <a:rPr lang="da-DK" smtClean="0"/>
              <a:t>Sekretariatet for it-arkitekturrådet</a:t>
            </a:r>
            <a:endParaRPr lang="en-GB" dirty="0"/>
          </a:p>
        </p:txBody>
      </p:sp>
      <p:sp>
        <p:nvSpPr>
          <p:cNvPr id="4" name="Footer Placeholder 3"/>
          <p:cNvSpPr>
            <a:spLocks noGrp="1"/>
          </p:cNvSpPr>
          <p:nvPr>
            <p:ph type="ftr" sz="quarter" idx="11"/>
          </p:nvPr>
        </p:nvSpPr>
        <p:spPr/>
        <p:txBody>
          <a:bodyPr/>
          <a:lstStyle>
            <a:lvl1pPr>
              <a:defRPr>
                <a:solidFill>
                  <a:schemeClr val="bg1"/>
                </a:solidFill>
              </a:defRPr>
            </a:lvl1pPr>
          </a:lstStyle>
          <a:p>
            <a:r>
              <a:rPr lang="da-DK" smtClean="0"/>
              <a:t>21.09.2017</a:t>
            </a:r>
            <a:endParaRPr lang="en-GB" dirty="0"/>
          </a:p>
        </p:txBody>
      </p:sp>
      <p:sp>
        <p:nvSpPr>
          <p:cNvPr id="2" name="Title 1"/>
          <p:cNvSpPr>
            <a:spLocks noGrp="1"/>
          </p:cNvSpPr>
          <p:nvPr>
            <p:ph type="title" hasCustomPrompt="1"/>
          </p:nvPr>
        </p:nvSpPr>
        <p:spPr/>
        <p:txBody>
          <a:bodyPr/>
          <a:lstStyle/>
          <a:p>
            <a:r>
              <a:rPr lang="da-DK" noProof="0" dirty="0" smtClean="0"/>
              <a:t>Overskrift i maksimalt to linjer</a:t>
            </a:r>
            <a:endParaRPr lang="en-GB" dirty="0"/>
          </a:p>
        </p:txBody>
      </p:sp>
      <p:sp>
        <p:nvSpPr>
          <p:cNvPr id="5" name="Slide Number Placeholder 4"/>
          <p:cNvSpPr>
            <a:spLocks noGrp="1"/>
          </p:cNvSpPr>
          <p:nvPr>
            <p:ph type="sldNum" sz="quarter" idx="12"/>
          </p:nvPr>
        </p:nvSpPr>
        <p:spPr/>
        <p:txBody>
          <a:bodyPr/>
          <a:lstStyle/>
          <a:p>
            <a:fld id="{45D37B1E-C366-494F-A587-962AD9AABC83}" type="slidenum">
              <a:rPr lang="en-GB" smtClean="0"/>
              <a:t>‹nr.›</a:t>
            </a:fld>
            <a:endParaRPr lang="en-GB" dirty="0"/>
          </a:p>
        </p:txBody>
      </p:sp>
      <p:sp>
        <p:nvSpPr>
          <p:cNvPr id="10" name="TextBox 5"/>
          <p:cNvSpPr txBox="1">
            <a:spLocks noChangeArrowheads="1"/>
          </p:cNvSpPr>
          <p:nvPr userDrawn="1"/>
        </p:nvSpPr>
        <p:spPr bwMode="auto">
          <a:xfrm>
            <a:off x="-2593570" y="1548000"/>
            <a:ext cx="245117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Overskrift med kant</a:t>
            </a:r>
          </a:p>
        </p:txBody>
      </p:sp>
      <p:sp>
        <p:nvSpPr>
          <p:cNvPr id="1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12"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spTree>
    <p:extLst>
      <p:ext uri="{BB962C8B-B14F-4D97-AF65-F5344CB8AC3E}">
        <p14:creationId xmlns:p14="http://schemas.microsoft.com/office/powerpoint/2010/main" val="576264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dias med kant">
    <p:spTree>
      <p:nvGrpSpPr>
        <p:cNvPr id="1" name=""/>
        <p:cNvGrpSpPr/>
        <p:nvPr/>
      </p:nvGrpSpPr>
      <p:grpSpPr>
        <a:xfrm>
          <a:off x="0" y="0"/>
          <a:ext cx="0" cy="0"/>
          <a:chOff x="0" y="0"/>
          <a:chExt cx="0" cy="0"/>
        </a:xfrm>
      </p:grpSpPr>
      <p:sp>
        <p:nvSpPr>
          <p:cNvPr id="17"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7" name="Pladsholder til dato 6"/>
          <p:cNvSpPr>
            <a:spLocks noGrp="1"/>
          </p:cNvSpPr>
          <p:nvPr>
            <p:ph type="dt" sz="half" idx="10"/>
          </p:nvPr>
        </p:nvSpPr>
        <p:spPr/>
        <p:txBody>
          <a:bodyPr/>
          <a:lstStyle>
            <a:lvl1pPr>
              <a:defRPr>
                <a:solidFill>
                  <a:schemeClr val="bg1"/>
                </a:solidFill>
              </a:defRPr>
            </a:lvl1pPr>
          </a:lstStyle>
          <a:p>
            <a:r>
              <a:rPr lang="da-DK" smtClean="0"/>
              <a:t>Sekretariatet for it-arkitekturrådet</a:t>
            </a:r>
            <a:endParaRPr lang="en-GB" dirty="0"/>
          </a:p>
        </p:txBody>
      </p:sp>
      <p:sp>
        <p:nvSpPr>
          <p:cNvPr id="8" name="Pladsholder til sidefod 7"/>
          <p:cNvSpPr>
            <a:spLocks noGrp="1"/>
          </p:cNvSpPr>
          <p:nvPr>
            <p:ph type="ftr" sz="quarter" idx="11"/>
          </p:nvPr>
        </p:nvSpPr>
        <p:spPr/>
        <p:txBody>
          <a:bodyPr/>
          <a:lstStyle>
            <a:lvl1pPr>
              <a:defRPr>
                <a:solidFill>
                  <a:schemeClr val="bg1"/>
                </a:solidFill>
              </a:defRPr>
            </a:lvl1pPr>
          </a:lstStyle>
          <a:p>
            <a:r>
              <a:rPr lang="da-DK" smtClean="0"/>
              <a:t>21.09.2017</a:t>
            </a:r>
            <a:endParaRPr lang="en-GB" dirty="0"/>
          </a:p>
        </p:txBody>
      </p:sp>
      <p:sp>
        <p:nvSpPr>
          <p:cNvPr id="14" name="Title 1"/>
          <p:cNvSpPr>
            <a:spLocks noGrp="1"/>
          </p:cNvSpPr>
          <p:nvPr>
            <p:ph type="ctrTitle" hasCustomPrompt="1"/>
          </p:nvPr>
        </p:nvSpPr>
        <p:spPr>
          <a:xfrm>
            <a:off x="1908174" y="2973600"/>
            <a:ext cx="9116091" cy="1411200"/>
          </a:xfrm>
        </p:spPr>
        <p:txBody>
          <a:bodyPr anchor="b"/>
          <a:lstStyle>
            <a:lvl1pPr algn="l">
              <a:lnSpc>
                <a:spcPct val="80000"/>
              </a:lnSpc>
              <a:defRPr sz="5000" b="0" cap="all" spc="-100" baseline="0">
                <a:solidFill>
                  <a:srgbClr val="003B7A"/>
                </a:solidFill>
                <a:latin typeface="Arial Black" panose="020B0A04020102020204" pitchFamily="34" charset="0"/>
              </a:defRPr>
            </a:lvl1pPr>
          </a:lstStyle>
          <a:p>
            <a:r>
              <a:rPr lang="da-DK" noProof="0" dirty="0" smtClean="0"/>
              <a:t>Overskrift I to linjer</a:t>
            </a:r>
            <a:endParaRPr lang="da-DK" noProof="0" dirty="0"/>
          </a:p>
        </p:txBody>
      </p:sp>
      <p:sp>
        <p:nvSpPr>
          <p:cNvPr id="15" name="Subtitle 2"/>
          <p:cNvSpPr>
            <a:spLocks noGrp="1"/>
          </p:cNvSpPr>
          <p:nvPr>
            <p:ph type="subTitle" idx="1" hasCustomPrompt="1"/>
          </p:nvPr>
        </p:nvSpPr>
        <p:spPr>
          <a:xfrm>
            <a:off x="1908175" y="4383656"/>
            <a:ext cx="9116090" cy="648000"/>
          </a:xfrm>
        </p:spPr>
        <p:txBody>
          <a:bodyPr/>
          <a:lstStyle>
            <a:lvl1pPr marL="0" indent="0" algn="l">
              <a:buNone/>
              <a:defRPr sz="1600" b="0" baseline="0">
                <a:solidFill>
                  <a:srgbClr val="003B7A"/>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a-DK" noProof="0" dirty="0" smtClean="0"/>
              <a:t>Klik, og tilføj sted og dato</a:t>
            </a:r>
            <a:endParaRPr lang="da-DK" noProof="0" dirty="0"/>
          </a:p>
        </p:txBody>
      </p:sp>
      <p:sp>
        <p:nvSpPr>
          <p:cNvPr id="19" name="Pladsholder til slidenummer 18" hidden="1"/>
          <p:cNvSpPr>
            <a:spLocks noGrp="1"/>
          </p:cNvSpPr>
          <p:nvPr>
            <p:ph type="sldNum" sz="quarter" idx="12"/>
          </p:nvPr>
        </p:nvSpPr>
        <p:spPr>
          <a:xfrm>
            <a:off x="10465806" y="7115401"/>
            <a:ext cx="541920" cy="438620"/>
          </a:xfrm>
        </p:spPr>
        <p:txBody>
          <a:bodyPr/>
          <a:lstStyle>
            <a:lvl1pPr>
              <a:defRPr sz="100">
                <a:solidFill>
                  <a:schemeClr val="bg1">
                    <a:lumMod val="85000"/>
                  </a:schemeClr>
                </a:solidFill>
              </a:defRPr>
            </a:lvl1pPr>
          </a:lstStyle>
          <a:p>
            <a:fld id="{45D37B1E-C366-494F-A587-962AD9AABC83}" type="slidenum">
              <a:rPr lang="en-GB" smtClean="0"/>
              <a:pPr/>
              <a:t>‹nr.›</a:t>
            </a:fld>
            <a:endParaRPr lang="en-GB" dirty="0"/>
          </a:p>
        </p:txBody>
      </p:sp>
      <p:sp>
        <p:nvSpPr>
          <p:cNvPr id="11" name="Text Box 48"/>
          <p:cNvSpPr txBox="1">
            <a:spLocks noChangeArrowheads="1"/>
          </p:cNvSpPr>
          <p:nvPr userDrawn="1"/>
        </p:nvSpPr>
        <p:spPr bwMode="auto">
          <a:xfrm>
            <a:off x="-2545976" y="1548000"/>
            <a:ext cx="2403576" cy="1603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Titeldias med kant</a:t>
            </a:r>
          </a:p>
          <a:p>
            <a:pPr algn="r" eaLnBrk="1" hangingPunct="1">
              <a:spcAft>
                <a:spcPts val="300"/>
              </a:spcAft>
              <a:defRPr/>
            </a:pPr>
            <a:r>
              <a:rPr lang="da-DK" sz="1000" b="1" noProof="1" smtClean="0">
                <a:solidFill>
                  <a:schemeClr val="tx1">
                    <a:lumMod val="75000"/>
                    <a:lumOff val="25000"/>
                  </a:schemeClr>
                </a:solidFill>
              </a:rPr>
              <a:t>Indsæt TITEL og EMNE</a:t>
            </a:r>
          </a:p>
          <a:p>
            <a:pPr algn="r" eaLnBrk="1" hangingPunct="1">
              <a:spcAft>
                <a:spcPts val="240"/>
              </a:spcAft>
              <a:defRPr/>
            </a:pPr>
            <a:r>
              <a:rPr lang="da-DK" altLang="da-DK" sz="1000" b="1" noProof="1" smtClean="0">
                <a:solidFill>
                  <a:schemeClr val="tx1">
                    <a:lumMod val="75000"/>
                    <a:lumOff val="25000"/>
                  </a:schemeClr>
                </a:solidFill>
              </a:rPr>
              <a:t>1. </a:t>
            </a:r>
            <a:r>
              <a:rPr lang="da-DK" altLang="da-DK" sz="1000" b="0" noProof="1" smtClean="0">
                <a:solidFill>
                  <a:schemeClr val="tx1">
                    <a:lumMod val="75000"/>
                    <a:lumOff val="25000"/>
                  </a:schemeClr>
                </a:solidFill>
              </a:rPr>
              <a:t>Klik</a:t>
            </a:r>
            <a:r>
              <a:rPr lang="da-DK" altLang="da-DK" sz="1000" b="0" baseline="0" noProof="1" smtClean="0">
                <a:solidFill>
                  <a:schemeClr val="tx1">
                    <a:lumMod val="75000"/>
                    <a:lumOff val="25000"/>
                  </a:schemeClr>
                </a:solidFill>
              </a:rPr>
              <a:t> på</a:t>
            </a:r>
            <a:r>
              <a:rPr lang="da-DK" altLang="da-DK" sz="1000" noProof="1" smtClean="0">
                <a:solidFill>
                  <a:schemeClr val="tx1">
                    <a:lumMod val="75000"/>
                    <a:lumOff val="25000"/>
                  </a:schemeClr>
                </a:solidFill>
              </a:rPr>
              <a:t> fanen </a:t>
            </a:r>
            <a:r>
              <a:rPr lang="da-DK" altLang="da-DK" sz="1000" b="1" noProof="1" smtClean="0">
                <a:solidFill>
                  <a:schemeClr val="tx1">
                    <a:lumMod val="75000"/>
                    <a:lumOff val="25000"/>
                  </a:schemeClr>
                </a:solidFill>
              </a:rPr>
              <a:t>INDSÆT </a:t>
            </a:r>
            <a:r>
              <a:rPr lang="da-DK" altLang="da-DK" sz="1000" noProof="1" smtClean="0">
                <a:solidFill>
                  <a:schemeClr val="tx1">
                    <a:lumMod val="75000"/>
                    <a:lumOff val="25000"/>
                  </a:schemeClr>
                </a:solidFill>
              </a:rPr>
              <a:t>i topmenuen </a:t>
            </a:r>
          </a:p>
          <a:p>
            <a:pPr algn="r" eaLnBrk="1" hangingPunct="1">
              <a:spcAft>
                <a:spcPts val="240"/>
              </a:spcAft>
              <a:defRPr/>
            </a:pPr>
            <a:r>
              <a:rPr lang="da-DK" altLang="da-DK" sz="1000" b="1" noProof="1" smtClean="0">
                <a:solidFill>
                  <a:schemeClr val="tx1">
                    <a:lumMod val="75000"/>
                    <a:lumOff val="25000"/>
                  </a:schemeClr>
                </a:solidFill>
              </a:rPr>
              <a:t>2.</a:t>
            </a:r>
            <a:r>
              <a:rPr lang="da-DK" altLang="da-DK" sz="1000" noProof="1" smtClean="0">
                <a:solidFill>
                  <a:schemeClr val="tx1">
                    <a:lumMod val="75000"/>
                    <a:lumOff val="25000"/>
                  </a:schemeClr>
                </a:solidFill>
              </a:rPr>
              <a:t> Klik på </a:t>
            </a:r>
            <a:r>
              <a:rPr lang="da-DK" altLang="da-DK" sz="1000" b="1" noProof="1" smtClean="0">
                <a:solidFill>
                  <a:schemeClr val="tx1">
                    <a:lumMod val="75000"/>
                    <a:lumOff val="25000"/>
                  </a:schemeClr>
                </a:solidFill>
              </a:rPr>
              <a:t>Sidehoved og Sidefod</a:t>
            </a:r>
            <a:endParaRPr lang="da-DK" altLang="da-DK" sz="1000"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3.</a:t>
            </a:r>
            <a:r>
              <a:rPr lang="da-DK" sz="1000" noProof="1" smtClean="0">
                <a:solidFill>
                  <a:schemeClr val="tx1">
                    <a:lumMod val="75000"/>
                    <a:lumOff val="25000"/>
                  </a:schemeClr>
                </a:solidFill>
              </a:rPr>
              <a:t> Dobbeltklik i feltet</a:t>
            </a:r>
            <a:r>
              <a:rPr lang="da-DK" sz="1000" baseline="0" noProof="1" smtClean="0">
                <a:solidFill>
                  <a:schemeClr val="tx1">
                    <a:lumMod val="75000"/>
                    <a:lumOff val="25000"/>
                  </a:schemeClr>
                </a:solidFill>
              </a:rPr>
              <a:t> med</a:t>
            </a:r>
            <a:r>
              <a:rPr lang="da-DK" sz="1000" noProof="1" smtClean="0">
                <a:solidFill>
                  <a:schemeClr val="tx1">
                    <a:lumMod val="75000"/>
                    <a:lumOff val="25000"/>
                  </a:schemeClr>
                </a:solidFill>
              </a:rPr>
              <a:t> </a:t>
            </a:r>
            <a:r>
              <a:rPr lang="da-DK" sz="1000" b="1" noProof="1" smtClean="0">
                <a:solidFill>
                  <a:schemeClr val="tx1">
                    <a:lumMod val="75000"/>
                    <a:lumOff val="25000"/>
                  </a:schemeClr>
                </a:solidFill>
              </a:rPr>
              <a:t>INDSÆT TITEL </a:t>
            </a:r>
            <a:r>
              <a:rPr lang="da-DK" sz="1000" b="0" noProof="1" smtClean="0">
                <a:solidFill>
                  <a:schemeClr val="tx1">
                    <a:lumMod val="75000"/>
                    <a:lumOff val="25000"/>
                  </a:schemeClr>
                </a:solidFill>
              </a:rPr>
              <a:t>og indsæt din </a:t>
            </a:r>
            <a:r>
              <a:rPr lang="da-DK" sz="1000" noProof="1" smtClean="0">
                <a:solidFill>
                  <a:schemeClr val="tx1">
                    <a:lumMod val="75000"/>
                    <a:lumOff val="25000"/>
                  </a:schemeClr>
                </a:solidFill>
              </a:rPr>
              <a:t>TITEL-tekst</a:t>
            </a:r>
            <a:endParaRPr lang="da-DK" sz="1000" b="0"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4. </a:t>
            </a:r>
            <a:r>
              <a:rPr lang="da-DK" sz="1000" b="0" noProof="1" smtClean="0">
                <a:solidFill>
                  <a:schemeClr val="tx1">
                    <a:lumMod val="75000"/>
                    <a:lumOff val="25000"/>
                  </a:schemeClr>
                </a:solidFill>
              </a:rPr>
              <a:t>Dobbeltklik i feltet med </a:t>
            </a:r>
            <a:r>
              <a:rPr lang="da-DK" sz="1000" b="1" baseline="0" noProof="1" smtClean="0">
                <a:solidFill>
                  <a:schemeClr val="tx1">
                    <a:lumMod val="75000"/>
                    <a:lumOff val="25000"/>
                  </a:schemeClr>
                </a:solidFill>
              </a:rPr>
              <a:t>INDSÆT EMNE</a:t>
            </a:r>
            <a:r>
              <a:rPr lang="da-DK" sz="1000" baseline="0" noProof="1" smtClean="0">
                <a:solidFill>
                  <a:schemeClr val="tx1">
                    <a:lumMod val="75000"/>
                    <a:lumOff val="25000"/>
                  </a:schemeClr>
                </a:solidFill>
              </a:rPr>
              <a:t> og indsæt din EMNE-tekst</a:t>
            </a:r>
            <a:endParaRPr lang="da-DK" sz="1000" b="1"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5. </a:t>
            </a:r>
            <a:r>
              <a:rPr lang="da-DK" sz="1000" noProof="1" smtClean="0">
                <a:solidFill>
                  <a:schemeClr val="tx1">
                    <a:lumMod val="75000"/>
                    <a:lumOff val="25000"/>
                  </a:schemeClr>
                </a:solidFill>
              </a:rPr>
              <a:t>Vælg </a:t>
            </a:r>
            <a:r>
              <a:rPr lang="da-DK" sz="1000" b="1" noProof="1" smtClean="0">
                <a:solidFill>
                  <a:schemeClr val="tx1">
                    <a:lumMod val="75000"/>
                    <a:lumOff val="25000"/>
                  </a:schemeClr>
                </a:solidFill>
              </a:rPr>
              <a:t>Anvend på alle</a:t>
            </a:r>
          </a:p>
        </p:txBody>
      </p:sp>
      <p:sp>
        <p:nvSpPr>
          <p:cNvPr id="13"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16"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21" name="Billede 2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81812" y="1972"/>
            <a:ext cx="2635898" cy="1481952"/>
          </a:xfrm>
          <a:prstGeom prst="rect">
            <a:avLst/>
          </a:prstGeom>
          <a:ln w="3175">
            <a:solidFill>
              <a:schemeClr val="accent5"/>
            </a:solidFill>
          </a:ln>
        </p:spPr>
      </p:pic>
    </p:spTree>
    <p:extLst>
      <p:ext uri="{BB962C8B-B14F-4D97-AF65-F5344CB8AC3E}">
        <p14:creationId xmlns:p14="http://schemas.microsoft.com/office/powerpoint/2010/main" val="38723383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da-DK" smtClean="0"/>
              <a:t>Sekretariatet for it-arkitekturrådet</a:t>
            </a:r>
            <a:endParaRPr lang="en-GB" dirty="0"/>
          </a:p>
        </p:txBody>
      </p:sp>
      <p:sp>
        <p:nvSpPr>
          <p:cNvPr id="3" name="Footer Placeholder 2"/>
          <p:cNvSpPr>
            <a:spLocks noGrp="1"/>
          </p:cNvSpPr>
          <p:nvPr>
            <p:ph type="ftr" sz="quarter" idx="11"/>
          </p:nvPr>
        </p:nvSpPr>
        <p:spPr/>
        <p:txBody>
          <a:bodyPr/>
          <a:lstStyle/>
          <a:p>
            <a:r>
              <a:rPr lang="da-DK" smtClean="0"/>
              <a:t>21.09.2017</a:t>
            </a:r>
            <a:endParaRPr lang="en-GB" dirty="0"/>
          </a:p>
        </p:txBody>
      </p:sp>
      <p:sp>
        <p:nvSpPr>
          <p:cNvPr id="4" name="Slide Number Placeholder 3"/>
          <p:cNvSpPr>
            <a:spLocks noGrp="1"/>
          </p:cNvSpPr>
          <p:nvPr>
            <p:ph type="sldNum" sz="quarter" idx="12"/>
          </p:nvPr>
        </p:nvSpPr>
        <p:spPr/>
        <p:txBody>
          <a:bodyPr/>
          <a:lstStyle/>
          <a:p>
            <a:fld id="{45D37B1E-C366-494F-A587-962AD9AABC83}" type="slidenum">
              <a:rPr lang="en-GB" smtClean="0"/>
              <a:t>‹nr.›</a:t>
            </a:fld>
            <a:endParaRPr lang="en-GB" dirty="0"/>
          </a:p>
        </p:txBody>
      </p:sp>
      <p:sp>
        <p:nvSpPr>
          <p:cNvPr id="5" name="TextBox 5"/>
          <p:cNvSpPr txBox="1">
            <a:spLocks noChangeArrowheads="1"/>
          </p:cNvSpPr>
          <p:nvPr userDrawn="1"/>
        </p:nvSpPr>
        <p:spPr bwMode="auto">
          <a:xfrm>
            <a:off x="-2593570" y="1548000"/>
            <a:ext cx="245117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Tomt</a:t>
            </a:r>
          </a:p>
        </p:txBody>
      </p:sp>
      <p:sp>
        <p:nvSpPr>
          <p:cNvPr id="6"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Tree>
    <p:extLst>
      <p:ext uri="{BB962C8B-B14F-4D97-AF65-F5344CB8AC3E}">
        <p14:creationId xmlns:p14="http://schemas.microsoft.com/office/powerpoint/2010/main" val="11985225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Tomt med kant">
    <p:spTree>
      <p:nvGrpSpPr>
        <p:cNvPr id="1" name=""/>
        <p:cNvGrpSpPr/>
        <p:nvPr/>
      </p:nvGrpSpPr>
      <p:grpSpPr>
        <a:xfrm>
          <a:off x="0" y="0"/>
          <a:ext cx="0" cy="0"/>
          <a:chOff x="0" y="0"/>
          <a:chExt cx="0" cy="0"/>
        </a:xfrm>
      </p:grpSpPr>
      <p:sp>
        <p:nvSpPr>
          <p:cNvPr id="8"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2" name="Date Placeholder 1"/>
          <p:cNvSpPr>
            <a:spLocks noGrp="1"/>
          </p:cNvSpPr>
          <p:nvPr>
            <p:ph type="dt" sz="half" idx="10"/>
          </p:nvPr>
        </p:nvSpPr>
        <p:spPr/>
        <p:txBody>
          <a:bodyPr/>
          <a:lstStyle>
            <a:lvl1pPr>
              <a:defRPr>
                <a:solidFill>
                  <a:schemeClr val="bg1"/>
                </a:solidFill>
              </a:defRPr>
            </a:lvl1pPr>
          </a:lstStyle>
          <a:p>
            <a:r>
              <a:rPr lang="da-DK" smtClean="0"/>
              <a:t>Sekretariatet for it-arkitekturrådet</a:t>
            </a:r>
            <a:endParaRPr lang="en-GB" dirty="0"/>
          </a:p>
        </p:txBody>
      </p:sp>
      <p:sp>
        <p:nvSpPr>
          <p:cNvPr id="3" name="Footer Placeholder 2"/>
          <p:cNvSpPr>
            <a:spLocks noGrp="1"/>
          </p:cNvSpPr>
          <p:nvPr>
            <p:ph type="ftr" sz="quarter" idx="11"/>
          </p:nvPr>
        </p:nvSpPr>
        <p:spPr/>
        <p:txBody>
          <a:bodyPr/>
          <a:lstStyle>
            <a:lvl1pPr>
              <a:defRPr>
                <a:solidFill>
                  <a:schemeClr val="bg1"/>
                </a:solidFill>
              </a:defRPr>
            </a:lvl1pPr>
          </a:lstStyle>
          <a:p>
            <a:r>
              <a:rPr lang="da-DK" smtClean="0"/>
              <a:t>21.09.2017</a:t>
            </a:r>
            <a:endParaRPr lang="en-GB" dirty="0"/>
          </a:p>
        </p:txBody>
      </p:sp>
      <p:sp>
        <p:nvSpPr>
          <p:cNvPr id="4" name="Slide Number Placeholder 3"/>
          <p:cNvSpPr>
            <a:spLocks noGrp="1"/>
          </p:cNvSpPr>
          <p:nvPr>
            <p:ph type="sldNum" sz="quarter" idx="12"/>
          </p:nvPr>
        </p:nvSpPr>
        <p:spPr/>
        <p:txBody>
          <a:bodyPr/>
          <a:lstStyle/>
          <a:p>
            <a:fld id="{45D37B1E-C366-494F-A587-962AD9AABC83}" type="slidenum">
              <a:rPr lang="en-GB" smtClean="0"/>
              <a:t>‹nr.›</a:t>
            </a:fld>
            <a:endParaRPr lang="en-GB" dirty="0"/>
          </a:p>
        </p:txBody>
      </p:sp>
      <p:sp>
        <p:nvSpPr>
          <p:cNvPr id="9" name="TextBox 5"/>
          <p:cNvSpPr txBox="1">
            <a:spLocks noChangeArrowheads="1"/>
          </p:cNvSpPr>
          <p:nvPr userDrawn="1"/>
        </p:nvSpPr>
        <p:spPr bwMode="auto">
          <a:xfrm>
            <a:off x="-2593570" y="1548000"/>
            <a:ext cx="245117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Tomt</a:t>
            </a:r>
            <a:r>
              <a:rPr lang="da-DK" sz="1000" b="1" baseline="0" noProof="1" smtClean="0">
                <a:solidFill>
                  <a:schemeClr val="tx1">
                    <a:lumMod val="75000"/>
                    <a:lumOff val="25000"/>
                  </a:schemeClr>
                </a:solidFill>
              </a:rPr>
              <a:t> </a:t>
            </a:r>
            <a:r>
              <a:rPr lang="da-DK" sz="1000" b="1" noProof="1" smtClean="0">
                <a:solidFill>
                  <a:schemeClr val="tx1">
                    <a:lumMod val="75000"/>
                    <a:lumOff val="25000"/>
                  </a:schemeClr>
                </a:solidFill>
              </a:rPr>
              <a:t>med kant</a:t>
            </a:r>
          </a:p>
        </p:txBody>
      </p:sp>
      <p:sp>
        <p:nvSpPr>
          <p:cNvPr id="10"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11"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spTree>
    <p:extLst>
      <p:ext uri="{BB962C8B-B14F-4D97-AF65-F5344CB8AC3E}">
        <p14:creationId xmlns:p14="http://schemas.microsoft.com/office/powerpoint/2010/main" val="827751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dias med billede">
    <p:spTree>
      <p:nvGrpSpPr>
        <p:cNvPr id="1" name=""/>
        <p:cNvGrpSpPr/>
        <p:nvPr/>
      </p:nvGrpSpPr>
      <p:grpSpPr>
        <a:xfrm>
          <a:off x="0" y="0"/>
          <a:ext cx="0" cy="0"/>
          <a:chOff x="0" y="0"/>
          <a:chExt cx="0" cy="0"/>
        </a:xfrm>
      </p:grpSpPr>
      <p:sp>
        <p:nvSpPr>
          <p:cNvPr id="8" name="Pladsholder til billede 3"/>
          <p:cNvSpPr>
            <a:spLocks noGrp="1"/>
          </p:cNvSpPr>
          <p:nvPr>
            <p:ph type="pic" sz="quarter" idx="13" hasCustomPrompt="1"/>
          </p:nvPr>
        </p:nvSpPr>
        <p:spPr>
          <a:xfrm>
            <a:off x="792007" y="791999"/>
            <a:ext cx="11399993" cy="6066002"/>
          </a:xfrm>
          <a:solidFill>
            <a:srgbClr val="9B9B9B"/>
          </a:solidFill>
        </p:spPr>
        <p:txBody>
          <a:bodyPr tIns="252000"/>
          <a:lstStyle>
            <a:lvl1pPr algn="ctr">
              <a:defRPr b="0" baseline="0">
                <a:solidFill>
                  <a:schemeClr val="bg1"/>
                </a:solidFill>
              </a:defRPr>
            </a:lvl1pPr>
          </a:lstStyle>
          <a:p>
            <a:r>
              <a:rPr lang="da-DK" noProof="0" dirty="0" smtClean="0"/>
              <a:t>Klik her og indsæt baggrundsbillede via fanen INDSÆT / Billeder</a:t>
            </a:r>
            <a:endParaRPr lang="da-DK" noProof="0" dirty="0"/>
          </a:p>
        </p:txBody>
      </p:sp>
      <p:sp>
        <p:nvSpPr>
          <p:cNvPr id="23"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4" name="Date Placeholder 3"/>
          <p:cNvSpPr>
            <a:spLocks noGrp="1"/>
          </p:cNvSpPr>
          <p:nvPr>
            <p:ph type="dt" sz="half" idx="10"/>
          </p:nvPr>
        </p:nvSpPr>
        <p:spPr/>
        <p:txBody>
          <a:bodyPr/>
          <a:lstStyle>
            <a:lvl1pPr>
              <a:defRPr>
                <a:solidFill>
                  <a:schemeClr val="bg1"/>
                </a:solidFill>
              </a:defRPr>
            </a:lvl1pPr>
          </a:lstStyle>
          <a:p>
            <a:r>
              <a:rPr lang="da-DK" smtClean="0"/>
              <a:t>Sekretariatet for it-arkitekturrådet</a:t>
            </a:r>
            <a:endParaRPr lang="en-GB" dirty="0"/>
          </a:p>
        </p:txBody>
      </p:sp>
      <p:sp>
        <p:nvSpPr>
          <p:cNvPr id="5" name="Footer Placeholder 4"/>
          <p:cNvSpPr>
            <a:spLocks noGrp="1"/>
          </p:cNvSpPr>
          <p:nvPr>
            <p:ph type="ftr" sz="quarter" idx="11"/>
          </p:nvPr>
        </p:nvSpPr>
        <p:spPr/>
        <p:txBody>
          <a:bodyPr/>
          <a:lstStyle>
            <a:lvl1pPr>
              <a:defRPr>
                <a:solidFill>
                  <a:schemeClr val="bg1"/>
                </a:solidFill>
              </a:defRPr>
            </a:lvl1pPr>
          </a:lstStyle>
          <a:p>
            <a:r>
              <a:rPr lang="da-DK" smtClean="0"/>
              <a:t>21.09.2017</a:t>
            </a:r>
            <a:endParaRPr lang="en-GB" dirty="0"/>
          </a:p>
        </p:txBody>
      </p:sp>
      <p:sp>
        <p:nvSpPr>
          <p:cNvPr id="6" name="Slide Number Placeholder 5" hidden="1"/>
          <p:cNvSpPr>
            <a:spLocks noGrp="1"/>
          </p:cNvSpPr>
          <p:nvPr>
            <p:ph type="sldNum" sz="quarter" idx="12"/>
          </p:nvPr>
        </p:nvSpPr>
        <p:spPr>
          <a:xfrm>
            <a:off x="10465805" y="7224342"/>
            <a:ext cx="48000" cy="36000"/>
          </a:xfrm>
        </p:spPr>
        <p:txBody>
          <a:bodyPr/>
          <a:lstStyle>
            <a:lvl1pPr>
              <a:defRPr sz="100">
                <a:solidFill>
                  <a:schemeClr val="bg2"/>
                </a:solidFill>
              </a:defRPr>
            </a:lvl1pPr>
          </a:lstStyle>
          <a:p>
            <a:fld id="{45D37B1E-C366-494F-A587-962AD9AABC83}" type="slidenum">
              <a:rPr lang="en-GB" smtClean="0"/>
              <a:pPr/>
              <a:t>‹nr.›</a:t>
            </a:fld>
            <a:endParaRPr lang="en-GB" dirty="0"/>
          </a:p>
        </p:txBody>
      </p:sp>
      <p:sp>
        <p:nvSpPr>
          <p:cNvPr id="17" name="Title 1"/>
          <p:cNvSpPr>
            <a:spLocks noGrp="1"/>
          </p:cNvSpPr>
          <p:nvPr>
            <p:ph type="ctrTitle" hasCustomPrompt="1"/>
          </p:nvPr>
        </p:nvSpPr>
        <p:spPr>
          <a:xfrm>
            <a:off x="1908176" y="2973600"/>
            <a:ext cx="9116090" cy="1411200"/>
          </a:xfrm>
        </p:spPr>
        <p:txBody>
          <a:bodyPr anchor="b"/>
          <a:lstStyle>
            <a:lvl1pPr algn="l">
              <a:lnSpc>
                <a:spcPct val="80000"/>
              </a:lnSpc>
              <a:defRPr sz="5000" b="0" cap="all" spc="-100" baseline="0">
                <a:solidFill>
                  <a:schemeClr val="bg1"/>
                </a:solidFill>
                <a:latin typeface="Arial Black" panose="020B0A04020102020204" pitchFamily="34" charset="0"/>
              </a:defRPr>
            </a:lvl1pPr>
          </a:lstStyle>
          <a:p>
            <a:r>
              <a:rPr lang="da-DK" noProof="0" dirty="0" smtClean="0"/>
              <a:t>Overskrift I to linjer</a:t>
            </a:r>
            <a:endParaRPr lang="da-DK" noProof="0" dirty="0"/>
          </a:p>
        </p:txBody>
      </p:sp>
      <p:sp>
        <p:nvSpPr>
          <p:cNvPr id="18" name="Subtitle 2"/>
          <p:cNvSpPr>
            <a:spLocks noGrp="1"/>
          </p:cNvSpPr>
          <p:nvPr>
            <p:ph type="subTitle" idx="1" hasCustomPrompt="1"/>
          </p:nvPr>
        </p:nvSpPr>
        <p:spPr>
          <a:xfrm>
            <a:off x="1908175" y="4383656"/>
            <a:ext cx="9116092" cy="648000"/>
          </a:xfrm>
        </p:spPr>
        <p:txBody>
          <a:bodyPr/>
          <a:lstStyle>
            <a:lvl1pPr marL="0" indent="0" algn="l">
              <a:buNone/>
              <a:defRPr sz="1600" b="0" baseline="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a-DK" noProof="0" dirty="0" smtClean="0"/>
              <a:t>Klik, og tilføj sted og dato</a:t>
            </a:r>
            <a:endParaRPr lang="da-DK" noProof="0" dirty="0"/>
          </a:p>
        </p:txBody>
      </p:sp>
      <p:sp>
        <p:nvSpPr>
          <p:cNvPr id="24" name="Pladsholder til tekst 11"/>
          <p:cNvSpPr>
            <a:spLocks noGrp="1"/>
          </p:cNvSpPr>
          <p:nvPr>
            <p:ph type="body" sz="quarter" idx="14" hasCustomPrompt="1"/>
          </p:nvPr>
        </p:nvSpPr>
        <p:spPr>
          <a:xfrm>
            <a:off x="394034" y="6048000"/>
            <a:ext cx="691200" cy="417600"/>
          </a:xfrm>
          <a:blipFill>
            <a:blip r:embed="rId2"/>
            <a:stretch>
              <a:fillRect/>
            </a:stretch>
          </a:blipFill>
        </p:spPr>
        <p:txBody>
          <a:bodyPr/>
          <a:lstStyle>
            <a:lvl1pPr>
              <a:defRPr sz="100" b="0">
                <a:solidFill>
                  <a:schemeClr val="bg1"/>
                </a:solidFill>
              </a:defRPr>
            </a:lvl1pPr>
          </a:lstStyle>
          <a:p>
            <a:pPr lvl="0"/>
            <a:r>
              <a:rPr lang="da-DK" dirty="0" smtClean="0"/>
              <a:t>.</a:t>
            </a:r>
          </a:p>
        </p:txBody>
      </p:sp>
      <p:grpSp>
        <p:nvGrpSpPr>
          <p:cNvPr id="26" name="Gruppe 25"/>
          <p:cNvGrpSpPr/>
          <p:nvPr userDrawn="1"/>
        </p:nvGrpSpPr>
        <p:grpSpPr>
          <a:xfrm>
            <a:off x="-2781153" y="3198331"/>
            <a:ext cx="2641303" cy="2582758"/>
            <a:chOff x="-2748102" y="1898650"/>
            <a:chExt cx="2641303" cy="2582758"/>
          </a:xfrm>
        </p:grpSpPr>
        <p:sp>
          <p:nvSpPr>
            <p:cNvPr id="27" name="TextBox 5"/>
            <p:cNvSpPr txBox="1">
              <a:spLocks noChangeArrowheads="1"/>
            </p:cNvSpPr>
            <p:nvPr userDrawn="1"/>
          </p:nvSpPr>
          <p:spPr bwMode="auto">
            <a:xfrm>
              <a:off x="-2748102" y="1898650"/>
              <a:ext cx="2641303" cy="2582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300"/>
                </a:spcAft>
                <a:defRPr/>
              </a:pPr>
              <a:r>
                <a:rPr lang="da-DK" sz="1000" b="1" noProof="1" smtClean="0">
                  <a:solidFill>
                    <a:schemeClr val="tx1">
                      <a:lumMod val="75000"/>
                      <a:lumOff val="25000"/>
                    </a:schemeClr>
                  </a:solidFill>
                </a:rPr>
                <a:t>Indsæt baggrundsbillede</a:t>
              </a:r>
            </a:p>
            <a:p>
              <a:pPr algn="r" eaLnBrk="1" hangingPunct="1">
                <a:spcBef>
                  <a:spcPts val="0"/>
                </a:spcBef>
                <a:spcAft>
                  <a:spcPts val="240"/>
                </a:spcAft>
                <a:defRPr/>
              </a:pPr>
              <a:r>
                <a:rPr lang="da-DK" sz="1000" b="1" noProof="1" smtClean="0">
                  <a:solidFill>
                    <a:schemeClr val="tx1">
                      <a:lumMod val="75000"/>
                      <a:lumOff val="25000"/>
                    </a:schemeClr>
                  </a:solidFill>
                </a:rPr>
                <a:t>1.</a:t>
              </a:r>
              <a:r>
                <a:rPr lang="da-DK" sz="1000" noProof="1" smtClean="0">
                  <a:solidFill>
                    <a:schemeClr val="tx1">
                      <a:lumMod val="75000"/>
                      <a:lumOff val="25000"/>
                    </a:schemeClr>
                  </a:solidFill>
                </a:rPr>
                <a:t> Klik på den grå baggrund</a:t>
              </a:r>
            </a:p>
            <a:p>
              <a:pPr algn="r" eaLnBrk="1" hangingPunct="1">
                <a:spcBef>
                  <a:spcPts val="0"/>
                </a:spcBef>
                <a:spcAft>
                  <a:spcPts val="240"/>
                </a:spcAft>
                <a:defRPr/>
              </a:pPr>
              <a:r>
                <a:rPr lang="da-DK" sz="1000" b="1" noProof="1" smtClean="0">
                  <a:solidFill>
                    <a:schemeClr val="tx1">
                      <a:lumMod val="75000"/>
                      <a:lumOff val="25000"/>
                    </a:schemeClr>
                  </a:solidFill>
                </a:rPr>
                <a:t>2. </a:t>
              </a:r>
              <a:r>
                <a:rPr lang="da-DK" sz="1000" b="0" noProof="1" smtClean="0">
                  <a:solidFill>
                    <a:schemeClr val="tx1">
                      <a:lumMod val="75000"/>
                      <a:lumOff val="25000"/>
                    </a:schemeClr>
                  </a:solidFill>
                </a:rPr>
                <a:t>Klik på fanen </a:t>
              </a:r>
              <a:r>
                <a:rPr lang="da-DK" sz="1000" b="1" noProof="1" smtClean="0">
                  <a:solidFill>
                    <a:schemeClr val="tx1">
                      <a:lumMod val="75000"/>
                      <a:lumOff val="25000"/>
                    </a:schemeClr>
                  </a:solidFill>
                </a:rPr>
                <a:t>INDSÆT</a:t>
              </a:r>
              <a:r>
                <a:rPr lang="da-DK" sz="1000" b="0" noProof="1" smtClean="0">
                  <a:solidFill>
                    <a:schemeClr val="tx1">
                      <a:lumMod val="75000"/>
                      <a:lumOff val="25000"/>
                    </a:schemeClr>
                  </a:solidFill>
                </a:rPr>
                <a:t> og </a:t>
              </a:r>
              <a:br>
                <a:rPr lang="da-DK" sz="1000" b="0" noProof="1" smtClean="0">
                  <a:solidFill>
                    <a:schemeClr val="tx1">
                      <a:lumMod val="75000"/>
                      <a:lumOff val="25000"/>
                    </a:schemeClr>
                  </a:solidFill>
                </a:rPr>
              </a:br>
              <a:r>
                <a:rPr lang="da-DK" sz="1000" b="0" noProof="1" smtClean="0">
                  <a:solidFill>
                    <a:schemeClr val="tx1">
                      <a:lumMod val="75000"/>
                      <a:lumOff val="25000"/>
                    </a:schemeClr>
                  </a:solidFill>
                </a:rPr>
                <a:t>klik på knappen Billeder </a:t>
              </a:r>
            </a:p>
            <a:p>
              <a:pPr algn="r" eaLnBrk="1" hangingPunct="1">
                <a:spcBef>
                  <a:spcPts val="0"/>
                </a:spcBef>
                <a:spcAft>
                  <a:spcPts val="240"/>
                </a:spcAft>
                <a:defRPr/>
              </a:pPr>
              <a:r>
                <a:rPr lang="da-DK" sz="1000" b="1" noProof="1" smtClean="0">
                  <a:solidFill>
                    <a:schemeClr val="tx1">
                      <a:lumMod val="75000"/>
                      <a:lumOff val="25000"/>
                    </a:schemeClr>
                  </a:solidFill>
                </a:rPr>
                <a:t>3. </a:t>
              </a:r>
              <a:r>
                <a:rPr lang="da-DK" sz="1000" b="0" noProof="1" smtClean="0">
                  <a:solidFill>
                    <a:schemeClr val="tx1">
                      <a:lumMod val="75000"/>
                      <a:lumOff val="25000"/>
                    </a:schemeClr>
                  </a:solidFill>
                </a:rPr>
                <a:t>Find ønsket</a:t>
              </a:r>
              <a:r>
                <a:rPr lang="da-DK" sz="1000" b="0" baseline="0" noProof="1" smtClean="0">
                  <a:solidFill>
                    <a:schemeClr val="tx1">
                      <a:lumMod val="75000"/>
                      <a:lumOff val="25000"/>
                    </a:schemeClr>
                  </a:solidFill>
                </a:rPr>
                <a:t> billede og klik </a:t>
              </a:r>
              <a:r>
                <a:rPr lang="da-DK" sz="1000" b="1" baseline="0" noProof="1" smtClean="0">
                  <a:solidFill>
                    <a:schemeClr val="tx1">
                      <a:lumMod val="75000"/>
                      <a:lumOff val="25000"/>
                    </a:schemeClr>
                  </a:solidFill>
                </a:rPr>
                <a:t>Indsæt</a:t>
              </a:r>
            </a:p>
            <a:p>
              <a:pPr algn="r" eaLnBrk="1" hangingPunct="1">
                <a:spcBef>
                  <a:spcPts val="0"/>
                </a:spcBef>
                <a:spcAft>
                  <a:spcPts val="240"/>
                </a:spcAft>
                <a:buFontTx/>
                <a:buNone/>
                <a:defRPr/>
              </a:pPr>
              <a:r>
                <a:rPr lang="da-DK" sz="1000" noProof="1" smtClean="0">
                  <a:solidFill>
                    <a:schemeClr val="tx1">
                      <a:lumMod val="75000"/>
                      <a:lumOff val="25000"/>
                    </a:schemeClr>
                  </a:solidFill>
                </a:rPr>
                <a:t>4. Klik </a:t>
              </a:r>
              <a:r>
                <a:rPr lang="da-DK" sz="1000" b="1" noProof="1" smtClean="0">
                  <a:solidFill>
                    <a:schemeClr val="tx1">
                      <a:lumMod val="75000"/>
                      <a:lumOff val="25000"/>
                    </a:schemeClr>
                  </a:solidFill>
                </a:rPr>
                <a:t>Beskær </a:t>
              </a:r>
              <a:r>
                <a:rPr lang="da-DK" sz="1000" noProof="1" smtClean="0">
                  <a:solidFill>
                    <a:schemeClr val="tx1">
                      <a:lumMod val="75000"/>
                      <a:lumOff val="25000"/>
                    </a:schemeClr>
                  </a:solidFill>
                </a:rPr>
                <a:t>for at ændre</a:t>
              </a:r>
            </a:p>
            <a:p>
              <a:pPr algn="r" eaLnBrk="1" hangingPunct="1">
                <a:spcBef>
                  <a:spcPts val="0"/>
                </a:spcBef>
                <a:spcAft>
                  <a:spcPts val="240"/>
                </a:spcAft>
                <a:buFontTx/>
                <a:buNone/>
                <a:defRPr/>
              </a:pPr>
              <a:r>
                <a:rPr lang="da-DK" sz="1000" noProof="1" smtClean="0">
                  <a:solidFill>
                    <a:schemeClr val="tx1">
                      <a:lumMod val="75000"/>
                      <a:lumOff val="25000"/>
                    </a:schemeClr>
                  </a:solidFill>
                </a:rPr>
                <a:t>billedets fokus/størrelse</a:t>
              </a:r>
            </a:p>
            <a:p>
              <a:pPr algn="r" eaLnBrk="1" hangingPunct="1">
                <a:spcBef>
                  <a:spcPct val="0"/>
                </a:spcBef>
                <a:spcAft>
                  <a:spcPts val="240"/>
                </a:spcAft>
                <a:buFontTx/>
                <a:buNone/>
                <a:defRPr/>
              </a:pPr>
              <a:r>
                <a:rPr lang="da-DK" altLang="da-DK" sz="1000" b="1" noProof="1" smtClean="0">
                  <a:solidFill>
                    <a:schemeClr val="tx1">
                      <a:lumMod val="75000"/>
                      <a:lumOff val="25000"/>
                    </a:schemeClr>
                  </a:solidFill>
                  <a:cs typeface="Arial" pitchFamily="34" charset="0"/>
                </a:rPr>
                <a:t>5. </a:t>
              </a:r>
              <a:r>
                <a:rPr lang="da-DK" altLang="da-DK" sz="1000" noProof="1" smtClean="0">
                  <a:solidFill>
                    <a:schemeClr val="tx1">
                      <a:lumMod val="75000"/>
                      <a:lumOff val="25000"/>
                    </a:schemeClr>
                  </a:solidFill>
                  <a:cs typeface="Arial" pitchFamily="34" charset="0"/>
                </a:rPr>
                <a:t>Ønsker du at skalere billedet,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så hold </a:t>
              </a:r>
              <a:r>
                <a:rPr lang="da-DK" altLang="da-DK" sz="1000" b="1" noProof="1" smtClean="0">
                  <a:solidFill>
                    <a:schemeClr val="tx1">
                      <a:lumMod val="75000"/>
                      <a:lumOff val="25000"/>
                    </a:schemeClr>
                  </a:solidFill>
                  <a:cs typeface="Arial" pitchFamily="34" charset="0"/>
                </a:rPr>
                <a:t>SHIFT</a:t>
              </a:r>
              <a:r>
                <a:rPr lang="da-DK" altLang="da-DK" sz="1000" noProof="1" smtClean="0">
                  <a:solidFill>
                    <a:schemeClr val="tx1">
                      <a:lumMod val="75000"/>
                      <a:lumOff val="25000"/>
                    </a:schemeClr>
                  </a:solidFill>
                  <a:cs typeface="Arial" pitchFamily="34" charset="0"/>
                </a:rPr>
                <a:t>-knappen nede, mens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der trækkes i billedets hjørner</a:t>
              </a:r>
            </a:p>
            <a:p>
              <a:pPr algn="r" eaLnBrk="1" hangingPunct="1">
                <a:spcBef>
                  <a:spcPct val="0"/>
                </a:spcBef>
                <a:spcAft>
                  <a:spcPts val="240"/>
                </a:spcAft>
                <a:buFontTx/>
                <a:buNone/>
                <a:defRPr/>
              </a:pPr>
              <a:endParaRPr lang="da-DK" altLang="da-DK" sz="1200" noProof="1" smtClean="0">
                <a:solidFill>
                  <a:schemeClr val="tx1">
                    <a:lumMod val="75000"/>
                    <a:lumOff val="25000"/>
                  </a:schemeClr>
                </a:solidFill>
                <a:cs typeface="Arial" pitchFamily="34" charset="0"/>
              </a:endParaRPr>
            </a:p>
            <a:p>
              <a:pPr algn="r" eaLnBrk="1" hangingPunct="1">
                <a:spcBef>
                  <a:spcPts val="0"/>
                </a:spcBef>
                <a:spcAft>
                  <a:spcPts val="240"/>
                </a:spcAft>
                <a:defRPr/>
              </a:pPr>
              <a:endParaRPr lang="da-DK" sz="1000" b="1" noProof="1" smtClean="0">
                <a:solidFill>
                  <a:schemeClr val="tx1">
                    <a:lumMod val="75000"/>
                    <a:lumOff val="25000"/>
                  </a:schemeClr>
                </a:solidFill>
              </a:endParaRPr>
            </a:p>
            <a:p>
              <a:pPr algn="r" eaLnBrk="1" hangingPunct="1">
                <a:spcBef>
                  <a:spcPts val="0"/>
                </a:spcBef>
                <a:spcAft>
                  <a:spcPts val="240"/>
                </a:spcAft>
                <a:defRPr/>
              </a:pPr>
              <a:r>
                <a:rPr lang="da-DK" sz="1000" b="1" noProof="1" smtClean="0">
                  <a:solidFill>
                    <a:schemeClr val="tx1">
                      <a:lumMod val="75000"/>
                      <a:lumOff val="25000"/>
                    </a:schemeClr>
                  </a:solidFill>
                </a:rPr>
                <a:t>6.</a:t>
              </a:r>
              <a:r>
                <a:rPr lang="da-DK" sz="1000" noProof="1" smtClean="0">
                  <a:solidFill>
                    <a:schemeClr val="tx1">
                      <a:lumMod val="75000"/>
                      <a:lumOff val="25000"/>
                    </a:schemeClr>
                  </a:solidFill>
                </a:rPr>
                <a:t> Forsvinder din tekst,</a:t>
              </a:r>
              <a:r>
                <a:rPr lang="da-DK" sz="1000" baseline="0" noProof="1" smtClean="0">
                  <a:solidFill>
                    <a:schemeClr val="tx1">
                      <a:lumMod val="75000"/>
                      <a:lumOff val="25000"/>
                    </a:schemeClr>
                  </a:solidFill>
                </a:rPr>
                <a:t> </a:t>
              </a:r>
              <a:r>
                <a:rPr lang="da-DK" sz="1000" noProof="1" smtClean="0">
                  <a:solidFill>
                    <a:schemeClr val="tx1">
                      <a:lumMod val="75000"/>
                      <a:lumOff val="25000"/>
                    </a:schemeClr>
                  </a:solidFill>
                </a:rPr>
                <a:t>højreklik på billedet </a:t>
              </a:r>
              <a:br>
                <a:rPr lang="da-DK" sz="1000" noProof="1" smtClean="0">
                  <a:solidFill>
                    <a:schemeClr val="tx1">
                      <a:lumMod val="75000"/>
                      <a:lumOff val="25000"/>
                    </a:schemeClr>
                  </a:solidFill>
                </a:rPr>
              </a:br>
              <a:r>
                <a:rPr lang="da-DK" sz="1000" noProof="1" smtClean="0">
                  <a:solidFill>
                    <a:schemeClr val="tx1">
                      <a:lumMod val="75000"/>
                      <a:lumOff val="25000"/>
                    </a:schemeClr>
                  </a:solidFill>
                </a:rPr>
                <a:t>og vælg </a:t>
              </a:r>
              <a:r>
                <a:rPr lang="da-DK" sz="1000" b="1" noProof="1" smtClean="0">
                  <a:solidFill>
                    <a:schemeClr val="tx1">
                      <a:lumMod val="75000"/>
                      <a:lumOff val="25000"/>
                    </a:schemeClr>
                  </a:solidFill>
                </a:rPr>
                <a:t>Placer bagest, </a:t>
              </a:r>
              <a:r>
                <a:rPr lang="da-DK" sz="1000" b="0" noProof="1" smtClean="0">
                  <a:solidFill>
                    <a:schemeClr val="tx1">
                      <a:lumMod val="75000"/>
                      <a:lumOff val="25000"/>
                    </a:schemeClr>
                  </a:solidFill>
                </a:rPr>
                <a:t>eller højreklik og </a:t>
              </a:r>
              <a:br>
                <a:rPr lang="da-DK" sz="1000" b="0" noProof="1" smtClean="0">
                  <a:solidFill>
                    <a:schemeClr val="tx1">
                      <a:lumMod val="75000"/>
                      <a:lumOff val="25000"/>
                    </a:schemeClr>
                  </a:solidFill>
                </a:rPr>
              </a:br>
              <a:r>
                <a:rPr lang="da-DK" sz="1000" b="0" noProof="1" smtClean="0">
                  <a:solidFill>
                    <a:schemeClr val="tx1">
                      <a:lumMod val="75000"/>
                      <a:lumOff val="25000"/>
                    </a:schemeClr>
                  </a:solidFill>
                </a:rPr>
                <a:t>vælg </a:t>
              </a:r>
              <a:r>
                <a:rPr lang="da-DK" sz="1000" b="1" noProof="1" smtClean="0">
                  <a:solidFill>
                    <a:schemeClr val="tx1">
                      <a:lumMod val="75000"/>
                      <a:lumOff val="25000"/>
                    </a:schemeClr>
                  </a:solidFill>
                </a:rPr>
                <a:t>Nulstil slide</a:t>
              </a:r>
            </a:p>
          </p:txBody>
        </p:sp>
        <p:grpSp>
          <p:nvGrpSpPr>
            <p:cNvPr id="28" name="Gruppe 57"/>
            <p:cNvGrpSpPr>
              <a:grpSpLocks/>
            </p:cNvGrpSpPr>
            <p:nvPr/>
          </p:nvGrpSpPr>
          <p:grpSpPr bwMode="auto">
            <a:xfrm>
              <a:off x="-454060" y="3593903"/>
              <a:ext cx="330033" cy="396146"/>
              <a:chOff x="1018031" y="5113037"/>
              <a:chExt cx="373412" cy="448177"/>
            </a:xfrm>
          </p:grpSpPr>
          <p:pic>
            <p:nvPicPr>
              <p:cNvPr id="30" name="Billede 5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18031" y="5134460"/>
                <a:ext cx="373412" cy="426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Rounded Rectangle 25"/>
              <p:cNvSpPr/>
              <p:nvPr/>
            </p:nvSpPr>
            <p:spPr bwMode="auto">
              <a:xfrm>
                <a:off x="1023497" y="5113037"/>
                <a:ext cx="210151" cy="172417"/>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grpSp>
        <p:pic>
          <p:nvPicPr>
            <p:cNvPr id="29" name="Billede 56"/>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2046164" y="2756287"/>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9" name="Text Box 48"/>
          <p:cNvSpPr txBox="1">
            <a:spLocks noChangeArrowheads="1"/>
          </p:cNvSpPr>
          <p:nvPr userDrawn="1"/>
        </p:nvSpPr>
        <p:spPr bwMode="auto">
          <a:xfrm>
            <a:off x="-2545976" y="1548000"/>
            <a:ext cx="2403576" cy="1603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Titeldias med billede</a:t>
            </a:r>
          </a:p>
          <a:p>
            <a:pPr algn="r" eaLnBrk="1" hangingPunct="1">
              <a:spcAft>
                <a:spcPts val="300"/>
              </a:spcAft>
              <a:defRPr/>
            </a:pPr>
            <a:r>
              <a:rPr lang="da-DK" sz="1000" b="1" noProof="1" smtClean="0">
                <a:solidFill>
                  <a:schemeClr val="tx1">
                    <a:lumMod val="75000"/>
                    <a:lumOff val="25000"/>
                  </a:schemeClr>
                </a:solidFill>
              </a:rPr>
              <a:t>Indsæt TITEL og EMNE</a:t>
            </a:r>
          </a:p>
          <a:p>
            <a:pPr algn="r" eaLnBrk="1" hangingPunct="1">
              <a:spcAft>
                <a:spcPts val="240"/>
              </a:spcAft>
              <a:defRPr/>
            </a:pPr>
            <a:r>
              <a:rPr lang="da-DK" altLang="da-DK" sz="1000" b="1" noProof="1" smtClean="0">
                <a:solidFill>
                  <a:schemeClr val="tx1">
                    <a:lumMod val="75000"/>
                    <a:lumOff val="25000"/>
                  </a:schemeClr>
                </a:solidFill>
              </a:rPr>
              <a:t>1. </a:t>
            </a:r>
            <a:r>
              <a:rPr lang="da-DK" altLang="da-DK" sz="1000" b="0" noProof="1" smtClean="0">
                <a:solidFill>
                  <a:schemeClr val="tx1">
                    <a:lumMod val="75000"/>
                    <a:lumOff val="25000"/>
                  </a:schemeClr>
                </a:solidFill>
              </a:rPr>
              <a:t>Klik</a:t>
            </a:r>
            <a:r>
              <a:rPr lang="da-DK" altLang="da-DK" sz="1000" b="0" baseline="0" noProof="1" smtClean="0">
                <a:solidFill>
                  <a:schemeClr val="tx1">
                    <a:lumMod val="75000"/>
                    <a:lumOff val="25000"/>
                  </a:schemeClr>
                </a:solidFill>
              </a:rPr>
              <a:t> på</a:t>
            </a:r>
            <a:r>
              <a:rPr lang="da-DK" altLang="da-DK" sz="1000" noProof="1" smtClean="0">
                <a:solidFill>
                  <a:schemeClr val="tx1">
                    <a:lumMod val="75000"/>
                    <a:lumOff val="25000"/>
                  </a:schemeClr>
                </a:solidFill>
              </a:rPr>
              <a:t> fanen </a:t>
            </a:r>
            <a:r>
              <a:rPr lang="da-DK" altLang="da-DK" sz="1000" b="1" noProof="1" smtClean="0">
                <a:solidFill>
                  <a:schemeClr val="tx1">
                    <a:lumMod val="75000"/>
                    <a:lumOff val="25000"/>
                  </a:schemeClr>
                </a:solidFill>
              </a:rPr>
              <a:t>INDSÆT </a:t>
            </a:r>
            <a:r>
              <a:rPr lang="da-DK" altLang="da-DK" sz="1000" noProof="1" smtClean="0">
                <a:solidFill>
                  <a:schemeClr val="tx1">
                    <a:lumMod val="75000"/>
                    <a:lumOff val="25000"/>
                  </a:schemeClr>
                </a:solidFill>
              </a:rPr>
              <a:t>i topmenuen </a:t>
            </a:r>
          </a:p>
          <a:p>
            <a:pPr algn="r" eaLnBrk="1" hangingPunct="1">
              <a:spcAft>
                <a:spcPts val="240"/>
              </a:spcAft>
              <a:defRPr/>
            </a:pPr>
            <a:r>
              <a:rPr lang="da-DK" altLang="da-DK" sz="1000" b="1" noProof="1" smtClean="0">
                <a:solidFill>
                  <a:schemeClr val="tx1">
                    <a:lumMod val="75000"/>
                    <a:lumOff val="25000"/>
                  </a:schemeClr>
                </a:solidFill>
              </a:rPr>
              <a:t>2.</a:t>
            </a:r>
            <a:r>
              <a:rPr lang="da-DK" altLang="da-DK" sz="1000" noProof="1" smtClean="0">
                <a:solidFill>
                  <a:schemeClr val="tx1">
                    <a:lumMod val="75000"/>
                    <a:lumOff val="25000"/>
                  </a:schemeClr>
                </a:solidFill>
              </a:rPr>
              <a:t> Klik på </a:t>
            </a:r>
            <a:r>
              <a:rPr lang="da-DK" altLang="da-DK" sz="1000" b="1" noProof="1" smtClean="0">
                <a:solidFill>
                  <a:schemeClr val="tx1">
                    <a:lumMod val="75000"/>
                    <a:lumOff val="25000"/>
                  </a:schemeClr>
                </a:solidFill>
              </a:rPr>
              <a:t>Sidehoved og Sidefod</a:t>
            </a:r>
            <a:endParaRPr lang="da-DK" altLang="da-DK" sz="1000"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3.</a:t>
            </a:r>
            <a:r>
              <a:rPr lang="da-DK" sz="1000" noProof="1" smtClean="0">
                <a:solidFill>
                  <a:schemeClr val="tx1">
                    <a:lumMod val="75000"/>
                    <a:lumOff val="25000"/>
                  </a:schemeClr>
                </a:solidFill>
              </a:rPr>
              <a:t> Dobbeltklik i feltet</a:t>
            </a:r>
            <a:r>
              <a:rPr lang="da-DK" sz="1000" baseline="0" noProof="1" smtClean="0">
                <a:solidFill>
                  <a:schemeClr val="tx1">
                    <a:lumMod val="75000"/>
                    <a:lumOff val="25000"/>
                  </a:schemeClr>
                </a:solidFill>
              </a:rPr>
              <a:t> med</a:t>
            </a:r>
            <a:r>
              <a:rPr lang="da-DK" sz="1000" noProof="1" smtClean="0">
                <a:solidFill>
                  <a:schemeClr val="tx1">
                    <a:lumMod val="75000"/>
                    <a:lumOff val="25000"/>
                  </a:schemeClr>
                </a:solidFill>
              </a:rPr>
              <a:t> </a:t>
            </a:r>
            <a:r>
              <a:rPr lang="da-DK" sz="1000" b="1" noProof="1" smtClean="0">
                <a:solidFill>
                  <a:schemeClr val="tx1">
                    <a:lumMod val="75000"/>
                    <a:lumOff val="25000"/>
                  </a:schemeClr>
                </a:solidFill>
              </a:rPr>
              <a:t>INDSÆT TITEL </a:t>
            </a:r>
            <a:r>
              <a:rPr lang="da-DK" sz="1000" b="0" noProof="1" smtClean="0">
                <a:solidFill>
                  <a:schemeClr val="tx1">
                    <a:lumMod val="75000"/>
                    <a:lumOff val="25000"/>
                  </a:schemeClr>
                </a:solidFill>
              </a:rPr>
              <a:t>og indsæt din </a:t>
            </a:r>
            <a:r>
              <a:rPr lang="da-DK" sz="1000" noProof="1" smtClean="0">
                <a:solidFill>
                  <a:schemeClr val="tx1">
                    <a:lumMod val="75000"/>
                    <a:lumOff val="25000"/>
                  </a:schemeClr>
                </a:solidFill>
              </a:rPr>
              <a:t>TITEL-tekst</a:t>
            </a:r>
            <a:endParaRPr lang="da-DK" sz="1000" b="0"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4. </a:t>
            </a:r>
            <a:r>
              <a:rPr lang="da-DK" sz="1000" b="0" noProof="1" smtClean="0">
                <a:solidFill>
                  <a:schemeClr val="tx1">
                    <a:lumMod val="75000"/>
                    <a:lumOff val="25000"/>
                  </a:schemeClr>
                </a:solidFill>
              </a:rPr>
              <a:t>Dobbeltklik i feltet med </a:t>
            </a:r>
            <a:r>
              <a:rPr lang="da-DK" sz="1000" b="1" baseline="0" noProof="1" smtClean="0">
                <a:solidFill>
                  <a:schemeClr val="tx1">
                    <a:lumMod val="75000"/>
                    <a:lumOff val="25000"/>
                  </a:schemeClr>
                </a:solidFill>
              </a:rPr>
              <a:t>INDSÆT EMNE</a:t>
            </a:r>
            <a:r>
              <a:rPr lang="da-DK" sz="1000" baseline="0" noProof="1" smtClean="0">
                <a:solidFill>
                  <a:schemeClr val="tx1">
                    <a:lumMod val="75000"/>
                    <a:lumOff val="25000"/>
                  </a:schemeClr>
                </a:solidFill>
              </a:rPr>
              <a:t> og indsæt din EMNE-tekst</a:t>
            </a:r>
            <a:endParaRPr lang="da-DK" sz="1000" b="1"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5. </a:t>
            </a:r>
            <a:r>
              <a:rPr lang="da-DK" sz="1000" noProof="1" smtClean="0">
                <a:solidFill>
                  <a:schemeClr val="tx1">
                    <a:lumMod val="75000"/>
                    <a:lumOff val="25000"/>
                  </a:schemeClr>
                </a:solidFill>
              </a:rPr>
              <a:t>Vælg </a:t>
            </a:r>
            <a:r>
              <a:rPr lang="da-DK" sz="1000" b="1" noProof="1" smtClean="0">
                <a:solidFill>
                  <a:schemeClr val="tx1">
                    <a:lumMod val="75000"/>
                    <a:lumOff val="25000"/>
                  </a:schemeClr>
                </a:solidFill>
              </a:rPr>
              <a:t>Anvend på alle</a:t>
            </a:r>
          </a:p>
        </p:txBody>
      </p:sp>
      <p:sp>
        <p:nvSpPr>
          <p:cNvPr id="20"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22" name="Billede 21"/>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781154" y="1972"/>
            <a:ext cx="2634581" cy="1481952"/>
          </a:xfrm>
          <a:prstGeom prst="rect">
            <a:avLst/>
          </a:prstGeom>
          <a:ln w="3175">
            <a:solidFill>
              <a:schemeClr val="accent5"/>
            </a:solidFill>
          </a:ln>
        </p:spPr>
      </p:pic>
    </p:spTree>
    <p:extLst>
      <p:ext uri="{BB962C8B-B14F-4D97-AF65-F5344CB8AC3E}">
        <p14:creationId xmlns:p14="http://schemas.microsoft.com/office/powerpoint/2010/main" val="2761080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pic>
        <p:nvPicPr>
          <p:cNvPr id="6" name="Billede 5"/>
          <p:cNvPicPr>
            <a:picLocks noChangeAspect="1"/>
          </p:cNvPicPr>
          <p:nvPr userDrawn="1"/>
        </p:nvPicPr>
        <p:blipFill>
          <a:blip r:embed="rId2"/>
          <a:stretch>
            <a:fillRect/>
          </a:stretch>
        </p:blipFill>
        <p:spPr>
          <a:xfrm>
            <a:off x="-2785324" y="1170"/>
            <a:ext cx="2642284" cy="1485662"/>
          </a:xfrm>
          <a:prstGeom prst="rect">
            <a:avLst/>
          </a:prstGeom>
          <a:ln w="3175">
            <a:solidFill>
              <a:schemeClr val="accent5"/>
            </a:solidFill>
          </a:ln>
        </p:spPr>
      </p:pic>
      <p:sp>
        <p:nvSpPr>
          <p:cNvPr id="8" name="Pladsholder til dato 7"/>
          <p:cNvSpPr>
            <a:spLocks noGrp="1"/>
          </p:cNvSpPr>
          <p:nvPr>
            <p:ph type="dt" sz="half" idx="10"/>
          </p:nvPr>
        </p:nvSpPr>
        <p:spPr/>
        <p:txBody>
          <a:bodyPr/>
          <a:lstStyle>
            <a:lvl1pPr>
              <a:defRPr>
                <a:solidFill>
                  <a:srgbClr val="1F3B7A"/>
                </a:solidFill>
              </a:defRPr>
            </a:lvl1pPr>
          </a:lstStyle>
          <a:p>
            <a:r>
              <a:rPr lang="da-DK" smtClean="0"/>
              <a:t>Sekretariatet for it-arkitekturrådet</a:t>
            </a:r>
            <a:endParaRPr lang="en-GB" dirty="0"/>
          </a:p>
        </p:txBody>
      </p:sp>
      <p:sp>
        <p:nvSpPr>
          <p:cNvPr id="9" name="Pladsholder til sidefod 8"/>
          <p:cNvSpPr>
            <a:spLocks noGrp="1"/>
          </p:cNvSpPr>
          <p:nvPr>
            <p:ph type="ftr" sz="quarter" idx="11"/>
          </p:nvPr>
        </p:nvSpPr>
        <p:spPr/>
        <p:txBody>
          <a:bodyPr/>
          <a:lstStyle>
            <a:lvl1pPr>
              <a:defRPr>
                <a:solidFill>
                  <a:srgbClr val="1F3B7A"/>
                </a:solidFill>
              </a:defRPr>
            </a:lvl1pPr>
          </a:lstStyle>
          <a:p>
            <a:r>
              <a:rPr lang="da-DK" smtClean="0"/>
              <a:t>21.09.2017</a:t>
            </a:r>
            <a:endParaRPr lang="en-GB" dirty="0"/>
          </a:p>
        </p:txBody>
      </p:sp>
      <p:sp>
        <p:nvSpPr>
          <p:cNvPr id="2" name="Title 1"/>
          <p:cNvSpPr>
            <a:spLocks noGrp="1"/>
          </p:cNvSpPr>
          <p:nvPr>
            <p:ph type="title" hasCustomPrompt="1"/>
          </p:nvPr>
        </p:nvSpPr>
        <p:spPr/>
        <p:txBody>
          <a:bodyPr/>
          <a:lstStyle>
            <a:lvl1pPr>
              <a:defRPr/>
            </a:lvl1pPr>
          </a:lstStyle>
          <a:p>
            <a:r>
              <a:rPr lang="da-DK" noProof="0" dirty="0" smtClean="0"/>
              <a:t>Indsæt agenda overskrift</a:t>
            </a:r>
            <a:endParaRPr lang="da-DK" noProof="0" dirty="0"/>
          </a:p>
        </p:txBody>
      </p:sp>
      <p:sp>
        <p:nvSpPr>
          <p:cNvPr id="10" name="Pladsholder til slidenummer 9"/>
          <p:cNvSpPr>
            <a:spLocks noGrp="1"/>
          </p:cNvSpPr>
          <p:nvPr>
            <p:ph type="sldNum" sz="quarter" idx="12"/>
          </p:nvPr>
        </p:nvSpPr>
        <p:spPr/>
        <p:txBody>
          <a:bodyPr/>
          <a:lstStyle/>
          <a:p>
            <a:fld id="{45D37B1E-C366-494F-A587-962AD9AABC83}" type="slidenum">
              <a:rPr lang="en-GB" smtClean="0"/>
              <a:pPr/>
              <a:t>‹nr.›</a:t>
            </a:fld>
            <a:endParaRPr lang="en-GB" dirty="0"/>
          </a:p>
        </p:txBody>
      </p:sp>
      <p:sp>
        <p:nvSpPr>
          <p:cNvPr id="2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
        <p:nvSpPr>
          <p:cNvPr id="5" name="Pladsholder til tekst 4"/>
          <p:cNvSpPr>
            <a:spLocks noGrp="1"/>
          </p:cNvSpPr>
          <p:nvPr>
            <p:ph type="body" sz="quarter" idx="13" hasCustomPrompt="1"/>
          </p:nvPr>
        </p:nvSpPr>
        <p:spPr>
          <a:xfrm>
            <a:off x="1908175" y="1898649"/>
            <a:ext cx="7561262" cy="3770313"/>
          </a:xfrm>
        </p:spPr>
        <p:txBody>
          <a:bodyPr/>
          <a:lstStyle>
            <a:lvl1pPr marL="180000" indent="-180000">
              <a:buFont typeface="Arial" panose="020B0604020202020204" pitchFamily="34" charset="0"/>
              <a:buChar char="›"/>
              <a:defRPr b="0"/>
            </a:lvl1pPr>
            <a:lvl2pPr marL="360000" indent="-180000">
              <a:buFont typeface="Arial" panose="020B0604020202020204" pitchFamily="34" charset="0"/>
              <a:buChar char="›"/>
              <a:defRPr sz="1400"/>
            </a:lvl2pPr>
            <a:lvl3pPr marL="360000">
              <a:defRPr sz="1400"/>
            </a:lvl3pPr>
          </a:lstStyle>
          <a:p>
            <a:pPr lvl="0"/>
            <a:r>
              <a:rPr lang="da-DK" dirty="0" smtClean="0"/>
              <a:t>Indsæt agendapunkt</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grpSp>
        <p:nvGrpSpPr>
          <p:cNvPr id="23" name="Gruppe 22"/>
          <p:cNvGrpSpPr/>
          <p:nvPr userDrawn="1"/>
        </p:nvGrpSpPr>
        <p:grpSpPr>
          <a:xfrm>
            <a:off x="-2118335" y="1548000"/>
            <a:ext cx="1975295" cy="2568379"/>
            <a:chOff x="-2087997" y="2179188"/>
            <a:chExt cx="1975295" cy="2568379"/>
          </a:xfrm>
        </p:grpSpPr>
        <p:sp>
          <p:nvSpPr>
            <p:cNvPr id="24" name="AutoShape 4"/>
            <p:cNvSpPr>
              <a:spLocks/>
            </p:cNvSpPr>
            <p:nvPr userDrawn="1"/>
          </p:nvSpPr>
          <p:spPr bwMode="gray">
            <a:xfrm>
              <a:off x="-2087997" y="2179188"/>
              <a:ext cx="1975295" cy="2115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Agenda</a:t>
              </a: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1-2</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for at få niveau 2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a:t>
              </a:r>
              <a:b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25" name="Gruppe 3"/>
            <p:cNvGrpSpPr>
              <a:grpSpLocks/>
            </p:cNvGrpSpPr>
            <p:nvPr userDrawn="1"/>
          </p:nvGrpSpPr>
          <p:grpSpPr bwMode="auto">
            <a:xfrm>
              <a:off x="-559507" y="4331077"/>
              <a:ext cx="419100" cy="196850"/>
              <a:chOff x="2516188" y="2815464"/>
              <a:chExt cx="417988" cy="196850"/>
            </a:xfrm>
          </p:grpSpPr>
          <p:pic>
            <p:nvPicPr>
              <p:cNvPr id="29" name="Billed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16188" y="28154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Rounded Rectangle 12"/>
              <p:cNvSpPr/>
              <p:nvPr/>
            </p:nvSpPr>
            <p:spPr bwMode="auto">
              <a:xfrm>
                <a:off x="2737848" y="28265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26" name="Gruppe 2"/>
            <p:cNvGrpSpPr>
              <a:grpSpLocks/>
            </p:cNvGrpSpPr>
            <p:nvPr userDrawn="1"/>
          </p:nvGrpSpPr>
          <p:grpSpPr bwMode="auto">
            <a:xfrm>
              <a:off x="-552013" y="4550717"/>
              <a:ext cx="412750" cy="196850"/>
              <a:chOff x="2542276" y="3466339"/>
              <a:chExt cx="413649" cy="196850"/>
            </a:xfrm>
          </p:grpSpPr>
          <p:pic>
            <p:nvPicPr>
              <p:cNvPr id="27" name="Billed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551113" y="3466339"/>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Rounded Rectangle 12"/>
              <p:cNvSpPr/>
              <p:nvPr/>
            </p:nvSpPr>
            <p:spPr bwMode="auto">
              <a:xfrm>
                <a:off x="2542276" y="3477452"/>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spTree>
    <p:extLst>
      <p:ext uri="{BB962C8B-B14F-4D97-AF65-F5344CB8AC3E}">
        <p14:creationId xmlns:p14="http://schemas.microsoft.com/office/powerpoint/2010/main" val="3641115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Agenda med kant">
    <p:spTree>
      <p:nvGrpSpPr>
        <p:cNvPr id="1" name=""/>
        <p:cNvGrpSpPr/>
        <p:nvPr/>
      </p:nvGrpSpPr>
      <p:grpSpPr>
        <a:xfrm>
          <a:off x="0" y="0"/>
          <a:ext cx="0" cy="0"/>
          <a:chOff x="0" y="0"/>
          <a:chExt cx="0" cy="0"/>
        </a:xfrm>
      </p:grpSpPr>
      <p:pic>
        <p:nvPicPr>
          <p:cNvPr id="7" name="Billede 6"/>
          <p:cNvPicPr>
            <a:picLocks noChangeAspect="1"/>
          </p:cNvPicPr>
          <p:nvPr userDrawn="1"/>
        </p:nvPicPr>
        <p:blipFill>
          <a:blip r:embed="rId2"/>
          <a:stretch>
            <a:fillRect/>
          </a:stretch>
        </p:blipFill>
        <p:spPr>
          <a:xfrm>
            <a:off x="-2785327" y="0"/>
            <a:ext cx="2645627" cy="1489261"/>
          </a:xfrm>
          <a:prstGeom prst="rect">
            <a:avLst/>
          </a:prstGeom>
          <a:ln w="6350">
            <a:solidFill>
              <a:schemeClr val="accent5"/>
            </a:solidFill>
          </a:ln>
        </p:spPr>
      </p:pic>
      <p:sp>
        <p:nvSpPr>
          <p:cNvPr id="17"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8" name="Pladsholder til dato 7"/>
          <p:cNvSpPr>
            <a:spLocks noGrp="1"/>
          </p:cNvSpPr>
          <p:nvPr>
            <p:ph type="dt" sz="half" idx="10"/>
          </p:nvPr>
        </p:nvSpPr>
        <p:spPr/>
        <p:txBody>
          <a:bodyPr/>
          <a:lstStyle>
            <a:lvl1pPr>
              <a:defRPr>
                <a:solidFill>
                  <a:schemeClr val="bg1"/>
                </a:solidFill>
              </a:defRPr>
            </a:lvl1pPr>
          </a:lstStyle>
          <a:p>
            <a:r>
              <a:rPr lang="da-DK" smtClean="0"/>
              <a:t>Sekretariatet for it-arkitekturrådet</a:t>
            </a:r>
            <a:endParaRPr lang="en-GB" dirty="0"/>
          </a:p>
        </p:txBody>
      </p:sp>
      <p:sp>
        <p:nvSpPr>
          <p:cNvPr id="9" name="Pladsholder til sidefod 8"/>
          <p:cNvSpPr>
            <a:spLocks noGrp="1"/>
          </p:cNvSpPr>
          <p:nvPr>
            <p:ph type="ftr" sz="quarter" idx="11"/>
          </p:nvPr>
        </p:nvSpPr>
        <p:spPr/>
        <p:txBody>
          <a:bodyPr/>
          <a:lstStyle>
            <a:lvl1pPr>
              <a:defRPr>
                <a:solidFill>
                  <a:schemeClr val="bg1"/>
                </a:solidFill>
              </a:defRPr>
            </a:lvl1pPr>
          </a:lstStyle>
          <a:p>
            <a:r>
              <a:rPr lang="da-DK" smtClean="0"/>
              <a:t>21.09.2017</a:t>
            </a:r>
            <a:endParaRPr lang="en-GB" dirty="0"/>
          </a:p>
        </p:txBody>
      </p:sp>
      <p:sp>
        <p:nvSpPr>
          <p:cNvPr id="2" name="Title 1"/>
          <p:cNvSpPr>
            <a:spLocks noGrp="1"/>
          </p:cNvSpPr>
          <p:nvPr>
            <p:ph type="title" hasCustomPrompt="1"/>
          </p:nvPr>
        </p:nvSpPr>
        <p:spPr/>
        <p:txBody>
          <a:bodyPr/>
          <a:lstStyle>
            <a:lvl1pPr>
              <a:defRPr/>
            </a:lvl1pPr>
          </a:lstStyle>
          <a:p>
            <a:r>
              <a:rPr lang="da-DK" noProof="0" dirty="0" smtClean="0"/>
              <a:t>Indsæt agenda overskrift</a:t>
            </a:r>
            <a:endParaRPr lang="da-DK" noProof="0" dirty="0"/>
          </a:p>
        </p:txBody>
      </p:sp>
      <p:sp>
        <p:nvSpPr>
          <p:cNvPr id="10" name="Pladsholder til slidenummer 9"/>
          <p:cNvSpPr>
            <a:spLocks noGrp="1"/>
          </p:cNvSpPr>
          <p:nvPr>
            <p:ph type="sldNum" sz="quarter" idx="12"/>
          </p:nvPr>
        </p:nvSpPr>
        <p:spPr/>
        <p:txBody>
          <a:bodyPr/>
          <a:lstStyle/>
          <a:p>
            <a:fld id="{45D37B1E-C366-494F-A587-962AD9AABC83}" type="slidenum">
              <a:rPr lang="en-GB" smtClean="0"/>
              <a:pPr/>
              <a:t>‹nr.›</a:t>
            </a:fld>
            <a:endParaRPr lang="en-GB" dirty="0"/>
          </a:p>
        </p:txBody>
      </p:sp>
      <p:sp>
        <p:nvSpPr>
          <p:cNvPr id="2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
        <p:nvSpPr>
          <p:cNvPr id="5" name="Pladsholder til tekst 4"/>
          <p:cNvSpPr>
            <a:spLocks noGrp="1"/>
          </p:cNvSpPr>
          <p:nvPr>
            <p:ph type="body" sz="quarter" idx="13" hasCustomPrompt="1"/>
          </p:nvPr>
        </p:nvSpPr>
        <p:spPr>
          <a:xfrm>
            <a:off x="1908175" y="1898649"/>
            <a:ext cx="7561262" cy="3770313"/>
          </a:xfrm>
        </p:spPr>
        <p:txBody>
          <a:bodyPr/>
          <a:lstStyle>
            <a:lvl1pPr marL="180000" indent="-180000">
              <a:buFont typeface="Arial" panose="020B0604020202020204" pitchFamily="34" charset="0"/>
              <a:buChar char="›"/>
              <a:defRPr b="0"/>
            </a:lvl1pPr>
            <a:lvl2pPr marL="360000" indent="-180000">
              <a:buFont typeface="Arial" panose="020B0604020202020204" pitchFamily="34" charset="0"/>
              <a:buChar char="›"/>
              <a:defRPr sz="1400"/>
            </a:lvl2pPr>
            <a:lvl3pPr marL="360000">
              <a:defRPr sz="1400"/>
            </a:lvl3pPr>
          </a:lstStyle>
          <a:p>
            <a:pPr lvl="0"/>
            <a:r>
              <a:rPr lang="da-DK" dirty="0" smtClean="0"/>
              <a:t>Indsæt agendapunkt</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grpSp>
        <p:nvGrpSpPr>
          <p:cNvPr id="23" name="Gruppe 22"/>
          <p:cNvGrpSpPr/>
          <p:nvPr userDrawn="1"/>
        </p:nvGrpSpPr>
        <p:grpSpPr>
          <a:xfrm>
            <a:off x="-2118335" y="1548000"/>
            <a:ext cx="1975295" cy="2568379"/>
            <a:chOff x="-2087997" y="2179188"/>
            <a:chExt cx="1975295" cy="2568379"/>
          </a:xfrm>
        </p:grpSpPr>
        <p:sp>
          <p:nvSpPr>
            <p:cNvPr id="24" name="AutoShape 4"/>
            <p:cNvSpPr>
              <a:spLocks/>
            </p:cNvSpPr>
            <p:nvPr userDrawn="1"/>
          </p:nvSpPr>
          <p:spPr bwMode="gray">
            <a:xfrm>
              <a:off x="-2087997" y="2179188"/>
              <a:ext cx="1975295" cy="2115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Agenda med kant</a:t>
              </a: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1-2</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for at få niveau 2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a:t>
              </a:r>
              <a:b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25" name="Gruppe 3"/>
            <p:cNvGrpSpPr>
              <a:grpSpLocks/>
            </p:cNvGrpSpPr>
            <p:nvPr userDrawn="1"/>
          </p:nvGrpSpPr>
          <p:grpSpPr bwMode="auto">
            <a:xfrm>
              <a:off x="-559507" y="4331077"/>
              <a:ext cx="419100" cy="196850"/>
              <a:chOff x="2516188" y="2815464"/>
              <a:chExt cx="417988" cy="196850"/>
            </a:xfrm>
          </p:grpSpPr>
          <p:pic>
            <p:nvPicPr>
              <p:cNvPr id="29" name="Billed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16188" y="28154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Rounded Rectangle 12"/>
              <p:cNvSpPr/>
              <p:nvPr/>
            </p:nvSpPr>
            <p:spPr bwMode="auto">
              <a:xfrm>
                <a:off x="2737848" y="28265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26" name="Gruppe 2"/>
            <p:cNvGrpSpPr>
              <a:grpSpLocks/>
            </p:cNvGrpSpPr>
            <p:nvPr userDrawn="1"/>
          </p:nvGrpSpPr>
          <p:grpSpPr bwMode="auto">
            <a:xfrm>
              <a:off x="-552013" y="4550717"/>
              <a:ext cx="412750" cy="196850"/>
              <a:chOff x="2542276" y="3466339"/>
              <a:chExt cx="413649" cy="196850"/>
            </a:xfrm>
          </p:grpSpPr>
          <p:pic>
            <p:nvPicPr>
              <p:cNvPr id="27" name="Billed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551113" y="3466339"/>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Rounded Rectangle 12"/>
              <p:cNvSpPr/>
              <p:nvPr/>
            </p:nvSpPr>
            <p:spPr bwMode="auto">
              <a:xfrm>
                <a:off x="2542276" y="3477452"/>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pic>
        <p:nvPicPr>
          <p:cNvPr id="22" name="Logo"/>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spTree>
    <p:extLst>
      <p:ext uri="{BB962C8B-B14F-4D97-AF65-F5344CB8AC3E}">
        <p14:creationId xmlns:p14="http://schemas.microsoft.com/office/powerpoint/2010/main" val="3361525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apitel">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da-DK" noProof="0" smtClean="0"/>
              <a:t>Sekretariatet for it-arkitekturrådet</a:t>
            </a:r>
            <a:endParaRPr lang="da-DK" noProof="0" dirty="0"/>
          </a:p>
        </p:txBody>
      </p:sp>
      <p:sp>
        <p:nvSpPr>
          <p:cNvPr id="5" name="Footer Placeholder 4"/>
          <p:cNvSpPr>
            <a:spLocks noGrp="1"/>
          </p:cNvSpPr>
          <p:nvPr>
            <p:ph type="ftr" sz="quarter" idx="11"/>
          </p:nvPr>
        </p:nvSpPr>
        <p:spPr/>
        <p:txBody>
          <a:bodyPr/>
          <a:lstStyle/>
          <a:p>
            <a:r>
              <a:rPr lang="da-DK" noProof="0" smtClean="0"/>
              <a:t>21.09.2017</a:t>
            </a:r>
            <a:endParaRPr lang="da-DK" noProof="0" dirty="0"/>
          </a:p>
        </p:txBody>
      </p:sp>
      <p:sp>
        <p:nvSpPr>
          <p:cNvPr id="2" name="Title 1"/>
          <p:cNvSpPr>
            <a:spLocks noGrp="1"/>
          </p:cNvSpPr>
          <p:nvPr>
            <p:ph type="title" hasCustomPrompt="1"/>
          </p:nvPr>
        </p:nvSpPr>
        <p:spPr>
          <a:xfrm>
            <a:off x="1908175" y="2390290"/>
            <a:ext cx="7561263" cy="3310530"/>
          </a:xfrm>
        </p:spPr>
        <p:txBody>
          <a:bodyPr anchor="t" anchorCtr="0"/>
          <a:lstStyle>
            <a:lvl1pPr>
              <a:lnSpc>
                <a:spcPct val="80000"/>
              </a:lnSpc>
              <a:defRPr sz="5000" b="0" cap="all" spc="-100" baseline="0"/>
            </a:lvl1pPr>
          </a:lstStyle>
          <a:p>
            <a:r>
              <a:rPr lang="da-DK" noProof="0" dirty="0" smtClean="0"/>
              <a:t>Indsæt tekst eller statement I flere linjer</a:t>
            </a:r>
            <a:endParaRPr lang="da-DK" noProof="0" dirty="0"/>
          </a:p>
        </p:txBody>
      </p:sp>
      <p:sp>
        <p:nvSpPr>
          <p:cNvPr id="9" name="Pladsholder til tekst 2"/>
          <p:cNvSpPr>
            <a:spLocks noGrp="1"/>
          </p:cNvSpPr>
          <p:nvPr>
            <p:ph type="body" sz="quarter" idx="13" hasCustomPrompt="1"/>
          </p:nvPr>
        </p:nvSpPr>
        <p:spPr>
          <a:xfrm>
            <a:off x="1908175" y="1478703"/>
            <a:ext cx="7561263" cy="914400"/>
          </a:xfrm>
        </p:spPr>
        <p:txBody>
          <a:bodyPr anchor="b" anchorCtr="0"/>
          <a:lstStyle>
            <a:lvl1pPr>
              <a:lnSpc>
                <a:spcPct val="80000"/>
              </a:lnSpc>
              <a:defRPr sz="5000" cap="all" spc="-100" baseline="0">
                <a:latin typeface="Arial Black" panose="020B0A04020102020204" pitchFamily="34" charset="0"/>
              </a:defRPr>
            </a:lvl1pPr>
          </a:lstStyle>
          <a:p>
            <a:pPr lvl="0"/>
            <a:r>
              <a:rPr lang="da-DK" dirty="0" smtClean="0"/>
              <a:t>0X /</a:t>
            </a:r>
          </a:p>
        </p:txBody>
      </p:sp>
      <p:sp>
        <p:nvSpPr>
          <p:cNvPr id="6" name="Slide Number Placeholder 5"/>
          <p:cNvSpPr>
            <a:spLocks noGrp="1"/>
          </p:cNvSpPr>
          <p:nvPr>
            <p:ph type="sldNum" sz="quarter" idx="12"/>
          </p:nvPr>
        </p:nvSpPr>
        <p:spPr/>
        <p:txBody>
          <a:bodyPr/>
          <a:lstStyle/>
          <a:p>
            <a:fld id="{45D37B1E-C366-494F-A587-962AD9AABC83}" type="slidenum">
              <a:rPr lang="da-DK" noProof="0" smtClean="0"/>
              <a:t>‹nr.›</a:t>
            </a:fld>
            <a:endParaRPr lang="da-DK" noProof="0" dirty="0"/>
          </a:p>
        </p:txBody>
      </p:sp>
      <p:pic>
        <p:nvPicPr>
          <p:cNvPr id="10" name="Billed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1154" y="2342"/>
            <a:ext cx="2634581" cy="1481211"/>
          </a:xfrm>
          <a:prstGeom prst="rect">
            <a:avLst/>
          </a:prstGeom>
          <a:ln w="3175">
            <a:solidFill>
              <a:schemeClr val="accent5"/>
            </a:solidFill>
          </a:ln>
        </p:spPr>
      </p:pic>
      <p:sp>
        <p:nvSpPr>
          <p:cNvPr id="8" name="TextBox 7"/>
          <p:cNvSpPr txBox="1"/>
          <p:nvPr userDrawn="1"/>
        </p:nvSpPr>
        <p:spPr>
          <a:xfrm>
            <a:off x="-2059426" y="1548000"/>
            <a:ext cx="1952625" cy="1231106"/>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600"/>
              </a:spcAft>
              <a:defRPr/>
            </a:pPr>
            <a:r>
              <a:rPr lang="en-GB" sz="1000" b="1" noProof="1" smtClean="0">
                <a:solidFill>
                  <a:schemeClr val="tx1">
                    <a:lumMod val="75000"/>
                    <a:lumOff val="25000"/>
                  </a:schemeClr>
                </a:solidFill>
                <a:latin typeface="Arial" panose="020B0604020202020204" pitchFamily="34" charset="0"/>
                <a:cs typeface="Arial" panose="020B0604020202020204" pitchFamily="34" charset="0"/>
              </a:rPr>
              <a:t>Kapitel</a:t>
            </a:r>
          </a:p>
          <a:p>
            <a:pPr algn="r" eaLnBrk="1" hangingPunct="1">
              <a:spcBef>
                <a:spcPts val="0"/>
              </a:spcBef>
              <a:spcAft>
                <a:spcPts val="300"/>
              </a:spcAft>
              <a:defRPr/>
            </a:pPr>
            <a:endParaRPr lang="en-GB"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300"/>
              </a:spcAft>
              <a:defRPr/>
            </a:pPr>
            <a:r>
              <a:rPr lang="da-DK" sz="1000" b="0" noProof="1" smtClean="0">
                <a:solidFill>
                  <a:schemeClr val="tx1">
                    <a:lumMod val="75000"/>
                    <a:lumOff val="25000"/>
                  </a:schemeClr>
                </a:solidFill>
                <a:latin typeface="Arial" panose="020B0604020202020204" pitchFamily="34" charset="0"/>
                <a:cs typeface="Arial" panose="020B0604020202020204" pitchFamily="34" charset="0"/>
              </a:rPr>
              <a:t>Kapiteldias anvendes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som skilleark i forhold til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oplæggets emner</a:t>
            </a:r>
          </a:p>
          <a:p>
            <a:pPr marL="0" marR="0" indent="0" algn="r" defTabSz="914400" rtl="0" eaLnBrk="1" fontAlgn="auto" latinLnBrk="0" hangingPunct="1">
              <a:lnSpc>
                <a:spcPct val="100000"/>
              </a:lnSpc>
              <a:spcBef>
                <a:spcPts val="0"/>
              </a:spcBef>
              <a:spcAft>
                <a:spcPts val="300"/>
              </a:spcAft>
              <a:buClrTx/>
              <a:buSzTx/>
              <a:buFontTx/>
              <a:buNone/>
              <a:tabLst/>
              <a:defRPr/>
            </a:pPr>
            <a:r>
              <a:rPr lang="da-DK" sz="1000" kern="1200" dirty="0" smtClean="0">
                <a:solidFill>
                  <a:schemeClr val="tx1"/>
                </a:solidFill>
                <a:effectLst/>
                <a:latin typeface="Arial" panose="020B0604020202020204" pitchFamily="34" charset="0"/>
                <a:ea typeface="+mn-ea"/>
                <a:cs typeface="Arial" panose="020B0604020202020204" pitchFamily="34" charset="0"/>
              </a:rPr>
              <a:t>Skriv kapitelnummer i 0X / </a:t>
            </a:r>
            <a:br>
              <a:rPr lang="da-DK" sz="1000" kern="1200" dirty="0" smtClean="0">
                <a:solidFill>
                  <a:schemeClr val="tx1"/>
                </a:solidFill>
                <a:effectLst/>
                <a:latin typeface="Arial" panose="020B0604020202020204" pitchFamily="34" charset="0"/>
                <a:ea typeface="+mn-ea"/>
                <a:cs typeface="Arial" panose="020B0604020202020204" pitchFamily="34" charset="0"/>
              </a:rPr>
            </a:br>
            <a:r>
              <a:rPr lang="da-DK" sz="1000" kern="1200" dirty="0" smtClean="0">
                <a:solidFill>
                  <a:schemeClr val="tx1"/>
                </a:solidFill>
                <a:effectLst/>
                <a:latin typeface="Arial" panose="020B0604020202020204" pitchFamily="34" charset="0"/>
                <a:ea typeface="+mn-ea"/>
                <a:cs typeface="Arial" panose="020B0604020202020204" pitchFamily="34" charset="0"/>
              </a:rPr>
              <a:t>og indsæt overskriften for kapitlet</a:t>
            </a:r>
            <a:endParaRPr lang="en-GB" sz="1000" b="0" noProof="1" smtClean="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4194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Kapitel med kant">
    <p:spTree>
      <p:nvGrpSpPr>
        <p:cNvPr id="1" name=""/>
        <p:cNvGrpSpPr/>
        <p:nvPr/>
      </p:nvGrpSpPr>
      <p:grpSpPr>
        <a:xfrm>
          <a:off x="0" y="0"/>
          <a:ext cx="0" cy="0"/>
          <a:chOff x="0" y="0"/>
          <a:chExt cx="0" cy="0"/>
        </a:xfrm>
      </p:grpSpPr>
      <p:sp>
        <p:nvSpPr>
          <p:cNvPr id="13"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4" name="Date Placeholder 3"/>
          <p:cNvSpPr>
            <a:spLocks noGrp="1"/>
          </p:cNvSpPr>
          <p:nvPr>
            <p:ph type="dt" sz="half" idx="10"/>
          </p:nvPr>
        </p:nvSpPr>
        <p:spPr/>
        <p:txBody>
          <a:bodyPr/>
          <a:lstStyle>
            <a:lvl1pPr>
              <a:defRPr>
                <a:solidFill>
                  <a:schemeClr val="bg1"/>
                </a:solidFill>
              </a:defRPr>
            </a:lvl1pPr>
          </a:lstStyle>
          <a:p>
            <a:r>
              <a:rPr lang="da-DK" smtClean="0"/>
              <a:t>Sekretariatet for it-arkitekturrådet</a:t>
            </a:r>
            <a:endParaRPr lang="da-DK" dirty="0"/>
          </a:p>
        </p:txBody>
      </p:sp>
      <p:sp>
        <p:nvSpPr>
          <p:cNvPr id="5" name="Footer Placeholder 4"/>
          <p:cNvSpPr>
            <a:spLocks noGrp="1"/>
          </p:cNvSpPr>
          <p:nvPr>
            <p:ph type="ftr" sz="quarter" idx="11"/>
          </p:nvPr>
        </p:nvSpPr>
        <p:spPr/>
        <p:txBody>
          <a:bodyPr/>
          <a:lstStyle>
            <a:lvl1pPr>
              <a:defRPr>
                <a:solidFill>
                  <a:schemeClr val="bg1"/>
                </a:solidFill>
              </a:defRPr>
            </a:lvl1pPr>
          </a:lstStyle>
          <a:p>
            <a:r>
              <a:rPr lang="da-DK" smtClean="0"/>
              <a:t>21.09.2017</a:t>
            </a:r>
            <a:endParaRPr lang="da-DK" dirty="0"/>
          </a:p>
        </p:txBody>
      </p:sp>
      <p:sp>
        <p:nvSpPr>
          <p:cNvPr id="6" name="Slide Number Placeholder 5"/>
          <p:cNvSpPr>
            <a:spLocks noGrp="1"/>
          </p:cNvSpPr>
          <p:nvPr>
            <p:ph type="sldNum" sz="quarter" idx="12"/>
          </p:nvPr>
        </p:nvSpPr>
        <p:spPr/>
        <p:txBody>
          <a:bodyPr/>
          <a:lstStyle/>
          <a:p>
            <a:fld id="{45D37B1E-C366-494F-A587-962AD9AABC83}" type="slidenum">
              <a:rPr lang="da-DK" noProof="0" smtClean="0"/>
              <a:t>‹nr.›</a:t>
            </a:fld>
            <a:endParaRPr lang="da-DK" noProof="0" dirty="0"/>
          </a:p>
        </p:txBody>
      </p:sp>
      <p:sp>
        <p:nvSpPr>
          <p:cNvPr id="11" name="TextBox 7"/>
          <p:cNvSpPr txBox="1"/>
          <p:nvPr userDrawn="1"/>
        </p:nvSpPr>
        <p:spPr>
          <a:xfrm>
            <a:off x="-2059426" y="1548000"/>
            <a:ext cx="1952625" cy="1231106"/>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600"/>
              </a:spcAft>
              <a:defRPr/>
            </a:pPr>
            <a:r>
              <a:rPr lang="en-GB" sz="1000" b="1" noProof="1" smtClean="0">
                <a:solidFill>
                  <a:schemeClr val="tx1">
                    <a:lumMod val="75000"/>
                    <a:lumOff val="25000"/>
                  </a:schemeClr>
                </a:solidFill>
                <a:latin typeface="Arial" panose="020B0604020202020204" pitchFamily="34" charset="0"/>
                <a:cs typeface="Arial" panose="020B0604020202020204" pitchFamily="34" charset="0"/>
              </a:rPr>
              <a:t>Kapitel med kant</a:t>
            </a:r>
          </a:p>
          <a:p>
            <a:pPr algn="r" eaLnBrk="1" hangingPunct="1">
              <a:spcBef>
                <a:spcPts val="0"/>
              </a:spcBef>
              <a:spcAft>
                <a:spcPts val="300"/>
              </a:spcAft>
              <a:defRPr/>
            </a:pPr>
            <a:endParaRPr lang="en-GB"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300"/>
              </a:spcAft>
              <a:defRPr/>
            </a:pPr>
            <a:r>
              <a:rPr lang="da-DK" sz="1000" b="0" noProof="1" smtClean="0">
                <a:solidFill>
                  <a:schemeClr val="tx1">
                    <a:lumMod val="75000"/>
                    <a:lumOff val="25000"/>
                  </a:schemeClr>
                </a:solidFill>
                <a:latin typeface="Arial" panose="020B0604020202020204" pitchFamily="34" charset="0"/>
                <a:cs typeface="Arial" panose="020B0604020202020204" pitchFamily="34" charset="0"/>
              </a:rPr>
              <a:t>Kapiteldias anvendes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som skilleark i forhold til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oplæggets emner</a:t>
            </a:r>
          </a:p>
          <a:p>
            <a:pPr marL="0" marR="0" indent="0" algn="r" defTabSz="914400" rtl="0" eaLnBrk="1" fontAlgn="auto" latinLnBrk="0" hangingPunct="1">
              <a:lnSpc>
                <a:spcPct val="100000"/>
              </a:lnSpc>
              <a:spcBef>
                <a:spcPts val="0"/>
              </a:spcBef>
              <a:spcAft>
                <a:spcPts val="300"/>
              </a:spcAft>
              <a:buClrTx/>
              <a:buSzTx/>
              <a:buFontTx/>
              <a:buNone/>
              <a:tabLst/>
              <a:defRPr/>
            </a:pPr>
            <a:r>
              <a:rPr lang="da-DK" sz="1000" kern="1200" dirty="0" smtClean="0">
                <a:solidFill>
                  <a:schemeClr val="tx1"/>
                </a:solidFill>
                <a:effectLst/>
                <a:latin typeface="Arial" panose="020B0604020202020204" pitchFamily="34" charset="0"/>
                <a:ea typeface="+mn-ea"/>
                <a:cs typeface="Arial" panose="020B0604020202020204" pitchFamily="34" charset="0"/>
              </a:rPr>
              <a:t>Skriv kapitelnummer i 0X / </a:t>
            </a:r>
            <a:br>
              <a:rPr lang="da-DK" sz="1000" kern="1200" dirty="0" smtClean="0">
                <a:solidFill>
                  <a:schemeClr val="tx1"/>
                </a:solidFill>
                <a:effectLst/>
                <a:latin typeface="Arial" panose="020B0604020202020204" pitchFamily="34" charset="0"/>
                <a:ea typeface="+mn-ea"/>
                <a:cs typeface="Arial" panose="020B0604020202020204" pitchFamily="34" charset="0"/>
              </a:rPr>
            </a:br>
            <a:r>
              <a:rPr lang="da-DK" sz="1000" kern="1200" dirty="0" smtClean="0">
                <a:solidFill>
                  <a:schemeClr val="tx1"/>
                </a:solidFill>
                <a:effectLst/>
                <a:latin typeface="Arial" panose="020B0604020202020204" pitchFamily="34" charset="0"/>
                <a:ea typeface="+mn-ea"/>
                <a:cs typeface="Arial" panose="020B0604020202020204" pitchFamily="34" charset="0"/>
              </a:rPr>
              <a:t>og indsæt overskriften for kapitlet</a:t>
            </a:r>
            <a:endParaRPr lang="en-GB" sz="1000" b="0" noProof="1" smtClean="0">
              <a:solidFill>
                <a:schemeClr val="tx1">
                  <a:lumMod val="75000"/>
                  <a:lumOff val="25000"/>
                </a:schemeClr>
              </a:solidFill>
              <a:latin typeface="Arial" panose="020B0604020202020204" pitchFamily="34" charset="0"/>
              <a:cs typeface="Arial" panose="020B0604020202020204" pitchFamily="34" charset="0"/>
            </a:endParaRPr>
          </a:p>
        </p:txBody>
      </p:sp>
      <p:sp>
        <p:nvSpPr>
          <p:cNvPr id="12" name="Title 1"/>
          <p:cNvSpPr>
            <a:spLocks noGrp="1"/>
          </p:cNvSpPr>
          <p:nvPr>
            <p:ph type="title" hasCustomPrompt="1"/>
          </p:nvPr>
        </p:nvSpPr>
        <p:spPr>
          <a:xfrm>
            <a:off x="1908175" y="2390290"/>
            <a:ext cx="7561263" cy="3310530"/>
          </a:xfrm>
        </p:spPr>
        <p:txBody>
          <a:bodyPr anchor="t" anchorCtr="0"/>
          <a:lstStyle>
            <a:lvl1pPr>
              <a:lnSpc>
                <a:spcPct val="80000"/>
              </a:lnSpc>
              <a:defRPr sz="5000" b="0" cap="all" spc="-100" baseline="0"/>
            </a:lvl1pPr>
          </a:lstStyle>
          <a:p>
            <a:r>
              <a:rPr lang="da-DK" noProof="0" dirty="0" smtClean="0"/>
              <a:t>Indsæt tekst eller statement I flere linjer</a:t>
            </a:r>
            <a:endParaRPr lang="da-DK" noProof="0" dirty="0"/>
          </a:p>
        </p:txBody>
      </p:sp>
      <p:sp>
        <p:nvSpPr>
          <p:cNvPr id="14" name="Pladsholder til tekst 2"/>
          <p:cNvSpPr>
            <a:spLocks noGrp="1"/>
          </p:cNvSpPr>
          <p:nvPr>
            <p:ph type="body" sz="quarter" idx="13" hasCustomPrompt="1"/>
          </p:nvPr>
        </p:nvSpPr>
        <p:spPr>
          <a:xfrm>
            <a:off x="1908175" y="1478703"/>
            <a:ext cx="7561263" cy="914400"/>
          </a:xfrm>
        </p:spPr>
        <p:txBody>
          <a:bodyPr anchor="b" anchorCtr="0"/>
          <a:lstStyle>
            <a:lvl1pPr>
              <a:lnSpc>
                <a:spcPct val="80000"/>
              </a:lnSpc>
              <a:defRPr sz="5000" cap="all" spc="-100" baseline="0">
                <a:latin typeface="Arial Black" panose="020B0A04020102020204" pitchFamily="34" charset="0"/>
              </a:defRPr>
            </a:lvl1pPr>
          </a:lstStyle>
          <a:p>
            <a:pPr lvl="0"/>
            <a:r>
              <a:rPr lang="da-DK" dirty="0" smtClean="0"/>
              <a:t>0X /</a:t>
            </a:r>
          </a:p>
        </p:txBody>
      </p:sp>
      <p:pic>
        <p:nvPicPr>
          <p:cNvPr id="15" name="Billed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1154" y="2342"/>
            <a:ext cx="2634580" cy="1481210"/>
          </a:xfrm>
          <a:prstGeom prst="rect">
            <a:avLst/>
          </a:prstGeom>
          <a:ln w="3175">
            <a:solidFill>
              <a:schemeClr val="accent5"/>
            </a:solidFill>
          </a:ln>
        </p:spPr>
      </p:pic>
      <p:pic>
        <p:nvPicPr>
          <p:cNvPr id="17" name="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18" name="Billede 1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781154" y="2342"/>
            <a:ext cx="2634580" cy="1481211"/>
          </a:xfrm>
          <a:prstGeom prst="rect">
            <a:avLst/>
          </a:prstGeom>
          <a:ln w="3175">
            <a:solidFill>
              <a:schemeClr val="accent5"/>
            </a:solidFill>
          </a:ln>
        </p:spPr>
      </p:pic>
    </p:spTree>
    <p:extLst>
      <p:ext uri="{BB962C8B-B14F-4D97-AF65-F5344CB8AC3E}">
        <p14:creationId xmlns:p14="http://schemas.microsoft.com/office/powerpoint/2010/main" val="2577252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Kapitel med farvet baggrund">
    <p:spTree>
      <p:nvGrpSpPr>
        <p:cNvPr id="1" name=""/>
        <p:cNvGrpSpPr/>
        <p:nvPr/>
      </p:nvGrpSpPr>
      <p:grpSpPr>
        <a:xfrm>
          <a:off x="0" y="0"/>
          <a:ext cx="0" cy="0"/>
          <a:chOff x="0" y="0"/>
          <a:chExt cx="0" cy="0"/>
        </a:xfrm>
      </p:grpSpPr>
      <p:sp>
        <p:nvSpPr>
          <p:cNvPr id="3" name="Rektangel 2"/>
          <p:cNvSpPr/>
          <p:nvPr userDrawn="1"/>
        </p:nvSpPr>
        <p:spPr>
          <a:xfrm>
            <a:off x="0" y="0"/>
            <a:ext cx="12192000" cy="6858000"/>
          </a:xfrm>
          <a:prstGeom prst="rect">
            <a:avLst/>
          </a:prstGeom>
          <a:solidFill>
            <a:srgbClr val="003B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800"/>
          </a:p>
        </p:txBody>
      </p:sp>
      <p:sp>
        <p:nvSpPr>
          <p:cNvPr id="8" name="Pladsholder til dato 7"/>
          <p:cNvSpPr>
            <a:spLocks noGrp="1"/>
          </p:cNvSpPr>
          <p:nvPr>
            <p:ph type="dt" sz="half" idx="10"/>
          </p:nvPr>
        </p:nvSpPr>
        <p:spPr/>
        <p:txBody>
          <a:bodyPr/>
          <a:lstStyle>
            <a:lvl1pPr>
              <a:defRPr>
                <a:solidFill>
                  <a:schemeClr val="bg1"/>
                </a:solidFill>
              </a:defRPr>
            </a:lvl1pPr>
          </a:lstStyle>
          <a:p>
            <a:r>
              <a:rPr lang="da-DK" smtClean="0"/>
              <a:t>Sekretariatet for it-arkitekturrådet</a:t>
            </a:r>
            <a:endParaRPr lang="en-GB" dirty="0"/>
          </a:p>
        </p:txBody>
      </p:sp>
      <p:sp>
        <p:nvSpPr>
          <p:cNvPr id="9" name="Pladsholder til sidefod 8"/>
          <p:cNvSpPr>
            <a:spLocks noGrp="1"/>
          </p:cNvSpPr>
          <p:nvPr>
            <p:ph type="ftr" sz="quarter" idx="11"/>
          </p:nvPr>
        </p:nvSpPr>
        <p:spPr/>
        <p:txBody>
          <a:bodyPr/>
          <a:lstStyle>
            <a:lvl1pPr>
              <a:defRPr>
                <a:solidFill>
                  <a:schemeClr val="bg1"/>
                </a:solidFill>
              </a:defRPr>
            </a:lvl1pPr>
          </a:lstStyle>
          <a:p>
            <a:r>
              <a:rPr lang="da-DK" smtClean="0"/>
              <a:t>21.09.2017</a:t>
            </a:r>
            <a:endParaRPr lang="en-GB" dirty="0"/>
          </a:p>
        </p:txBody>
      </p:sp>
      <p:sp>
        <p:nvSpPr>
          <p:cNvPr id="10" name="Pladsholder til slidenummer 9"/>
          <p:cNvSpPr>
            <a:spLocks noGrp="1"/>
          </p:cNvSpPr>
          <p:nvPr>
            <p:ph type="sldNum" sz="quarter" idx="12"/>
          </p:nvPr>
        </p:nvSpPr>
        <p:spPr/>
        <p:txBody>
          <a:bodyPr/>
          <a:lstStyle>
            <a:lvl1pPr>
              <a:defRPr>
                <a:solidFill>
                  <a:schemeClr val="bg1"/>
                </a:solidFill>
              </a:defRPr>
            </a:lvl1pPr>
          </a:lstStyle>
          <a:p>
            <a:fld id="{45D37B1E-C366-494F-A587-962AD9AABC83}" type="slidenum">
              <a:rPr lang="en-GB" smtClean="0"/>
              <a:pPr/>
              <a:t>‹nr.›</a:t>
            </a:fld>
            <a:endParaRPr lang="en-GB" dirty="0"/>
          </a:p>
        </p:txBody>
      </p:sp>
      <p:sp>
        <p:nvSpPr>
          <p:cNvPr id="12" name="TextBox 7"/>
          <p:cNvSpPr txBox="1"/>
          <p:nvPr userDrawn="1"/>
        </p:nvSpPr>
        <p:spPr>
          <a:xfrm>
            <a:off x="-2059426" y="1548000"/>
            <a:ext cx="1952625" cy="1231106"/>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600"/>
              </a:spcAft>
              <a:defRPr/>
            </a:pPr>
            <a:r>
              <a:rPr lang="en-GB" sz="1000" b="1" noProof="1" smtClean="0">
                <a:solidFill>
                  <a:schemeClr val="tx1">
                    <a:lumMod val="75000"/>
                    <a:lumOff val="25000"/>
                  </a:schemeClr>
                </a:solidFill>
                <a:latin typeface="Arial" panose="020B0604020202020204" pitchFamily="34" charset="0"/>
                <a:cs typeface="Arial" panose="020B0604020202020204" pitchFamily="34" charset="0"/>
              </a:rPr>
              <a:t>Kapitel med farvet baggrund</a:t>
            </a:r>
          </a:p>
          <a:p>
            <a:pPr algn="r" eaLnBrk="1" hangingPunct="1">
              <a:spcBef>
                <a:spcPts val="0"/>
              </a:spcBef>
              <a:spcAft>
                <a:spcPts val="300"/>
              </a:spcAft>
              <a:defRPr/>
            </a:pPr>
            <a:endParaRPr lang="en-GB"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300"/>
              </a:spcAft>
              <a:defRPr/>
            </a:pPr>
            <a:r>
              <a:rPr lang="da-DK" sz="1000" b="0" noProof="1" smtClean="0">
                <a:solidFill>
                  <a:schemeClr val="tx1">
                    <a:lumMod val="75000"/>
                    <a:lumOff val="25000"/>
                  </a:schemeClr>
                </a:solidFill>
                <a:latin typeface="Arial" panose="020B0604020202020204" pitchFamily="34" charset="0"/>
                <a:cs typeface="Arial" panose="020B0604020202020204" pitchFamily="34" charset="0"/>
              </a:rPr>
              <a:t>Kapiteldias anvendes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som skilleark i forhold til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oplæggets emner</a:t>
            </a:r>
          </a:p>
          <a:p>
            <a:pPr marL="0" marR="0" indent="0" algn="r" defTabSz="914400" rtl="0" eaLnBrk="1" fontAlgn="auto" latinLnBrk="0" hangingPunct="1">
              <a:lnSpc>
                <a:spcPct val="100000"/>
              </a:lnSpc>
              <a:spcBef>
                <a:spcPts val="0"/>
              </a:spcBef>
              <a:spcAft>
                <a:spcPts val="300"/>
              </a:spcAft>
              <a:buClrTx/>
              <a:buSzTx/>
              <a:buFontTx/>
              <a:buNone/>
              <a:tabLst/>
              <a:defRPr/>
            </a:pPr>
            <a:r>
              <a:rPr lang="da-DK" sz="1000" kern="1200" dirty="0" smtClean="0">
                <a:solidFill>
                  <a:schemeClr val="tx1"/>
                </a:solidFill>
                <a:effectLst/>
                <a:latin typeface="Arial" panose="020B0604020202020204" pitchFamily="34" charset="0"/>
                <a:ea typeface="+mn-ea"/>
                <a:cs typeface="Arial" panose="020B0604020202020204" pitchFamily="34" charset="0"/>
              </a:rPr>
              <a:t>Skriv kapitelnummer i 0X / </a:t>
            </a:r>
            <a:br>
              <a:rPr lang="da-DK" sz="1000" kern="1200" dirty="0" smtClean="0">
                <a:solidFill>
                  <a:schemeClr val="tx1"/>
                </a:solidFill>
                <a:effectLst/>
                <a:latin typeface="Arial" panose="020B0604020202020204" pitchFamily="34" charset="0"/>
                <a:ea typeface="+mn-ea"/>
                <a:cs typeface="Arial" panose="020B0604020202020204" pitchFamily="34" charset="0"/>
              </a:rPr>
            </a:br>
            <a:r>
              <a:rPr lang="da-DK" sz="1000" kern="1200" dirty="0" smtClean="0">
                <a:solidFill>
                  <a:schemeClr val="tx1"/>
                </a:solidFill>
                <a:effectLst/>
                <a:latin typeface="Arial" panose="020B0604020202020204" pitchFamily="34" charset="0"/>
                <a:ea typeface="+mn-ea"/>
                <a:cs typeface="Arial" panose="020B0604020202020204" pitchFamily="34" charset="0"/>
              </a:rPr>
              <a:t>og indsæt overskriften for kapitlet</a:t>
            </a:r>
            <a:endParaRPr lang="en-GB" sz="1000" b="0" noProof="1" smtClean="0">
              <a:solidFill>
                <a:schemeClr val="tx1">
                  <a:lumMod val="75000"/>
                  <a:lumOff val="25000"/>
                </a:schemeClr>
              </a:solidFill>
              <a:latin typeface="Arial" panose="020B0604020202020204" pitchFamily="34" charset="0"/>
              <a:cs typeface="Arial" panose="020B0604020202020204" pitchFamily="34" charset="0"/>
            </a:endParaRPr>
          </a:p>
        </p:txBody>
      </p:sp>
      <p:sp>
        <p:nvSpPr>
          <p:cNvPr id="13" name="Title 1"/>
          <p:cNvSpPr>
            <a:spLocks noGrp="1"/>
          </p:cNvSpPr>
          <p:nvPr>
            <p:ph type="title" hasCustomPrompt="1"/>
          </p:nvPr>
        </p:nvSpPr>
        <p:spPr>
          <a:xfrm>
            <a:off x="1908175" y="2390290"/>
            <a:ext cx="7561263" cy="3310530"/>
          </a:xfrm>
        </p:spPr>
        <p:txBody>
          <a:bodyPr anchor="t" anchorCtr="0"/>
          <a:lstStyle>
            <a:lvl1pPr>
              <a:lnSpc>
                <a:spcPct val="80000"/>
              </a:lnSpc>
              <a:defRPr sz="5000" b="0" cap="all" spc="-100" baseline="0">
                <a:solidFill>
                  <a:schemeClr val="bg1"/>
                </a:solidFill>
              </a:defRPr>
            </a:lvl1pPr>
          </a:lstStyle>
          <a:p>
            <a:r>
              <a:rPr lang="da-DK" noProof="0" dirty="0" smtClean="0"/>
              <a:t>Indsæt tekst eller statement I flere linjer</a:t>
            </a:r>
            <a:endParaRPr lang="da-DK" noProof="0" dirty="0"/>
          </a:p>
        </p:txBody>
      </p:sp>
      <p:sp>
        <p:nvSpPr>
          <p:cNvPr id="14" name="Pladsholder til tekst 2"/>
          <p:cNvSpPr>
            <a:spLocks noGrp="1"/>
          </p:cNvSpPr>
          <p:nvPr>
            <p:ph type="body" sz="quarter" idx="13" hasCustomPrompt="1"/>
          </p:nvPr>
        </p:nvSpPr>
        <p:spPr>
          <a:xfrm>
            <a:off x="1908175" y="1478703"/>
            <a:ext cx="7561263" cy="914400"/>
          </a:xfrm>
        </p:spPr>
        <p:txBody>
          <a:bodyPr anchor="b" anchorCtr="0"/>
          <a:lstStyle>
            <a:lvl1pPr>
              <a:lnSpc>
                <a:spcPct val="80000"/>
              </a:lnSpc>
              <a:defRPr sz="5000" cap="all" spc="-100" baseline="0">
                <a:solidFill>
                  <a:schemeClr val="bg1"/>
                </a:solidFill>
                <a:latin typeface="Arial Black" panose="020B0A04020102020204" pitchFamily="34" charset="0"/>
              </a:defRPr>
            </a:lvl1pPr>
          </a:lstStyle>
          <a:p>
            <a:pPr lvl="0"/>
            <a:r>
              <a:rPr lang="da-DK" dirty="0" smtClean="0"/>
              <a:t>0X /</a:t>
            </a:r>
          </a:p>
        </p:txBody>
      </p:sp>
      <p:pic>
        <p:nvPicPr>
          <p:cNvPr id="17" name="Billed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1154" y="2342"/>
            <a:ext cx="2634580" cy="1481211"/>
          </a:xfrm>
          <a:prstGeom prst="rect">
            <a:avLst/>
          </a:prstGeom>
          <a:ln w="3175">
            <a:solidFill>
              <a:schemeClr val="accent5"/>
            </a:solidFill>
          </a:ln>
        </p:spPr>
      </p:pic>
      <p:pic>
        <p:nvPicPr>
          <p:cNvPr id="18" name="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5999" y="6047999"/>
            <a:ext cx="689233" cy="417600"/>
          </a:xfrm>
          <a:prstGeom prst="rect">
            <a:avLst/>
          </a:prstGeom>
        </p:spPr>
      </p:pic>
    </p:spTree>
    <p:extLst>
      <p:ext uri="{BB962C8B-B14F-4D97-AF65-F5344CB8AC3E}">
        <p14:creationId xmlns:p14="http://schemas.microsoft.com/office/powerpoint/2010/main" val="2613302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Kapitel med billede">
    <p:spTree>
      <p:nvGrpSpPr>
        <p:cNvPr id="1" name=""/>
        <p:cNvGrpSpPr/>
        <p:nvPr/>
      </p:nvGrpSpPr>
      <p:grpSpPr>
        <a:xfrm>
          <a:off x="0" y="0"/>
          <a:ext cx="0" cy="0"/>
          <a:chOff x="0" y="0"/>
          <a:chExt cx="0" cy="0"/>
        </a:xfrm>
      </p:grpSpPr>
      <p:sp>
        <p:nvSpPr>
          <p:cNvPr id="9" name="Pladsholder til billede 2"/>
          <p:cNvSpPr>
            <a:spLocks noGrp="1"/>
          </p:cNvSpPr>
          <p:nvPr>
            <p:ph type="pic" sz="quarter" idx="13" hasCustomPrompt="1"/>
          </p:nvPr>
        </p:nvSpPr>
        <p:spPr>
          <a:xfrm>
            <a:off x="0" y="0"/>
            <a:ext cx="12192000" cy="6858000"/>
          </a:xfrm>
          <a:solidFill>
            <a:srgbClr val="9B9B9B"/>
          </a:solidFill>
        </p:spPr>
        <p:txBody>
          <a:bodyPr tIns="0" bIns="612000" anchor="b" anchorCtr="0"/>
          <a:lstStyle>
            <a:lvl1pPr algn="ctr">
              <a:defRPr b="0">
                <a:solidFill>
                  <a:schemeClr val="bg1"/>
                </a:solidFill>
              </a:defRPr>
            </a:lvl1pPr>
          </a:lstStyle>
          <a:p>
            <a:r>
              <a:rPr lang="da-DK" noProof="0" dirty="0" smtClean="0"/>
              <a:t>Klik her og indsæt baggrundsbillede via fanen INDSÆT / Billeder</a:t>
            </a:r>
            <a:endParaRPr lang="da-DK" noProof="0" dirty="0"/>
          </a:p>
        </p:txBody>
      </p:sp>
      <p:sp>
        <p:nvSpPr>
          <p:cNvPr id="10" name="Pladsholder til dato 9"/>
          <p:cNvSpPr>
            <a:spLocks noGrp="1"/>
          </p:cNvSpPr>
          <p:nvPr>
            <p:ph type="dt" sz="half" idx="14"/>
          </p:nvPr>
        </p:nvSpPr>
        <p:spPr/>
        <p:txBody>
          <a:bodyPr/>
          <a:lstStyle>
            <a:lvl1pPr>
              <a:defRPr>
                <a:solidFill>
                  <a:schemeClr val="bg1"/>
                </a:solidFill>
              </a:defRPr>
            </a:lvl1pPr>
          </a:lstStyle>
          <a:p>
            <a:r>
              <a:rPr lang="da-DK" smtClean="0"/>
              <a:t>Sekretariatet for it-arkitekturrådet</a:t>
            </a:r>
            <a:endParaRPr lang="en-GB" dirty="0"/>
          </a:p>
        </p:txBody>
      </p:sp>
      <p:sp>
        <p:nvSpPr>
          <p:cNvPr id="11" name="Pladsholder til sidefod 10"/>
          <p:cNvSpPr>
            <a:spLocks noGrp="1"/>
          </p:cNvSpPr>
          <p:nvPr>
            <p:ph type="ftr" sz="quarter" idx="15"/>
          </p:nvPr>
        </p:nvSpPr>
        <p:spPr/>
        <p:txBody>
          <a:bodyPr/>
          <a:lstStyle>
            <a:lvl1pPr>
              <a:defRPr>
                <a:solidFill>
                  <a:schemeClr val="bg1"/>
                </a:solidFill>
              </a:defRPr>
            </a:lvl1pPr>
          </a:lstStyle>
          <a:p>
            <a:r>
              <a:rPr lang="da-DK" smtClean="0"/>
              <a:t>21.09.2017</a:t>
            </a:r>
            <a:endParaRPr lang="en-GB" dirty="0"/>
          </a:p>
        </p:txBody>
      </p:sp>
      <p:sp>
        <p:nvSpPr>
          <p:cNvPr id="12" name="Pladsholder til slidenummer 11"/>
          <p:cNvSpPr>
            <a:spLocks noGrp="1"/>
          </p:cNvSpPr>
          <p:nvPr>
            <p:ph type="sldNum" sz="quarter" idx="16"/>
          </p:nvPr>
        </p:nvSpPr>
        <p:spPr/>
        <p:txBody>
          <a:bodyPr/>
          <a:lstStyle>
            <a:lvl1pPr>
              <a:defRPr>
                <a:solidFill>
                  <a:schemeClr val="bg1"/>
                </a:solidFill>
              </a:defRPr>
            </a:lvl1pPr>
          </a:lstStyle>
          <a:p>
            <a:fld id="{45D37B1E-C366-494F-A587-962AD9AABC83}" type="slidenum">
              <a:rPr lang="en-GB" smtClean="0"/>
              <a:pPr/>
              <a:t>‹nr.›</a:t>
            </a:fld>
            <a:endParaRPr lang="en-GB" dirty="0"/>
          </a:p>
        </p:txBody>
      </p:sp>
      <p:sp>
        <p:nvSpPr>
          <p:cNvPr id="23" name="Pladsholder til tekst 11"/>
          <p:cNvSpPr>
            <a:spLocks noGrp="1"/>
          </p:cNvSpPr>
          <p:nvPr>
            <p:ph type="body" sz="quarter" idx="17" hasCustomPrompt="1"/>
          </p:nvPr>
        </p:nvSpPr>
        <p:spPr>
          <a:xfrm>
            <a:off x="394034" y="6048000"/>
            <a:ext cx="691200" cy="417600"/>
          </a:xfrm>
          <a:blipFill>
            <a:blip r:embed="rId2"/>
            <a:stretch>
              <a:fillRect/>
            </a:stretch>
          </a:blipFill>
        </p:spPr>
        <p:txBody>
          <a:bodyPr/>
          <a:lstStyle>
            <a:lvl1pPr>
              <a:defRPr sz="100" b="0">
                <a:solidFill>
                  <a:schemeClr val="bg1"/>
                </a:solidFill>
              </a:defRPr>
            </a:lvl1pPr>
          </a:lstStyle>
          <a:p>
            <a:pPr lvl="0"/>
            <a:r>
              <a:rPr lang="da-DK" dirty="0" smtClean="0"/>
              <a:t>.</a:t>
            </a:r>
          </a:p>
        </p:txBody>
      </p:sp>
      <p:pic>
        <p:nvPicPr>
          <p:cNvPr id="24" name="Billede 2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79620" y="2342"/>
            <a:ext cx="2631513" cy="1481211"/>
          </a:xfrm>
          <a:prstGeom prst="rect">
            <a:avLst/>
          </a:prstGeom>
          <a:ln w="3175">
            <a:solidFill>
              <a:schemeClr val="accent5"/>
            </a:solidFill>
          </a:ln>
        </p:spPr>
      </p:pic>
      <p:sp>
        <p:nvSpPr>
          <p:cNvPr id="16" name="TextBox 7"/>
          <p:cNvSpPr txBox="1"/>
          <p:nvPr userDrawn="1"/>
        </p:nvSpPr>
        <p:spPr>
          <a:xfrm>
            <a:off x="-2059426" y="1548000"/>
            <a:ext cx="1952625" cy="1231106"/>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600"/>
              </a:spcAft>
              <a:defRPr/>
            </a:pPr>
            <a:r>
              <a:rPr lang="en-GB" sz="1000" b="1" noProof="1" smtClean="0">
                <a:solidFill>
                  <a:schemeClr val="tx1">
                    <a:lumMod val="75000"/>
                    <a:lumOff val="25000"/>
                  </a:schemeClr>
                </a:solidFill>
                <a:latin typeface="Arial" panose="020B0604020202020204" pitchFamily="34" charset="0"/>
                <a:cs typeface="Arial" panose="020B0604020202020204" pitchFamily="34" charset="0"/>
              </a:rPr>
              <a:t>Kapitel med billede</a:t>
            </a:r>
          </a:p>
          <a:p>
            <a:pPr algn="r" eaLnBrk="1" hangingPunct="1">
              <a:spcBef>
                <a:spcPts val="0"/>
              </a:spcBef>
              <a:spcAft>
                <a:spcPts val="300"/>
              </a:spcAft>
              <a:defRPr/>
            </a:pPr>
            <a:endParaRPr lang="en-GB"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300"/>
              </a:spcAft>
              <a:defRPr/>
            </a:pPr>
            <a:r>
              <a:rPr lang="da-DK" sz="1000" b="0" noProof="1" smtClean="0">
                <a:solidFill>
                  <a:schemeClr val="tx1">
                    <a:lumMod val="75000"/>
                    <a:lumOff val="25000"/>
                  </a:schemeClr>
                </a:solidFill>
                <a:latin typeface="Arial" panose="020B0604020202020204" pitchFamily="34" charset="0"/>
                <a:cs typeface="Arial" panose="020B0604020202020204" pitchFamily="34" charset="0"/>
              </a:rPr>
              <a:t>Kapiteldias anvendes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som skilleark i forhold til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oplæggets emner</a:t>
            </a:r>
          </a:p>
          <a:p>
            <a:pPr marL="0" marR="0" indent="0" algn="r" defTabSz="914400" rtl="0" eaLnBrk="1" fontAlgn="auto" latinLnBrk="0" hangingPunct="1">
              <a:lnSpc>
                <a:spcPct val="100000"/>
              </a:lnSpc>
              <a:spcBef>
                <a:spcPts val="0"/>
              </a:spcBef>
              <a:spcAft>
                <a:spcPts val="300"/>
              </a:spcAft>
              <a:buClrTx/>
              <a:buSzTx/>
              <a:buFontTx/>
              <a:buNone/>
              <a:tabLst/>
              <a:defRPr/>
            </a:pPr>
            <a:r>
              <a:rPr lang="da-DK" sz="1000" kern="1200" dirty="0" smtClean="0">
                <a:solidFill>
                  <a:schemeClr val="tx1"/>
                </a:solidFill>
                <a:effectLst/>
                <a:latin typeface="Arial" panose="020B0604020202020204" pitchFamily="34" charset="0"/>
                <a:ea typeface="+mn-ea"/>
                <a:cs typeface="Arial" panose="020B0604020202020204" pitchFamily="34" charset="0"/>
              </a:rPr>
              <a:t>Skriv kapitelnummer i 0X / </a:t>
            </a:r>
            <a:br>
              <a:rPr lang="da-DK" sz="1000" kern="1200" dirty="0" smtClean="0">
                <a:solidFill>
                  <a:schemeClr val="tx1"/>
                </a:solidFill>
                <a:effectLst/>
                <a:latin typeface="Arial" panose="020B0604020202020204" pitchFamily="34" charset="0"/>
                <a:ea typeface="+mn-ea"/>
                <a:cs typeface="Arial" panose="020B0604020202020204" pitchFamily="34" charset="0"/>
              </a:rPr>
            </a:br>
            <a:r>
              <a:rPr lang="da-DK" sz="1000" kern="1200" dirty="0" smtClean="0">
                <a:solidFill>
                  <a:schemeClr val="tx1"/>
                </a:solidFill>
                <a:effectLst/>
                <a:latin typeface="Arial" panose="020B0604020202020204" pitchFamily="34" charset="0"/>
                <a:ea typeface="+mn-ea"/>
                <a:cs typeface="Arial" panose="020B0604020202020204" pitchFamily="34" charset="0"/>
              </a:rPr>
              <a:t>og indsæt overskriften for kapitlet</a:t>
            </a:r>
            <a:endParaRPr lang="en-GB" sz="1000" b="0"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17" name="Gruppe 16"/>
          <p:cNvGrpSpPr/>
          <p:nvPr userDrawn="1"/>
        </p:nvGrpSpPr>
        <p:grpSpPr>
          <a:xfrm>
            <a:off x="-2781153" y="3198331"/>
            <a:ext cx="2641303" cy="2582758"/>
            <a:chOff x="-2748102" y="1898650"/>
            <a:chExt cx="2641303" cy="2582758"/>
          </a:xfrm>
        </p:grpSpPr>
        <p:sp>
          <p:nvSpPr>
            <p:cNvPr id="18" name="TextBox 5"/>
            <p:cNvSpPr txBox="1">
              <a:spLocks noChangeArrowheads="1"/>
            </p:cNvSpPr>
            <p:nvPr userDrawn="1"/>
          </p:nvSpPr>
          <p:spPr bwMode="auto">
            <a:xfrm>
              <a:off x="-2748102" y="1898650"/>
              <a:ext cx="2641303" cy="2582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300"/>
                </a:spcAft>
                <a:defRPr/>
              </a:pPr>
              <a:r>
                <a:rPr lang="da-DK" sz="1000" b="1" noProof="1" smtClean="0">
                  <a:solidFill>
                    <a:schemeClr val="tx1">
                      <a:lumMod val="75000"/>
                      <a:lumOff val="25000"/>
                    </a:schemeClr>
                  </a:solidFill>
                </a:rPr>
                <a:t>Indsæt baggrundsbillede</a:t>
              </a:r>
            </a:p>
            <a:p>
              <a:pPr algn="r" eaLnBrk="1" hangingPunct="1">
                <a:spcBef>
                  <a:spcPts val="0"/>
                </a:spcBef>
                <a:spcAft>
                  <a:spcPts val="240"/>
                </a:spcAft>
                <a:defRPr/>
              </a:pPr>
              <a:r>
                <a:rPr lang="da-DK" sz="1000" b="1" noProof="1" smtClean="0">
                  <a:solidFill>
                    <a:schemeClr val="tx1">
                      <a:lumMod val="75000"/>
                      <a:lumOff val="25000"/>
                    </a:schemeClr>
                  </a:solidFill>
                </a:rPr>
                <a:t>1.</a:t>
              </a:r>
              <a:r>
                <a:rPr lang="da-DK" sz="1000" noProof="1" smtClean="0">
                  <a:solidFill>
                    <a:schemeClr val="tx1">
                      <a:lumMod val="75000"/>
                      <a:lumOff val="25000"/>
                    </a:schemeClr>
                  </a:solidFill>
                </a:rPr>
                <a:t> Klik på den grå baggrund</a:t>
              </a:r>
            </a:p>
            <a:p>
              <a:pPr algn="r" eaLnBrk="1" hangingPunct="1">
                <a:spcBef>
                  <a:spcPts val="0"/>
                </a:spcBef>
                <a:spcAft>
                  <a:spcPts val="240"/>
                </a:spcAft>
                <a:defRPr/>
              </a:pPr>
              <a:r>
                <a:rPr lang="da-DK" sz="1000" b="1" noProof="1" smtClean="0">
                  <a:solidFill>
                    <a:schemeClr val="tx1">
                      <a:lumMod val="75000"/>
                      <a:lumOff val="25000"/>
                    </a:schemeClr>
                  </a:solidFill>
                </a:rPr>
                <a:t>2. </a:t>
              </a:r>
              <a:r>
                <a:rPr lang="da-DK" sz="1000" b="0" noProof="1" smtClean="0">
                  <a:solidFill>
                    <a:schemeClr val="tx1">
                      <a:lumMod val="75000"/>
                      <a:lumOff val="25000"/>
                    </a:schemeClr>
                  </a:solidFill>
                </a:rPr>
                <a:t>Klik på fanen </a:t>
              </a:r>
              <a:r>
                <a:rPr lang="da-DK" sz="1000" b="1" noProof="1" smtClean="0">
                  <a:solidFill>
                    <a:schemeClr val="tx1">
                      <a:lumMod val="75000"/>
                      <a:lumOff val="25000"/>
                    </a:schemeClr>
                  </a:solidFill>
                </a:rPr>
                <a:t>INDSÆT</a:t>
              </a:r>
              <a:r>
                <a:rPr lang="da-DK" sz="1000" b="0" noProof="1" smtClean="0">
                  <a:solidFill>
                    <a:schemeClr val="tx1">
                      <a:lumMod val="75000"/>
                      <a:lumOff val="25000"/>
                    </a:schemeClr>
                  </a:solidFill>
                </a:rPr>
                <a:t> og </a:t>
              </a:r>
              <a:br>
                <a:rPr lang="da-DK" sz="1000" b="0" noProof="1" smtClean="0">
                  <a:solidFill>
                    <a:schemeClr val="tx1">
                      <a:lumMod val="75000"/>
                      <a:lumOff val="25000"/>
                    </a:schemeClr>
                  </a:solidFill>
                </a:rPr>
              </a:br>
              <a:r>
                <a:rPr lang="da-DK" sz="1000" b="0" noProof="1" smtClean="0">
                  <a:solidFill>
                    <a:schemeClr val="tx1">
                      <a:lumMod val="75000"/>
                      <a:lumOff val="25000"/>
                    </a:schemeClr>
                  </a:solidFill>
                </a:rPr>
                <a:t>klik på knappen Billeder </a:t>
              </a:r>
            </a:p>
            <a:p>
              <a:pPr algn="r" eaLnBrk="1" hangingPunct="1">
                <a:spcBef>
                  <a:spcPts val="0"/>
                </a:spcBef>
                <a:spcAft>
                  <a:spcPts val="240"/>
                </a:spcAft>
                <a:defRPr/>
              </a:pPr>
              <a:r>
                <a:rPr lang="da-DK" sz="1000" b="1" noProof="1" smtClean="0">
                  <a:solidFill>
                    <a:schemeClr val="tx1">
                      <a:lumMod val="75000"/>
                      <a:lumOff val="25000"/>
                    </a:schemeClr>
                  </a:solidFill>
                </a:rPr>
                <a:t>3. </a:t>
              </a:r>
              <a:r>
                <a:rPr lang="da-DK" sz="1000" b="0" noProof="1" smtClean="0">
                  <a:solidFill>
                    <a:schemeClr val="tx1">
                      <a:lumMod val="75000"/>
                      <a:lumOff val="25000"/>
                    </a:schemeClr>
                  </a:solidFill>
                </a:rPr>
                <a:t>Find ønsket</a:t>
              </a:r>
              <a:r>
                <a:rPr lang="da-DK" sz="1000" b="0" baseline="0" noProof="1" smtClean="0">
                  <a:solidFill>
                    <a:schemeClr val="tx1">
                      <a:lumMod val="75000"/>
                      <a:lumOff val="25000"/>
                    </a:schemeClr>
                  </a:solidFill>
                </a:rPr>
                <a:t> billede og klik </a:t>
              </a:r>
              <a:r>
                <a:rPr lang="da-DK" sz="1000" b="1" baseline="0" noProof="1" smtClean="0">
                  <a:solidFill>
                    <a:schemeClr val="tx1">
                      <a:lumMod val="75000"/>
                      <a:lumOff val="25000"/>
                    </a:schemeClr>
                  </a:solidFill>
                </a:rPr>
                <a:t>Indsæt</a:t>
              </a:r>
            </a:p>
            <a:p>
              <a:pPr algn="r" eaLnBrk="1" hangingPunct="1">
                <a:spcBef>
                  <a:spcPts val="0"/>
                </a:spcBef>
                <a:spcAft>
                  <a:spcPts val="240"/>
                </a:spcAft>
                <a:buFontTx/>
                <a:buNone/>
                <a:defRPr/>
              </a:pPr>
              <a:r>
                <a:rPr lang="da-DK" sz="1000" noProof="1" smtClean="0">
                  <a:solidFill>
                    <a:schemeClr val="tx1">
                      <a:lumMod val="75000"/>
                      <a:lumOff val="25000"/>
                    </a:schemeClr>
                  </a:solidFill>
                </a:rPr>
                <a:t>4. Klik </a:t>
              </a:r>
              <a:r>
                <a:rPr lang="da-DK" sz="1000" b="1" noProof="1" smtClean="0">
                  <a:solidFill>
                    <a:schemeClr val="tx1">
                      <a:lumMod val="75000"/>
                      <a:lumOff val="25000"/>
                    </a:schemeClr>
                  </a:solidFill>
                </a:rPr>
                <a:t>Beskær </a:t>
              </a:r>
              <a:r>
                <a:rPr lang="da-DK" sz="1000" noProof="1" smtClean="0">
                  <a:solidFill>
                    <a:schemeClr val="tx1">
                      <a:lumMod val="75000"/>
                      <a:lumOff val="25000"/>
                    </a:schemeClr>
                  </a:solidFill>
                </a:rPr>
                <a:t>for at ændre</a:t>
              </a:r>
            </a:p>
            <a:p>
              <a:pPr algn="r" eaLnBrk="1" hangingPunct="1">
                <a:spcBef>
                  <a:spcPts val="0"/>
                </a:spcBef>
                <a:spcAft>
                  <a:spcPts val="240"/>
                </a:spcAft>
                <a:buFontTx/>
                <a:buNone/>
                <a:defRPr/>
              </a:pPr>
              <a:r>
                <a:rPr lang="da-DK" sz="1000" noProof="1" smtClean="0">
                  <a:solidFill>
                    <a:schemeClr val="tx1">
                      <a:lumMod val="75000"/>
                      <a:lumOff val="25000"/>
                    </a:schemeClr>
                  </a:solidFill>
                </a:rPr>
                <a:t>billedets fokus/størrelse</a:t>
              </a:r>
            </a:p>
            <a:p>
              <a:pPr algn="r" eaLnBrk="1" hangingPunct="1">
                <a:spcBef>
                  <a:spcPct val="0"/>
                </a:spcBef>
                <a:spcAft>
                  <a:spcPts val="240"/>
                </a:spcAft>
                <a:buFontTx/>
                <a:buNone/>
                <a:defRPr/>
              </a:pPr>
              <a:r>
                <a:rPr lang="da-DK" altLang="da-DK" sz="1000" b="1" noProof="1" smtClean="0">
                  <a:solidFill>
                    <a:schemeClr val="tx1">
                      <a:lumMod val="75000"/>
                      <a:lumOff val="25000"/>
                    </a:schemeClr>
                  </a:solidFill>
                  <a:cs typeface="Arial" pitchFamily="34" charset="0"/>
                </a:rPr>
                <a:t>5. </a:t>
              </a:r>
              <a:r>
                <a:rPr lang="da-DK" altLang="da-DK" sz="1000" noProof="1" smtClean="0">
                  <a:solidFill>
                    <a:schemeClr val="tx1">
                      <a:lumMod val="75000"/>
                      <a:lumOff val="25000"/>
                    </a:schemeClr>
                  </a:solidFill>
                  <a:cs typeface="Arial" pitchFamily="34" charset="0"/>
                </a:rPr>
                <a:t>Ønsker du at skalere billedet,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så hold </a:t>
              </a:r>
              <a:r>
                <a:rPr lang="da-DK" altLang="da-DK" sz="1000" b="1" noProof="1" smtClean="0">
                  <a:solidFill>
                    <a:schemeClr val="tx1">
                      <a:lumMod val="75000"/>
                      <a:lumOff val="25000"/>
                    </a:schemeClr>
                  </a:solidFill>
                  <a:cs typeface="Arial" pitchFamily="34" charset="0"/>
                </a:rPr>
                <a:t>SHIFT</a:t>
              </a:r>
              <a:r>
                <a:rPr lang="da-DK" altLang="da-DK" sz="1000" noProof="1" smtClean="0">
                  <a:solidFill>
                    <a:schemeClr val="tx1">
                      <a:lumMod val="75000"/>
                      <a:lumOff val="25000"/>
                    </a:schemeClr>
                  </a:solidFill>
                  <a:cs typeface="Arial" pitchFamily="34" charset="0"/>
                </a:rPr>
                <a:t>-knappen nede, mens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der trækkes i billedets hjørner</a:t>
              </a:r>
            </a:p>
            <a:p>
              <a:pPr algn="r" eaLnBrk="1" hangingPunct="1">
                <a:spcBef>
                  <a:spcPct val="0"/>
                </a:spcBef>
                <a:spcAft>
                  <a:spcPts val="240"/>
                </a:spcAft>
                <a:buFontTx/>
                <a:buNone/>
                <a:defRPr/>
              </a:pPr>
              <a:endParaRPr lang="da-DK" altLang="da-DK" sz="1200" noProof="1" smtClean="0">
                <a:solidFill>
                  <a:schemeClr val="tx1">
                    <a:lumMod val="75000"/>
                    <a:lumOff val="25000"/>
                  </a:schemeClr>
                </a:solidFill>
                <a:cs typeface="Arial" pitchFamily="34" charset="0"/>
              </a:endParaRPr>
            </a:p>
            <a:p>
              <a:pPr algn="r" eaLnBrk="1" hangingPunct="1">
                <a:spcBef>
                  <a:spcPts val="0"/>
                </a:spcBef>
                <a:spcAft>
                  <a:spcPts val="240"/>
                </a:spcAft>
                <a:defRPr/>
              </a:pPr>
              <a:endParaRPr lang="da-DK" sz="1000" b="1" noProof="1" smtClean="0">
                <a:solidFill>
                  <a:schemeClr val="tx1">
                    <a:lumMod val="75000"/>
                    <a:lumOff val="25000"/>
                  </a:schemeClr>
                </a:solidFill>
              </a:endParaRPr>
            </a:p>
            <a:p>
              <a:pPr algn="r" eaLnBrk="1" hangingPunct="1">
                <a:spcBef>
                  <a:spcPts val="0"/>
                </a:spcBef>
                <a:spcAft>
                  <a:spcPts val="240"/>
                </a:spcAft>
                <a:defRPr/>
              </a:pPr>
              <a:r>
                <a:rPr lang="da-DK" sz="1000" b="1" noProof="1" smtClean="0">
                  <a:solidFill>
                    <a:schemeClr val="tx1">
                      <a:lumMod val="75000"/>
                      <a:lumOff val="25000"/>
                    </a:schemeClr>
                  </a:solidFill>
                </a:rPr>
                <a:t>6.</a:t>
              </a:r>
              <a:r>
                <a:rPr lang="da-DK" sz="1000" noProof="1" smtClean="0">
                  <a:solidFill>
                    <a:schemeClr val="tx1">
                      <a:lumMod val="75000"/>
                      <a:lumOff val="25000"/>
                    </a:schemeClr>
                  </a:solidFill>
                </a:rPr>
                <a:t> Forsvinder din tekst,</a:t>
              </a:r>
              <a:r>
                <a:rPr lang="da-DK" sz="1000" baseline="0" noProof="1" smtClean="0">
                  <a:solidFill>
                    <a:schemeClr val="tx1">
                      <a:lumMod val="75000"/>
                      <a:lumOff val="25000"/>
                    </a:schemeClr>
                  </a:solidFill>
                </a:rPr>
                <a:t> </a:t>
              </a:r>
              <a:r>
                <a:rPr lang="da-DK" sz="1000" noProof="1" smtClean="0">
                  <a:solidFill>
                    <a:schemeClr val="tx1">
                      <a:lumMod val="75000"/>
                      <a:lumOff val="25000"/>
                    </a:schemeClr>
                  </a:solidFill>
                </a:rPr>
                <a:t>højreklik på billedet </a:t>
              </a:r>
              <a:br>
                <a:rPr lang="da-DK" sz="1000" noProof="1" smtClean="0">
                  <a:solidFill>
                    <a:schemeClr val="tx1">
                      <a:lumMod val="75000"/>
                      <a:lumOff val="25000"/>
                    </a:schemeClr>
                  </a:solidFill>
                </a:rPr>
              </a:br>
              <a:r>
                <a:rPr lang="da-DK" sz="1000" noProof="1" smtClean="0">
                  <a:solidFill>
                    <a:schemeClr val="tx1">
                      <a:lumMod val="75000"/>
                      <a:lumOff val="25000"/>
                    </a:schemeClr>
                  </a:solidFill>
                </a:rPr>
                <a:t>og vælg </a:t>
              </a:r>
              <a:r>
                <a:rPr lang="da-DK" sz="1000" b="1" noProof="1" smtClean="0">
                  <a:solidFill>
                    <a:schemeClr val="tx1">
                      <a:lumMod val="75000"/>
                      <a:lumOff val="25000"/>
                    </a:schemeClr>
                  </a:solidFill>
                </a:rPr>
                <a:t>Placer bagest, </a:t>
              </a:r>
              <a:r>
                <a:rPr lang="da-DK" sz="1000" b="0" noProof="1" smtClean="0">
                  <a:solidFill>
                    <a:schemeClr val="tx1">
                      <a:lumMod val="75000"/>
                      <a:lumOff val="25000"/>
                    </a:schemeClr>
                  </a:solidFill>
                </a:rPr>
                <a:t>eller højreklik og </a:t>
              </a:r>
              <a:br>
                <a:rPr lang="da-DK" sz="1000" b="0" noProof="1" smtClean="0">
                  <a:solidFill>
                    <a:schemeClr val="tx1">
                      <a:lumMod val="75000"/>
                      <a:lumOff val="25000"/>
                    </a:schemeClr>
                  </a:solidFill>
                </a:rPr>
              </a:br>
              <a:r>
                <a:rPr lang="da-DK" sz="1000" b="0" noProof="1" smtClean="0">
                  <a:solidFill>
                    <a:schemeClr val="tx1">
                      <a:lumMod val="75000"/>
                      <a:lumOff val="25000"/>
                    </a:schemeClr>
                  </a:solidFill>
                </a:rPr>
                <a:t>vælg </a:t>
              </a:r>
              <a:r>
                <a:rPr lang="da-DK" sz="1000" b="1" noProof="1" smtClean="0">
                  <a:solidFill>
                    <a:schemeClr val="tx1">
                      <a:lumMod val="75000"/>
                      <a:lumOff val="25000"/>
                    </a:schemeClr>
                  </a:solidFill>
                </a:rPr>
                <a:t>Nulstil slide</a:t>
              </a:r>
            </a:p>
          </p:txBody>
        </p:sp>
        <p:grpSp>
          <p:nvGrpSpPr>
            <p:cNvPr id="19" name="Gruppe 57"/>
            <p:cNvGrpSpPr>
              <a:grpSpLocks/>
            </p:cNvGrpSpPr>
            <p:nvPr/>
          </p:nvGrpSpPr>
          <p:grpSpPr bwMode="auto">
            <a:xfrm>
              <a:off x="-454060" y="3593903"/>
              <a:ext cx="330033" cy="396146"/>
              <a:chOff x="1018031" y="5113037"/>
              <a:chExt cx="373412" cy="448177"/>
            </a:xfrm>
          </p:grpSpPr>
          <p:pic>
            <p:nvPicPr>
              <p:cNvPr id="21" name="Billede 58"/>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18031" y="5134460"/>
                <a:ext cx="373412" cy="426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ounded Rectangle 25"/>
              <p:cNvSpPr/>
              <p:nvPr/>
            </p:nvSpPr>
            <p:spPr bwMode="auto">
              <a:xfrm>
                <a:off x="1023497" y="5113037"/>
                <a:ext cx="210151" cy="172417"/>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grpSp>
        <p:pic>
          <p:nvPicPr>
            <p:cNvPr id="20" name="Billede 56"/>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2046164" y="2756287"/>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2"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
        <p:nvSpPr>
          <p:cNvPr id="33" name="Title 1"/>
          <p:cNvSpPr>
            <a:spLocks noGrp="1"/>
          </p:cNvSpPr>
          <p:nvPr>
            <p:ph type="title" hasCustomPrompt="1"/>
          </p:nvPr>
        </p:nvSpPr>
        <p:spPr>
          <a:xfrm>
            <a:off x="1908175" y="2390290"/>
            <a:ext cx="7561263" cy="3310530"/>
          </a:xfrm>
        </p:spPr>
        <p:txBody>
          <a:bodyPr anchor="t" anchorCtr="0"/>
          <a:lstStyle>
            <a:lvl1pPr>
              <a:lnSpc>
                <a:spcPct val="80000"/>
              </a:lnSpc>
              <a:defRPr sz="5000" b="0" cap="all" spc="-100" baseline="0">
                <a:solidFill>
                  <a:schemeClr val="bg1"/>
                </a:solidFill>
              </a:defRPr>
            </a:lvl1pPr>
          </a:lstStyle>
          <a:p>
            <a:r>
              <a:rPr lang="da-DK" noProof="0" dirty="0" smtClean="0"/>
              <a:t>Indsæt tekst eller statement I flere linjer</a:t>
            </a:r>
            <a:endParaRPr lang="da-DK" noProof="0" dirty="0"/>
          </a:p>
        </p:txBody>
      </p:sp>
      <p:sp>
        <p:nvSpPr>
          <p:cNvPr id="34" name="Pladsholder til tekst 2"/>
          <p:cNvSpPr>
            <a:spLocks noGrp="1"/>
          </p:cNvSpPr>
          <p:nvPr>
            <p:ph type="body" sz="quarter" idx="18" hasCustomPrompt="1"/>
          </p:nvPr>
        </p:nvSpPr>
        <p:spPr>
          <a:xfrm>
            <a:off x="1908175" y="1478703"/>
            <a:ext cx="7561263" cy="914400"/>
          </a:xfrm>
        </p:spPr>
        <p:txBody>
          <a:bodyPr anchor="b" anchorCtr="0"/>
          <a:lstStyle>
            <a:lvl1pPr>
              <a:lnSpc>
                <a:spcPct val="80000"/>
              </a:lnSpc>
              <a:defRPr sz="5000" cap="all" spc="-100" baseline="0">
                <a:solidFill>
                  <a:schemeClr val="bg1"/>
                </a:solidFill>
                <a:latin typeface="Arial Black" panose="020B0A04020102020204" pitchFamily="34" charset="0"/>
              </a:defRPr>
            </a:lvl1pPr>
          </a:lstStyle>
          <a:p>
            <a:pPr lvl="0"/>
            <a:r>
              <a:rPr lang="da-DK" dirty="0" smtClean="0"/>
              <a:t>0X /</a:t>
            </a:r>
          </a:p>
        </p:txBody>
      </p:sp>
    </p:spTree>
    <p:extLst>
      <p:ext uri="{BB962C8B-B14F-4D97-AF65-F5344CB8AC3E}">
        <p14:creationId xmlns:p14="http://schemas.microsoft.com/office/powerpoint/2010/main" val="1616749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08175" y="792163"/>
            <a:ext cx="7561264" cy="914910"/>
          </a:xfrm>
          <a:prstGeom prst="rect">
            <a:avLst/>
          </a:prstGeom>
        </p:spPr>
        <p:txBody>
          <a:bodyPr vert="horz" lIns="0" tIns="0" rIns="0" bIns="0" rtlCol="0" anchor="b" anchorCtr="0">
            <a:no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1908175" y="1898650"/>
            <a:ext cx="9116091" cy="3790950"/>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6</a:t>
            </a:r>
          </a:p>
          <a:p>
            <a:pPr lvl="6"/>
            <a:r>
              <a:rPr lang="en-US" dirty="0" smtClean="0"/>
              <a:t>7</a:t>
            </a:r>
          </a:p>
          <a:p>
            <a:pPr lvl="7"/>
            <a:r>
              <a:rPr lang="en-US" dirty="0" smtClean="0"/>
              <a:t>8</a:t>
            </a:r>
          </a:p>
          <a:p>
            <a:pPr lvl="8"/>
            <a:r>
              <a:rPr lang="en-US" dirty="0" smtClean="0"/>
              <a:t>9</a:t>
            </a:r>
            <a:endParaRPr lang="en-GB" dirty="0"/>
          </a:p>
        </p:txBody>
      </p:sp>
      <p:sp>
        <p:nvSpPr>
          <p:cNvPr id="4" name="Date Placeholder 3"/>
          <p:cNvSpPr>
            <a:spLocks noGrp="1"/>
          </p:cNvSpPr>
          <p:nvPr>
            <p:ph type="dt" sz="half" idx="2"/>
          </p:nvPr>
        </p:nvSpPr>
        <p:spPr>
          <a:xfrm>
            <a:off x="1908176" y="0"/>
            <a:ext cx="9116090" cy="792163"/>
          </a:xfrm>
          <a:prstGeom prst="rect">
            <a:avLst/>
          </a:prstGeom>
        </p:spPr>
        <p:txBody>
          <a:bodyPr vert="horz" lIns="0" tIns="0" rIns="0" bIns="0" rtlCol="0" anchor="ctr" anchorCtr="0">
            <a:noAutofit/>
          </a:bodyPr>
          <a:lstStyle>
            <a:lvl1pPr algn="l">
              <a:defRPr sz="1000" b="1" i="0" cap="all" baseline="0">
                <a:solidFill>
                  <a:srgbClr val="003B7A"/>
                </a:solidFill>
              </a:defRPr>
            </a:lvl1pPr>
          </a:lstStyle>
          <a:p>
            <a:r>
              <a:rPr lang="da-DK" smtClean="0"/>
              <a:t>Sekretariatet for it-arkitekturrådet</a:t>
            </a:r>
            <a:endParaRPr lang="en-GB" dirty="0"/>
          </a:p>
        </p:txBody>
      </p:sp>
      <p:sp>
        <p:nvSpPr>
          <p:cNvPr id="5" name="Footer Placeholder 4"/>
          <p:cNvSpPr>
            <a:spLocks noGrp="1"/>
          </p:cNvSpPr>
          <p:nvPr>
            <p:ph type="ftr" sz="quarter" idx="3"/>
          </p:nvPr>
        </p:nvSpPr>
        <p:spPr>
          <a:xfrm rot="-5400000">
            <a:off x="-2042476" y="2834482"/>
            <a:ext cx="4876965" cy="792000"/>
          </a:xfrm>
          <a:prstGeom prst="rect">
            <a:avLst/>
          </a:prstGeom>
        </p:spPr>
        <p:txBody>
          <a:bodyPr vert="horz" lIns="0" tIns="0" rIns="0" bIns="0" rtlCol="0" anchor="ctr">
            <a:noAutofit/>
          </a:bodyPr>
          <a:lstStyle>
            <a:lvl1pPr algn="ctr">
              <a:defRPr sz="1000" b="1" i="0" cap="all" baseline="0">
                <a:solidFill>
                  <a:srgbClr val="003B7A"/>
                </a:solidFill>
              </a:defRPr>
            </a:lvl1pPr>
          </a:lstStyle>
          <a:p>
            <a:r>
              <a:rPr lang="da-DK" smtClean="0"/>
              <a:t>21.09.2017</a:t>
            </a:r>
            <a:endParaRPr lang="en-GB" dirty="0"/>
          </a:p>
        </p:txBody>
      </p:sp>
      <p:sp>
        <p:nvSpPr>
          <p:cNvPr id="6" name="Slide Number Placeholder 5"/>
          <p:cNvSpPr>
            <a:spLocks noGrp="1"/>
          </p:cNvSpPr>
          <p:nvPr>
            <p:ph type="sldNum" sz="quarter" idx="4"/>
          </p:nvPr>
        </p:nvSpPr>
        <p:spPr>
          <a:xfrm>
            <a:off x="10465806" y="6048001"/>
            <a:ext cx="558460" cy="438620"/>
          </a:xfrm>
          <a:prstGeom prst="rect">
            <a:avLst/>
          </a:prstGeom>
        </p:spPr>
        <p:txBody>
          <a:bodyPr vert="horz" lIns="0" tIns="0" rIns="0" bIns="0" rtlCol="0" anchor="b" anchorCtr="0">
            <a:noAutofit/>
          </a:bodyPr>
          <a:lstStyle>
            <a:lvl1pPr algn="r">
              <a:defRPr sz="1000">
                <a:solidFill>
                  <a:srgbClr val="003B7A"/>
                </a:solidFill>
              </a:defRPr>
            </a:lvl1pPr>
          </a:lstStyle>
          <a:p>
            <a:fld id="{45D37B1E-C366-494F-A587-962AD9AABC83}" type="slidenum">
              <a:rPr lang="en-GB" smtClean="0"/>
              <a:pPr/>
              <a:t>‹nr.›</a:t>
            </a:fld>
            <a:endParaRPr lang="en-GB" dirty="0"/>
          </a:p>
        </p:txBody>
      </p:sp>
      <p:pic>
        <p:nvPicPr>
          <p:cNvPr id="11" name="Logo"/>
          <p:cNvPicPr>
            <a:picLocks noChangeAspect="1"/>
          </p:cNvPicPr>
          <p:nvPr userDrawn="1"/>
        </p:nvPicPr>
        <p:blipFill>
          <a:blip r:embed="rId23" cstate="print">
            <a:extLst>
              <a:ext uri="{28A0092B-C50C-407E-A947-70E740481C1C}">
                <a14:useLocalDpi xmlns:a14="http://schemas.microsoft.com/office/drawing/2010/main" val="0"/>
              </a:ext>
            </a:extLst>
          </a:blip>
          <a:stretch>
            <a:fillRect/>
          </a:stretch>
        </p:blipFill>
        <p:spPr>
          <a:xfrm>
            <a:off x="396000" y="6048293"/>
            <a:ext cx="689233" cy="417014"/>
          </a:xfrm>
          <a:prstGeom prst="rect">
            <a:avLst/>
          </a:prstGeom>
        </p:spPr>
      </p:pic>
    </p:spTree>
    <p:extLst>
      <p:ext uri="{BB962C8B-B14F-4D97-AF65-F5344CB8AC3E}">
        <p14:creationId xmlns:p14="http://schemas.microsoft.com/office/powerpoint/2010/main" val="2143522105"/>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61" r:id="rId3"/>
    <p:sldLayoutId id="2147483674" r:id="rId4"/>
    <p:sldLayoutId id="2147483676" r:id="rId5"/>
    <p:sldLayoutId id="2147483651" r:id="rId6"/>
    <p:sldLayoutId id="2147483663" r:id="rId7"/>
    <p:sldLayoutId id="2147483664" r:id="rId8"/>
    <p:sldLayoutId id="2147483665" r:id="rId9"/>
    <p:sldLayoutId id="2147483666" r:id="rId10"/>
    <p:sldLayoutId id="2147483650" r:id="rId11"/>
    <p:sldLayoutId id="2147483652" r:id="rId12"/>
    <p:sldLayoutId id="2147483668" r:id="rId13"/>
    <p:sldLayoutId id="2147483657" r:id="rId14"/>
    <p:sldLayoutId id="2147483669" r:id="rId15"/>
    <p:sldLayoutId id="2147483670" r:id="rId16"/>
    <p:sldLayoutId id="2147483671" r:id="rId17"/>
    <p:sldLayoutId id="2147483654" r:id="rId18"/>
    <p:sldLayoutId id="2147483672" r:id="rId19"/>
    <p:sldLayoutId id="2147483655" r:id="rId20"/>
    <p:sldLayoutId id="2147483673" r:id="rId21"/>
  </p:sldLayoutIdLst>
  <p:hf sldNum="0" hdr="0"/>
  <p:txStyles>
    <p:titleStyle>
      <a:lvl1pPr algn="l" defTabSz="685800" rtl="0" eaLnBrk="1" latinLnBrk="0" hangingPunct="1">
        <a:lnSpc>
          <a:spcPct val="83000"/>
        </a:lnSpc>
        <a:spcBef>
          <a:spcPct val="0"/>
        </a:spcBef>
        <a:buNone/>
        <a:defRPr sz="2800" b="1" kern="1200">
          <a:solidFill>
            <a:srgbClr val="003B7A"/>
          </a:solidFill>
          <a:latin typeface="+mj-lt"/>
          <a:ea typeface="+mj-ea"/>
          <a:cs typeface="+mj-cs"/>
        </a:defRPr>
      </a:lvl1pPr>
    </p:titleStyle>
    <p:bodyStyle>
      <a:lvl1pPr marL="0" indent="0" algn="l" defTabSz="685800" rtl="0" eaLnBrk="1" latinLnBrk="0" hangingPunct="1">
        <a:lnSpc>
          <a:spcPct val="104000"/>
        </a:lnSpc>
        <a:spcBef>
          <a:spcPts val="0"/>
        </a:spcBef>
        <a:buFont typeface="Arial" panose="020B0604020202020204" pitchFamily="34" charset="0"/>
        <a:buChar char="​"/>
        <a:defRPr sz="1600" b="1" kern="1200">
          <a:solidFill>
            <a:srgbClr val="003B7A"/>
          </a:solidFill>
          <a:latin typeface="+mn-lt"/>
          <a:ea typeface="+mn-ea"/>
          <a:cs typeface="+mn-cs"/>
        </a:defRPr>
      </a:lvl1pPr>
      <a:lvl2pPr marL="0" indent="0" algn="l" defTabSz="685800" rtl="0" eaLnBrk="1" latinLnBrk="0" hangingPunct="1">
        <a:lnSpc>
          <a:spcPct val="104000"/>
        </a:lnSpc>
        <a:spcBef>
          <a:spcPts val="0"/>
        </a:spcBef>
        <a:spcAft>
          <a:spcPts val="0"/>
        </a:spcAft>
        <a:buFont typeface="Arial" panose="020B0604020202020204" pitchFamily="34" charset="0"/>
        <a:buChar char="​"/>
        <a:defRPr sz="1600" kern="1200">
          <a:solidFill>
            <a:srgbClr val="003B7A"/>
          </a:solidFill>
          <a:latin typeface="+mn-lt"/>
          <a:ea typeface="+mn-ea"/>
          <a:cs typeface="+mn-cs"/>
        </a:defRPr>
      </a:lvl2pPr>
      <a:lvl3pPr marL="180000" indent="-180000" algn="l" defTabSz="685800" rtl="0" eaLnBrk="1" latinLnBrk="0" hangingPunct="1">
        <a:lnSpc>
          <a:spcPct val="104000"/>
        </a:lnSpc>
        <a:spcBef>
          <a:spcPts val="0"/>
        </a:spcBef>
        <a:spcAft>
          <a:spcPts val="0"/>
        </a:spcAft>
        <a:buFont typeface="Arial" panose="020B0604020202020204" pitchFamily="34" charset="0"/>
        <a:buChar char="›"/>
        <a:defRPr sz="1600" kern="1200">
          <a:solidFill>
            <a:srgbClr val="003B7A"/>
          </a:solidFill>
          <a:latin typeface="+mn-lt"/>
          <a:ea typeface="+mn-ea"/>
          <a:cs typeface="+mn-cs"/>
        </a:defRPr>
      </a:lvl3pPr>
      <a:lvl4pPr marL="360000" indent="-180000" algn="l" defTabSz="685800" rtl="0" eaLnBrk="1" latinLnBrk="0" hangingPunct="1">
        <a:lnSpc>
          <a:spcPct val="104000"/>
        </a:lnSpc>
        <a:spcBef>
          <a:spcPts val="0"/>
        </a:spcBef>
        <a:spcAft>
          <a:spcPts val="0"/>
        </a:spcAft>
        <a:buFont typeface="Arial" panose="020B0604020202020204" pitchFamily="34" charset="0"/>
        <a:buChar char="›"/>
        <a:defRPr sz="1400" kern="1200">
          <a:solidFill>
            <a:srgbClr val="003B7A"/>
          </a:solidFill>
          <a:latin typeface="+mn-lt"/>
          <a:ea typeface="+mn-ea"/>
          <a:cs typeface="+mn-cs"/>
        </a:defRPr>
      </a:lvl4pPr>
      <a:lvl5pPr marL="360000" indent="-180000" algn="l" defTabSz="685800" rtl="0" eaLnBrk="1" latinLnBrk="0" hangingPunct="1">
        <a:lnSpc>
          <a:spcPct val="104000"/>
        </a:lnSpc>
        <a:spcBef>
          <a:spcPts val="0"/>
        </a:spcBef>
        <a:spcAft>
          <a:spcPts val="0"/>
        </a:spcAft>
        <a:buFont typeface="Arial" panose="020B0604020202020204" pitchFamily="34" charset="0"/>
        <a:buChar char="›"/>
        <a:defRPr sz="1400" kern="1200">
          <a:solidFill>
            <a:srgbClr val="003B7A"/>
          </a:solidFill>
          <a:latin typeface="+mn-lt"/>
          <a:ea typeface="+mn-ea"/>
          <a:cs typeface="+mn-cs"/>
        </a:defRPr>
      </a:lvl5pPr>
      <a:lvl6pPr marL="360000" indent="-180000" algn="l" defTabSz="685800" rtl="0" eaLnBrk="1" latinLnBrk="0" hangingPunct="1">
        <a:lnSpc>
          <a:spcPct val="104000"/>
        </a:lnSpc>
        <a:spcBef>
          <a:spcPts val="0"/>
        </a:spcBef>
        <a:buFont typeface="Arial" panose="020B0604020202020204" pitchFamily="34" charset="0"/>
        <a:buChar char="›"/>
        <a:defRPr sz="1350" kern="1200">
          <a:solidFill>
            <a:srgbClr val="003B7A"/>
          </a:solidFill>
          <a:latin typeface="+mn-lt"/>
          <a:ea typeface="+mn-ea"/>
          <a:cs typeface="+mn-cs"/>
        </a:defRPr>
      </a:lvl6pPr>
      <a:lvl7pPr marL="360000" indent="-180000" algn="l" defTabSz="685800" rtl="0" eaLnBrk="1" latinLnBrk="0" hangingPunct="1">
        <a:lnSpc>
          <a:spcPct val="104000"/>
        </a:lnSpc>
        <a:spcBef>
          <a:spcPts val="0"/>
        </a:spcBef>
        <a:buFont typeface="Arial" panose="020B0604020202020204" pitchFamily="34" charset="0"/>
        <a:buChar char="›"/>
        <a:defRPr sz="1350" kern="1200">
          <a:solidFill>
            <a:srgbClr val="003B7A"/>
          </a:solidFill>
          <a:latin typeface="+mn-lt"/>
          <a:ea typeface="+mn-ea"/>
          <a:cs typeface="+mn-cs"/>
        </a:defRPr>
      </a:lvl7pPr>
      <a:lvl8pPr marL="360000" indent="-180000" algn="l" defTabSz="685800" rtl="0" eaLnBrk="1" latinLnBrk="0" hangingPunct="1">
        <a:lnSpc>
          <a:spcPct val="104000"/>
        </a:lnSpc>
        <a:spcBef>
          <a:spcPts val="0"/>
        </a:spcBef>
        <a:buFont typeface="Arial" panose="020B0604020202020204" pitchFamily="34" charset="0"/>
        <a:buChar char="›"/>
        <a:defRPr sz="1350" kern="1200">
          <a:solidFill>
            <a:srgbClr val="003B7A"/>
          </a:solidFill>
          <a:latin typeface="+mn-lt"/>
          <a:ea typeface="+mn-ea"/>
          <a:cs typeface="+mn-cs"/>
        </a:defRPr>
      </a:lvl8pPr>
      <a:lvl9pPr marL="360000" indent="-180000" algn="l" defTabSz="685800" rtl="0" eaLnBrk="1" latinLnBrk="0" hangingPunct="1">
        <a:lnSpc>
          <a:spcPct val="104000"/>
        </a:lnSpc>
        <a:spcBef>
          <a:spcPts val="0"/>
        </a:spcBef>
        <a:buFont typeface="Arial" panose="020B0604020202020204" pitchFamily="34" charset="0"/>
        <a:buChar char="›"/>
        <a:defRPr sz="1350" kern="1200">
          <a:solidFill>
            <a:srgbClr val="003B7A"/>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196" userDrawn="1">
          <p15:clr>
            <a:srgbClr val="F26B43"/>
          </p15:clr>
        </p15:guide>
        <p15:guide id="2" pos="1202" userDrawn="1">
          <p15:clr>
            <a:srgbClr val="F26B43"/>
          </p15:clr>
        </p15:guide>
        <p15:guide id="3" pos="6949" userDrawn="1">
          <p15:clr>
            <a:srgbClr val="F26B43"/>
          </p15:clr>
        </p15:guide>
        <p15:guide id="4" orient="horz" pos="3584" userDrawn="1">
          <p15:clr>
            <a:srgbClr val="F26B43"/>
          </p15:clr>
        </p15:guide>
        <p15:guide id="5" orient="horz" pos="499" userDrawn="1">
          <p15:clr>
            <a:srgbClr val="F26B43"/>
          </p15:clr>
        </p15:guide>
        <p15:guide id="6" pos="498" userDrawn="1">
          <p15:clr>
            <a:srgbClr val="F26B43"/>
          </p15:clr>
        </p15:guide>
        <p15:guide id="7" pos="4013" userDrawn="1">
          <p15:clr>
            <a:srgbClr val="F26B43"/>
          </p15:clr>
        </p15:guide>
        <p15:guide id="8" pos="4137" userDrawn="1">
          <p15:clr>
            <a:srgbClr val="F26B43"/>
          </p15:clr>
        </p15:guide>
        <p15:guide id="9" pos="5965" userDrawn="1">
          <p15:clr>
            <a:srgbClr val="F26B43"/>
          </p15:clr>
        </p15:guide>
        <p15:guide id="10" orient="horz" pos="1223" userDrawn="1">
          <p15:clr>
            <a:srgbClr val="F26B43"/>
          </p15:clr>
        </p15:guide>
        <p15:guide id="11" orient="horz" pos="3571"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a-DK" dirty="0" smtClean="0"/>
              <a:t>Afrapportering fra Arkitekturboard </a:t>
            </a:r>
            <a:br>
              <a:rPr lang="da-DK" dirty="0" smtClean="0"/>
            </a:br>
            <a:endParaRPr lang="da-DK" dirty="0"/>
          </a:p>
        </p:txBody>
      </p:sp>
      <p:sp>
        <p:nvSpPr>
          <p:cNvPr id="4" name="Pladsholder til dato 3"/>
          <p:cNvSpPr>
            <a:spLocks noGrp="1"/>
          </p:cNvSpPr>
          <p:nvPr>
            <p:ph type="dt" sz="half" idx="10"/>
          </p:nvPr>
        </p:nvSpPr>
        <p:spPr/>
        <p:txBody>
          <a:bodyPr/>
          <a:lstStyle/>
          <a:p>
            <a:r>
              <a:rPr lang="da-DK" smtClean="0"/>
              <a:t>Sekretariatet for it-arkitekturrådet</a:t>
            </a:r>
            <a:endParaRPr lang="en-GB" dirty="0"/>
          </a:p>
        </p:txBody>
      </p:sp>
      <p:sp>
        <p:nvSpPr>
          <p:cNvPr id="5" name="Pladsholder til sidefod 4"/>
          <p:cNvSpPr>
            <a:spLocks noGrp="1"/>
          </p:cNvSpPr>
          <p:nvPr>
            <p:ph type="ftr" sz="quarter" idx="11"/>
          </p:nvPr>
        </p:nvSpPr>
        <p:spPr/>
        <p:txBody>
          <a:bodyPr/>
          <a:lstStyle/>
          <a:p>
            <a:r>
              <a:rPr lang="da-DK" dirty="0" smtClean="0"/>
              <a:t>21.09.2017</a:t>
            </a:r>
          </a:p>
        </p:txBody>
      </p:sp>
      <p:sp>
        <p:nvSpPr>
          <p:cNvPr id="6" name="Undertitel 5"/>
          <p:cNvSpPr>
            <a:spLocks noGrp="1"/>
          </p:cNvSpPr>
          <p:nvPr>
            <p:ph type="subTitle" idx="1"/>
          </p:nvPr>
        </p:nvSpPr>
        <p:spPr/>
        <p:txBody>
          <a:bodyPr/>
          <a:lstStyle/>
          <a:p>
            <a:endParaRPr lang="da-DK" dirty="0"/>
          </a:p>
        </p:txBody>
      </p:sp>
    </p:spTree>
    <p:extLst>
      <p:ext uri="{BB962C8B-B14F-4D97-AF65-F5344CB8AC3E}">
        <p14:creationId xmlns:p14="http://schemas.microsoft.com/office/powerpoint/2010/main" val="41148729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1889124" y="211138"/>
            <a:ext cx="10112375" cy="914910"/>
          </a:xfrm>
        </p:spPr>
        <p:txBody>
          <a:bodyPr/>
          <a:lstStyle/>
          <a:p>
            <a:r>
              <a:rPr lang="da-DK" dirty="0"/>
              <a:t>Møde i </a:t>
            </a:r>
            <a:r>
              <a:rPr lang="da-DK" dirty="0" smtClean="0"/>
              <a:t>Arkitekturboard den17</a:t>
            </a:r>
            <a:r>
              <a:rPr lang="da-DK" dirty="0"/>
              <a:t>. august 2017</a:t>
            </a:r>
          </a:p>
        </p:txBody>
      </p:sp>
      <p:sp>
        <p:nvSpPr>
          <p:cNvPr id="4" name="Pladsholder til dato 3"/>
          <p:cNvSpPr>
            <a:spLocks noGrp="1"/>
          </p:cNvSpPr>
          <p:nvPr>
            <p:ph type="dt" sz="half" idx="10"/>
          </p:nvPr>
        </p:nvSpPr>
        <p:spPr/>
        <p:txBody>
          <a:bodyPr/>
          <a:lstStyle/>
          <a:p>
            <a:r>
              <a:rPr lang="da-DK" smtClean="0"/>
              <a:t>Sekretariatet for it-arkitekturrådet</a:t>
            </a:r>
            <a:endParaRPr lang="en-GB" dirty="0"/>
          </a:p>
        </p:txBody>
      </p:sp>
      <p:sp>
        <p:nvSpPr>
          <p:cNvPr id="5" name="Pladsholder til sidefod 4"/>
          <p:cNvSpPr>
            <a:spLocks noGrp="1"/>
          </p:cNvSpPr>
          <p:nvPr>
            <p:ph type="ftr" sz="quarter" idx="11"/>
          </p:nvPr>
        </p:nvSpPr>
        <p:spPr/>
        <p:txBody>
          <a:bodyPr/>
          <a:lstStyle/>
          <a:p>
            <a:r>
              <a:rPr lang="da-DK" smtClean="0"/>
              <a:t>21.09.2017</a:t>
            </a:r>
            <a:endParaRPr lang="en-GB" dirty="0"/>
          </a:p>
        </p:txBody>
      </p:sp>
      <p:sp>
        <p:nvSpPr>
          <p:cNvPr id="7" name="Pladsholder til tekst 6"/>
          <p:cNvSpPr>
            <a:spLocks noGrp="1"/>
          </p:cNvSpPr>
          <p:nvPr>
            <p:ph type="body" sz="quarter" idx="13"/>
          </p:nvPr>
        </p:nvSpPr>
        <p:spPr>
          <a:xfrm>
            <a:off x="1908174" y="1193799"/>
            <a:ext cx="9664701" cy="5149851"/>
          </a:xfrm>
        </p:spPr>
        <p:txBody>
          <a:bodyPr/>
          <a:lstStyle/>
          <a:p>
            <a:pPr>
              <a:lnSpc>
                <a:spcPct val="200000"/>
              </a:lnSpc>
            </a:pPr>
            <a:r>
              <a:rPr lang="da-DK" sz="1800" b="1" dirty="0" smtClean="0"/>
              <a:t>Emne: </a:t>
            </a:r>
            <a:r>
              <a:rPr lang="da-DK" sz="1800" dirty="0" smtClean="0"/>
              <a:t>‘Referencearkitektur for selvbetjening høringsversion v.0.6’</a:t>
            </a:r>
          </a:p>
          <a:p>
            <a:pPr>
              <a:lnSpc>
                <a:spcPct val="200000"/>
              </a:lnSpc>
            </a:pPr>
            <a:r>
              <a:rPr lang="da-DK" sz="1800" b="1" dirty="0" smtClean="0"/>
              <a:t>Bemanding: </a:t>
            </a:r>
            <a:r>
              <a:rPr lang="da-DK" sz="1800" dirty="0" smtClean="0"/>
              <a:t>2 arkitekter fra KL, 1 fra KOMBIT, 1 kommunal arkitekt </a:t>
            </a:r>
            <a:endParaRPr lang="da-DK" sz="1800" b="1" dirty="0" smtClean="0"/>
          </a:p>
          <a:p>
            <a:pPr>
              <a:lnSpc>
                <a:spcPct val="200000"/>
              </a:lnSpc>
            </a:pPr>
            <a:r>
              <a:rPr lang="da-DK" sz="1800" b="1" dirty="0" smtClean="0"/>
              <a:t>Indstilling med 3 opmærksomhedspunkter:</a:t>
            </a:r>
          </a:p>
          <a:p>
            <a:pPr lvl="1"/>
            <a:r>
              <a:rPr lang="da-DK" sz="1800" dirty="0" smtClean="0"/>
              <a:t>Opdeling </a:t>
            </a:r>
            <a:r>
              <a:rPr lang="da-DK" sz="1800" dirty="0"/>
              <a:t>af selvbetjening i ’Forberedelse’, ’Kerne’, ’Afrunding’ og ’Overdragelse’</a:t>
            </a:r>
          </a:p>
          <a:p>
            <a:pPr lvl="1"/>
            <a:r>
              <a:rPr lang="da-DK" sz="1800" dirty="0" smtClean="0"/>
              <a:t>Udfordringer </a:t>
            </a:r>
            <a:r>
              <a:rPr lang="da-DK" sz="1800" dirty="0"/>
              <a:t>ved IT understøttelse af ’Overdragelse</a:t>
            </a:r>
          </a:p>
          <a:p>
            <a:pPr lvl="1">
              <a:lnSpc>
                <a:spcPct val="100000"/>
              </a:lnSpc>
            </a:pPr>
            <a:r>
              <a:rPr lang="da-DK" sz="1800" dirty="0" smtClean="0"/>
              <a:t>For </a:t>
            </a:r>
            <a:r>
              <a:rPr lang="da-DK" sz="1800" dirty="0"/>
              <a:t>overordnet og manglende konkrete anvisninger på ’det svære</a:t>
            </a:r>
            <a:r>
              <a:rPr lang="da-DK" sz="1800" dirty="0" smtClean="0"/>
              <a:t>’</a:t>
            </a:r>
          </a:p>
          <a:p>
            <a:pPr marL="180000" lvl="1" indent="0">
              <a:lnSpc>
                <a:spcPct val="100000"/>
              </a:lnSpc>
              <a:buNone/>
            </a:pPr>
            <a:endParaRPr lang="da-DK" sz="1600" b="1" smtClean="0"/>
          </a:p>
          <a:p>
            <a:pPr marL="180000" lvl="1" indent="0">
              <a:lnSpc>
                <a:spcPct val="100000"/>
              </a:lnSpc>
              <a:buNone/>
            </a:pPr>
            <a:endParaRPr lang="da-DK" sz="1600" b="1" dirty="0"/>
          </a:p>
          <a:p>
            <a:pPr>
              <a:lnSpc>
                <a:spcPct val="100000"/>
              </a:lnSpc>
            </a:pPr>
            <a:r>
              <a:rPr lang="da-DK" sz="1800" b="1" dirty="0" smtClean="0"/>
              <a:t>Udtalelse:</a:t>
            </a:r>
          </a:p>
          <a:p>
            <a:pPr marL="180000" lvl="1" indent="0">
              <a:buNone/>
            </a:pPr>
            <a:r>
              <a:rPr lang="da-DK" sz="1800" dirty="0"/>
              <a:t>Arkitekturboardet vurderer at ’Referencearkitektur for selvbetjening V0.6’ med fordel kan fokusere skarpere på selve selvbetjeningsaspektet, også kaldet ’kernen’. Det bør klart fremgå hvad der er specifikt for selvbetjening og hvilke krav dette stiller til funktioner og services i forretningslag og datalag . Det er vigtigt at dette gøres på en måde der afkobler de underliggende systemer og services, således at det giver fleksibilitet for forskellige indkøbsstrategier, f.eks. ved brug af standardsystemer.</a:t>
            </a:r>
          </a:p>
          <a:p>
            <a:pPr marL="0" indent="0">
              <a:buNone/>
            </a:pPr>
            <a:endParaRPr lang="da-DK" sz="1800" dirty="0"/>
          </a:p>
        </p:txBody>
      </p:sp>
    </p:spTree>
    <p:extLst>
      <p:ext uri="{BB962C8B-B14F-4D97-AF65-F5344CB8AC3E}">
        <p14:creationId xmlns:p14="http://schemas.microsoft.com/office/powerpoint/2010/main" val="4244613148"/>
      </p:ext>
    </p:extLst>
  </p:cSld>
  <p:clrMapOvr>
    <a:masterClrMapping/>
  </p:clrMapOvr>
</p:sld>
</file>

<file path=ppt/theme/theme1.xml><?xml version="1.0" encoding="utf-8"?>
<a:theme xmlns:a="http://schemas.openxmlformats.org/drawingml/2006/main" name="Blank">
  <a:themeElements>
    <a:clrScheme name="KL blå">
      <a:dk1>
        <a:sysClr val="windowText" lastClr="000000"/>
      </a:dk1>
      <a:lt1>
        <a:sysClr val="window" lastClr="FFFFFF"/>
      </a:lt1>
      <a:dk2>
        <a:srgbClr val="003B7A"/>
      </a:dk2>
      <a:lt2>
        <a:srgbClr val="E6E6E6"/>
      </a:lt2>
      <a:accent1>
        <a:srgbClr val="003B7A"/>
      </a:accent1>
      <a:accent2>
        <a:srgbClr val="0084C9"/>
      </a:accent2>
      <a:accent3>
        <a:srgbClr val="73BBE1"/>
      </a:accent3>
      <a:accent4>
        <a:srgbClr val="565656"/>
      </a:accent4>
      <a:accent5>
        <a:srgbClr val="9B9B9B"/>
      </a:accent5>
      <a:accent6>
        <a:srgbClr val="8493B6"/>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w="9525">
          <a:solidFill>
            <a:schemeClr val="accent2"/>
          </a:solidFill>
        </a:ln>
      </a:spPr>
      <a:bodyPr rtlCol="0" anchor="ctr"/>
      <a:lstStyle>
        <a:defPPr algn="ctr">
          <a:lnSpc>
            <a:spcPct val="104000"/>
          </a:lnSpc>
          <a:defRPr sz="16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nSpc>
            <a:spcPct val="104000"/>
          </a:lnSpc>
          <a:defRPr sz="1600" dirty="0" err="1" smtClean="0">
            <a:solidFill>
              <a:schemeClr val="accent1"/>
            </a:solidFill>
          </a:defRPr>
        </a:defPPr>
      </a:lstStyle>
    </a:txDef>
  </a:objectDefaults>
  <a:extraClrSchemeLst/>
  <a:extLst>
    <a:ext uri="{05A4C25C-085E-4340-85A3-A5531E510DB2}">
      <thm15:themeFamily xmlns:thm15="http://schemas.microsoft.com/office/thememl/2012/main" name="KL 4-3" id="{1B07B580-9EDD-432D-9779-416A21540967}" vid="{410260B3-D937-4ABA-B8B3-35452AAB9D1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GetOrganized dokument" ma:contentTypeID="0x010100AC085CFC53BC46CEA2EADE194AD9D482005BE844F4F60742429C1EF6C683CDFABF" ma:contentTypeVersion="1" ma:contentTypeDescription="GetOrganized dokument" ma:contentTypeScope="" ma:versionID="11ab41035d06aa42f33ff3e95d0f343a">
  <xsd:schema xmlns:xsd="http://www.w3.org/2001/XMLSchema" xmlns:xs="http://www.w3.org/2001/XMLSchema" xmlns:p="http://schemas.microsoft.com/office/2006/metadata/properties" xmlns:ns1="http://schemas.microsoft.com/sharepoint/v3" xmlns:ns2="4F6EFA19-6C91-4C73-A146-BB21F071D8B6" targetNamespace="http://schemas.microsoft.com/office/2006/metadata/properties" ma:root="true" ma:fieldsID="93c0f42dd6b35771280981f23a0827e0" ns1:_="" ns2:_="">
    <xsd:import namespace="http://schemas.microsoft.com/sharepoint/v3"/>
    <xsd:import namespace="4F6EFA19-6C91-4C73-A146-BB21F071D8B6"/>
    <xsd:element name="properties">
      <xsd:complexType>
        <xsd:sequence>
          <xsd:element name="documentManagement">
            <xsd:complexType>
              <xsd:all>
                <xsd:element ref="ns2:Dokumenttype"/>
                <xsd:element ref="ns2:DocumentDescription" minOccurs="0"/>
                <xsd:element ref="ns2:CCMAgendaDocumentStatus" minOccurs="0"/>
                <xsd:element ref="ns2:CCMAgendaStatus" minOccurs="0"/>
                <xsd:element ref="ns2:CCMMeetingCaseLink" minOccurs="0"/>
                <xsd:element ref="ns2:AgendaStatusIcon" minOccurs="0"/>
                <xsd:element ref="ns1:CaseID" minOccurs="0"/>
                <xsd:element ref="ns1:DocID" minOccurs="0"/>
                <xsd:element ref="ns1:Finalized" minOccurs="0"/>
                <xsd:element ref="ns1:Related" minOccurs="0"/>
                <xsd:element ref="ns1:RegistrationDate" minOccurs="0"/>
                <xsd:element ref="ns1:CaseRecordNumber" minOccurs="0"/>
                <xsd:element ref="ns1:LocalAttachment" minOccurs="0"/>
                <xsd:element ref="ns1:CCMTemplateName" minOccurs="0"/>
                <xsd:element ref="ns1:CCMTemplateVersion" minOccurs="0"/>
                <xsd:element ref="ns1:CCMSystemID" minOccurs="0"/>
                <xsd:element ref="ns1:WasEncrypted" minOccurs="0"/>
                <xsd:element ref="ns1:WasSigned" minOccurs="0"/>
                <xsd:element ref="ns1:MailHasAttachments" minOccurs="0"/>
                <xsd:element ref="ns2:CCMMeetingCaseId" minOccurs="0"/>
                <xsd:element ref="ns2:CCMMeetingCaseInstanceId" minOccurs="0"/>
                <xsd:element ref="ns2:CCMAgendaItemId" minOccurs="0"/>
                <xsd:element ref="ns1:CCMTemplateID" minOccurs="0"/>
                <xsd:element ref="ns1:CCMVisualId" minOccurs="0"/>
                <xsd:element ref="ns1:CCMConversation" minOccurs="0"/>
                <xsd:element ref="ns1:CCMOriginalDoc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seID" ma:index="14" nillable="true" ma:displayName="Sags ID" ma:default="Tildeler" ma:internalName="CaseID" ma:readOnly="true">
      <xsd:simpleType>
        <xsd:restriction base="dms:Text"/>
      </xsd:simpleType>
    </xsd:element>
    <xsd:element name="DocID" ma:index="15" nillable="true" ma:displayName="Dok ID" ma:default="Tildeler" ma:internalName="DocID" ma:readOnly="true">
      <xsd:simpleType>
        <xsd:restriction base="dms:Text"/>
      </xsd:simpleType>
    </xsd:element>
    <xsd:element name="Finalized" ma:index="16" nillable="true" ma:displayName="Endeligt" ma:default="False" ma:internalName="Finalized" ma:readOnly="true">
      <xsd:simpleType>
        <xsd:restriction base="dms:Boolean"/>
      </xsd:simpleType>
    </xsd:element>
    <xsd:element name="Related" ma:index="17" nillable="true" ma:displayName="Vedhæftet dokument" ma:default="False" ma:internalName="Related" ma:readOnly="true">
      <xsd:simpleType>
        <xsd:restriction base="dms:Boolean"/>
      </xsd:simpleType>
    </xsd:element>
    <xsd:element name="RegistrationDate" ma:index="18" nillable="true" ma:displayName="Registrerings dato" ma:format="DateTime" ma:internalName="RegistrationDate" ma:readOnly="true">
      <xsd:simpleType>
        <xsd:restriction base="dms:DateTime"/>
      </xsd:simpleType>
    </xsd:element>
    <xsd:element name="CaseRecordNumber" ma:index="19" nillable="true" ma:displayName="Akt ID" ma:decimals="0" ma:default="0" ma:internalName="CaseRecordNumber" ma:readOnly="true">
      <xsd:simpleType>
        <xsd:restriction base="dms:Number"/>
      </xsd:simpleType>
    </xsd:element>
    <xsd:element name="LocalAttachment" ma:index="20" nillable="true" ma:displayName="Lokalt bilag" ma:default="False" ma:internalName="LocalAttachment" ma:readOnly="true">
      <xsd:simpleType>
        <xsd:restriction base="dms:Boolean"/>
      </xsd:simpleType>
    </xsd:element>
    <xsd:element name="CCMTemplateName" ma:index="21" nillable="true" ma:displayName="Skabelon navn" ma:internalName="CCMTemplateName" ma:readOnly="true">
      <xsd:simpleType>
        <xsd:restriction base="dms:Text"/>
      </xsd:simpleType>
    </xsd:element>
    <xsd:element name="CCMTemplateVersion" ma:index="22" nillable="true" ma:displayName="Skabelon version" ma:internalName="CCMTemplateVersion" ma:readOnly="true">
      <xsd:simpleType>
        <xsd:restriction base="dms:Text"/>
      </xsd:simpleType>
    </xsd:element>
    <xsd:element name="CCMSystemID" ma:index="23" nillable="true" ma:displayName="CCMSystemID" ma:hidden="true" ma:internalName="CCMSystemID" ma:readOnly="true">
      <xsd:simpleType>
        <xsd:restriction base="dms:Text"/>
      </xsd:simpleType>
    </xsd:element>
    <xsd:element name="WasEncrypted" ma:index="24" nillable="true" ma:displayName="Krypteret" ma:default="False" ma:internalName="WasEncrypted" ma:readOnly="true">
      <xsd:simpleType>
        <xsd:restriction base="dms:Boolean"/>
      </xsd:simpleType>
    </xsd:element>
    <xsd:element name="WasSigned" ma:index="25" nillable="true" ma:displayName="Signeret" ma:default="False" ma:internalName="WasSigned" ma:readOnly="true">
      <xsd:simpleType>
        <xsd:restriction base="dms:Boolean"/>
      </xsd:simpleType>
    </xsd:element>
    <xsd:element name="MailHasAttachments" ma:index="26" nillable="true" ma:displayName="E-mail har vedhæftede filer" ma:default="False" ma:internalName="MailHasAttachments" ma:readOnly="true">
      <xsd:simpleType>
        <xsd:restriction base="dms:Boolean"/>
      </xsd:simpleType>
    </xsd:element>
    <xsd:element name="CCMTemplateID" ma:index="31" nillable="true" ma:displayName="CCMTemplateID" ma:decimals="0" ma:default="0" ma:hidden="true" ma:internalName="CCMTemplateID" ma:readOnly="true">
      <xsd:simpleType>
        <xsd:restriction base="dms:Number"/>
      </xsd:simpleType>
    </xsd:element>
    <xsd:element name="CCMVisualId" ma:index="32" nillable="true" ma:displayName="Sags ID" ma:default="Tildeler" ma:internalName="CCMVisualId" ma:readOnly="true">
      <xsd:simpleType>
        <xsd:restriction base="dms:Text"/>
      </xsd:simpleType>
    </xsd:element>
    <xsd:element name="CCMConversation" ma:index="33" nillable="true" ma:displayName="Samtale" ma:internalName="CCMConversation" ma:readOnly="true">
      <xsd:simpleType>
        <xsd:restriction base="dms:Text"/>
      </xsd:simpleType>
    </xsd:element>
    <xsd:element name="CCMOriginalDocID" ma:index="35" nillable="true" ma:displayName="Originalt Dok ID" ma:description="" ma:internalName="CCMOriginalDocID"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F6EFA19-6C91-4C73-A146-BB21F071D8B6" elementFormDefault="qualified">
    <xsd:import namespace="http://schemas.microsoft.com/office/2006/documentManagement/types"/>
    <xsd:import namespace="http://schemas.microsoft.com/office/infopath/2007/PartnerControls"/>
    <xsd:element name="Dokumenttype" ma:index="2" ma:displayName="Dokumenttype" ma:default="Notat" ma:format="Dropdown" ma:internalName="Dokumenttype">
      <xsd:simpleType>
        <xsd:restriction base="dms:Choice">
          <xsd:enumeration value="Administrativ information"/>
          <xsd:enumeration value="Andet dokument"/>
          <xsd:enumeration value="Brev"/>
          <xsd:enumeration value="Centralt modtaget post"/>
          <xsd:enumeration value="Dagsorden"/>
          <xsd:enumeration value="Fremstilling"/>
          <xsd:enumeration value="Høringssvar"/>
          <xsd:enumeration value="Kontrakt"/>
          <xsd:enumeration value="Notat"/>
          <xsd:enumeration value="Overenskomst"/>
          <xsd:enumeration value="Presseberedskab"/>
          <xsd:enumeration value="Pressemeddelelse"/>
          <xsd:enumeration value="Rapport"/>
          <xsd:enumeration value="Referat"/>
          <xsd:enumeration value="Tale"/>
          <xsd:enumeration value="Temadrøftelse"/>
          <xsd:enumeration value="Projektbeskrivelse"/>
          <xsd:enumeration value="Analysenotat"/>
        </xsd:restriction>
      </xsd:simpleType>
    </xsd:element>
    <xsd:element name="DocumentDescription" ma:index="3" nillable="true" ma:displayName="Beskrivelse" ma:internalName="DocumentDescription">
      <xsd:simpleType>
        <xsd:restriction base="dms:Note">
          <xsd:maxLength value="255"/>
        </xsd:restriction>
      </xsd:simpleType>
    </xsd:element>
    <xsd:element name="CCMAgendaDocumentStatus" ma:index="4" nillable="true" ma:displayName="Status  for manchet" ma:format="Dropdown" ma:internalName="CCMAgendaDocumentStatus">
      <xsd:simpleType>
        <xsd:restriction base="dms:Choice">
          <xsd:enumeration value="Udkast"/>
          <xsd:enumeration value="Under udarbejdelse"/>
          <xsd:enumeration value="Endelig"/>
        </xsd:restriction>
      </xsd:simpleType>
    </xsd:element>
    <xsd:element name="CCMAgendaStatus" ma:index="5" nillable="true" ma:displayName="Dagsordenstatus" ma:default="" ma:format="Dropdown" ma:internalName="CCMAgendaStatus">
      <xsd:simpleType>
        <xsd:restriction base="dms:Choice">
          <xsd:enumeration value="Anmeldt"/>
          <xsd:enumeration value="Optaget på dagsorden"/>
          <xsd:enumeration value="Behandlet"/>
          <xsd:enumeration value="Afvist til dagsorden"/>
          <xsd:enumeration value="Fjernet fra dagsorden"/>
        </xsd:restriction>
      </xsd:simpleType>
    </xsd:element>
    <xsd:element name="CCMMeetingCaseLink" ma:index="6" nillable="true" ma:displayName="Mødesag" ma:format="Hyperlink" ma:internalName="CCMMeetingCaseLink">
      <xsd:complexType>
        <xsd:complexContent>
          <xsd:extension base="dms:URL">
            <xsd:sequence>
              <xsd:element name="Url" type="dms:ValidUrl" minOccurs="0" nillable="true"/>
              <xsd:element name="Description" type="xsd:string" nillable="true"/>
            </xsd:sequence>
          </xsd:extension>
        </xsd:complexContent>
      </xsd:complexType>
    </xsd:element>
    <xsd:element name="AgendaStatusIcon" ma:index="7" nillable="true" ma:displayName="." ma:internalName="AgendaStatusIcon" ma:readOnly="false">
      <xsd:simpleType>
        <xsd:restriction base="dms:Unknown"/>
      </xsd:simpleType>
    </xsd:element>
    <xsd:element name="CCMMeetingCaseId" ma:index="27" nillable="true" ma:displayName="CCMMeetingCaseId" ma:hidden="true" ma:internalName="CCMMeetingCaseId">
      <xsd:simpleType>
        <xsd:restriction base="dms:Text">
          <xsd:maxLength value="255"/>
        </xsd:restriction>
      </xsd:simpleType>
    </xsd:element>
    <xsd:element name="CCMMeetingCaseInstanceId" ma:index="28" nillable="true" ma:displayName="CCMMeetingCaseInstanceId" ma:hidden="true" ma:internalName="CCMMeetingCaseInstanceId">
      <xsd:simpleType>
        <xsd:restriction base="dms:Text">
          <xsd:maxLength value="255"/>
        </xsd:restriction>
      </xsd:simpleType>
    </xsd:element>
    <xsd:element name="CCMAgendaItemId" ma:index="29" nillable="true" ma:displayName="CCMAgendaItemId" ma:decimals="0" ma:hidden="true" ma:internalName="CCMAgendaItemId">
      <xsd:simpleType>
        <xsd:restriction base="dms:Number"/>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Indholdstype"/>
        <xsd:element ref="dc:title" minOccurs="0" maxOccurs="1" ma:index="1"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ocalAttachment xmlns="http://schemas.microsoft.com/sharepoint/v3">false</LocalAttachment>
    <CaseRecordNumber xmlns="http://schemas.microsoft.com/sharepoint/v3">0</CaseRecordNumber>
    <CaseID xmlns="http://schemas.microsoft.com/sharepoint/v3">SAG-2017-02389</CaseID>
    <RegistrationDate xmlns="http://schemas.microsoft.com/sharepoint/v3" xsi:nil="true"/>
    <Related xmlns="http://schemas.microsoft.com/sharepoint/v3">false</Related>
    <CCMSystemID xmlns="http://schemas.microsoft.com/sharepoint/v3">ca7dc1c5-fc98-48bd-8345-b1ffede9fa82</CCMSystemID>
    <CCMVisualId xmlns="http://schemas.microsoft.com/sharepoint/v3">SAG-2017-02389</CCMVisualId>
    <Finalized xmlns="http://schemas.microsoft.com/sharepoint/v3">false</Finalized>
    <DocID xmlns="http://schemas.microsoft.com/sharepoint/v3">2411436</DocID>
    <CCMTemplateID xmlns="http://schemas.microsoft.com/sharepoint/v3">0</CCMTemplateID>
    <Dokumenttype xmlns="4F6EFA19-6C91-4C73-A146-BB21F071D8B6">Andet dokument</Dokumenttype>
    <CCMAgendaDocumentStatus xmlns="4F6EFA19-6C91-4C73-A146-BB21F071D8B6">Under udarbejdelse</CCMAgendaDocumentStatus>
    <CCMAgendaStatus xmlns="4F6EFA19-6C91-4C73-A146-BB21F071D8B6" xsi:nil="true"/>
    <AgendaStatusIcon xmlns="4F6EFA19-6C91-4C73-A146-BB21F071D8B6" xsi:nil="true"/>
    <CCMMeetingCaseId xmlns="4F6EFA19-6C91-4C73-A146-BB21F071D8B6" xsi:nil="true"/>
    <DocumentDescription xmlns="4F6EFA19-6C91-4C73-A146-BB21F071D8B6" xsi:nil="true"/>
    <CCMMeetingCaseLink xmlns="4F6EFA19-6C91-4C73-A146-BB21F071D8B6">
      <Url xsi:nil="true"/>
      <Description xsi:nil="true"/>
    </CCMMeetingCaseLink>
    <CCMAgendaItemId xmlns="4F6EFA19-6C91-4C73-A146-BB21F071D8B6" xsi:nil="true"/>
    <CCMMeetingCaseInstanceId xmlns="4F6EFA19-6C91-4C73-A146-BB21F071D8B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3B41C4D-3F3B-4DCE-AD1E-CFA974A604B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F6EFA19-6C91-4C73-A146-BB21F071D8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9CF9BA8-E65B-4242-9792-3B3D92CFF5B4}">
  <ds:schemaRefs>
    <ds:schemaRef ds:uri="http://purl.org/dc/dcmitype/"/>
    <ds:schemaRef ds:uri="http://schemas.microsoft.com/office/infopath/2007/PartnerControls"/>
    <ds:schemaRef ds:uri="http://schemas.microsoft.com/office/2006/documentManagement/types"/>
    <ds:schemaRef ds:uri="4F6EFA19-6C91-4C73-A146-BB21F071D8B6"/>
    <ds:schemaRef ds:uri="http://purl.org/dc/elements/1.1/"/>
    <ds:schemaRef ds:uri="http://purl.org/dc/terms/"/>
    <ds:schemaRef ds:uri="http://schemas.openxmlformats.org/package/2006/metadata/core-properties"/>
    <ds:schemaRef ds:uri="http://schemas.microsoft.com/sharepoint/v3"/>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2A489168-EBB7-4041-9622-95E2A8153CB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356</TotalTime>
  <Words>157</Words>
  <Application>Microsoft Office PowerPoint</Application>
  <PresentationFormat>Widescreen</PresentationFormat>
  <Paragraphs>18</Paragraphs>
  <Slides>2</Slides>
  <Notes>2</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2</vt:i4>
      </vt:variant>
    </vt:vector>
  </HeadingPairs>
  <TitlesOfParts>
    <vt:vector size="7" baseType="lpstr">
      <vt:lpstr>Arial</vt:lpstr>
      <vt:lpstr>Arial Black</vt:lpstr>
      <vt:lpstr>Calibri</vt:lpstr>
      <vt:lpstr>HelveticaNeueLT Std Lt Cn</vt:lpstr>
      <vt:lpstr>Blank</vt:lpstr>
      <vt:lpstr>Afrapportering fra Arkitekturboard  </vt:lpstr>
      <vt:lpstr>Møde i Arkitekturboard den17. august 2017</vt:lpstr>
    </vt:vector>
  </TitlesOfParts>
  <Company>KL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Præsentation vedr. pkt 2 - Afrapportering</dc:title>
  <dc:creator>KL</dc:creator>
  <cp:lastModifiedBy>Thilde Krog</cp:lastModifiedBy>
  <cp:revision>62</cp:revision>
  <dcterms:created xsi:type="dcterms:W3CDTF">2015-09-18T12:44:32Z</dcterms:created>
  <dcterms:modified xsi:type="dcterms:W3CDTF">2018-10-18T06:28:36Z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www.skabelondesign.dk</vt:lpwstr>
  </property>
  <property fmtid="{D5CDD505-2E9C-101B-9397-08002B2CF9AE}" pid="3" name="ContentTypeId">
    <vt:lpwstr>0x010100AC085CFC53BC46CEA2EADE194AD9D482005BE844F4F60742429C1EF6C683CDFABF</vt:lpwstr>
  </property>
  <property fmtid="{D5CDD505-2E9C-101B-9397-08002B2CF9AE}" pid="4" name="CCMIsSharedOnOneDrive">
    <vt:bool>false</vt:bool>
  </property>
  <property fmtid="{D5CDD505-2E9C-101B-9397-08002B2CF9AE}" pid="5" name="CCMOneDriveID">
    <vt:lpwstr/>
  </property>
  <property fmtid="{D5CDD505-2E9C-101B-9397-08002B2CF9AE}" pid="6" name="CCMOneDriveOwnerID">
    <vt:lpwstr/>
  </property>
  <property fmtid="{D5CDD505-2E9C-101B-9397-08002B2CF9AE}" pid="7" name="CCMOneDriveItemID">
    <vt:lpwstr/>
  </property>
  <property fmtid="{D5CDD505-2E9C-101B-9397-08002B2CF9AE}" pid="8" name="CCMSystem">
    <vt:lpwstr> </vt:lpwstr>
  </property>
  <property fmtid="{D5CDD505-2E9C-101B-9397-08002B2CF9AE}" pid="9" name="CCMEventContext">
    <vt:lpwstr>d1eac275-2db1-4332-85d1-677f2793d37e</vt:lpwstr>
  </property>
</Properties>
</file>