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heme/theme2.xml" ContentType="application/vnd.openxmlformats-officedocument.theme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85" r:id="rId2"/>
    <p:sldMasterId id="2147483704" r:id="rId3"/>
  </p:sldMasterIdLst>
  <p:notesMasterIdLst>
    <p:notesMasterId r:id="rId14"/>
  </p:notesMasterIdLst>
  <p:handoutMasterIdLst>
    <p:handoutMasterId r:id="rId15"/>
  </p:handoutMasterIdLst>
  <p:sldIdLst>
    <p:sldId id="291" r:id="rId4"/>
    <p:sldId id="292" r:id="rId5"/>
    <p:sldId id="293" r:id="rId6"/>
    <p:sldId id="294" r:id="rId7"/>
    <p:sldId id="256" r:id="rId8"/>
    <p:sldId id="286" r:id="rId9"/>
    <p:sldId id="287" r:id="rId10"/>
    <p:sldId id="288" r:id="rId11"/>
    <p:sldId id="289" r:id="rId12"/>
    <p:sldId id="290" r:id="rId13"/>
  </p:sldIdLst>
  <p:sldSz cx="24384000" cy="13716000"/>
  <p:notesSz cx="6805613" cy="99441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828800" rtl="0" fontAlgn="auto" latinLnBrk="0" hangingPunct="0">
      <a:lnSpc>
        <a:spcPct val="108000"/>
      </a:lnSpc>
      <a:spcBef>
        <a:spcPts val="2200"/>
      </a:spcBef>
      <a:spcAft>
        <a:spcPts val="0"/>
      </a:spcAft>
      <a:buClrTx/>
      <a:buSzTx/>
      <a:buFontTx/>
      <a:buNone/>
      <a:tabLst/>
      <a:defRPr kumimoji="0" sz="3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1pPr>
    <a:lvl2pPr marL="0" marR="0" indent="457200" algn="l" defTabSz="1828800" rtl="0" fontAlgn="auto" latinLnBrk="0" hangingPunct="0">
      <a:lnSpc>
        <a:spcPct val="108000"/>
      </a:lnSpc>
      <a:spcBef>
        <a:spcPts val="2200"/>
      </a:spcBef>
      <a:spcAft>
        <a:spcPts val="0"/>
      </a:spcAft>
      <a:buClrTx/>
      <a:buSzTx/>
      <a:buFontTx/>
      <a:buNone/>
      <a:tabLst/>
      <a:defRPr kumimoji="0" sz="3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2pPr>
    <a:lvl3pPr marL="0" marR="0" indent="914400" algn="l" defTabSz="1828800" rtl="0" fontAlgn="auto" latinLnBrk="0" hangingPunct="0">
      <a:lnSpc>
        <a:spcPct val="108000"/>
      </a:lnSpc>
      <a:spcBef>
        <a:spcPts val="2200"/>
      </a:spcBef>
      <a:spcAft>
        <a:spcPts val="0"/>
      </a:spcAft>
      <a:buClrTx/>
      <a:buSzTx/>
      <a:buFontTx/>
      <a:buNone/>
      <a:tabLst/>
      <a:defRPr kumimoji="0" sz="3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3pPr>
    <a:lvl4pPr marL="0" marR="0" indent="1371600" algn="l" defTabSz="1828800" rtl="0" fontAlgn="auto" latinLnBrk="0" hangingPunct="0">
      <a:lnSpc>
        <a:spcPct val="108000"/>
      </a:lnSpc>
      <a:spcBef>
        <a:spcPts val="2200"/>
      </a:spcBef>
      <a:spcAft>
        <a:spcPts val="0"/>
      </a:spcAft>
      <a:buClrTx/>
      <a:buSzTx/>
      <a:buFontTx/>
      <a:buNone/>
      <a:tabLst/>
      <a:defRPr kumimoji="0" sz="3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4pPr>
    <a:lvl5pPr marL="0" marR="0" indent="1828800" algn="l" defTabSz="1828800" rtl="0" fontAlgn="auto" latinLnBrk="0" hangingPunct="0">
      <a:lnSpc>
        <a:spcPct val="108000"/>
      </a:lnSpc>
      <a:spcBef>
        <a:spcPts val="2200"/>
      </a:spcBef>
      <a:spcAft>
        <a:spcPts val="0"/>
      </a:spcAft>
      <a:buClrTx/>
      <a:buSzTx/>
      <a:buFontTx/>
      <a:buNone/>
      <a:tabLst/>
      <a:defRPr kumimoji="0" sz="3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5pPr>
    <a:lvl6pPr marL="0" marR="0" indent="2286000" algn="l" defTabSz="1828800" rtl="0" fontAlgn="auto" latinLnBrk="0" hangingPunct="0">
      <a:lnSpc>
        <a:spcPct val="108000"/>
      </a:lnSpc>
      <a:spcBef>
        <a:spcPts val="2200"/>
      </a:spcBef>
      <a:spcAft>
        <a:spcPts val="0"/>
      </a:spcAft>
      <a:buClrTx/>
      <a:buSzTx/>
      <a:buFontTx/>
      <a:buNone/>
      <a:tabLst/>
      <a:defRPr kumimoji="0" sz="3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6pPr>
    <a:lvl7pPr marL="0" marR="0" indent="2743200" algn="l" defTabSz="1828800" rtl="0" fontAlgn="auto" latinLnBrk="0" hangingPunct="0">
      <a:lnSpc>
        <a:spcPct val="108000"/>
      </a:lnSpc>
      <a:spcBef>
        <a:spcPts val="2200"/>
      </a:spcBef>
      <a:spcAft>
        <a:spcPts val="0"/>
      </a:spcAft>
      <a:buClrTx/>
      <a:buSzTx/>
      <a:buFontTx/>
      <a:buNone/>
      <a:tabLst/>
      <a:defRPr kumimoji="0" sz="3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7pPr>
    <a:lvl8pPr marL="0" marR="0" indent="3200400" algn="l" defTabSz="1828800" rtl="0" fontAlgn="auto" latinLnBrk="0" hangingPunct="0">
      <a:lnSpc>
        <a:spcPct val="108000"/>
      </a:lnSpc>
      <a:spcBef>
        <a:spcPts val="2200"/>
      </a:spcBef>
      <a:spcAft>
        <a:spcPts val="0"/>
      </a:spcAft>
      <a:buClrTx/>
      <a:buSzTx/>
      <a:buFontTx/>
      <a:buNone/>
      <a:tabLst/>
      <a:defRPr kumimoji="0" sz="3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8pPr>
    <a:lvl9pPr marL="0" marR="0" indent="3657600" algn="l" defTabSz="1828800" rtl="0" fontAlgn="auto" latinLnBrk="0" hangingPunct="0">
      <a:lnSpc>
        <a:spcPct val="108000"/>
      </a:lnSpc>
      <a:spcBef>
        <a:spcPts val="2200"/>
      </a:spcBef>
      <a:spcAft>
        <a:spcPts val="0"/>
      </a:spcAft>
      <a:buClrTx/>
      <a:buSzTx/>
      <a:buFontTx/>
      <a:buNone/>
      <a:tabLst/>
      <a:defRPr kumimoji="0" sz="3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B2B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25400" cap="flat">
              <a:solidFill>
                <a:schemeClr val="accent2"/>
              </a:solidFill>
              <a:prstDash val="solid"/>
              <a:round/>
            </a:ln>
          </a:top>
          <a:bottom>
            <a:ln w="25400" cap="flat">
              <a:solidFill>
                <a:schemeClr val="accent2"/>
              </a:solidFill>
              <a:prstDash val="solid"/>
              <a:round/>
            </a:ln>
          </a:bottom>
          <a:insideH>
            <a:ln w="25400" cap="flat">
              <a:solidFill>
                <a:schemeClr val="accent2"/>
              </a:solidFill>
              <a:prstDash val="solid"/>
              <a:round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rgbClr val="E9EEF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chemeClr val="accent2"/>
              </a:solidFill>
              <a:prstDash val="solid"/>
              <a:round/>
            </a:ln>
          </a:left>
          <a:right>
            <a:ln w="25400" cap="flat">
              <a:noFill/>
              <a:miter lim="400000"/>
            </a:ln>
          </a:right>
          <a:top>
            <a:ln w="25400" cap="flat">
              <a:solidFill>
                <a:schemeClr val="accent2"/>
              </a:solidFill>
              <a:prstDash val="solid"/>
              <a:round/>
            </a:ln>
          </a:top>
          <a:bottom>
            <a:ln w="25400" cap="flat">
              <a:solidFill>
                <a:schemeClr val="accent2"/>
              </a:solidFill>
              <a:prstDash val="solid"/>
              <a:round/>
            </a:ln>
          </a:bottom>
          <a:insideH>
            <a:ln w="25400" cap="flat">
              <a:solidFill>
                <a:schemeClr val="accent2"/>
              </a:solidFill>
              <a:prstDash val="solid"/>
              <a:round/>
            </a:ln>
          </a:insideH>
          <a:insideV>
            <a:ln w="25400" cap="flat">
              <a:solidFill>
                <a:schemeClr val="accent2"/>
              </a:solidFill>
              <a:prstDash val="solid"/>
              <a:round/>
            </a:ln>
          </a:insideV>
        </a:tcBdr>
        <a:fill>
          <a:solidFill>
            <a:srgbClr val="E9EEF6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101600" cap="flat">
              <a:solidFill>
                <a:schemeClr val="accent2"/>
              </a:solidFill>
              <a:prstDash val="solid"/>
              <a:round/>
            </a:ln>
          </a:top>
          <a:bottom>
            <a:ln w="25400" cap="flat">
              <a:solidFill>
                <a:schemeClr val="accent2"/>
              </a:solidFill>
              <a:prstDash val="solid"/>
              <a:round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25400" cap="flat">
              <a:solidFill>
                <a:schemeClr val="accent2"/>
              </a:solidFill>
              <a:prstDash val="solid"/>
              <a:round/>
            </a:ln>
          </a:top>
          <a:bottom>
            <a:ln w="25400" cap="flat">
              <a:solidFill>
                <a:schemeClr val="accent2"/>
              </a:solidFill>
              <a:prstDash val="solid"/>
              <a:round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chemeClr val="accent2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solidFill>
                <a:srgbClr val="000000"/>
              </a:solidFill>
              <a:prstDash val="solid"/>
              <a:round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000000"/>
              </a:solidFill>
              <a:prstDash val="solid"/>
              <a:round/>
            </a:ln>
          </a:left>
          <a:right>
            <a:ln w="254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solidFill>
                <a:srgbClr val="000000"/>
              </a:solidFill>
              <a:prstDash val="solid"/>
              <a:round/>
            </a:ln>
          </a:insideH>
          <a:insideV>
            <a:ln w="254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E6E6E6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1016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rgbClr val="000000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E2EE"/>
          </a:solidFill>
        </a:fill>
      </a:tcStyle>
    </a:wholeTbl>
    <a:band2H>
      <a:tcTxStyle/>
      <a:tcStyle>
        <a:tcBdr/>
        <a:fill>
          <a:solidFill>
            <a:srgbClr val="E6F1F7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762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762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CFE6"/>
          </a:solidFill>
        </a:fill>
      </a:tcStyle>
    </a:wholeTbl>
    <a:band2H>
      <a:tcTxStyle/>
      <a:tcStyle>
        <a:tcBdr/>
        <a:fill>
          <a:solidFill>
            <a:srgbClr val="EBE8F3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762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762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3D2CA"/>
          </a:solidFill>
        </a:fill>
      </a:tcStyle>
    </a:wholeTbl>
    <a:band2H>
      <a:tcTxStyle/>
      <a:tcStyle>
        <a:tcBdr/>
        <a:fill>
          <a:solidFill>
            <a:srgbClr val="F2EA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76200" cap="flat">
              <a:solidFill>
                <a:srgbClr val="FFFFFF"/>
              </a:solidFill>
              <a:prstDash val="solid"/>
              <a:round/>
            </a:ln>
          </a:top>
          <a:bottom>
            <a:ln w="254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round/>
            </a:ln>
          </a:left>
          <a:right>
            <a:ln w="25400" cap="flat">
              <a:solidFill>
                <a:srgbClr val="FFFFFF"/>
              </a:solidFill>
              <a:prstDash val="solid"/>
              <a:round/>
            </a:ln>
          </a:right>
          <a:top>
            <a:ln w="25400" cap="flat">
              <a:solidFill>
                <a:srgbClr val="FFFFFF"/>
              </a:solidFill>
              <a:prstDash val="solid"/>
              <a:round/>
            </a:ln>
          </a:top>
          <a:bottom>
            <a:ln w="76200" cap="flat">
              <a:solidFill>
                <a:srgbClr val="FFFFFF"/>
              </a:solidFill>
              <a:prstDash val="solid"/>
              <a:round/>
            </a:ln>
          </a:bottom>
          <a:insideH>
            <a:ln w="25400" cap="flat">
              <a:solidFill>
                <a:srgbClr val="FFFFFF"/>
              </a:solidFill>
              <a:prstDash val="solid"/>
              <a:round/>
            </a:ln>
          </a:insideH>
          <a:insideV>
            <a:ln w="254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25400" cap="flat">
              <a:noFill/>
              <a:miter lim="400000"/>
            </a:ln>
          </a:top>
          <a:bottom>
            <a:ln w="25400" cap="flat">
              <a:noFill/>
              <a:miter lim="400000"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25400" cap="flat">
              <a:noFill/>
              <a:miter lim="400000"/>
            </a:ln>
          </a:top>
          <a:bottom>
            <a:ln w="25400" cap="flat">
              <a:noFill/>
              <a:miter lim="400000"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101600" cap="flat">
              <a:solidFill>
                <a:srgbClr val="000000"/>
              </a:solidFill>
              <a:prstDash val="solid"/>
              <a:round/>
            </a:ln>
          </a:top>
          <a:bottom>
            <a:ln w="508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25400" cap="flat">
              <a:noFill/>
              <a:miter lim="400000"/>
            </a:ln>
          </a:left>
          <a:right>
            <a:ln w="254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50800" cap="flat">
              <a:solidFill>
                <a:srgbClr val="000000"/>
              </a:solidFill>
              <a:prstDash val="solid"/>
              <a:round/>
            </a:ln>
          </a:bottom>
          <a:insideH>
            <a:ln w="25400" cap="flat">
              <a:noFill/>
              <a:miter lim="400000"/>
            </a:ln>
          </a:insideH>
          <a:insideV>
            <a:ln w="254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76" autoAdjust="0"/>
    <p:restoredTop sz="94660"/>
  </p:normalViewPr>
  <p:slideViewPr>
    <p:cSldViewPr snapToGrid="0">
      <p:cViewPr>
        <p:scale>
          <a:sx n="52" d="100"/>
          <a:sy n="52" d="100"/>
        </p:scale>
        <p:origin x="522" y="12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0D85E7-AB1E-403C-A649-E58D0A4CA2F1}" type="datetimeFigureOut">
              <a:rPr lang="da-DK" smtClean="0"/>
              <a:t>18-10-2018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9445625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54450" y="9445625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BC4092-2379-4D04-A4ED-D8A5A610DEF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74626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Shape 600"/>
          <p:cNvSpPr>
            <a:spLocks noGrp="1" noRot="1" noChangeAspect="1"/>
          </p:cNvSpPr>
          <p:nvPr>
            <p:ph type="sldImg"/>
          </p:nvPr>
        </p:nvSpPr>
        <p:spPr>
          <a:xfrm>
            <a:off x="88900" y="746125"/>
            <a:ext cx="6629400" cy="3729038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01" name="Shape 601"/>
          <p:cNvSpPr>
            <a:spLocks noGrp="1"/>
          </p:cNvSpPr>
          <p:nvPr>
            <p:ph type="body" sz="quarter" idx="1"/>
          </p:nvPr>
        </p:nvSpPr>
        <p:spPr>
          <a:xfrm>
            <a:off x="907415" y="4723448"/>
            <a:ext cx="4990783" cy="4474845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00898296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1828800" latinLnBrk="0">
      <a:spcBef>
        <a:spcPts val="800"/>
      </a:spcBef>
      <a:defRPr sz="2400">
        <a:latin typeface="+mn-lt"/>
        <a:ea typeface="+mn-ea"/>
        <a:cs typeface="+mn-cs"/>
        <a:sym typeface="Arial"/>
      </a:defRPr>
    </a:lvl1pPr>
    <a:lvl2pPr indent="228600" defTabSz="1828800" latinLnBrk="0">
      <a:spcBef>
        <a:spcPts val="800"/>
      </a:spcBef>
      <a:defRPr sz="2400">
        <a:latin typeface="+mn-lt"/>
        <a:ea typeface="+mn-ea"/>
        <a:cs typeface="+mn-cs"/>
        <a:sym typeface="Arial"/>
      </a:defRPr>
    </a:lvl2pPr>
    <a:lvl3pPr indent="457200" defTabSz="1828800" latinLnBrk="0">
      <a:spcBef>
        <a:spcPts val="800"/>
      </a:spcBef>
      <a:defRPr sz="2400">
        <a:latin typeface="+mn-lt"/>
        <a:ea typeface="+mn-ea"/>
        <a:cs typeface="+mn-cs"/>
        <a:sym typeface="Arial"/>
      </a:defRPr>
    </a:lvl3pPr>
    <a:lvl4pPr indent="685800" defTabSz="1828800" latinLnBrk="0">
      <a:spcBef>
        <a:spcPts val="800"/>
      </a:spcBef>
      <a:defRPr sz="2400">
        <a:latin typeface="+mn-lt"/>
        <a:ea typeface="+mn-ea"/>
        <a:cs typeface="+mn-cs"/>
        <a:sym typeface="Arial"/>
      </a:defRPr>
    </a:lvl4pPr>
    <a:lvl5pPr indent="914400" defTabSz="1828800" latinLnBrk="0">
      <a:spcBef>
        <a:spcPts val="800"/>
      </a:spcBef>
      <a:defRPr sz="2400">
        <a:latin typeface="+mn-lt"/>
        <a:ea typeface="+mn-ea"/>
        <a:cs typeface="+mn-cs"/>
        <a:sym typeface="Arial"/>
      </a:defRPr>
    </a:lvl5pPr>
    <a:lvl6pPr indent="1143000" defTabSz="1828800" latinLnBrk="0">
      <a:spcBef>
        <a:spcPts val="800"/>
      </a:spcBef>
      <a:defRPr sz="2400">
        <a:latin typeface="+mn-lt"/>
        <a:ea typeface="+mn-ea"/>
        <a:cs typeface="+mn-cs"/>
        <a:sym typeface="Arial"/>
      </a:defRPr>
    </a:lvl6pPr>
    <a:lvl7pPr indent="1371600" defTabSz="1828800" latinLnBrk="0">
      <a:spcBef>
        <a:spcPts val="800"/>
      </a:spcBef>
      <a:defRPr sz="2400">
        <a:latin typeface="+mn-lt"/>
        <a:ea typeface="+mn-ea"/>
        <a:cs typeface="+mn-cs"/>
        <a:sym typeface="Arial"/>
      </a:defRPr>
    </a:lvl7pPr>
    <a:lvl8pPr indent="1600200" defTabSz="1828800" latinLnBrk="0">
      <a:spcBef>
        <a:spcPts val="800"/>
      </a:spcBef>
      <a:defRPr sz="2400">
        <a:latin typeface="+mn-lt"/>
        <a:ea typeface="+mn-ea"/>
        <a:cs typeface="+mn-cs"/>
        <a:sym typeface="Arial"/>
      </a:defRPr>
    </a:lvl8pPr>
    <a:lvl9pPr indent="1828800" defTabSz="1828800" latinLnBrk="0">
      <a:spcBef>
        <a:spcPts val="800"/>
      </a:spcBef>
      <a:defRPr sz="2400">
        <a:latin typeface="+mn-lt"/>
        <a:ea typeface="+mn-ea"/>
        <a:cs typeface="+mn-cs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54450" y="9445625"/>
            <a:ext cx="2949575" cy="496888"/>
          </a:xfrm>
          <a:prstGeom prst="rect">
            <a:avLst/>
          </a:prstGeom>
          <a:ln/>
        </p:spPr>
        <p:txBody>
          <a:bodyPr/>
          <a:lstStyle/>
          <a:p>
            <a:fld id="{9819D471-EBB2-45BC-BCF0-03BD88EB7F45}" type="slidenum">
              <a:rPr lang="da-DK">
                <a:solidFill>
                  <a:prstClr val="black"/>
                </a:solidFill>
              </a:rPr>
              <a:pPr/>
              <a:t>1</a:t>
            </a:fld>
            <a:endParaRPr lang="da-DK">
              <a:solidFill>
                <a:prstClr val="black"/>
              </a:solidFill>
            </a:endParaRPr>
          </a:p>
        </p:txBody>
      </p:sp>
      <p:sp>
        <p:nvSpPr>
          <p:cNvPr id="600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6125"/>
            <a:ext cx="6627813" cy="3729038"/>
          </a:xfrm>
          <a:ln/>
        </p:spPr>
      </p:sp>
      <p:sp>
        <p:nvSpPr>
          <p:cNvPr id="600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113304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8.gif"/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0.emf"/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8.gif"/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gif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0.emf"/><Relationship Id="rId4" Type="http://schemas.openxmlformats.org/officeDocument/2006/relationships/image" Target="../media/image7.png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gif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0.emf"/><Relationship Id="rId4" Type="http://schemas.openxmlformats.org/officeDocument/2006/relationships/image" Target="../media/image7.png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7.png"/></Relationships>
</file>

<file path=ppt/slideLayouts/_rels/slideLayout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7.png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7.png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8.gi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8.gif"/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8.gif"/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gif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10.emf"/><Relationship Id="rId4" Type="http://schemas.openxmlformats.org/officeDocument/2006/relationships/image" Target="../media/image7.png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gif"/><Relationship Id="rId1" Type="http://schemas.openxmlformats.org/officeDocument/2006/relationships/slideMaster" Target="../slideMasters/slideMaster3.xml"/><Relationship Id="rId5" Type="http://schemas.openxmlformats.org/officeDocument/2006/relationships/image" Target="../media/image10.emf"/><Relationship Id="rId4" Type="http://schemas.openxmlformats.org/officeDocument/2006/relationships/image" Target="../media/image7.png"/></Relationships>
</file>

<file path=ppt/slideLayouts/_rels/slideLayout6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gi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eldia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/>
          <p:cNvSpPr>
            <a:spLocks noGrp="1"/>
          </p:cNvSpPr>
          <p:nvPr>
            <p:ph type="pic" idx="13"/>
          </p:nvPr>
        </p:nvSpPr>
        <p:spPr>
          <a:xfrm>
            <a:off x="-4796" y="-2164629"/>
            <a:ext cx="24393591" cy="1804525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" name="Brødtekst, niveau et…"/>
          <p:cNvSpPr>
            <a:spLocks noGrp="1"/>
          </p:cNvSpPr>
          <p:nvPr>
            <p:ph type="body" sz="half" idx="1"/>
          </p:nvPr>
        </p:nvSpPr>
        <p:spPr>
          <a:xfrm>
            <a:off x="3984000" y="359999"/>
            <a:ext cx="10944001" cy="6120002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anchor="b"/>
          <a:lstStyle>
            <a:lvl1pPr>
              <a:spcBef>
                <a:spcPts val="1400"/>
              </a:spcBef>
              <a:defRPr sz="2200" b="0">
                <a:solidFill>
                  <a:srgbClr val="FFFFFF"/>
                </a:solidFill>
              </a:defRPr>
            </a:lvl1pPr>
            <a:lvl2pPr>
              <a:spcBef>
                <a:spcPts val="1400"/>
              </a:spcBef>
              <a:defRPr sz="2200" b="0">
                <a:solidFill>
                  <a:srgbClr val="FFFFFF"/>
                </a:solidFill>
              </a:defRPr>
            </a:lvl2pPr>
            <a:lvl3pPr marL="350371" indent="-347196">
              <a:spcBef>
                <a:spcPts val="1400"/>
              </a:spcBef>
              <a:defRPr sz="2200" b="0">
                <a:solidFill>
                  <a:srgbClr val="FFFFFF"/>
                </a:solidFill>
              </a:defRPr>
            </a:lvl3pPr>
            <a:lvl4pPr marL="766656" indent="-493606">
              <a:spcBef>
                <a:spcPts val="1400"/>
              </a:spcBef>
              <a:defRPr sz="2200" b="0">
                <a:solidFill>
                  <a:srgbClr val="FFFFFF"/>
                </a:solidFill>
              </a:defRPr>
            </a:lvl4pPr>
            <a:lvl5pPr marL="1119920" indent="-502383">
              <a:spcBef>
                <a:spcPts val="1400"/>
              </a:spcBef>
              <a:defRPr sz="2200" b="0">
                <a:solidFill>
                  <a:srgbClr val="FFFFFF"/>
                </a:solidFill>
              </a:defRPr>
            </a:lvl5pPr>
          </a:lstStyle>
          <a:p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4487999" y="783623"/>
            <a:ext cx="4125602" cy="813602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algn="ctr">
              <a:spcBef>
                <a:spcPts val="100"/>
              </a:spcBef>
              <a:defRPr sz="200" b="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5" name="Titeltekst"/>
          <p:cNvSpPr>
            <a:spLocks noGrp="1"/>
          </p:cNvSpPr>
          <p:nvPr>
            <p:ph type="title"/>
          </p:nvPr>
        </p:nvSpPr>
        <p:spPr>
          <a:xfrm>
            <a:off x="4451347" y="2534398"/>
            <a:ext cx="10123201" cy="1998373"/>
          </a:xfrm>
          <a:prstGeom prst="rect">
            <a:avLst/>
          </a:prstGeom>
        </p:spPr>
        <p:txBody>
          <a:bodyPr anchor="b"/>
          <a:lstStyle>
            <a:lvl1pPr>
              <a:lnSpc>
                <a:spcPct val="90000"/>
              </a:lnSpc>
              <a:defRPr sz="6400" cap="none">
                <a:solidFill>
                  <a:srgbClr val="FFFFFF"/>
                </a:solidFill>
              </a:defRPr>
            </a:lvl1pPr>
          </a:lstStyle>
          <a:p>
            <a:r>
              <a:t>Titeltekst</a:t>
            </a:r>
          </a:p>
        </p:txBody>
      </p:sp>
      <p:sp>
        <p:nvSpPr>
          <p:cNvPr id="16" name="Lysbillednummer"/>
          <p:cNvSpPr>
            <a:spLocks noGrp="1"/>
          </p:cNvSpPr>
          <p:nvPr>
            <p:ph type="sldNum" sz="quarter" idx="2"/>
          </p:nvPr>
        </p:nvSpPr>
        <p:spPr>
          <a:xfrm>
            <a:off x="16154400" y="12712700"/>
            <a:ext cx="4267200" cy="736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Light Pictur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Rectangle 51"/>
          <p:cNvSpPr/>
          <p:nvPr/>
        </p:nvSpPr>
        <p:spPr>
          <a:xfrm>
            <a:off x="3406775" y="361950"/>
            <a:ext cx="17576801" cy="12992100"/>
          </a:xfrm>
          <a:prstGeom prst="rect">
            <a:avLst/>
          </a:prstGeom>
          <a:solidFill>
            <a:srgbClr val="F9F8E0"/>
          </a:solidFill>
          <a:ln w="12700">
            <a:miter lim="400000"/>
          </a:ln>
        </p:spPr>
        <p:txBody>
          <a:bodyPr lIns="93599" tIns="93599" rIns="93599" bIns="93599" anchor="ctr"/>
          <a:lstStyle/>
          <a:p>
            <a:endParaRPr/>
          </a:p>
        </p:txBody>
      </p:sp>
      <p:pic>
        <p:nvPicPr>
          <p:cNvPr id="162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798535" y="12105730"/>
            <a:ext cx="4140571" cy="813601"/>
          </a:xfrm>
          <a:prstGeom prst="rect">
            <a:avLst/>
          </a:prstGeom>
          <a:ln w="12700">
            <a:miter lim="400000"/>
          </a:ln>
        </p:spPr>
      </p:pic>
      <p:sp>
        <p:nvSpPr>
          <p:cNvPr id="163" name="TextBox 17"/>
          <p:cNvSpPr/>
          <p:nvPr/>
        </p:nvSpPr>
        <p:spPr>
          <a:xfrm>
            <a:off x="-1692277" y="12025734"/>
            <a:ext cx="4562477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Indsæt tekst i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1. </a:t>
            </a:r>
            <a:r>
              <a:rPr b="0"/>
              <a:t>Vælg </a:t>
            </a:r>
            <a:r>
              <a:t>Indsæt</a:t>
            </a:r>
            <a:r>
              <a:rPr b="0"/>
              <a:t>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2. </a:t>
            </a:r>
            <a:r>
              <a:rPr b="0"/>
              <a:t>Vælg </a:t>
            </a:r>
            <a:r>
              <a:t>Sidehoved og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3. </a:t>
            </a:r>
            <a:r>
              <a:rPr b="0"/>
              <a:t>Skriv titel på præsentation ind i tekstfeltet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4. </a:t>
            </a:r>
            <a:r>
              <a:rPr b="0"/>
              <a:t>Tryk </a:t>
            </a:r>
            <a:r>
              <a:t>Anvend på alle</a:t>
            </a:r>
          </a:p>
        </p:txBody>
      </p:sp>
      <p:sp>
        <p:nvSpPr>
          <p:cNvPr id="164" name="Rectangle 9"/>
          <p:cNvSpPr/>
          <p:nvPr/>
        </p:nvSpPr>
        <p:spPr>
          <a:xfrm>
            <a:off x="3048000" y="0"/>
            <a:ext cx="18288000" cy="13716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93599" tIns="93599" rIns="93599" bIns="93599"/>
          <a:lstStyle/>
          <a:p>
            <a:endParaRPr/>
          </a:p>
        </p:txBody>
      </p:sp>
      <p:sp>
        <p:nvSpPr>
          <p:cNvPr id="165" name="Picture Placeholder 6"/>
          <p:cNvSpPr>
            <a:spLocks noGrp="1"/>
          </p:cNvSpPr>
          <p:nvPr>
            <p:ph type="pic" idx="13"/>
          </p:nvPr>
        </p:nvSpPr>
        <p:spPr>
          <a:xfrm>
            <a:off x="3406775" y="361947"/>
            <a:ext cx="17576801" cy="1298900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66" name="Lysbillednummer"/>
          <p:cNvSpPr>
            <a:spLocks noGrp="1"/>
          </p:cNvSpPr>
          <p:nvPr>
            <p:ph type="sldNum" sz="quarter" idx="2"/>
          </p:nvPr>
        </p:nvSpPr>
        <p:spPr>
          <a:xfrm>
            <a:off x="4453336" y="12647754"/>
            <a:ext cx="559541" cy="321060"/>
          </a:xfrm>
          <a:prstGeom prst="rect">
            <a:avLst/>
          </a:prstGeom>
          <a:blipFill>
            <a:blip r:embed="rId3"/>
          </a:blipFill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  <p:sp>
        <p:nvSpPr>
          <p:cNvPr id="167" name="Titeltekst"/>
          <p:cNvSpPr>
            <a:spLocks noGrp="1"/>
          </p:cNvSpPr>
          <p:nvPr>
            <p:ph type="title"/>
          </p:nvPr>
        </p:nvSpPr>
        <p:spPr>
          <a:xfrm>
            <a:off x="4451350" y="1076325"/>
            <a:ext cx="15478127" cy="1841501"/>
          </a:xfrm>
          <a:prstGeom prst="rect">
            <a:avLst/>
          </a:prstGeom>
        </p:spPr>
        <p:txBody>
          <a:bodyPr/>
          <a:lstStyle/>
          <a:p>
            <a:r>
              <a:t>Titeltekst</a:t>
            </a:r>
          </a:p>
        </p:txBody>
      </p:sp>
      <p:sp>
        <p:nvSpPr>
          <p:cNvPr id="168" name="TextBox 17"/>
          <p:cNvSpPr/>
          <p:nvPr/>
        </p:nvSpPr>
        <p:spPr>
          <a:xfrm>
            <a:off x="-535140" y="1076325"/>
            <a:ext cx="3367239" cy="546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spcBef>
                <a:spcPts val="1100"/>
              </a:spcBef>
              <a:defRPr sz="1800" b="1">
                <a:solidFill>
                  <a:srgbClr val="595959"/>
                </a:solidFill>
              </a:defRPr>
            </a:pPr>
            <a:r>
              <a:t>Fjern tekst boks</a:t>
            </a:r>
            <a:br/>
            <a:r>
              <a:rPr b="0"/>
              <a:t>hvis ingen tekst</a:t>
            </a:r>
          </a:p>
        </p:txBody>
      </p:sp>
      <p:sp>
        <p:nvSpPr>
          <p:cNvPr id="169" name="Brødtekst, niveau et…"/>
          <p:cNvSpPr>
            <a:spLocks noGrp="1"/>
          </p:cNvSpPr>
          <p:nvPr>
            <p:ph type="body" sz="quarter" idx="1"/>
          </p:nvPr>
        </p:nvSpPr>
        <p:spPr>
          <a:xfrm>
            <a:off x="15804963" y="12103199"/>
            <a:ext cx="4125602" cy="813602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  <p:txBody>
          <a:bodyPr/>
          <a:lstStyle>
            <a:lvl1pPr algn="ctr">
              <a:spcBef>
                <a:spcPts val="100"/>
              </a:spcBef>
              <a:defRPr sz="200" b="0">
                <a:solidFill>
                  <a:srgbClr val="FFFFFF"/>
                </a:solidFill>
              </a:defRPr>
            </a:lvl1pPr>
            <a:lvl2pPr algn="ctr">
              <a:spcBef>
                <a:spcPts val="100"/>
              </a:spcBef>
              <a:defRPr sz="200" b="0">
                <a:solidFill>
                  <a:srgbClr val="FFFFFF"/>
                </a:solidFill>
              </a:defRPr>
            </a:lvl2pPr>
            <a:lvl3pPr marL="47889" indent="-44714" algn="ctr">
              <a:spcBef>
                <a:spcPts val="100"/>
              </a:spcBef>
              <a:defRPr sz="200" b="0">
                <a:solidFill>
                  <a:srgbClr val="FFFFFF"/>
                </a:solidFill>
              </a:defRPr>
            </a:lvl3pPr>
            <a:lvl4pPr marL="334240" indent="-61190" algn="ctr">
              <a:spcBef>
                <a:spcPts val="100"/>
              </a:spcBef>
              <a:defRPr sz="200" b="0">
                <a:solidFill>
                  <a:srgbClr val="FFFFFF"/>
                </a:solidFill>
              </a:defRPr>
            </a:lvl4pPr>
            <a:lvl5pPr marL="676909" indent="-59372" algn="ctr">
              <a:spcBef>
                <a:spcPts val="100"/>
              </a:spcBef>
              <a:defRPr sz="200" b="0">
                <a:solidFill>
                  <a:srgbClr val="FFFFFF"/>
                </a:solidFill>
              </a:defRPr>
            </a:lvl5pPr>
          </a:lstStyle>
          <a:p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and text, white logo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Rectangle 51"/>
          <p:cNvSpPr/>
          <p:nvPr/>
        </p:nvSpPr>
        <p:spPr>
          <a:xfrm>
            <a:off x="3406775" y="361950"/>
            <a:ext cx="17576801" cy="12992100"/>
          </a:xfrm>
          <a:prstGeom prst="rect">
            <a:avLst/>
          </a:prstGeom>
          <a:solidFill>
            <a:srgbClr val="F9F8E0"/>
          </a:solidFill>
          <a:ln w="12700">
            <a:miter lim="400000"/>
          </a:ln>
        </p:spPr>
        <p:txBody>
          <a:bodyPr lIns="93599" tIns="93599" rIns="93599" bIns="93599" anchor="ctr"/>
          <a:lstStyle/>
          <a:p>
            <a:endParaRPr/>
          </a:p>
        </p:txBody>
      </p:sp>
      <p:pic>
        <p:nvPicPr>
          <p:cNvPr id="177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798535" y="12105730"/>
            <a:ext cx="4140571" cy="813601"/>
          </a:xfrm>
          <a:prstGeom prst="rect">
            <a:avLst/>
          </a:prstGeom>
          <a:ln w="12700">
            <a:miter lim="400000"/>
          </a:ln>
        </p:spPr>
      </p:pic>
      <p:sp>
        <p:nvSpPr>
          <p:cNvPr id="178" name="TextBox 17"/>
          <p:cNvSpPr/>
          <p:nvPr/>
        </p:nvSpPr>
        <p:spPr>
          <a:xfrm>
            <a:off x="-1692277" y="12025734"/>
            <a:ext cx="4562477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Indsæt tekst i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1. </a:t>
            </a:r>
            <a:r>
              <a:rPr b="0"/>
              <a:t>Vælg </a:t>
            </a:r>
            <a:r>
              <a:t>Indsæt</a:t>
            </a:r>
            <a:r>
              <a:rPr b="0"/>
              <a:t>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2. </a:t>
            </a:r>
            <a:r>
              <a:rPr b="0"/>
              <a:t>Vælg </a:t>
            </a:r>
            <a:r>
              <a:t>Sidehoved og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3. </a:t>
            </a:r>
            <a:r>
              <a:rPr b="0"/>
              <a:t>Skriv titel på præsentation ind i tekstfeltet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4. </a:t>
            </a:r>
            <a:r>
              <a:rPr b="0"/>
              <a:t>Tryk </a:t>
            </a:r>
            <a:r>
              <a:t>Anvend på alle</a:t>
            </a:r>
          </a:p>
        </p:txBody>
      </p:sp>
      <p:sp>
        <p:nvSpPr>
          <p:cNvPr id="179" name="Rectangle 9"/>
          <p:cNvSpPr/>
          <p:nvPr/>
        </p:nvSpPr>
        <p:spPr>
          <a:xfrm>
            <a:off x="3048000" y="0"/>
            <a:ext cx="18288000" cy="13716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93599" tIns="93599" rIns="93599" bIns="93599"/>
          <a:lstStyle/>
          <a:p>
            <a:endParaRPr/>
          </a:p>
        </p:txBody>
      </p:sp>
      <p:sp>
        <p:nvSpPr>
          <p:cNvPr id="180" name="Picture Placeholder 6"/>
          <p:cNvSpPr>
            <a:spLocks noGrp="1"/>
          </p:cNvSpPr>
          <p:nvPr>
            <p:ph type="pic" idx="13"/>
          </p:nvPr>
        </p:nvSpPr>
        <p:spPr>
          <a:xfrm>
            <a:off x="3406775" y="361947"/>
            <a:ext cx="17576801" cy="1298900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81" name="Lysbillednummer"/>
          <p:cNvSpPr>
            <a:spLocks noGrp="1"/>
          </p:cNvSpPr>
          <p:nvPr>
            <p:ph type="sldNum" sz="quarter" idx="2"/>
          </p:nvPr>
        </p:nvSpPr>
        <p:spPr>
          <a:xfrm>
            <a:off x="4453336" y="12647754"/>
            <a:ext cx="559541" cy="321060"/>
          </a:xfrm>
          <a:prstGeom prst="rect">
            <a:avLst/>
          </a:prstGeom>
          <a:blipFill>
            <a:blip r:embed="rId3"/>
          </a:blipFill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  <p:sp>
        <p:nvSpPr>
          <p:cNvPr id="182" name="Rectangle 4"/>
          <p:cNvSpPr/>
          <p:nvPr/>
        </p:nvSpPr>
        <p:spPr>
          <a:xfrm>
            <a:off x="4451350" y="3041650"/>
            <a:ext cx="7740650" cy="5156200"/>
          </a:xfrm>
          <a:prstGeom prst="rect">
            <a:avLst/>
          </a:prstGeom>
          <a:solidFill>
            <a:srgbClr val="FFFFFF">
              <a:alpha val="86000"/>
            </a:srgbClr>
          </a:solidFill>
          <a:ln w="12700">
            <a:miter lim="400000"/>
          </a:ln>
        </p:spPr>
        <p:txBody>
          <a:bodyPr lIns="93599" tIns="93599" rIns="93599" bIns="93599" anchor="ctr"/>
          <a:lstStyle/>
          <a:p>
            <a:endParaRPr/>
          </a:p>
        </p:txBody>
      </p:sp>
      <p:sp>
        <p:nvSpPr>
          <p:cNvPr id="183" name="Brødtekst, niveau et…"/>
          <p:cNvSpPr>
            <a:spLocks noGrp="1"/>
          </p:cNvSpPr>
          <p:nvPr>
            <p:ph type="body" sz="quarter" idx="1"/>
          </p:nvPr>
        </p:nvSpPr>
        <p:spPr>
          <a:xfrm>
            <a:off x="4453336" y="2917825"/>
            <a:ext cx="7740000" cy="4857322"/>
          </a:xfrm>
          <a:prstGeom prst="rect">
            <a:avLst/>
          </a:prstGeom>
          <a:solidFill>
            <a:srgbClr val="FFFFFF">
              <a:alpha val="85098"/>
            </a:srgbClr>
          </a:solidFill>
          <a:ln w="25400"/>
        </p:spPr>
        <p:txBody>
          <a:bodyPr lIns="647999" tIns="647999" rIns="647999" bIns="647999"/>
          <a:lstStyle>
            <a:lvl1pPr>
              <a:spcBef>
                <a:spcPts val="2300"/>
              </a:spcBef>
              <a:defRPr sz="3600"/>
            </a:lvl1pPr>
            <a:lvl2pPr>
              <a:spcBef>
                <a:spcPts val="2300"/>
              </a:spcBef>
              <a:defRPr sz="3600"/>
            </a:lvl2pPr>
            <a:lvl3pPr marL="571314" indent="-568139">
              <a:spcBef>
                <a:spcPts val="2300"/>
              </a:spcBef>
              <a:defRPr sz="3600"/>
            </a:lvl3pPr>
            <a:lvl4pPr marL="1080769" indent="-807719">
              <a:spcBef>
                <a:spcPts val="2300"/>
              </a:spcBef>
              <a:defRPr sz="3600"/>
            </a:lvl4pPr>
            <a:lvl5pPr marL="1439619" indent="-822082">
              <a:spcBef>
                <a:spcPts val="2300"/>
              </a:spcBef>
              <a:defRPr sz="3600"/>
            </a:lvl5pPr>
          </a:lstStyle>
          <a:p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184" name="TextBox 17"/>
          <p:cNvSpPr/>
          <p:nvPr/>
        </p:nvSpPr>
        <p:spPr>
          <a:xfrm>
            <a:off x="-535140" y="2911199"/>
            <a:ext cx="3367239" cy="42692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spcBef>
                <a:spcPts val="1100"/>
              </a:spcBef>
              <a:defRPr sz="1800" b="1">
                <a:solidFill>
                  <a:srgbClr val="595959"/>
                </a:solidFill>
              </a:defRPr>
            </a:pPr>
            <a:r>
              <a:t>Tekst i første niveau</a:t>
            </a:r>
            <a:br/>
            <a:r>
              <a:rPr b="0"/>
              <a:t>Arial Bold 18 pkt</a:t>
            </a:r>
            <a:br>
              <a:rPr b="0"/>
            </a:br>
            <a:r>
              <a:rPr b="0"/>
              <a:t>Brug forøg listeniveau </a:t>
            </a:r>
            <a:br>
              <a:rPr b="0"/>
            </a:br>
            <a:r>
              <a:rPr b="0"/>
              <a:t>for at få NAVN-tekst</a:t>
            </a:r>
          </a:p>
          <a:p>
            <a:pPr algn="r">
              <a:defRPr sz="1800" b="1">
                <a:solidFill>
                  <a:srgbClr val="595959"/>
                </a:solidFill>
              </a:defRPr>
            </a:pPr>
            <a:endParaRPr b="0"/>
          </a:p>
          <a:p>
            <a:pPr algn="r">
              <a:spcBef>
                <a:spcPts val="1100"/>
              </a:spcBef>
              <a:defRPr sz="1800" b="1">
                <a:solidFill>
                  <a:srgbClr val="595959"/>
                </a:solidFill>
              </a:defRPr>
            </a:pPr>
            <a:r>
              <a:t>Navnet i andet niveau</a:t>
            </a:r>
            <a:br/>
            <a:r>
              <a:rPr b="0"/>
              <a:t>Store bogstaver Arial Bold 12 pkt</a:t>
            </a:r>
          </a:p>
          <a:p>
            <a:pPr algn="r">
              <a:defRPr sz="1800">
                <a:solidFill>
                  <a:srgbClr val="595959"/>
                </a:solidFill>
              </a:defRPr>
            </a:pPr>
            <a:endParaRPr b="0"/>
          </a:p>
          <a:p>
            <a:pPr algn="r">
              <a:defRPr sz="1800">
                <a:solidFill>
                  <a:srgbClr val="595959"/>
                </a:solidFill>
              </a:defRPr>
            </a:pPr>
            <a:endParaRPr b="0"/>
          </a:p>
          <a:p>
            <a:pPr algn="r">
              <a:spcBef>
                <a:spcPts val="1100"/>
              </a:spcBef>
              <a:defRPr sz="1800">
                <a:solidFill>
                  <a:srgbClr val="595959"/>
                </a:solidFill>
              </a:defRPr>
            </a:pPr>
            <a:r>
              <a:t>For at få venstrestillet tekst </a:t>
            </a:r>
            <a:br/>
            <a:r>
              <a:t>Brug formindsk listeniveau</a:t>
            </a:r>
          </a:p>
        </p:txBody>
      </p:sp>
      <p:pic>
        <p:nvPicPr>
          <p:cNvPr id="185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913380" y="4154115"/>
            <a:ext cx="914401" cy="419101"/>
          </a:xfrm>
          <a:prstGeom prst="rect">
            <a:avLst/>
          </a:prstGeom>
          <a:ln w="12700">
            <a:miter lim="400000"/>
          </a:ln>
        </p:spPr>
      </p:pic>
      <p:sp>
        <p:nvSpPr>
          <p:cNvPr id="186" name="Rounded Rectangle 17"/>
          <p:cNvSpPr/>
          <p:nvPr/>
        </p:nvSpPr>
        <p:spPr>
          <a:xfrm>
            <a:off x="2370580" y="4154115"/>
            <a:ext cx="428931" cy="413951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187" name="Picture 3" descr="Picture 3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955800" y="5844728"/>
            <a:ext cx="876300" cy="419099"/>
          </a:xfrm>
          <a:prstGeom prst="rect">
            <a:avLst/>
          </a:prstGeom>
          <a:ln w="12700">
            <a:miter lim="400000"/>
          </a:ln>
        </p:spPr>
      </p:pic>
      <p:sp>
        <p:nvSpPr>
          <p:cNvPr id="188" name="Rectangle 19"/>
          <p:cNvSpPr/>
          <p:nvPr/>
        </p:nvSpPr>
        <p:spPr>
          <a:xfrm>
            <a:off x="2393950" y="5844728"/>
            <a:ext cx="438150" cy="402339"/>
          </a:xfrm>
          <a:prstGeom prst="rect">
            <a:avLst/>
          </a:prstGeom>
          <a:solidFill>
            <a:srgbClr val="FFFFFF">
              <a:alpha val="65882"/>
            </a:srgbClr>
          </a:solidFill>
          <a:ln w="3175">
            <a:solidFill>
              <a:srgbClr val="FFFFFF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89" name="Rounded Rectangle 20"/>
          <p:cNvSpPr/>
          <p:nvPr/>
        </p:nvSpPr>
        <p:spPr>
          <a:xfrm>
            <a:off x="1965019" y="5849875"/>
            <a:ext cx="428931" cy="413951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90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15804963" y="12103199"/>
            <a:ext cx="4125602" cy="813602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pPr algn="ctr">
              <a:spcBef>
                <a:spcPts val="100"/>
              </a:spcBef>
              <a:defRPr sz="200" b="0"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and much text, white logo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Rectangle 51"/>
          <p:cNvSpPr/>
          <p:nvPr/>
        </p:nvSpPr>
        <p:spPr>
          <a:xfrm>
            <a:off x="3406775" y="361950"/>
            <a:ext cx="17576801" cy="12992100"/>
          </a:xfrm>
          <a:prstGeom prst="rect">
            <a:avLst/>
          </a:prstGeom>
          <a:solidFill>
            <a:srgbClr val="F9F8E0"/>
          </a:solidFill>
          <a:ln w="12700">
            <a:miter lim="400000"/>
          </a:ln>
        </p:spPr>
        <p:txBody>
          <a:bodyPr lIns="93599" tIns="93599" rIns="93599" bIns="93599" anchor="ctr"/>
          <a:lstStyle/>
          <a:p>
            <a:endParaRPr/>
          </a:p>
        </p:txBody>
      </p:sp>
      <p:pic>
        <p:nvPicPr>
          <p:cNvPr id="198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798535" y="12105730"/>
            <a:ext cx="4140571" cy="813601"/>
          </a:xfrm>
          <a:prstGeom prst="rect">
            <a:avLst/>
          </a:prstGeom>
          <a:ln w="12700">
            <a:miter lim="400000"/>
          </a:ln>
        </p:spPr>
      </p:pic>
      <p:sp>
        <p:nvSpPr>
          <p:cNvPr id="199" name="TextBox 17"/>
          <p:cNvSpPr/>
          <p:nvPr/>
        </p:nvSpPr>
        <p:spPr>
          <a:xfrm>
            <a:off x="-1692277" y="12025734"/>
            <a:ext cx="4562477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Indsæt tekst i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1. </a:t>
            </a:r>
            <a:r>
              <a:rPr b="0"/>
              <a:t>Vælg </a:t>
            </a:r>
            <a:r>
              <a:t>Indsæt</a:t>
            </a:r>
            <a:r>
              <a:rPr b="0"/>
              <a:t>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2. </a:t>
            </a:r>
            <a:r>
              <a:rPr b="0"/>
              <a:t>Vælg </a:t>
            </a:r>
            <a:r>
              <a:t>Sidehoved og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3. </a:t>
            </a:r>
            <a:r>
              <a:rPr b="0"/>
              <a:t>Skriv titel på præsentation ind i tekstfeltet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4. </a:t>
            </a:r>
            <a:r>
              <a:rPr b="0"/>
              <a:t>Tryk </a:t>
            </a:r>
            <a:r>
              <a:t>Anvend på alle</a:t>
            </a:r>
          </a:p>
        </p:txBody>
      </p:sp>
      <p:sp>
        <p:nvSpPr>
          <p:cNvPr id="200" name="Rectangle 9"/>
          <p:cNvSpPr/>
          <p:nvPr/>
        </p:nvSpPr>
        <p:spPr>
          <a:xfrm>
            <a:off x="3048000" y="0"/>
            <a:ext cx="18288000" cy="13716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93599" tIns="93599" rIns="93599" bIns="93599"/>
          <a:lstStyle/>
          <a:p>
            <a:endParaRPr/>
          </a:p>
        </p:txBody>
      </p:sp>
      <p:sp>
        <p:nvSpPr>
          <p:cNvPr id="201" name="Picture Placeholder 6"/>
          <p:cNvSpPr>
            <a:spLocks noGrp="1"/>
          </p:cNvSpPr>
          <p:nvPr>
            <p:ph type="pic" idx="13"/>
          </p:nvPr>
        </p:nvSpPr>
        <p:spPr>
          <a:xfrm>
            <a:off x="3406775" y="361947"/>
            <a:ext cx="17576801" cy="1298900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02" name="Lysbillednummer"/>
          <p:cNvSpPr>
            <a:spLocks noGrp="1"/>
          </p:cNvSpPr>
          <p:nvPr>
            <p:ph type="sldNum" sz="quarter" idx="2"/>
          </p:nvPr>
        </p:nvSpPr>
        <p:spPr>
          <a:xfrm>
            <a:off x="4453336" y="12647754"/>
            <a:ext cx="559541" cy="321060"/>
          </a:xfrm>
          <a:prstGeom prst="rect">
            <a:avLst/>
          </a:prstGeom>
          <a:blipFill>
            <a:blip r:embed="rId3"/>
          </a:blipFill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  <p:sp>
        <p:nvSpPr>
          <p:cNvPr id="203" name="Rectangle 4"/>
          <p:cNvSpPr/>
          <p:nvPr/>
        </p:nvSpPr>
        <p:spPr>
          <a:xfrm>
            <a:off x="4451350" y="3041650"/>
            <a:ext cx="7740650" cy="5156200"/>
          </a:xfrm>
          <a:prstGeom prst="rect">
            <a:avLst/>
          </a:prstGeom>
          <a:solidFill>
            <a:srgbClr val="FFFFFF">
              <a:alpha val="86000"/>
            </a:srgbClr>
          </a:solidFill>
          <a:ln w="12700">
            <a:miter lim="400000"/>
          </a:ln>
        </p:spPr>
        <p:txBody>
          <a:bodyPr lIns="93599" tIns="93599" rIns="93599" bIns="93599" anchor="ctr"/>
          <a:lstStyle/>
          <a:p>
            <a:endParaRPr/>
          </a:p>
        </p:txBody>
      </p:sp>
      <p:sp>
        <p:nvSpPr>
          <p:cNvPr id="204" name="Brødtekst, niveau et…"/>
          <p:cNvSpPr>
            <a:spLocks noGrp="1"/>
          </p:cNvSpPr>
          <p:nvPr>
            <p:ph type="body" sz="half" idx="1"/>
          </p:nvPr>
        </p:nvSpPr>
        <p:spPr>
          <a:xfrm>
            <a:off x="4453336" y="2917825"/>
            <a:ext cx="15449865" cy="4857322"/>
          </a:xfrm>
          <a:prstGeom prst="rect">
            <a:avLst/>
          </a:prstGeom>
          <a:solidFill>
            <a:srgbClr val="FFFFFF">
              <a:alpha val="85098"/>
            </a:srgbClr>
          </a:solidFill>
          <a:ln w="25400"/>
        </p:spPr>
        <p:txBody>
          <a:bodyPr lIns="647999" tIns="647999" rIns="647999" bIns="647999"/>
          <a:lstStyle>
            <a:lvl1pPr>
              <a:spcBef>
                <a:spcPts val="2300"/>
              </a:spcBef>
              <a:defRPr sz="3600"/>
            </a:lvl1pPr>
            <a:lvl2pPr>
              <a:spcBef>
                <a:spcPts val="2300"/>
              </a:spcBef>
              <a:defRPr sz="3600"/>
            </a:lvl2pPr>
            <a:lvl3pPr marL="571314" indent="-568139">
              <a:spcBef>
                <a:spcPts val="2300"/>
              </a:spcBef>
              <a:defRPr sz="3600"/>
            </a:lvl3pPr>
            <a:lvl4pPr marL="1080769" indent="-807719">
              <a:spcBef>
                <a:spcPts val="2300"/>
              </a:spcBef>
              <a:defRPr sz="3600"/>
            </a:lvl4pPr>
            <a:lvl5pPr marL="1439619" indent="-822082">
              <a:spcBef>
                <a:spcPts val="2300"/>
              </a:spcBef>
              <a:defRPr sz="3600"/>
            </a:lvl5pPr>
          </a:lstStyle>
          <a:p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205" name="TextBox 17"/>
          <p:cNvSpPr/>
          <p:nvPr/>
        </p:nvSpPr>
        <p:spPr>
          <a:xfrm>
            <a:off x="-535140" y="2911199"/>
            <a:ext cx="3367239" cy="42692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spcBef>
                <a:spcPts val="1100"/>
              </a:spcBef>
              <a:defRPr sz="1800" b="1">
                <a:solidFill>
                  <a:srgbClr val="595959"/>
                </a:solidFill>
              </a:defRPr>
            </a:pPr>
            <a:r>
              <a:t>Tekst i første niveau</a:t>
            </a:r>
            <a:br/>
            <a:r>
              <a:rPr b="0"/>
              <a:t>Arial Bold 18 pkt</a:t>
            </a:r>
            <a:br>
              <a:rPr b="0"/>
            </a:br>
            <a:r>
              <a:rPr b="0"/>
              <a:t>Brug forøg listeniveau </a:t>
            </a:r>
            <a:br>
              <a:rPr b="0"/>
            </a:br>
            <a:r>
              <a:rPr b="0"/>
              <a:t>for at få NAVN-tekst</a:t>
            </a:r>
          </a:p>
          <a:p>
            <a:pPr algn="r">
              <a:defRPr sz="1800" b="1">
                <a:solidFill>
                  <a:srgbClr val="595959"/>
                </a:solidFill>
              </a:defRPr>
            </a:pPr>
            <a:endParaRPr b="0"/>
          </a:p>
          <a:p>
            <a:pPr algn="r">
              <a:spcBef>
                <a:spcPts val="1100"/>
              </a:spcBef>
              <a:defRPr sz="1800" b="1">
                <a:solidFill>
                  <a:srgbClr val="595959"/>
                </a:solidFill>
              </a:defRPr>
            </a:pPr>
            <a:r>
              <a:t>Navnet i andet niveau</a:t>
            </a:r>
            <a:br/>
            <a:r>
              <a:rPr b="0"/>
              <a:t>Store bogstaver Arial Bold 12 pkt</a:t>
            </a:r>
          </a:p>
          <a:p>
            <a:pPr algn="r">
              <a:defRPr sz="1800">
                <a:solidFill>
                  <a:srgbClr val="595959"/>
                </a:solidFill>
              </a:defRPr>
            </a:pPr>
            <a:endParaRPr b="0"/>
          </a:p>
          <a:p>
            <a:pPr algn="r">
              <a:defRPr sz="1800">
                <a:solidFill>
                  <a:srgbClr val="595959"/>
                </a:solidFill>
              </a:defRPr>
            </a:pPr>
            <a:endParaRPr b="0"/>
          </a:p>
          <a:p>
            <a:pPr algn="r">
              <a:spcBef>
                <a:spcPts val="1100"/>
              </a:spcBef>
              <a:defRPr sz="1800">
                <a:solidFill>
                  <a:srgbClr val="595959"/>
                </a:solidFill>
              </a:defRPr>
            </a:pPr>
            <a:r>
              <a:t>For at få venstrestillet tekst </a:t>
            </a:r>
            <a:br/>
            <a:r>
              <a:t>Brug formindsk listeniveau</a:t>
            </a:r>
          </a:p>
        </p:txBody>
      </p:sp>
      <p:pic>
        <p:nvPicPr>
          <p:cNvPr id="206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913380" y="4154115"/>
            <a:ext cx="914401" cy="419101"/>
          </a:xfrm>
          <a:prstGeom prst="rect">
            <a:avLst/>
          </a:prstGeom>
          <a:ln w="12700">
            <a:miter lim="400000"/>
          </a:ln>
        </p:spPr>
      </p:pic>
      <p:sp>
        <p:nvSpPr>
          <p:cNvPr id="207" name="Rounded Rectangle 23"/>
          <p:cNvSpPr/>
          <p:nvPr/>
        </p:nvSpPr>
        <p:spPr>
          <a:xfrm>
            <a:off x="2370580" y="4154115"/>
            <a:ext cx="428931" cy="413951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208" name="Picture 3" descr="Picture 3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955800" y="5844728"/>
            <a:ext cx="876300" cy="419099"/>
          </a:xfrm>
          <a:prstGeom prst="rect">
            <a:avLst/>
          </a:prstGeom>
          <a:ln w="12700">
            <a:miter lim="400000"/>
          </a:ln>
        </p:spPr>
      </p:pic>
      <p:sp>
        <p:nvSpPr>
          <p:cNvPr id="209" name="Rectangle 25"/>
          <p:cNvSpPr/>
          <p:nvPr/>
        </p:nvSpPr>
        <p:spPr>
          <a:xfrm>
            <a:off x="2393950" y="5844728"/>
            <a:ext cx="438150" cy="402339"/>
          </a:xfrm>
          <a:prstGeom prst="rect">
            <a:avLst/>
          </a:prstGeom>
          <a:solidFill>
            <a:srgbClr val="FFFFFF">
              <a:alpha val="65882"/>
            </a:srgbClr>
          </a:solidFill>
          <a:ln w="3175">
            <a:solidFill>
              <a:srgbClr val="FFFFFF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10" name="Rounded Rectangle 26"/>
          <p:cNvSpPr/>
          <p:nvPr/>
        </p:nvSpPr>
        <p:spPr>
          <a:xfrm>
            <a:off x="1965019" y="5849875"/>
            <a:ext cx="428931" cy="413951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11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15804963" y="12103199"/>
            <a:ext cx="4125602" cy="813602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pPr algn="ctr">
              <a:spcBef>
                <a:spcPts val="100"/>
              </a:spcBef>
              <a:defRPr sz="200" b="0"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el, tekst og indholdsobjek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Rectangle 51"/>
          <p:cNvSpPr/>
          <p:nvPr/>
        </p:nvSpPr>
        <p:spPr>
          <a:xfrm>
            <a:off x="3406775" y="361950"/>
            <a:ext cx="17576801" cy="12992100"/>
          </a:xfrm>
          <a:prstGeom prst="rect">
            <a:avLst/>
          </a:prstGeom>
          <a:solidFill>
            <a:srgbClr val="F9F8E0"/>
          </a:solidFill>
          <a:ln w="12700">
            <a:miter lim="400000"/>
          </a:ln>
        </p:spPr>
        <p:txBody>
          <a:bodyPr lIns="93599" tIns="93599" rIns="93599" bIns="93599" anchor="ctr"/>
          <a:lstStyle/>
          <a:p>
            <a:endParaRPr/>
          </a:p>
        </p:txBody>
      </p:sp>
      <p:pic>
        <p:nvPicPr>
          <p:cNvPr id="219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798535" y="12105730"/>
            <a:ext cx="4140571" cy="813601"/>
          </a:xfrm>
          <a:prstGeom prst="rect">
            <a:avLst/>
          </a:prstGeom>
          <a:ln w="12700">
            <a:miter lim="400000"/>
          </a:ln>
        </p:spPr>
      </p:pic>
      <p:sp>
        <p:nvSpPr>
          <p:cNvPr id="220" name="TextBox 17"/>
          <p:cNvSpPr/>
          <p:nvPr/>
        </p:nvSpPr>
        <p:spPr>
          <a:xfrm>
            <a:off x="-1692277" y="12025734"/>
            <a:ext cx="4562477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Indsæt tekst i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1. </a:t>
            </a:r>
            <a:r>
              <a:rPr b="0"/>
              <a:t>Vælg </a:t>
            </a:r>
            <a:r>
              <a:t>Indsæt</a:t>
            </a:r>
            <a:r>
              <a:rPr b="0"/>
              <a:t>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2. </a:t>
            </a:r>
            <a:r>
              <a:rPr b="0"/>
              <a:t>Vælg </a:t>
            </a:r>
            <a:r>
              <a:t>Sidehoved og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3. </a:t>
            </a:r>
            <a:r>
              <a:rPr b="0"/>
              <a:t>Skriv titel på præsentation ind i tekstfeltet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4. </a:t>
            </a:r>
            <a:r>
              <a:rPr b="0"/>
              <a:t>Tryk </a:t>
            </a:r>
            <a:r>
              <a:t>Anvend på alle</a:t>
            </a:r>
          </a:p>
        </p:txBody>
      </p:sp>
      <p:sp>
        <p:nvSpPr>
          <p:cNvPr id="221" name="Titeltekst"/>
          <p:cNvSpPr>
            <a:spLocks noGrp="1"/>
          </p:cNvSpPr>
          <p:nvPr>
            <p:ph type="title"/>
          </p:nvPr>
        </p:nvSpPr>
        <p:spPr>
          <a:xfrm>
            <a:off x="4451350" y="1076325"/>
            <a:ext cx="15440027" cy="1841501"/>
          </a:xfrm>
          <a:prstGeom prst="rect">
            <a:avLst/>
          </a:prstGeom>
        </p:spPr>
        <p:txBody>
          <a:bodyPr/>
          <a:lstStyle/>
          <a:p>
            <a:r>
              <a:t>Titeltekst</a:t>
            </a:r>
          </a:p>
        </p:txBody>
      </p:sp>
      <p:sp>
        <p:nvSpPr>
          <p:cNvPr id="222" name="Brødtekst, niveau et…"/>
          <p:cNvSpPr>
            <a:spLocks noGrp="1"/>
          </p:cNvSpPr>
          <p:nvPr>
            <p:ph type="body" sz="quarter" idx="1"/>
          </p:nvPr>
        </p:nvSpPr>
        <p:spPr>
          <a:xfrm>
            <a:off x="4451350" y="2917825"/>
            <a:ext cx="7245350" cy="8886826"/>
          </a:xfrm>
          <a:prstGeom prst="rect">
            <a:avLst/>
          </a:prstGeom>
        </p:spPr>
        <p:txBody>
          <a:bodyPr/>
          <a:lstStyle/>
          <a:p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223" name="Line 5"/>
          <p:cNvSpPr/>
          <p:nvPr/>
        </p:nvSpPr>
        <p:spPr>
          <a:xfrm flipH="1">
            <a:off x="12177245" y="3022600"/>
            <a:ext cx="1" cy="8782051"/>
          </a:xfrm>
          <a:prstGeom prst="line">
            <a:avLst/>
          </a:prstGeom>
          <a:ln w="3175">
            <a:solidFill>
              <a:srgbClr val="000000"/>
            </a:solidFill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224" name="Lysbillednummer"/>
          <p:cNvSpPr>
            <a:spLocks noGrp="1"/>
          </p:cNvSpPr>
          <p:nvPr>
            <p:ph type="sldNum" sz="quarter" idx="2"/>
          </p:nvPr>
        </p:nvSpPr>
        <p:spPr>
          <a:xfrm>
            <a:off x="4453336" y="12647754"/>
            <a:ext cx="559541" cy="32106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  <p:pic>
        <p:nvPicPr>
          <p:cNvPr id="225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71287" y="7970611"/>
            <a:ext cx="2654547" cy="1432853"/>
          </a:xfrm>
          <a:prstGeom prst="rect">
            <a:avLst/>
          </a:prstGeom>
          <a:ln w="12700">
            <a:miter lim="400000"/>
          </a:ln>
        </p:spPr>
      </p:pic>
      <p:sp>
        <p:nvSpPr>
          <p:cNvPr id="226" name="Rounded Rectangle 21"/>
          <p:cNvSpPr/>
          <p:nvPr/>
        </p:nvSpPr>
        <p:spPr>
          <a:xfrm>
            <a:off x="1780806" y="7970611"/>
            <a:ext cx="1058093" cy="413951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27" name="Rounded Rectangle 22"/>
          <p:cNvSpPr/>
          <p:nvPr/>
        </p:nvSpPr>
        <p:spPr>
          <a:xfrm>
            <a:off x="1308331" y="8441387"/>
            <a:ext cx="1130295" cy="847129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28" name="TextBox 17"/>
          <p:cNvSpPr/>
          <p:nvPr/>
        </p:nvSpPr>
        <p:spPr>
          <a:xfrm>
            <a:off x="-1200150" y="9450288"/>
            <a:ext cx="4032250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Skift til blå baggrund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1. Vælg ’Design’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2. Højre klik på </a:t>
            </a:r>
            <a:br/>
            <a:r>
              <a:t>‘Blank blå’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3. Vælg ’Applicér på valgte dias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, Text and small char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Rectangle 51"/>
          <p:cNvSpPr/>
          <p:nvPr/>
        </p:nvSpPr>
        <p:spPr>
          <a:xfrm>
            <a:off x="3406775" y="361950"/>
            <a:ext cx="17576801" cy="12992100"/>
          </a:xfrm>
          <a:prstGeom prst="rect">
            <a:avLst/>
          </a:prstGeom>
          <a:solidFill>
            <a:srgbClr val="F9F8E0"/>
          </a:solidFill>
          <a:ln w="12700">
            <a:miter lim="400000"/>
          </a:ln>
        </p:spPr>
        <p:txBody>
          <a:bodyPr lIns="93599" tIns="93599" rIns="93599" bIns="93599" anchor="ctr"/>
          <a:lstStyle/>
          <a:p>
            <a:endParaRPr/>
          </a:p>
        </p:txBody>
      </p:sp>
      <p:pic>
        <p:nvPicPr>
          <p:cNvPr id="236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798535" y="12105730"/>
            <a:ext cx="4140571" cy="813601"/>
          </a:xfrm>
          <a:prstGeom prst="rect">
            <a:avLst/>
          </a:prstGeom>
          <a:ln w="12700">
            <a:miter lim="400000"/>
          </a:ln>
        </p:spPr>
      </p:pic>
      <p:sp>
        <p:nvSpPr>
          <p:cNvPr id="237" name="TextBox 17"/>
          <p:cNvSpPr/>
          <p:nvPr/>
        </p:nvSpPr>
        <p:spPr>
          <a:xfrm>
            <a:off x="-1692277" y="12025734"/>
            <a:ext cx="4562477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Indsæt tekst i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1. </a:t>
            </a:r>
            <a:r>
              <a:rPr b="0"/>
              <a:t>Vælg </a:t>
            </a:r>
            <a:r>
              <a:t>Indsæt</a:t>
            </a:r>
            <a:r>
              <a:rPr b="0"/>
              <a:t>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2. </a:t>
            </a:r>
            <a:r>
              <a:rPr b="0"/>
              <a:t>Vælg </a:t>
            </a:r>
            <a:r>
              <a:t>Sidehoved og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3. </a:t>
            </a:r>
            <a:r>
              <a:rPr b="0"/>
              <a:t>Skriv titel på præsentation ind i tekstfeltet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4. </a:t>
            </a:r>
            <a:r>
              <a:rPr b="0"/>
              <a:t>Tryk </a:t>
            </a:r>
            <a:r>
              <a:t>Anvend på alle</a:t>
            </a:r>
          </a:p>
        </p:txBody>
      </p:sp>
      <p:sp>
        <p:nvSpPr>
          <p:cNvPr id="238" name="Titeltekst"/>
          <p:cNvSpPr>
            <a:spLocks noGrp="1"/>
          </p:cNvSpPr>
          <p:nvPr>
            <p:ph type="title"/>
          </p:nvPr>
        </p:nvSpPr>
        <p:spPr>
          <a:xfrm>
            <a:off x="4451350" y="1076325"/>
            <a:ext cx="15440027" cy="1841501"/>
          </a:xfrm>
          <a:prstGeom prst="rect">
            <a:avLst/>
          </a:prstGeom>
        </p:spPr>
        <p:txBody>
          <a:bodyPr/>
          <a:lstStyle/>
          <a:p>
            <a:r>
              <a:t>Titeltekst</a:t>
            </a:r>
          </a:p>
        </p:txBody>
      </p:sp>
      <p:sp>
        <p:nvSpPr>
          <p:cNvPr id="239" name="Brødtekst, niveau et…"/>
          <p:cNvSpPr>
            <a:spLocks noGrp="1"/>
          </p:cNvSpPr>
          <p:nvPr>
            <p:ph type="body" sz="quarter" idx="1"/>
          </p:nvPr>
        </p:nvSpPr>
        <p:spPr>
          <a:xfrm>
            <a:off x="4451350" y="2917825"/>
            <a:ext cx="7245350" cy="8886826"/>
          </a:xfrm>
          <a:prstGeom prst="rect">
            <a:avLst/>
          </a:prstGeom>
        </p:spPr>
        <p:txBody>
          <a:bodyPr/>
          <a:lstStyle/>
          <a:p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240" name="Line 5"/>
          <p:cNvSpPr/>
          <p:nvPr/>
        </p:nvSpPr>
        <p:spPr>
          <a:xfrm flipH="1">
            <a:off x="12177245" y="3022600"/>
            <a:ext cx="1" cy="8782051"/>
          </a:xfrm>
          <a:prstGeom prst="line">
            <a:avLst/>
          </a:prstGeom>
          <a:ln w="3175">
            <a:solidFill>
              <a:srgbClr val="000000"/>
            </a:solidFill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241" name="Lysbillednummer"/>
          <p:cNvSpPr>
            <a:spLocks noGrp="1"/>
          </p:cNvSpPr>
          <p:nvPr>
            <p:ph type="sldNum" sz="quarter" idx="2"/>
          </p:nvPr>
        </p:nvSpPr>
        <p:spPr>
          <a:xfrm>
            <a:off x="4453336" y="12647754"/>
            <a:ext cx="559541" cy="32106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  <p:pic>
        <p:nvPicPr>
          <p:cNvPr id="242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71287" y="7970611"/>
            <a:ext cx="2654547" cy="1432853"/>
          </a:xfrm>
          <a:prstGeom prst="rect">
            <a:avLst/>
          </a:prstGeom>
          <a:ln w="12700">
            <a:miter lim="400000"/>
          </a:ln>
        </p:spPr>
      </p:pic>
      <p:sp>
        <p:nvSpPr>
          <p:cNvPr id="243" name="Rounded Rectangle 21"/>
          <p:cNvSpPr/>
          <p:nvPr/>
        </p:nvSpPr>
        <p:spPr>
          <a:xfrm>
            <a:off x="1780806" y="7970611"/>
            <a:ext cx="1058093" cy="413951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44" name="Rounded Rectangle 22"/>
          <p:cNvSpPr/>
          <p:nvPr/>
        </p:nvSpPr>
        <p:spPr>
          <a:xfrm>
            <a:off x="1308331" y="8441387"/>
            <a:ext cx="1130295" cy="847129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45" name="TextBox 17"/>
          <p:cNvSpPr/>
          <p:nvPr/>
        </p:nvSpPr>
        <p:spPr>
          <a:xfrm>
            <a:off x="-1200150" y="9450288"/>
            <a:ext cx="4032250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Skift til blå baggrund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1. Vælg ’Design’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2. Højre klik på </a:t>
            </a:r>
            <a:br/>
            <a:r>
              <a:t>‘Blank blå’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3. Vælg ’Applicér på valgte dias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el, indholdsobjekt og teks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Rectangle 51"/>
          <p:cNvSpPr/>
          <p:nvPr/>
        </p:nvSpPr>
        <p:spPr>
          <a:xfrm>
            <a:off x="3406775" y="361950"/>
            <a:ext cx="17576801" cy="12992100"/>
          </a:xfrm>
          <a:prstGeom prst="rect">
            <a:avLst/>
          </a:prstGeom>
          <a:solidFill>
            <a:srgbClr val="F9F8E0"/>
          </a:solidFill>
          <a:ln w="12700">
            <a:miter lim="400000"/>
          </a:ln>
        </p:spPr>
        <p:txBody>
          <a:bodyPr lIns="93599" tIns="93599" rIns="93599" bIns="93599" anchor="ctr"/>
          <a:lstStyle/>
          <a:p>
            <a:endParaRPr/>
          </a:p>
        </p:txBody>
      </p:sp>
      <p:pic>
        <p:nvPicPr>
          <p:cNvPr id="253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798535" y="12105730"/>
            <a:ext cx="4140571" cy="813601"/>
          </a:xfrm>
          <a:prstGeom prst="rect">
            <a:avLst/>
          </a:prstGeom>
          <a:ln w="12700">
            <a:miter lim="400000"/>
          </a:ln>
        </p:spPr>
      </p:pic>
      <p:sp>
        <p:nvSpPr>
          <p:cNvPr id="254" name="TextBox 17"/>
          <p:cNvSpPr/>
          <p:nvPr/>
        </p:nvSpPr>
        <p:spPr>
          <a:xfrm>
            <a:off x="-1692277" y="12025734"/>
            <a:ext cx="4562477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Indsæt tekst i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1. </a:t>
            </a:r>
            <a:r>
              <a:rPr b="0"/>
              <a:t>Vælg </a:t>
            </a:r>
            <a:r>
              <a:t>Indsæt</a:t>
            </a:r>
            <a:r>
              <a:rPr b="0"/>
              <a:t>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2. </a:t>
            </a:r>
            <a:r>
              <a:rPr b="0"/>
              <a:t>Vælg </a:t>
            </a:r>
            <a:r>
              <a:t>Sidehoved og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3. </a:t>
            </a:r>
            <a:r>
              <a:rPr b="0"/>
              <a:t>Skriv titel på præsentation ind i tekstfeltet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4. </a:t>
            </a:r>
            <a:r>
              <a:rPr b="0"/>
              <a:t>Tryk </a:t>
            </a:r>
            <a:r>
              <a:t>Anvend på alle</a:t>
            </a:r>
          </a:p>
        </p:txBody>
      </p:sp>
      <p:sp>
        <p:nvSpPr>
          <p:cNvPr id="255" name="Titeltekst"/>
          <p:cNvSpPr>
            <a:spLocks noGrp="1"/>
          </p:cNvSpPr>
          <p:nvPr>
            <p:ph type="title"/>
          </p:nvPr>
        </p:nvSpPr>
        <p:spPr>
          <a:xfrm>
            <a:off x="4451350" y="1076325"/>
            <a:ext cx="15440027" cy="1841501"/>
          </a:xfrm>
          <a:prstGeom prst="rect">
            <a:avLst/>
          </a:prstGeom>
        </p:spPr>
        <p:txBody>
          <a:bodyPr/>
          <a:lstStyle/>
          <a:p>
            <a:r>
              <a:t>Titeltekst</a:t>
            </a:r>
          </a:p>
        </p:txBody>
      </p:sp>
      <p:sp>
        <p:nvSpPr>
          <p:cNvPr id="256" name="Brødtekst, niveau et…"/>
          <p:cNvSpPr>
            <a:spLocks noGrp="1"/>
          </p:cNvSpPr>
          <p:nvPr>
            <p:ph type="body" sz="quarter" idx="1"/>
          </p:nvPr>
        </p:nvSpPr>
        <p:spPr>
          <a:xfrm>
            <a:off x="4451350" y="2917825"/>
            <a:ext cx="7245350" cy="8886826"/>
          </a:xfrm>
          <a:prstGeom prst="rect">
            <a:avLst/>
          </a:prstGeom>
        </p:spPr>
        <p:txBody>
          <a:bodyPr/>
          <a:lstStyle/>
          <a:p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257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2687300" y="2917825"/>
            <a:ext cx="7242176" cy="8886826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58" name="Line 5"/>
          <p:cNvSpPr/>
          <p:nvPr/>
        </p:nvSpPr>
        <p:spPr>
          <a:xfrm flipH="1">
            <a:off x="12177245" y="3022600"/>
            <a:ext cx="1" cy="8782051"/>
          </a:xfrm>
          <a:prstGeom prst="line">
            <a:avLst/>
          </a:prstGeom>
          <a:ln w="3175">
            <a:solidFill>
              <a:srgbClr val="000000"/>
            </a:solidFill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259" name="Lysbillednummer"/>
          <p:cNvSpPr>
            <a:spLocks noGrp="1"/>
          </p:cNvSpPr>
          <p:nvPr>
            <p:ph type="sldNum" sz="quarter" idx="2"/>
          </p:nvPr>
        </p:nvSpPr>
        <p:spPr>
          <a:xfrm>
            <a:off x="4453336" y="12647754"/>
            <a:ext cx="559541" cy="32106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  <p:pic>
        <p:nvPicPr>
          <p:cNvPr id="260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71287" y="7970611"/>
            <a:ext cx="2654547" cy="1432853"/>
          </a:xfrm>
          <a:prstGeom prst="rect">
            <a:avLst/>
          </a:prstGeom>
          <a:ln w="12700">
            <a:miter lim="400000"/>
          </a:ln>
        </p:spPr>
      </p:pic>
      <p:sp>
        <p:nvSpPr>
          <p:cNvPr id="261" name="Rounded Rectangle 21"/>
          <p:cNvSpPr/>
          <p:nvPr/>
        </p:nvSpPr>
        <p:spPr>
          <a:xfrm>
            <a:off x="1780806" y="7970611"/>
            <a:ext cx="1058093" cy="413951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62" name="Rounded Rectangle 22"/>
          <p:cNvSpPr/>
          <p:nvPr/>
        </p:nvSpPr>
        <p:spPr>
          <a:xfrm>
            <a:off x="1308331" y="8441387"/>
            <a:ext cx="1130295" cy="847129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63" name="TextBox 17"/>
          <p:cNvSpPr/>
          <p:nvPr/>
        </p:nvSpPr>
        <p:spPr>
          <a:xfrm>
            <a:off x="-1200150" y="9450288"/>
            <a:ext cx="4032250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Skift til blå baggrund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1. Vælg ’Design’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2. Højre klik på </a:t>
            </a:r>
            <a:br/>
            <a:r>
              <a:t>‘Blank blå’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3. Vælg ’Applicér på valgte dias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, small chart an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Rectangle 51"/>
          <p:cNvSpPr/>
          <p:nvPr/>
        </p:nvSpPr>
        <p:spPr>
          <a:xfrm>
            <a:off x="3406775" y="361950"/>
            <a:ext cx="17576801" cy="12992100"/>
          </a:xfrm>
          <a:prstGeom prst="rect">
            <a:avLst/>
          </a:prstGeom>
          <a:solidFill>
            <a:srgbClr val="F9F8E0"/>
          </a:solidFill>
          <a:ln w="12700">
            <a:miter lim="400000"/>
          </a:ln>
        </p:spPr>
        <p:txBody>
          <a:bodyPr lIns="93599" tIns="93599" rIns="93599" bIns="93599" anchor="ctr"/>
          <a:lstStyle/>
          <a:p>
            <a:endParaRPr/>
          </a:p>
        </p:txBody>
      </p:sp>
      <p:pic>
        <p:nvPicPr>
          <p:cNvPr id="271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798535" y="12105730"/>
            <a:ext cx="4140571" cy="813601"/>
          </a:xfrm>
          <a:prstGeom prst="rect">
            <a:avLst/>
          </a:prstGeom>
          <a:ln w="12700">
            <a:miter lim="400000"/>
          </a:ln>
        </p:spPr>
      </p:pic>
      <p:sp>
        <p:nvSpPr>
          <p:cNvPr id="272" name="TextBox 17"/>
          <p:cNvSpPr/>
          <p:nvPr/>
        </p:nvSpPr>
        <p:spPr>
          <a:xfrm>
            <a:off x="-1692277" y="12025734"/>
            <a:ext cx="4562477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Indsæt tekst i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1. </a:t>
            </a:r>
            <a:r>
              <a:rPr b="0"/>
              <a:t>Vælg </a:t>
            </a:r>
            <a:r>
              <a:t>Indsæt</a:t>
            </a:r>
            <a:r>
              <a:rPr b="0"/>
              <a:t>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2. </a:t>
            </a:r>
            <a:r>
              <a:rPr b="0"/>
              <a:t>Vælg </a:t>
            </a:r>
            <a:r>
              <a:t>Sidehoved og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3. </a:t>
            </a:r>
            <a:r>
              <a:rPr b="0"/>
              <a:t>Skriv titel på præsentation ind i tekstfeltet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4. </a:t>
            </a:r>
            <a:r>
              <a:rPr b="0"/>
              <a:t>Tryk </a:t>
            </a:r>
            <a:r>
              <a:t>Anvend på alle</a:t>
            </a:r>
          </a:p>
        </p:txBody>
      </p:sp>
      <p:sp>
        <p:nvSpPr>
          <p:cNvPr id="273" name="Titeltekst"/>
          <p:cNvSpPr>
            <a:spLocks noGrp="1"/>
          </p:cNvSpPr>
          <p:nvPr>
            <p:ph type="title"/>
          </p:nvPr>
        </p:nvSpPr>
        <p:spPr>
          <a:xfrm>
            <a:off x="4451350" y="1076325"/>
            <a:ext cx="15440027" cy="1841501"/>
          </a:xfrm>
          <a:prstGeom prst="rect">
            <a:avLst/>
          </a:prstGeom>
        </p:spPr>
        <p:txBody>
          <a:bodyPr/>
          <a:lstStyle/>
          <a:p>
            <a:r>
              <a:t>Titeltekst</a:t>
            </a:r>
          </a:p>
        </p:txBody>
      </p:sp>
      <p:sp>
        <p:nvSpPr>
          <p:cNvPr id="274" name="Brødtekst, niveau et…"/>
          <p:cNvSpPr>
            <a:spLocks noGrp="1"/>
          </p:cNvSpPr>
          <p:nvPr>
            <p:ph type="body" sz="quarter" idx="1"/>
          </p:nvPr>
        </p:nvSpPr>
        <p:spPr>
          <a:xfrm>
            <a:off x="4451350" y="2917825"/>
            <a:ext cx="7245350" cy="7142401"/>
          </a:xfrm>
          <a:prstGeom prst="rect">
            <a:avLst/>
          </a:prstGeom>
        </p:spPr>
        <p:txBody>
          <a:bodyPr/>
          <a:lstStyle/>
          <a:p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27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2687300" y="2917825"/>
            <a:ext cx="7242176" cy="8886826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276" name="Line 5"/>
          <p:cNvSpPr/>
          <p:nvPr/>
        </p:nvSpPr>
        <p:spPr>
          <a:xfrm flipH="1">
            <a:off x="12177245" y="3022600"/>
            <a:ext cx="1" cy="8782051"/>
          </a:xfrm>
          <a:prstGeom prst="line">
            <a:avLst/>
          </a:prstGeom>
          <a:ln w="3175">
            <a:solidFill>
              <a:srgbClr val="000000"/>
            </a:solidFill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277" name="Lysbillednummer"/>
          <p:cNvSpPr>
            <a:spLocks noGrp="1"/>
          </p:cNvSpPr>
          <p:nvPr>
            <p:ph type="sldNum" sz="quarter" idx="2"/>
          </p:nvPr>
        </p:nvSpPr>
        <p:spPr>
          <a:xfrm>
            <a:off x="4453336" y="12647754"/>
            <a:ext cx="559541" cy="32106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  <p:pic>
        <p:nvPicPr>
          <p:cNvPr id="278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71287" y="7970611"/>
            <a:ext cx="2654547" cy="1432853"/>
          </a:xfrm>
          <a:prstGeom prst="rect">
            <a:avLst/>
          </a:prstGeom>
          <a:ln w="12700">
            <a:miter lim="400000"/>
          </a:ln>
        </p:spPr>
      </p:pic>
      <p:sp>
        <p:nvSpPr>
          <p:cNvPr id="279" name="Rounded Rectangle 21"/>
          <p:cNvSpPr/>
          <p:nvPr/>
        </p:nvSpPr>
        <p:spPr>
          <a:xfrm>
            <a:off x="1780806" y="7970611"/>
            <a:ext cx="1058093" cy="413951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80" name="Rounded Rectangle 22"/>
          <p:cNvSpPr/>
          <p:nvPr/>
        </p:nvSpPr>
        <p:spPr>
          <a:xfrm>
            <a:off x="1308331" y="8441387"/>
            <a:ext cx="1130295" cy="847129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281" name="TextBox 17"/>
          <p:cNvSpPr/>
          <p:nvPr/>
        </p:nvSpPr>
        <p:spPr>
          <a:xfrm>
            <a:off x="-1200150" y="9450288"/>
            <a:ext cx="4032250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Skift til blå baggrund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1. Vælg ’Design’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2. Højre klik på </a:t>
            </a:r>
            <a:br/>
            <a:r>
              <a:t>‘Blank blå’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3. Vælg ’Applicér på valgte dias</a:t>
            </a:r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White 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Rectangle 51"/>
          <p:cNvSpPr/>
          <p:nvPr/>
        </p:nvSpPr>
        <p:spPr>
          <a:xfrm>
            <a:off x="3406775" y="361950"/>
            <a:ext cx="17576801" cy="12992100"/>
          </a:xfrm>
          <a:prstGeom prst="rect">
            <a:avLst/>
          </a:prstGeom>
          <a:solidFill>
            <a:srgbClr val="F9F8E0"/>
          </a:solidFill>
          <a:ln w="12700">
            <a:miter lim="400000"/>
          </a:ln>
        </p:spPr>
        <p:txBody>
          <a:bodyPr lIns="93599" tIns="93599" rIns="93599" bIns="93599" anchor="ctr"/>
          <a:lstStyle/>
          <a:p>
            <a:endParaRPr/>
          </a:p>
        </p:txBody>
      </p:sp>
      <p:pic>
        <p:nvPicPr>
          <p:cNvPr id="289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798535" y="12105730"/>
            <a:ext cx="4140571" cy="813601"/>
          </a:xfrm>
          <a:prstGeom prst="rect">
            <a:avLst/>
          </a:prstGeom>
          <a:ln w="12700">
            <a:miter lim="400000"/>
          </a:ln>
        </p:spPr>
      </p:pic>
      <p:sp>
        <p:nvSpPr>
          <p:cNvPr id="290" name="TextBox 17"/>
          <p:cNvSpPr/>
          <p:nvPr/>
        </p:nvSpPr>
        <p:spPr>
          <a:xfrm>
            <a:off x="-1692277" y="12025734"/>
            <a:ext cx="4562477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Indsæt tekst i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1. </a:t>
            </a:r>
            <a:r>
              <a:rPr b="0"/>
              <a:t>Vælg </a:t>
            </a:r>
            <a:r>
              <a:t>Indsæt</a:t>
            </a:r>
            <a:r>
              <a:rPr b="0"/>
              <a:t>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2. </a:t>
            </a:r>
            <a:r>
              <a:rPr b="0"/>
              <a:t>Vælg </a:t>
            </a:r>
            <a:r>
              <a:t>Sidehoved og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3. </a:t>
            </a:r>
            <a:r>
              <a:rPr b="0"/>
              <a:t>Skriv titel på præsentation ind i tekstfeltet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4. </a:t>
            </a:r>
            <a:r>
              <a:rPr b="0"/>
              <a:t>Tryk </a:t>
            </a:r>
            <a:r>
              <a:t>Anvend på alle</a:t>
            </a:r>
          </a:p>
        </p:txBody>
      </p:sp>
      <p:sp>
        <p:nvSpPr>
          <p:cNvPr id="291" name="Lysbillednummer"/>
          <p:cNvSpPr>
            <a:spLocks noGrp="1"/>
          </p:cNvSpPr>
          <p:nvPr>
            <p:ph type="sldNum" sz="quarter" idx="2"/>
          </p:nvPr>
        </p:nvSpPr>
        <p:spPr>
          <a:xfrm>
            <a:off x="4453336" y="34155381"/>
            <a:ext cx="559541" cy="32106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BFBFBF"/>
                </a:solidFill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  <p:sp>
        <p:nvSpPr>
          <p:cNvPr id="292" name="Rectangle 5"/>
          <p:cNvSpPr/>
          <p:nvPr/>
        </p:nvSpPr>
        <p:spPr>
          <a:xfrm>
            <a:off x="3050755" y="0"/>
            <a:ext cx="18285244" cy="13716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93599" tIns="93599" rIns="93599" bIns="93599"/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Picture Placeholder 2"/>
          <p:cNvSpPr>
            <a:spLocks noGrp="1"/>
          </p:cNvSpPr>
          <p:nvPr>
            <p:ph type="pic" idx="13"/>
          </p:nvPr>
        </p:nvSpPr>
        <p:spPr>
          <a:xfrm>
            <a:off x="3407999" y="359999"/>
            <a:ext cx="17568002" cy="129960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00" name="Brødtekst, niveau et…"/>
          <p:cNvSpPr>
            <a:spLocks noGrp="1"/>
          </p:cNvSpPr>
          <p:nvPr>
            <p:ph type="body" sz="half" idx="1"/>
          </p:nvPr>
        </p:nvSpPr>
        <p:spPr>
          <a:xfrm>
            <a:off x="3984000" y="359999"/>
            <a:ext cx="10944001" cy="6120002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anchor="b"/>
          <a:lstStyle>
            <a:lvl1pPr>
              <a:spcBef>
                <a:spcPts val="1400"/>
              </a:spcBef>
              <a:defRPr sz="2200" b="0">
                <a:solidFill>
                  <a:srgbClr val="FFFFFF"/>
                </a:solidFill>
              </a:defRPr>
            </a:lvl1pPr>
            <a:lvl2pPr>
              <a:spcBef>
                <a:spcPts val="1400"/>
              </a:spcBef>
              <a:defRPr sz="2200" b="0">
                <a:solidFill>
                  <a:srgbClr val="FFFFFF"/>
                </a:solidFill>
              </a:defRPr>
            </a:lvl2pPr>
            <a:lvl3pPr marL="350371" indent="-347196">
              <a:spcBef>
                <a:spcPts val="1400"/>
              </a:spcBef>
              <a:defRPr sz="2200" b="0">
                <a:solidFill>
                  <a:srgbClr val="FFFFFF"/>
                </a:solidFill>
              </a:defRPr>
            </a:lvl3pPr>
            <a:lvl4pPr marL="766656" indent="-493606">
              <a:spcBef>
                <a:spcPts val="1400"/>
              </a:spcBef>
              <a:defRPr sz="2200" b="0">
                <a:solidFill>
                  <a:srgbClr val="FFFFFF"/>
                </a:solidFill>
              </a:defRPr>
            </a:lvl4pPr>
            <a:lvl5pPr marL="1119920" indent="-502383">
              <a:spcBef>
                <a:spcPts val="1400"/>
              </a:spcBef>
              <a:defRPr sz="2200" b="0">
                <a:solidFill>
                  <a:srgbClr val="FFFFFF"/>
                </a:solidFill>
              </a:defRPr>
            </a:lvl5pPr>
          </a:lstStyle>
          <a:p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301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4487999" y="783623"/>
            <a:ext cx="4125602" cy="813602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algn="ctr">
              <a:spcBef>
                <a:spcPts val="100"/>
              </a:spcBef>
              <a:defRPr sz="200" b="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02" name="Titeltekst"/>
          <p:cNvSpPr>
            <a:spLocks noGrp="1"/>
          </p:cNvSpPr>
          <p:nvPr>
            <p:ph type="title"/>
          </p:nvPr>
        </p:nvSpPr>
        <p:spPr>
          <a:xfrm>
            <a:off x="4451347" y="2534398"/>
            <a:ext cx="10123201" cy="1998373"/>
          </a:xfrm>
          <a:prstGeom prst="rect">
            <a:avLst/>
          </a:prstGeom>
        </p:spPr>
        <p:txBody>
          <a:bodyPr anchor="b"/>
          <a:lstStyle>
            <a:lvl1pPr>
              <a:lnSpc>
                <a:spcPct val="90000"/>
              </a:lnSpc>
              <a:defRPr sz="6400" cap="none">
                <a:solidFill>
                  <a:srgbClr val="FFFFFF"/>
                </a:solidFill>
              </a:defRPr>
            </a:lvl1pPr>
          </a:lstStyle>
          <a:p>
            <a:r>
              <a:t>Titeltekst</a:t>
            </a:r>
          </a:p>
        </p:txBody>
      </p:sp>
      <p:sp>
        <p:nvSpPr>
          <p:cNvPr id="303" name="AutoShape 4"/>
          <p:cNvSpPr/>
          <p:nvPr/>
        </p:nvSpPr>
        <p:spPr>
          <a:xfrm>
            <a:off x="-869950" y="361947"/>
            <a:ext cx="3743322" cy="18594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 defTabSz="914400">
              <a:lnSpc>
                <a:spcPct val="100000"/>
              </a:lnSpc>
              <a:spcBef>
                <a:spcPts val="0"/>
              </a:spcBef>
              <a:tabLst>
                <a:tab pos="355600" algn="l"/>
              </a:tabLst>
              <a:defRPr sz="1800" b="1">
                <a:solidFill>
                  <a:srgbClr val="595959"/>
                </a:solidFill>
              </a:defRPr>
            </a:pPr>
            <a:r>
              <a:t>Vis hjælpelinjer som er en hjælp ved placering af billeder</a:t>
            </a:r>
          </a:p>
          <a:p>
            <a:pPr algn="r" defTabSz="914400">
              <a:lnSpc>
                <a:spcPct val="100000"/>
              </a:lnSpc>
              <a:spcBef>
                <a:spcPts val="0"/>
              </a:spcBef>
              <a:tabLst>
                <a:tab pos="355600" algn="l"/>
              </a:tabLst>
              <a:defRPr sz="1800">
                <a:solidFill>
                  <a:srgbClr val="595959"/>
                </a:solidFill>
              </a:defRPr>
            </a:pPr>
            <a:r>
              <a:t>1.	Højre klik på den aktuelle side og vælg ’gitter og hjælpelinjer’</a:t>
            </a:r>
          </a:p>
          <a:p>
            <a:pPr algn="r" defTabSz="914400">
              <a:lnSpc>
                <a:spcPct val="100000"/>
              </a:lnSpc>
              <a:spcBef>
                <a:spcPts val="0"/>
              </a:spcBef>
              <a:tabLst>
                <a:tab pos="355600" algn="l"/>
              </a:tabLst>
              <a:defRPr sz="1800">
                <a:solidFill>
                  <a:srgbClr val="595959"/>
                </a:solidFill>
              </a:defRPr>
            </a:pPr>
            <a:r>
              <a:t>2. 	Sæt kryds ved ’Vis’ tegnehjælpelinjer på skærmen</a:t>
            </a:r>
          </a:p>
          <a:p>
            <a:pPr algn="r" defTabSz="914400">
              <a:lnSpc>
                <a:spcPct val="100000"/>
              </a:lnSpc>
              <a:spcBef>
                <a:spcPts val="0"/>
              </a:spcBef>
              <a:buSzPct val="100000"/>
              <a:buAutoNum type="arabicPeriod" startAt="3"/>
              <a:tabLst>
                <a:tab pos="355600" algn="l"/>
              </a:tabLst>
              <a:defRPr sz="1800">
                <a:solidFill>
                  <a:srgbClr val="595959"/>
                </a:solidFill>
              </a:defRPr>
            </a:pPr>
            <a:r>
              <a:t> Vælg “OK”</a:t>
            </a:r>
          </a:p>
        </p:txBody>
      </p:sp>
      <p:sp>
        <p:nvSpPr>
          <p:cNvPr id="304" name="AutoShape 4"/>
          <p:cNvSpPr/>
          <p:nvPr/>
        </p:nvSpPr>
        <p:spPr>
          <a:xfrm>
            <a:off x="-929232" y="6369003"/>
            <a:ext cx="3743322" cy="7926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 defTabSz="914400">
              <a:lnSpc>
                <a:spcPct val="100000"/>
              </a:lnSpc>
              <a:spcBef>
                <a:spcPts val="0"/>
              </a:spcBef>
              <a:tabLst>
                <a:tab pos="355600" algn="l"/>
              </a:tabLst>
              <a:defRPr sz="1800" b="1">
                <a:solidFill>
                  <a:srgbClr val="595959"/>
                </a:solidFill>
              </a:defRPr>
            </a:pPr>
            <a:r>
              <a:t>Indsæt dato</a:t>
            </a:r>
          </a:p>
          <a:p>
            <a:pPr algn="r" defTabSz="914400">
              <a:lnSpc>
                <a:spcPct val="100000"/>
              </a:lnSpc>
              <a:spcBef>
                <a:spcPts val="0"/>
              </a:spcBef>
              <a:tabLst>
                <a:tab pos="355600" algn="l"/>
              </a:tabLst>
              <a:defRPr sz="1800">
                <a:solidFill>
                  <a:srgbClr val="595959"/>
                </a:solidFill>
              </a:defRPr>
            </a:pPr>
            <a:r>
              <a:t>Indsæt f.eks.</a:t>
            </a:r>
            <a:br/>
            <a:r>
              <a:rPr b="1"/>
              <a:t> Februar 2015</a:t>
            </a:r>
          </a:p>
        </p:txBody>
      </p:sp>
      <p:sp>
        <p:nvSpPr>
          <p:cNvPr id="305" name="Lysbillednummer"/>
          <p:cNvSpPr>
            <a:spLocks noGrp="1"/>
          </p:cNvSpPr>
          <p:nvPr>
            <p:ph type="sldNum" sz="quarter" idx="2"/>
          </p:nvPr>
        </p:nvSpPr>
        <p:spPr>
          <a:xfrm>
            <a:off x="16154400" y="12712700"/>
            <a:ext cx="4267200" cy="73660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wo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Rectangle 41"/>
          <p:cNvSpPr/>
          <p:nvPr/>
        </p:nvSpPr>
        <p:spPr>
          <a:xfrm>
            <a:off x="3406775" y="361950"/>
            <a:ext cx="17576801" cy="12992100"/>
          </a:xfrm>
          <a:prstGeom prst="rect">
            <a:avLst/>
          </a:prstGeom>
          <a:solidFill>
            <a:srgbClr val="EBFAFF"/>
          </a:solidFill>
          <a:ln w="12700">
            <a:miter lim="400000"/>
          </a:ln>
        </p:spPr>
        <p:txBody>
          <a:bodyPr lIns="93599" tIns="93599" rIns="93599" bIns="93599" anchor="ctr"/>
          <a:lstStyle/>
          <a:p>
            <a:endParaRPr/>
          </a:p>
        </p:txBody>
      </p:sp>
      <p:pic>
        <p:nvPicPr>
          <p:cNvPr id="335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798535" y="12105730"/>
            <a:ext cx="4140571" cy="813601"/>
          </a:xfrm>
          <a:prstGeom prst="rect">
            <a:avLst/>
          </a:prstGeom>
          <a:ln w="12700">
            <a:miter lim="400000"/>
          </a:ln>
        </p:spPr>
      </p:pic>
      <p:sp>
        <p:nvSpPr>
          <p:cNvPr id="336" name="TextBox 17"/>
          <p:cNvSpPr/>
          <p:nvPr/>
        </p:nvSpPr>
        <p:spPr>
          <a:xfrm>
            <a:off x="-1692277" y="12025734"/>
            <a:ext cx="4562477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Indsæt tekst i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1. </a:t>
            </a:r>
            <a:r>
              <a:rPr b="0"/>
              <a:t>Vælg </a:t>
            </a:r>
            <a:r>
              <a:t>Indsæt</a:t>
            </a:r>
            <a:r>
              <a:rPr b="0"/>
              <a:t>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2. </a:t>
            </a:r>
            <a:r>
              <a:rPr b="0"/>
              <a:t>Vælg </a:t>
            </a:r>
            <a:r>
              <a:t>Sidehoved og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3. </a:t>
            </a:r>
            <a:r>
              <a:rPr b="0"/>
              <a:t>Skriv titel på præsentation ind i tekstfeltet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4. </a:t>
            </a:r>
            <a:r>
              <a:rPr b="0"/>
              <a:t>Tryk </a:t>
            </a:r>
            <a:r>
              <a:t>Anvend på alle</a:t>
            </a:r>
          </a:p>
        </p:txBody>
      </p:sp>
      <p:sp>
        <p:nvSpPr>
          <p:cNvPr id="337" name="Titeltekst"/>
          <p:cNvSpPr>
            <a:spLocks noGrp="1"/>
          </p:cNvSpPr>
          <p:nvPr>
            <p:ph type="title"/>
          </p:nvPr>
        </p:nvSpPr>
        <p:spPr>
          <a:xfrm>
            <a:off x="4451350" y="1076325"/>
            <a:ext cx="15478127" cy="1841501"/>
          </a:xfrm>
          <a:prstGeom prst="rect">
            <a:avLst/>
          </a:prstGeom>
        </p:spPr>
        <p:txBody>
          <a:bodyPr/>
          <a:lstStyle/>
          <a:p>
            <a:r>
              <a:t>Titeltekst</a:t>
            </a:r>
          </a:p>
        </p:txBody>
      </p:sp>
      <p:sp>
        <p:nvSpPr>
          <p:cNvPr id="338" name="Brødtekst, niveau et…"/>
          <p:cNvSpPr>
            <a:spLocks noGrp="1"/>
          </p:cNvSpPr>
          <p:nvPr>
            <p:ph type="body" sz="quarter" idx="1"/>
          </p:nvPr>
        </p:nvSpPr>
        <p:spPr>
          <a:xfrm>
            <a:off x="4451350" y="2917825"/>
            <a:ext cx="7245350" cy="8886826"/>
          </a:xfrm>
          <a:prstGeom prst="rect">
            <a:avLst/>
          </a:prstGeom>
        </p:spPr>
        <p:txBody>
          <a:bodyPr/>
          <a:lstStyle/>
          <a:p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339" name="Lysbillednummer"/>
          <p:cNvSpPr>
            <a:spLocks noGrp="1"/>
          </p:cNvSpPr>
          <p:nvPr>
            <p:ph type="sldNum" sz="quarter" idx="2"/>
          </p:nvPr>
        </p:nvSpPr>
        <p:spPr>
          <a:xfrm>
            <a:off x="4453336" y="12647754"/>
            <a:ext cx="559541" cy="32106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  <p:sp>
        <p:nvSpPr>
          <p:cNvPr id="340" name="Line 5"/>
          <p:cNvSpPr/>
          <p:nvPr/>
        </p:nvSpPr>
        <p:spPr>
          <a:xfrm flipH="1">
            <a:off x="12177245" y="3022600"/>
            <a:ext cx="1" cy="8782051"/>
          </a:xfrm>
          <a:prstGeom prst="line">
            <a:avLst/>
          </a:prstGeom>
          <a:ln w="3175">
            <a:solidFill>
              <a:srgbClr val="000000"/>
            </a:solidFill>
          </a:ln>
        </p:spPr>
        <p:txBody>
          <a:bodyPr lIns="0" tIns="0" rIns="0" bIns="0"/>
          <a:lstStyle/>
          <a:p>
            <a:endParaRPr/>
          </a:p>
        </p:txBody>
      </p:sp>
      <p:pic>
        <p:nvPicPr>
          <p:cNvPr id="341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71287" y="7970611"/>
            <a:ext cx="2654547" cy="1432853"/>
          </a:xfrm>
          <a:prstGeom prst="rect">
            <a:avLst/>
          </a:prstGeom>
          <a:ln w="12700">
            <a:miter lim="400000"/>
          </a:ln>
        </p:spPr>
      </p:pic>
      <p:sp>
        <p:nvSpPr>
          <p:cNvPr id="342" name="Rounded Rectangle 22"/>
          <p:cNvSpPr/>
          <p:nvPr/>
        </p:nvSpPr>
        <p:spPr>
          <a:xfrm>
            <a:off x="1780806" y="7970611"/>
            <a:ext cx="1058093" cy="413951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43" name="Rounded Rectangle 25"/>
          <p:cNvSpPr/>
          <p:nvPr/>
        </p:nvSpPr>
        <p:spPr>
          <a:xfrm>
            <a:off x="220453" y="8441387"/>
            <a:ext cx="1130295" cy="847129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44" name="TextBox 17"/>
          <p:cNvSpPr/>
          <p:nvPr/>
        </p:nvSpPr>
        <p:spPr>
          <a:xfrm>
            <a:off x="-1200150" y="9450288"/>
            <a:ext cx="4032250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Skift til gul baggrund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1. Vælg ’Design’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2. Højre klik på </a:t>
            </a:r>
            <a:br/>
            <a:r>
              <a:t>‘Blank gul’ 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3. Vælg ’Applicér på valgte dias</a:t>
            </a:r>
          </a:p>
        </p:txBody>
      </p:sp>
      <p:sp>
        <p:nvSpPr>
          <p:cNvPr id="345" name="TextBox 17"/>
          <p:cNvSpPr/>
          <p:nvPr/>
        </p:nvSpPr>
        <p:spPr>
          <a:xfrm>
            <a:off x="-535140" y="2911200"/>
            <a:ext cx="3367239" cy="29866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spcBef>
                <a:spcPts val="1100"/>
              </a:spcBef>
              <a:defRPr sz="1800" b="1">
                <a:solidFill>
                  <a:srgbClr val="595959"/>
                </a:solidFill>
              </a:defRPr>
            </a:pPr>
            <a:r>
              <a:t>Tekst starter uden punktopstilling</a:t>
            </a:r>
            <a:br/>
            <a:r>
              <a:rPr b="0"/>
              <a:t>For at få punktopstilling på teksten (flere niveauer findes) brug forøg listeniveau</a:t>
            </a:r>
          </a:p>
          <a:p>
            <a:pPr algn="r">
              <a:defRPr sz="1800">
                <a:solidFill>
                  <a:srgbClr val="595959"/>
                </a:solidFill>
              </a:defRPr>
            </a:pPr>
            <a:endParaRPr b="0"/>
          </a:p>
          <a:p>
            <a:pPr algn="r">
              <a:spcBef>
                <a:spcPts val="1100"/>
              </a:spcBef>
              <a:defRPr sz="1800">
                <a:solidFill>
                  <a:srgbClr val="595959"/>
                </a:solidFill>
              </a:defRPr>
            </a:pPr>
            <a:r>
              <a:t>For at få venstrestillet tekst </a:t>
            </a:r>
            <a:br/>
            <a:r>
              <a:t>uden punktopstilling, brug formindsk listeniveau</a:t>
            </a:r>
          </a:p>
        </p:txBody>
      </p:sp>
      <p:pic>
        <p:nvPicPr>
          <p:cNvPr id="346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913380" y="4465411"/>
            <a:ext cx="914401" cy="419101"/>
          </a:xfrm>
          <a:prstGeom prst="rect">
            <a:avLst/>
          </a:prstGeom>
          <a:ln w="12700">
            <a:miter lim="400000"/>
          </a:ln>
        </p:spPr>
      </p:pic>
      <p:sp>
        <p:nvSpPr>
          <p:cNvPr id="347" name="Rounded Rectangle 20"/>
          <p:cNvSpPr/>
          <p:nvPr/>
        </p:nvSpPr>
        <p:spPr>
          <a:xfrm>
            <a:off x="2370580" y="4465411"/>
            <a:ext cx="428931" cy="413951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348" name="Picture 3" descr="Picture 3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955800" y="5942007"/>
            <a:ext cx="876300" cy="419099"/>
          </a:xfrm>
          <a:prstGeom prst="rect">
            <a:avLst/>
          </a:prstGeom>
          <a:ln w="12700">
            <a:miter lim="400000"/>
          </a:ln>
        </p:spPr>
      </p:pic>
      <p:sp>
        <p:nvSpPr>
          <p:cNvPr id="349" name="Rectangle 24"/>
          <p:cNvSpPr/>
          <p:nvPr/>
        </p:nvSpPr>
        <p:spPr>
          <a:xfrm>
            <a:off x="2393950" y="5942007"/>
            <a:ext cx="438150" cy="402339"/>
          </a:xfrm>
          <a:prstGeom prst="rect">
            <a:avLst/>
          </a:prstGeom>
          <a:solidFill>
            <a:srgbClr val="FFFFFF">
              <a:alpha val="65882"/>
            </a:srgbClr>
          </a:solidFill>
          <a:ln w="3175">
            <a:solidFill>
              <a:srgbClr val="FFFFFF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50" name="Rounded Rectangle 27"/>
          <p:cNvSpPr/>
          <p:nvPr/>
        </p:nvSpPr>
        <p:spPr>
          <a:xfrm>
            <a:off x="1965019" y="5947155"/>
            <a:ext cx="428931" cy="413952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iteltekst"/>
          <p:cNvSpPr>
            <a:spLocks noGrp="1"/>
          </p:cNvSpPr>
          <p:nvPr>
            <p:ph type="title"/>
          </p:nvPr>
        </p:nvSpPr>
        <p:spPr>
          <a:xfrm>
            <a:off x="1533888" y="437180"/>
            <a:ext cx="21292529" cy="1841501"/>
          </a:xfrm>
          <a:prstGeom prst="rect">
            <a:avLst/>
          </a:prstGeom>
        </p:spPr>
        <p:txBody>
          <a:bodyPr/>
          <a:lstStyle/>
          <a:p>
            <a:r>
              <a:t>Titeltekst</a:t>
            </a:r>
          </a:p>
        </p:txBody>
      </p:sp>
      <p:sp>
        <p:nvSpPr>
          <p:cNvPr id="24" name="Brødtekst, niveau et…"/>
          <p:cNvSpPr>
            <a:spLocks noGrp="1"/>
          </p:cNvSpPr>
          <p:nvPr>
            <p:ph type="body" idx="1"/>
          </p:nvPr>
        </p:nvSpPr>
        <p:spPr>
          <a:xfrm>
            <a:off x="1532303" y="2917825"/>
            <a:ext cx="21292528" cy="8886826"/>
          </a:xfrm>
          <a:prstGeom prst="rect">
            <a:avLst/>
          </a:prstGeom>
        </p:spPr>
        <p:txBody>
          <a:bodyPr/>
          <a:lstStyle/>
          <a:p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25" name="Lysbillednummer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wo small chart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Rectangle 41"/>
          <p:cNvSpPr/>
          <p:nvPr/>
        </p:nvSpPr>
        <p:spPr>
          <a:xfrm>
            <a:off x="3406775" y="361950"/>
            <a:ext cx="17576801" cy="12992100"/>
          </a:xfrm>
          <a:prstGeom prst="rect">
            <a:avLst/>
          </a:prstGeom>
          <a:solidFill>
            <a:srgbClr val="EBFAFF"/>
          </a:solidFill>
          <a:ln w="12700">
            <a:miter lim="400000"/>
          </a:ln>
        </p:spPr>
        <p:txBody>
          <a:bodyPr lIns="93599" tIns="93599" rIns="93599" bIns="93599" anchor="ctr"/>
          <a:lstStyle/>
          <a:p>
            <a:endParaRPr/>
          </a:p>
        </p:txBody>
      </p:sp>
      <p:pic>
        <p:nvPicPr>
          <p:cNvPr id="358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798535" y="12105730"/>
            <a:ext cx="4140571" cy="813601"/>
          </a:xfrm>
          <a:prstGeom prst="rect">
            <a:avLst/>
          </a:prstGeom>
          <a:ln w="12700">
            <a:miter lim="400000"/>
          </a:ln>
        </p:spPr>
      </p:pic>
      <p:sp>
        <p:nvSpPr>
          <p:cNvPr id="359" name="TextBox 17"/>
          <p:cNvSpPr/>
          <p:nvPr/>
        </p:nvSpPr>
        <p:spPr>
          <a:xfrm>
            <a:off x="-1692277" y="12025734"/>
            <a:ext cx="4562477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Indsæt tekst i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1. </a:t>
            </a:r>
            <a:r>
              <a:rPr b="0"/>
              <a:t>Vælg </a:t>
            </a:r>
            <a:r>
              <a:t>Indsæt</a:t>
            </a:r>
            <a:r>
              <a:rPr b="0"/>
              <a:t>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2. </a:t>
            </a:r>
            <a:r>
              <a:rPr b="0"/>
              <a:t>Vælg </a:t>
            </a:r>
            <a:r>
              <a:t>Sidehoved og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3. </a:t>
            </a:r>
            <a:r>
              <a:rPr b="0"/>
              <a:t>Skriv titel på præsentation ind i tekstfeltet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4. </a:t>
            </a:r>
            <a:r>
              <a:rPr b="0"/>
              <a:t>Tryk </a:t>
            </a:r>
            <a:r>
              <a:t>Anvend på alle</a:t>
            </a:r>
          </a:p>
        </p:txBody>
      </p:sp>
      <p:sp>
        <p:nvSpPr>
          <p:cNvPr id="360" name="Titeltekst"/>
          <p:cNvSpPr>
            <a:spLocks noGrp="1"/>
          </p:cNvSpPr>
          <p:nvPr>
            <p:ph type="title"/>
          </p:nvPr>
        </p:nvSpPr>
        <p:spPr>
          <a:xfrm>
            <a:off x="4451350" y="1076325"/>
            <a:ext cx="15478127" cy="1841501"/>
          </a:xfrm>
          <a:prstGeom prst="rect">
            <a:avLst/>
          </a:prstGeom>
        </p:spPr>
        <p:txBody>
          <a:bodyPr/>
          <a:lstStyle/>
          <a:p>
            <a:r>
              <a:t>Titeltekst</a:t>
            </a:r>
          </a:p>
        </p:txBody>
      </p:sp>
      <p:sp>
        <p:nvSpPr>
          <p:cNvPr id="361" name="Brødtekst, niveau et…"/>
          <p:cNvSpPr>
            <a:spLocks noGrp="1"/>
          </p:cNvSpPr>
          <p:nvPr>
            <p:ph type="body" sz="quarter" idx="1"/>
          </p:nvPr>
        </p:nvSpPr>
        <p:spPr>
          <a:xfrm>
            <a:off x="4451350" y="2917825"/>
            <a:ext cx="7245350" cy="7142401"/>
          </a:xfrm>
          <a:prstGeom prst="rect">
            <a:avLst/>
          </a:prstGeom>
        </p:spPr>
        <p:txBody>
          <a:bodyPr/>
          <a:lstStyle/>
          <a:p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362" name="Lysbillednummer"/>
          <p:cNvSpPr>
            <a:spLocks noGrp="1"/>
          </p:cNvSpPr>
          <p:nvPr>
            <p:ph type="sldNum" sz="quarter" idx="2"/>
          </p:nvPr>
        </p:nvSpPr>
        <p:spPr>
          <a:xfrm>
            <a:off x="4453336" y="12647754"/>
            <a:ext cx="559541" cy="32106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  <p:sp>
        <p:nvSpPr>
          <p:cNvPr id="363" name="Line 5"/>
          <p:cNvSpPr/>
          <p:nvPr/>
        </p:nvSpPr>
        <p:spPr>
          <a:xfrm flipH="1">
            <a:off x="12177245" y="3022600"/>
            <a:ext cx="1" cy="8782051"/>
          </a:xfrm>
          <a:prstGeom prst="line">
            <a:avLst/>
          </a:prstGeom>
          <a:ln w="3175">
            <a:solidFill>
              <a:srgbClr val="000000"/>
            </a:solidFill>
          </a:ln>
        </p:spPr>
        <p:txBody>
          <a:bodyPr lIns="0" tIns="0" rIns="0" bIns="0"/>
          <a:lstStyle/>
          <a:p>
            <a:endParaRPr/>
          </a:p>
        </p:txBody>
      </p:sp>
      <p:pic>
        <p:nvPicPr>
          <p:cNvPr id="364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71287" y="7970611"/>
            <a:ext cx="2654547" cy="1432853"/>
          </a:xfrm>
          <a:prstGeom prst="rect">
            <a:avLst/>
          </a:prstGeom>
          <a:ln w="12700">
            <a:miter lim="400000"/>
          </a:ln>
        </p:spPr>
      </p:pic>
      <p:sp>
        <p:nvSpPr>
          <p:cNvPr id="365" name="Rounded Rectangle 27"/>
          <p:cNvSpPr/>
          <p:nvPr/>
        </p:nvSpPr>
        <p:spPr>
          <a:xfrm>
            <a:off x="1780806" y="7970611"/>
            <a:ext cx="1058093" cy="413951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66" name="Rounded Rectangle 28"/>
          <p:cNvSpPr/>
          <p:nvPr/>
        </p:nvSpPr>
        <p:spPr>
          <a:xfrm>
            <a:off x="220453" y="8441387"/>
            <a:ext cx="1130295" cy="847129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67" name="TextBox 17"/>
          <p:cNvSpPr/>
          <p:nvPr/>
        </p:nvSpPr>
        <p:spPr>
          <a:xfrm>
            <a:off x="-1200150" y="9450288"/>
            <a:ext cx="4032250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Skift til gul baggrund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1. Vælg ’Design’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2. Højre klik på </a:t>
            </a:r>
            <a:br/>
            <a:r>
              <a:t>‘Blank gul’ 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3. Vælg ’Applicér på valgte dias</a:t>
            </a:r>
          </a:p>
        </p:txBody>
      </p:sp>
      <p:sp>
        <p:nvSpPr>
          <p:cNvPr id="368" name="TextBox 17"/>
          <p:cNvSpPr/>
          <p:nvPr/>
        </p:nvSpPr>
        <p:spPr>
          <a:xfrm>
            <a:off x="-535140" y="2911200"/>
            <a:ext cx="3367239" cy="29866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spcBef>
                <a:spcPts val="1100"/>
              </a:spcBef>
              <a:defRPr sz="1800" b="1">
                <a:solidFill>
                  <a:srgbClr val="595959"/>
                </a:solidFill>
              </a:defRPr>
            </a:pPr>
            <a:r>
              <a:t>Tekst starter uden punktopstilling</a:t>
            </a:r>
            <a:br/>
            <a:r>
              <a:rPr b="0"/>
              <a:t>For at få punktopstilling på teksten (flere niveauer findes) brug forøg listeniveau</a:t>
            </a:r>
          </a:p>
          <a:p>
            <a:pPr algn="r">
              <a:defRPr sz="1800">
                <a:solidFill>
                  <a:srgbClr val="595959"/>
                </a:solidFill>
              </a:defRPr>
            </a:pPr>
            <a:endParaRPr b="0"/>
          </a:p>
          <a:p>
            <a:pPr algn="r">
              <a:spcBef>
                <a:spcPts val="1100"/>
              </a:spcBef>
              <a:defRPr sz="1800">
                <a:solidFill>
                  <a:srgbClr val="595959"/>
                </a:solidFill>
              </a:defRPr>
            </a:pPr>
            <a:r>
              <a:t>For at få venstrestillet tekst </a:t>
            </a:r>
            <a:br/>
            <a:r>
              <a:t>uden punktopstilling, brug formindsk listeniveau</a:t>
            </a:r>
          </a:p>
        </p:txBody>
      </p:sp>
      <p:pic>
        <p:nvPicPr>
          <p:cNvPr id="369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913380" y="4465411"/>
            <a:ext cx="914401" cy="419101"/>
          </a:xfrm>
          <a:prstGeom prst="rect">
            <a:avLst/>
          </a:prstGeom>
          <a:ln w="12700">
            <a:miter lim="400000"/>
          </a:ln>
        </p:spPr>
      </p:pic>
      <p:sp>
        <p:nvSpPr>
          <p:cNvPr id="370" name="Rounded Rectangle 20"/>
          <p:cNvSpPr/>
          <p:nvPr/>
        </p:nvSpPr>
        <p:spPr>
          <a:xfrm>
            <a:off x="2370580" y="4465411"/>
            <a:ext cx="428931" cy="413951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371" name="Picture 3" descr="Picture 3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955800" y="5942007"/>
            <a:ext cx="876300" cy="419099"/>
          </a:xfrm>
          <a:prstGeom prst="rect">
            <a:avLst/>
          </a:prstGeom>
          <a:ln w="12700">
            <a:miter lim="400000"/>
          </a:ln>
        </p:spPr>
      </p:pic>
      <p:sp>
        <p:nvSpPr>
          <p:cNvPr id="372" name="Rectangle 22"/>
          <p:cNvSpPr/>
          <p:nvPr/>
        </p:nvSpPr>
        <p:spPr>
          <a:xfrm>
            <a:off x="2393950" y="5942007"/>
            <a:ext cx="438150" cy="402339"/>
          </a:xfrm>
          <a:prstGeom prst="rect">
            <a:avLst/>
          </a:prstGeom>
          <a:solidFill>
            <a:srgbClr val="FFFFFF">
              <a:alpha val="65882"/>
            </a:srgbClr>
          </a:solidFill>
          <a:ln w="3175">
            <a:solidFill>
              <a:srgbClr val="FFFFFF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373" name="Rounded Rectangle 23"/>
          <p:cNvSpPr/>
          <p:nvPr/>
        </p:nvSpPr>
        <p:spPr>
          <a:xfrm>
            <a:off x="1965019" y="5947155"/>
            <a:ext cx="428931" cy="413952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tatement lysgul baggrund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Rectangle 41"/>
          <p:cNvSpPr/>
          <p:nvPr/>
        </p:nvSpPr>
        <p:spPr>
          <a:xfrm>
            <a:off x="3406775" y="361950"/>
            <a:ext cx="17576801" cy="12992100"/>
          </a:xfrm>
          <a:prstGeom prst="rect">
            <a:avLst/>
          </a:prstGeom>
          <a:solidFill>
            <a:srgbClr val="EBFAFF"/>
          </a:solidFill>
          <a:ln w="12700">
            <a:miter lim="400000"/>
          </a:ln>
        </p:spPr>
        <p:txBody>
          <a:bodyPr lIns="93599" tIns="93599" rIns="93599" bIns="93599" anchor="ctr"/>
          <a:lstStyle/>
          <a:p>
            <a:endParaRPr/>
          </a:p>
        </p:txBody>
      </p:sp>
      <p:pic>
        <p:nvPicPr>
          <p:cNvPr id="381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798535" y="12105730"/>
            <a:ext cx="4140571" cy="813601"/>
          </a:xfrm>
          <a:prstGeom prst="rect">
            <a:avLst/>
          </a:prstGeom>
          <a:ln w="12700">
            <a:miter lim="400000"/>
          </a:ln>
        </p:spPr>
      </p:pic>
      <p:sp>
        <p:nvSpPr>
          <p:cNvPr id="382" name="TextBox 17"/>
          <p:cNvSpPr/>
          <p:nvPr/>
        </p:nvSpPr>
        <p:spPr>
          <a:xfrm>
            <a:off x="-1692277" y="12025734"/>
            <a:ext cx="4562477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Indsæt tekst i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1. </a:t>
            </a:r>
            <a:r>
              <a:rPr b="0"/>
              <a:t>Vælg </a:t>
            </a:r>
            <a:r>
              <a:t>Indsæt</a:t>
            </a:r>
            <a:r>
              <a:rPr b="0"/>
              <a:t>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2. </a:t>
            </a:r>
            <a:r>
              <a:rPr b="0"/>
              <a:t>Vælg </a:t>
            </a:r>
            <a:r>
              <a:t>Sidehoved og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3. </a:t>
            </a:r>
            <a:r>
              <a:rPr b="0"/>
              <a:t>Skriv titel på præsentation ind i tekstfeltet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4. </a:t>
            </a:r>
            <a:r>
              <a:rPr b="0"/>
              <a:t>Tryk </a:t>
            </a:r>
            <a:r>
              <a:t>Anvend på alle</a:t>
            </a:r>
          </a:p>
        </p:txBody>
      </p:sp>
      <p:sp>
        <p:nvSpPr>
          <p:cNvPr id="383" name="Rectangle 51"/>
          <p:cNvSpPr/>
          <p:nvPr/>
        </p:nvSpPr>
        <p:spPr>
          <a:xfrm>
            <a:off x="3406775" y="403753"/>
            <a:ext cx="17576801" cy="12934424"/>
          </a:xfrm>
          <a:prstGeom prst="rect">
            <a:avLst/>
          </a:prstGeom>
          <a:solidFill>
            <a:srgbClr val="F9F8E0"/>
          </a:solidFill>
          <a:ln w="12700">
            <a:miter lim="400000"/>
          </a:ln>
        </p:spPr>
        <p:txBody>
          <a:bodyPr lIns="93599" tIns="93599" rIns="93599" bIns="93599" anchor="ctr"/>
          <a:lstStyle/>
          <a:p>
            <a:endParaRPr/>
          </a:p>
        </p:txBody>
      </p:sp>
      <p:sp>
        <p:nvSpPr>
          <p:cNvPr id="384" name="Titeltekst"/>
          <p:cNvSpPr>
            <a:spLocks noGrp="1"/>
          </p:cNvSpPr>
          <p:nvPr>
            <p:ph type="title"/>
          </p:nvPr>
        </p:nvSpPr>
        <p:spPr>
          <a:xfrm>
            <a:off x="4451350" y="2684962"/>
            <a:ext cx="15478127" cy="9119687"/>
          </a:xfrm>
          <a:prstGeom prst="rect">
            <a:avLst/>
          </a:prstGeom>
        </p:spPr>
        <p:txBody>
          <a:bodyPr/>
          <a:lstStyle>
            <a:lvl1pPr algn="ctr">
              <a:defRPr sz="12000"/>
            </a:lvl1pPr>
          </a:lstStyle>
          <a:p>
            <a:r>
              <a:t>Titeltekst</a:t>
            </a:r>
          </a:p>
        </p:txBody>
      </p:sp>
      <p:sp>
        <p:nvSpPr>
          <p:cNvPr id="385" name="Lysbillednummer"/>
          <p:cNvSpPr>
            <a:spLocks noGrp="1"/>
          </p:cNvSpPr>
          <p:nvPr>
            <p:ph type="sldNum" sz="quarter" idx="2"/>
          </p:nvPr>
        </p:nvSpPr>
        <p:spPr>
          <a:xfrm>
            <a:off x="4453336" y="12647754"/>
            <a:ext cx="559541" cy="32106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  <p:pic>
        <p:nvPicPr>
          <p:cNvPr id="386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798535" y="12105730"/>
            <a:ext cx="4140571" cy="8136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tatement lysblå baggrund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3" name="Rectangle 41"/>
          <p:cNvSpPr/>
          <p:nvPr/>
        </p:nvSpPr>
        <p:spPr>
          <a:xfrm>
            <a:off x="3406775" y="361950"/>
            <a:ext cx="17576801" cy="12992100"/>
          </a:xfrm>
          <a:prstGeom prst="rect">
            <a:avLst/>
          </a:prstGeom>
          <a:solidFill>
            <a:srgbClr val="EBFAFF"/>
          </a:solidFill>
          <a:ln w="12700">
            <a:miter lim="400000"/>
          </a:ln>
        </p:spPr>
        <p:txBody>
          <a:bodyPr lIns="93599" tIns="93599" rIns="93599" bIns="93599" anchor="ctr"/>
          <a:lstStyle/>
          <a:p>
            <a:endParaRPr/>
          </a:p>
        </p:txBody>
      </p:sp>
      <p:pic>
        <p:nvPicPr>
          <p:cNvPr id="394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798535" y="12105730"/>
            <a:ext cx="4140571" cy="813601"/>
          </a:xfrm>
          <a:prstGeom prst="rect">
            <a:avLst/>
          </a:prstGeom>
          <a:ln w="12700">
            <a:miter lim="400000"/>
          </a:ln>
        </p:spPr>
      </p:pic>
      <p:sp>
        <p:nvSpPr>
          <p:cNvPr id="395" name="TextBox 17"/>
          <p:cNvSpPr/>
          <p:nvPr/>
        </p:nvSpPr>
        <p:spPr>
          <a:xfrm>
            <a:off x="-1692277" y="12025734"/>
            <a:ext cx="4562477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Indsæt tekst i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1. </a:t>
            </a:r>
            <a:r>
              <a:rPr b="0"/>
              <a:t>Vælg </a:t>
            </a:r>
            <a:r>
              <a:t>Indsæt</a:t>
            </a:r>
            <a:r>
              <a:rPr b="0"/>
              <a:t>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2. </a:t>
            </a:r>
            <a:r>
              <a:rPr b="0"/>
              <a:t>Vælg </a:t>
            </a:r>
            <a:r>
              <a:t>Sidehoved og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3. </a:t>
            </a:r>
            <a:r>
              <a:rPr b="0"/>
              <a:t>Skriv titel på præsentation ind i tekstfeltet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4. </a:t>
            </a:r>
            <a:r>
              <a:rPr b="0"/>
              <a:t>Tryk </a:t>
            </a:r>
            <a:r>
              <a:t>Anvend på alle</a:t>
            </a:r>
          </a:p>
        </p:txBody>
      </p:sp>
      <p:sp>
        <p:nvSpPr>
          <p:cNvPr id="396" name="Rectangle 41"/>
          <p:cNvSpPr/>
          <p:nvPr/>
        </p:nvSpPr>
        <p:spPr>
          <a:xfrm>
            <a:off x="3406775" y="361950"/>
            <a:ext cx="17576801" cy="12992100"/>
          </a:xfrm>
          <a:prstGeom prst="rect">
            <a:avLst/>
          </a:prstGeom>
          <a:solidFill>
            <a:srgbClr val="EBFAFF"/>
          </a:solidFill>
          <a:ln w="12700">
            <a:miter lim="400000"/>
          </a:ln>
        </p:spPr>
        <p:txBody>
          <a:bodyPr lIns="93599" tIns="93599" rIns="93599" bIns="93599" anchor="ctr"/>
          <a:lstStyle/>
          <a:p>
            <a:endParaRPr/>
          </a:p>
        </p:txBody>
      </p:sp>
      <p:sp>
        <p:nvSpPr>
          <p:cNvPr id="397" name="Titeltekst"/>
          <p:cNvSpPr>
            <a:spLocks noGrp="1"/>
          </p:cNvSpPr>
          <p:nvPr>
            <p:ph type="title"/>
          </p:nvPr>
        </p:nvSpPr>
        <p:spPr>
          <a:xfrm>
            <a:off x="4451350" y="2684962"/>
            <a:ext cx="15478127" cy="9119687"/>
          </a:xfrm>
          <a:prstGeom prst="rect">
            <a:avLst/>
          </a:prstGeom>
        </p:spPr>
        <p:txBody>
          <a:bodyPr/>
          <a:lstStyle>
            <a:lvl1pPr algn="ctr">
              <a:defRPr sz="12000"/>
            </a:lvl1pPr>
          </a:lstStyle>
          <a:p>
            <a:r>
              <a:t>Titeltekst</a:t>
            </a:r>
          </a:p>
        </p:txBody>
      </p:sp>
      <p:sp>
        <p:nvSpPr>
          <p:cNvPr id="398" name="Lysbillednummer"/>
          <p:cNvSpPr>
            <a:spLocks noGrp="1"/>
          </p:cNvSpPr>
          <p:nvPr>
            <p:ph type="sldNum" sz="quarter" idx="2"/>
          </p:nvPr>
        </p:nvSpPr>
        <p:spPr>
          <a:xfrm>
            <a:off x="4453336" y="12647754"/>
            <a:ext cx="559541" cy="32106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  <p:pic>
        <p:nvPicPr>
          <p:cNvPr id="399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798535" y="12105730"/>
            <a:ext cx="4140571" cy="8136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tatement much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Rectangle 41"/>
          <p:cNvSpPr/>
          <p:nvPr/>
        </p:nvSpPr>
        <p:spPr>
          <a:xfrm>
            <a:off x="3406775" y="361950"/>
            <a:ext cx="17576801" cy="12992100"/>
          </a:xfrm>
          <a:prstGeom prst="rect">
            <a:avLst/>
          </a:prstGeom>
          <a:solidFill>
            <a:srgbClr val="EBFAFF"/>
          </a:solidFill>
          <a:ln w="12700">
            <a:miter lim="400000"/>
          </a:ln>
        </p:spPr>
        <p:txBody>
          <a:bodyPr lIns="93599" tIns="93599" rIns="93599" bIns="93599" anchor="ctr"/>
          <a:lstStyle/>
          <a:p>
            <a:endParaRPr/>
          </a:p>
        </p:txBody>
      </p:sp>
      <p:pic>
        <p:nvPicPr>
          <p:cNvPr id="407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798535" y="12105730"/>
            <a:ext cx="4140571" cy="813601"/>
          </a:xfrm>
          <a:prstGeom prst="rect">
            <a:avLst/>
          </a:prstGeom>
          <a:ln w="12700">
            <a:miter lim="400000"/>
          </a:ln>
        </p:spPr>
      </p:pic>
      <p:sp>
        <p:nvSpPr>
          <p:cNvPr id="408" name="TextBox 17"/>
          <p:cNvSpPr/>
          <p:nvPr/>
        </p:nvSpPr>
        <p:spPr>
          <a:xfrm>
            <a:off x="-1692277" y="12025734"/>
            <a:ext cx="4562477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Indsæt tekst i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1. </a:t>
            </a:r>
            <a:r>
              <a:rPr b="0"/>
              <a:t>Vælg </a:t>
            </a:r>
            <a:r>
              <a:t>Indsæt</a:t>
            </a:r>
            <a:r>
              <a:rPr b="0"/>
              <a:t>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2. </a:t>
            </a:r>
            <a:r>
              <a:rPr b="0"/>
              <a:t>Vælg </a:t>
            </a:r>
            <a:r>
              <a:t>Sidehoved og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3. </a:t>
            </a:r>
            <a:r>
              <a:rPr b="0"/>
              <a:t>Skriv titel på præsentation ind i tekstfeltet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4. </a:t>
            </a:r>
            <a:r>
              <a:rPr b="0"/>
              <a:t>Tryk </a:t>
            </a:r>
            <a:r>
              <a:t>Anvend på alle</a:t>
            </a:r>
          </a:p>
        </p:txBody>
      </p:sp>
      <p:sp>
        <p:nvSpPr>
          <p:cNvPr id="409" name="Rectangle 51"/>
          <p:cNvSpPr/>
          <p:nvPr/>
        </p:nvSpPr>
        <p:spPr>
          <a:xfrm>
            <a:off x="3406775" y="361950"/>
            <a:ext cx="17576801" cy="12992100"/>
          </a:xfrm>
          <a:prstGeom prst="rect">
            <a:avLst/>
          </a:prstGeom>
          <a:solidFill>
            <a:srgbClr val="031D5C"/>
          </a:solidFill>
          <a:ln w="12700">
            <a:miter lim="400000"/>
          </a:ln>
        </p:spPr>
        <p:txBody>
          <a:bodyPr lIns="93599" tIns="93599" rIns="93599" bIns="93599" anchor="ctr"/>
          <a:lstStyle/>
          <a:p>
            <a:endParaRPr/>
          </a:p>
        </p:txBody>
      </p:sp>
      <p:sp>
        <p:nvSpPr>
          <p:cNvPr id="410" name="Titeltekst"/>
          <p:cNvSpPr>
            <a:spLocks noGrp="1"/>
          </p:cNvSpPr>
          <p:nvPr>
            <p:ph type="title"/>
          </p:nvPr>
        </p:nvSpPr>
        <p:spPr>
          <a:xfrm>
            <a:off x="4451350" y="2905125"/>
            <a:ext cx="15478127" cy="889952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Titeltekst</a:t>
            </a:r>
          </a:p>
        </p:txBody>
      </p:sp>
      <p:sp>
        <p:nvSpPr>
          <p:cNvPr id="411" name="Lysbillednummer"/>
          <p:cNvSpPr>
            <a:spLocks noGrp="1"/>
          </p:cNvSpPr>
          <p:nvPr>
            <p:ph type="sldNum" sz="quarter" idx="2"/>
          </p:nvPr>
        </p:nvSpPr>
        <p:spPr>
          <a:xfrm>
            <a:off x="4453336" y="12647754"/>
            <a:ext cx="559541" cy="321060"/>
          </a:xfrm>
          <a:prstGeom prst="rect">
            <a:avLst/>
          </a:prstGeom>
          <a:blipFill>
            <a:blip r:embed="rId3"/>
          </a:blipFill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  <p:pic>
        <p:nvPicPr>
          <p:cNvPr id="412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5804963" y="12105730"/>
            <a:ext cx="4127715" cy="8136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Onl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Rectangle 41"/>
          <p:cNvSpPr/>
          <p:nvPr/>
        </p:nvSpPr>
        <p:spPr>
          <a:xfrm>
            <a:off x="3406775" y="361950"/>
            <a:ext cx="17576801" cy="12992100"/>
          </a:xfrm>
          <a:prstGeom prst="rect">
            <a:avLst/>
          </a:prstGeom>
          <a:solidFill>
            <a:srgbClr val="EBFAFF"/>
          </a:solidFill>
          <a:ln w="12700">
            <a:miter lim="400000"/>
          </a:ln>
        </p:spPr>
        <p:txBody>
          <a:bodyPr lIns="93599" tIns="93599" rIns="93599" bIns="93599" anchor="ctr"/>
          <a:lstStyle/>
          <a:p>
            <a:endParaRPr/>
          </a:p>
        </p:txBody>
      </p:sp>
      <p:pic>
        <p:nvPicPr>
          <p:cNvPr id="420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798535" y="12105730"/>
            <a:ext cx="4140571" cy="813601"/>
          </a:xfrm>
          <a:prstGeom prst="rect">
            <a:avLst/>
          </a:prstGeom>
          <a:ln w="12700">
            <a:miter lim="400000"/>
          </a:ln>
        </p:spPr>
      </p:pic>
      <p:sp>
        <p:nvSpPr>
          <p:cNvPr id="421" name="TextBox 17"/>
          <p:cNvSpPr/>
          <p:nvPr/>
        </p:nvSpPr>
        <p:spPr>
          <a:xfrm>
            <a:off x="-1692277" y="12025734"/>
            <a:ext cx="4562477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Indsæt tekst i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1. </a:t>
            </a:r>
            <a:r>
              <a:rPr b="0"/>
              <a:t>Vælg </a:t>
            </a:r>
            <a:r>
              <a:t>Indsæt</a:t>
            </a:r>
            <a:r>
              <a:rPr b="0"/>
              <a:t>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2. </a:t>
            </a:r>
            <a:r>
              <a:rPr b="0"/>
              <a:t>Vælg </a:t>
            </a:r>
            <a:r>
              <a:t>Sidehoved og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3. </a:t>
            </a:r>
            <a:r>
              <a:rPr b="0"/>
              <a:t>Skriv titel på præsentation ind i tekstfeltet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4. </a:t>
            </a:r>
            <a:r>
              <a:rPr b="0"/>
              <a:t>Tryk </a:t>
            </a:r>
            <a:r>
              <a:t>Anvend på alle</a:t>
            </a:r>
          </a:p>
        </p:txBody>
      </p:sp>
      <p:sp>
        <p:nvSpPr>
          <p:cNvPr id="422" name="Titeltekst"/>
          <p:cNvSpPr>
            <a:spLocks noGrp="1"/>
          </p:cNvSpPr>
          <p:nvPr>
            <p:ph type="title"/>
          </p:nvPr>
        </p:nvSpPr>
        <p:spPr>
          <a:xfrm>
            <a:off x="4451350" y="1076325"/>
            <a:ext cx="15478127" cy="1841501"/>
          </a:xfrm>
          <a:prstGeom prst="rect">
            <a:avLst/>
          </a:prstGeom>
        </p:spPr>
        <p:txBody>
          <a:bodyPr/>
          <a:lstStyle/>
          <a:p>
            <a:r>
              <a:t>Titeltekst</a:t>
            </a:r>
          </a:p>
        </p:txBody>
      </p:sp>
      <p:sp>
        <p:nvSpPr>
          <p:cNvPr id="423" name="Lysbillednummer"/>
          <p:cNvSpPr>
            <a:spLocks noGrp="1"/>
          </p:cNvSpPr>
          <p:nvPr>
            <p:ph type="sldNum" sz="quarter" idx="2"/>
          </p:nvPr>
        </p:nvSpPr>
        <p:spPr>
          <a:xfrm>
            <a:off x="4453336" y="12647754"/>
            <a:ext cx="559541" cy="32106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  <p:pic>
        <p:nvPicPr>
          <p:cNvPr id="424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71287" y="7970611"/>
            <a:ext cx="2654547" cy="1432853"/>
          </a:xfrm>
          <a:prstGeom prst="rect">
            <a:avLst/>
          </a:prstGeom>
          <a:ln w="12700">
            <a:miter lim="400000"/>
          </a:ln>
        </p:spPr>
      </p:pic>
      <p:sp>
        <p:nvSpPr>
          <p:cNvPr id="425" name="Rounded Rectangle 13"/>
          <p:cNvSpPr/>
          <p:nvPr/>
        </p:nvSpPr>
        <p:spPr>
          <a:xfrm>
            <a:off x="1780806" y="7970611"/>
            <a:ext cx="1058093" cy="413951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26" name="Rounded Rectangle 14"/>
          <p:cNvSpPr/>
          <p:nvPr/>
        </p:nvSpPr>
        <p:spPr>
          <a:xfrm>
            <a:off x="220453" y="8441387"/>
            <a:ext cx="1130295" cy="847129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27" name="TextBox 17"/>
          <p:cNvSpPr/>
          <p:nvPr/>
        </p:nvSpPr>
        <p:spPr>
          <a:xfrm>
            <a:off x="-1200150" y="9450288"/>
            <a:ext cx="4032250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Skift til gul baggrund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1. Vælg ’Design’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2. Højre klik på </a:t>
            </a:r>
            <a:br/>
            <a:r>
              <a:t>‘Blank gul’ 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3. Vælg ’Applicér på valgte dias</a:t>
            </a:r>
          </a:p>
        </p:txBody>
      </p:sp>
    </p:spTree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4" name="Rectangle 41"/>
          <p:cNvSpPr/>
          <p:nvPr/>
        </p:nvSpPr>
        <p:spPr>
          <a:xfrm>
            <a:off x="3406775" y="361950"/>
            <a:ext cx="17576801" cy="12992100"/>
          </a:xfrm>
          <a:prstGeom prst="rect">
            <a:avLst/>
          </a:prstGeom>
          <a:solidFill>
            <a:srgbClr val="EBFAFF"/>
          </a:solidFill>
          <a:ln w="12700">
            <a:miter lim="400000"/>
          </a:ln>
        </p:spPr>
        <p:txBody>
          <a:bodyPr lIns="93599" tIns="93599" rIns="93599" bIns="93599" anchor="ctr"/>
          <a:lstStyle/>
          <a:p>
            <a:endParaRPr/>
          </a:p>
        </p:txBody>
      </p:sp>
      <p:pic>
        <p:nvPicPr>
          <p:cNvPr id="435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798535" y="12105730"/>
            <a:ext cx="4140571" cy="813601"/>
          </a:xfrm>
          <a:prstGeom prst="rect">
            <a:avLst/>
          </a:prstGeom>
          <a:ln w="12700">
            <a:miter lim="400000"/>
          </a:ln>
        </p:spPr>
      </p:pic>
      <p:sp>
        <p:nvSpPr>
          <p:cNvPr id="436" name="TextBox 17"/>
          <p:cNvSpPr/>
          <p:nvPr/>
        </p:nvSpPr>
        <p:spPr>
          <a:xfrm>
            <a:off x="-1692277" y="12025734"/>
            <a:ext cx="4562477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Indsæt tekst i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1. </a:t>
            </a:r>
            <a:r>
              <a:rPr b="0"/>
              <a:t>Vælg </a:t>
            </a:r>
            <a:r>
              <a:t>Indsæt</a:t>
            </a:r>
            <a:r>
              <a:rPr b="0"/>
              <a:t>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2. </a:t>
            </a:r>
            <a:r>
              <a:rPr b="0"/>
              <a:t>Vælg </a:t>
            </a:r>
            <a:r>
              <a:t>Sidehoved og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3. </a:t>
            </a:r>
            <a:r>
              <a:rPr b="0"/>
              <a:t>Skriv titel på præsentation ind i tekstfeltet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4. </a:t>
            </a:r>
            <a:r>
              <a:rPr b="0"/>
              <a:t>Tryk </a:t>
            </a:r>
            <a:r>
              <a:t>Anvend på alle</a:t>
            </a:r>
          </a:p>
        </p:txBody>
      </p:sp>
      <p:sp>
        <p:nvSpPr>
          <p:cNvPr id="437" name="Lysbillednummer"/>
          <p:cNvSpPr>
            <a:spLocks noGrp="1"/>
          </p:cNvSpPr>
          <p:nvPr>
            <p:ph type="sldNum" sz="quarter" idx="2"/>
          </p:nvPr>
        </p:nvSpPr>
        <p:spPr>
          <a:xfrm>
            <a:off x="4453336" y="12647754"/>
            <a:ext cx="559541" cy="32106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  <p:pic>
        <p:nvPicPr>
          <p:cNvPr id="438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71287" y="7970611"/>
            <a:ext cx="2654547" cy="1432853"/>
          </a:xfrm>
          <a:prstGeom prst="rect">
            <a:avLst/>
          </a:prstGeom>
          <a:ln w="12700">
            <a:miter lim="400000"/>
          </a:ln>
        </p:spPr>
      </p:pic>
      <p:sp>
        <p:nvSpPr>
          <p:cNvPr id="439" name="Rounded Rectangle 12"/>
          <p:cNvSpPr/>
          <p:nvPr/>
        </p:nvSpPr>
        <p:spPr>
          <a:xfrm>
            <a:off x="1780806" y="7970611"/>
            <a:ext cx="1058093" cy="413951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40" name="Rounded Rectangle 13"/>
          <p:cNvSpPr/>
          <p:nvPr/>
        </p:nvSpPr>
        <p:spPr>
          <a:xfrm>
            <a:off x="220453" y="8441387"/>
            <a:ext cx="1130295" cy="847129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41" name="TextBox 17"/>
          <p:cNvSpPr/>
          <p:nvPr/>
        </p:nvSpPr>
        <p:spPr>
          <a:xfrm>
            <a:off x="-1200150" y="9450288"/>
            <a:ext cx="4032250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Skift til gul baggrund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1. Vælg ’Design’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2. Højre klik på </a:t>
            </a:r>
            <a:br/>
            <a:r>
              <a:t>‘Blank gul’ 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3. Vælg ’Applicér på valgte dias</a:t>
            </a:r>
          </a:p>
        </p:txBody>
      </p:sp>
    </p:spTree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ark Pictur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" name="Rectangle 41"/>
          <p:cNvSpPr/>
          <p:nvPr/>
        </p:nvSpPr>
        <p:spPr>
          <a:xfrm>
            <a:off x="3406775" y="361950"/>
            <a:ext cx="17576801" cy="12992100"/>
          </a:xfrm>
          <a:prstGeom prst="rect">
            <a:avLst/>
          </a:prstGeom>
          <a:solidFill>
            <a:srgbClr val="EBFAFF"/>
          </a:solidFill>
          <a:ln w="12700">
            <a:miter lim="400000"/>
          </a:ln>
        </p:spPr>
        <p:txBody>
          <a:bodyPr lIns="93599" tIns="93599" rIns="93599" bIns="93599" anchor="ctr"/>
          <a:lstStyle/>
          <a:p>
            <a:endParaRPr/>
          </a:p>
        </p:txBody>
      </p:sp>
      <p:pic>
        <p:nvPicPr>
          <p:cNvPr id="449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798535" y="12105730"/>
            <a:ext cx="4140571" cy="813601"/>
          </a:xfrm>
          <a:prstGeom prst="rect">
            <a:avLst/>
          </a:prstGeom>
          <a:ln w="12700">
            <a:miter lim="400000"/>
          </a:ln>
        </p:spPr>
      </p:pic>
      <p:sp>
        <p:nvSpPr>
          <p:cNvPr id="450" name="TextBox 17"/>
          <p:cNvSpPr/>
          <p:nvPr/>
        </p:nvSpPr>
        <p:spPr>
          <a:xfrm>
            <a:off x="-1692277" y="12025734"/>
            <a:ext cx="4562477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Indsæt tekst i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1. </a:t>
            </a:r>
            <a:r>
              <a:rPr b="0"/>
              <a:t>Vælg </a:t>
            </a:r>
            <a:r>
              <a:t>Indsæt</a:t>
            </a:r>
            <a:r>
              <a:rPr b="0"/>
              <a:t>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2. </a:t>
            </a:r>
            <a:r>
              <a:rPr b="0"/>
              <a:t>Vælg </a:t>
            </a:r>
            <a:r>
              <a:t>Sidehoved og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3. </a:t>
            </a:r>
            <a:r>
              <a:rPr b="0"/>
              <a:t>Skriv titel på præsentation ind i tekstfeltet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4. </a:t>
            </a:r>
            <a:r>
              <a:rPr b="0"/>
              <a:t>Tryk </a:t>
            </a:r>
            <a:r>
              <a:t>Anvend på alle</a:t>
            </a:r>
          </a:p>
        </p:txBody>
      </p:sp>
      <p:sp>
        <p:nvSpPr>
          <p:cNvPr id="451" name="Rectangle 9"/>
          <p:cNvSpPr/>
          <p:nvPr/>
        </p:nvSpPr>
        <p:spPr>
          <a:xfrm>
            <a:off x="3048000" y="0"/>
            <a:ext cx="18288000" cy="13716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93599" tIns="93599" rIns="93599" bIns="93599"/>
          <a:lstStyle/>
          <a:p>
            <a:endParaRPr/>
          </a:p>
        </p:txBody>
      </p:sp>
      <p:sp>
        <p:nvSpPr>
          <p:cNvPr id="452" name="Picture Placeholder 6"/>
          <p:cNvSpPr>
            <a:spLocks noGrp="1"/>
          </p:cNvSpPr>
          <p:nvPr>
            <p:ph type="pic" idx="13"/>
          </p:nvPr>
        </p:nvSpPr>
        <p:spPr>
          <a:xfrm>
            <a:off x="3406775" y="361947"/>
            <a:ext cx="17576801" cy="1298900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453" name="Lysbillednummer"/>
          <p:cNvSpPr>
            <a:spLocks noGrp="1"/>
          </p:cNvSpPr>
          <p:nvPr>
            <p:ph type="sldNum" sz="quarter" idx="2"/>
          </p:nvPr>
        </p:nvSpPr>
        <p:spPr>
          <a:xfrm>
            <a:off x="4453336" y="12647754"/>
            <a:ext cx="559541" cy="321060"/>
          </a:xfrm>
          <a:prstGeom prst="rect">
            <a:avLst/>
          </a:prstGeom>
          <a:blipFill>
            <a:blip r:embed="rId3"/>
          </a:blipFill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  <p:sp>
        <p:nvSpPr>
          <p:cNvPr id="454" name="Titeltekst"/>
          <p:cNvSpPr>
            <a:spLocks noGrp="1"/>
          </p:cNvSpPr>
          <p:nvPr>
            <p:ph type="title"/>
          </p:nvPr>
        </p:nvSpPr>
        <p:spPr>
          <a:xfrm>
            <a:off x="4451350" y="1076325"/>
            <a:ext cx="15478127" cy="184150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Titeltekst</a:t>
            </a:r>
          </a:p>
        </p:txBody>
      </p:sp>
      <p:sp>
        <p:nvSpPr>
          <p:cNvPr id="455" name="TextBox 17"/>
          <p:cNvSpPr/>
          <p:nvPr/>
        </p:nvSpPr>
        <p:spPr>
          <a:xfrm>
            <a:off x="-535140" y="1076325"/>
            <a:ext cx="3367239" cy="546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spcBef>
                <a:spcPts val="1100"/>
              </a:spcBef>
              <a:defRPr sz="1800" b="1">
                <a:solidFill>
                  <a:srgbClr val="595959"/>
                </a:solidFill>
              </a:defRPr>
            </a:pPr>
            <a:r>
              <a:t>Fjern tekst boks</a:t>
            </a:r>
            <a:br/>
            <a:r>
              <a:rPr b="0"/>
              <a:t>hvis ingen tekst</a:t>
            </a:r>
          </a:p>
        </p:txBody>
      </p:sp>
      <p:sp>
        <p:nvSpPr>
          <p:cNvPr id="456" name="Brødtekst, niveau et…"/>
          <p:cNvSpPr>
            <a:spLocks noGrp="1"/>
          </p:cNvSpPr>
          <p:nvPr>
            <p:ph type="body" sz="quarter" idx="1"/>
          </p:nvPr>
        </p:nvSpPr>
        <p:spPr>
          <a:xfrm>
            <a:off x="15804963" y="12103199"/>
            <a:ext cx="4125602" cy="813602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  <p:txBody>
          <a:bodyPr/>
          <a:lstStyle>
            <a:lvl1pPr algn="ctr">
              <a:spcBef>
                <a:spcPts val="100"/>
              </a:spcBef>
              <a:defRPr sz="200" b="0">
                <a:solidFill>
                  <a:srgbClr val="FFFFFF"/>
                </a:solidFill>
              </a:defRPr>
            </a:lvl1pPr>
            <a:lvl2pPr algn="ctr">
              <a:spcBef>
                <a:spcPts val="100"/>
              </a:spcBef>
              <a:defRPr sz="200" b="0">
                <a:solidFill>
                  <a:srgbClr val="FFFFFF"/>
                </a:solidFill>
              </a:defRPr>
            </a:lvl2pPr>
            <a:lvl3pPr marL="47889" indent="-44714" algn="ctr">
              <a:spcBef>
                <a:spcPts val="100"/>
              </a:spcBef>
              <a:defRPr sz="200" b="0">
                <a:solidFill>
                  <a:srgbClr val="FFFFFF"/>
                </a:solidFill>
              </a:defRPr>
            </a:lvl3pPr>
            <a:lvl4pPr marL="334240" indent="-61190" algn="ctr">
              <a:spcBef>
                <a:spcPts val="100"/>
              </a:spcBef>
              <a:defRPr sz="200" b="0">
                <a:solidFill>
                  <a:srgbClr val="FFFFFF"/>
                </a:solidFill>
              </a:defRPr>
            </a:lvl4pPr>
            <a:lvl5pPr marL="676909" indent="-59372" algn="ctr">
              <a:spcBef>
                <a:spcPts val="100"/>
              </a:spcBef>
              <a:defRPr sz="200" b="0">
                <a:solidFill>
                  <a:srgbClr val="FFFFFF"/>
                </a:solidFill>
              </a:defRPr>
            </a:lvl5pPr>
          </a:lstStyle>
          <a:p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</p:spTree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Light Pictur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3" name="Rectangle 41"/>
          <p:cNvSpPr/>
          <p:nvPr/>
        </p:nvSpPr>
        <p:spPr>
          <a:xfrm>
            <a:off x="3406775" y="361950"/>
            <a:ext cx="17576801" cy="12992100"/>
          </a:xfrm>
          <a:prstGeom prst="rect">
            <a:avLst/>
          </a:prstGeom>
          <a:solidFill>
            <a:srgbClr val="EBFAFF"/>
          </a:solidFill>
          <a:ln w="12700">
            <a:miter lim="400000"/>
          </a:ln>
        </p:spPr>
        <p:txBody>
          <a:bodyPr lIns="93599" tIns="93599" rIns="93599" bIns="93599" anchor="ctr"/>
          <a:lstStyle/>
          <a:p>
            <a:endParaRPr/>
          </a:p>
        </p:txBody>
      </p:sp>
      <p:pic>
        <p:nvPicPr>
          <p:cNvPr id="464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798535" y="12105730"/>
            <a:ext cx="4140571" cy="813601"/>
          </a:xfrm>
          <a:prstGeom prst="rect">
            <a:avLst/>
          </a:prstGeom>
          <a:ln w="12700">
            <a:miter lim="400000"/>
          </a:ln>
        </p:spPr>
      </p:pic>
      <p:sp>
        <p:nvSpPr>
          <p:cNvPr id="465" name="TextBox 17"/>
          <p:cNvSpPr/>
          <p:nvPr/>
        </p:nvSpPr>
        <p:spPr>
          <a:xfrm>
            <a:off x="-1692277" y="12025734"/>
            <a:ext cx="4562477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Indsæt tekst i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1. </a:t>
            </a:r>
            <a:r>
              <a:rPr b="0"/>
              <a:t>Vælg </a:t>
            </a:r>
            <a:r>
              <a:t>Indsæt</a:t>
            </a:r>
            <a:r>
              <a:rPr b="0"/>
              <a:t>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2. </a:t>
            </a:r>
            <a:r>
              <a:rPr b="0"/>
              <a:t>Vælg </a:t>
            </a:r>
            <a:r>
              <a:t>Sidehoved og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3. </a:t>
            </a:r>
            <a:r>
              <a:rPr b="0"/>
              <a:t>Skriv titel på præsentation ind i tekstfeltet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4. </a:t>
            </a:r>
            <a:r>
              <a:rPr b="0"/>
              <a:t>Tryk </a:t>
            </a:r>
            <a:r>
              <a:t>Anvend på alle</a:t>
            </a:r>
          </a:p>
        </p:txBody>
      </p:sp>
      <p:sp>
        <p:nvSpPr>
          <p:cNvPr id="466" name="Rectangle 9"/>
          <p:cNvSpPr/>
          <p:nvPr/>
        </p:nvSpPr>
        <p:spPr>
          <a:xfrm>
            <a:off x="3048000" y="0"/>
            <a:ext cx="18288000" cy="13716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93599" tIns="93599" rIns="93599" bIns="93599"/>
          <a:lstStyle/>
          <a:p>
            <a:endParaRPr/>
          </a:p>
        </p:txBody>
      </p:sp>
      <p:sp>
        <p:nvSpPr>
          <p:cNvPr id="467" name="Picture Placeholder 6"/>
          <p:cNvSpPr>
            <a:spLocks noGrp="1"/>
          </p:cNvSpPr>
          <p:nvPr>
            <p:ph type="pic" idx="13"/>
          </p:nvPr>
        </p:nvSpPr>
        <p:spPr>
          <a:xfrm>
            <a:off x="3406775" y="361947"/>
            <a:ext cx="17576801" cy="1298900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468" name="Lysbillednummer"/>
          <p:cNvSpPr>
            <a:spLocks noGrp="1"/>
          </p:cNvSpPr>
          <p:nvPr>
            <p:ph type="sldNum" sz="quarter" idx="2"/>
          </p:nvPr>
        </p:nvSpPr>
        <p:spPr>
          <a:xfrm>
            <a:off x="4453336" y="12647754"/>
            <a:ext cx="559541" cy="321060"/>
          </a:xfrm>
          <a:prstGeom prst="rect">
            <a:avLst/>
          </a:prstGeom>
          <a:blipFill>
            <a:blip r:embed="rId3"/>
          </a:blipFill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  <p:sp>
        <p:nvSpPr>
          <p:cNvPr id="469" name="Titeltekst"/>
          <p:cNvSpPr>
            <a:spLocks noGrp="1"/>
          </p:cNvSpPr>
          <p:nvPr>
            <p:ph type="title"/>
          </p:nvPr>
        </p:nvSpPr>
        <p:spPr>
          <a:xfrm>
            <a:off x="4451350" y="1076325"/>
            <a:ext cx="15478127" cy="1841501"/>
          </a:xfrm>
          <a:prstGeom prst="rect">
            <a:avLst/>
          </a:prstGeom>
        </p:spPr>
        <p:txBody>
          <a:bodyPr/>
          <a:lstStyle/>
          <a:p>
            <a:r>
              <a:t>Titeltekst</a:t>
            </a:r>
          </a:p>
        </p:txBody>
      </p:sp>
      <p:sp>
        <p:nvSpPr>
          <p:cNvPr id="470" name="TextBox 17"/>
          <p:cNvSpPr/>
          <p:nvPr/>
        </p:nvSpPr>
        <p:spPr>
          <a:xfrm>
            <a:off x="-535140" y="1076325"/>
            <a:ext cx="3367239" cy="546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spcBef>
                <a:spcPts val="1100"/>
              </a:spcBef>
              <a:defRPr sz="1800" b="1">
                <a:solidFill>
                  <a:srgbClr val="595959"/>
                </a:solidFill>
              </a:defRPr>
            </a:pPr>
            <a:r>
              <a:t>Fjern tekst boks</a:t>
            </a:r>
            <a:br/>
            <a:r>
              <a:rPr b="0"/>
              <a:t>hvis ingen tekst</a:t>
            </a:r>
          </a:p>
        </p:txBody>
      </p:sp>
      <p:sp>
        <p:nvSpPr>
          <p:cNvPr id="471" name="Brødtekst, niveau et…"/>
          <p:cNvSpPr>
            <a:spLocks noGrp="1"/>
          </p:cNvSpPr>
          <p:nvPr>
            <p:ph type="body" sz="quarter" idx="1"/>
          </p:nvPr>
        </p:nvSpPr>
        <p:spPr>
          <a:xfrm>
            <a:off x="15804963" y="12103199"/>
            <a:ext cx="4125602" cy="813602"/>
          </a:xfrm>
          <a:prstGeom prst="rect">
            <a:avLst/>
          </a:prstGeom>
          <a:blipFill>
            <a:blip r:embed="rId4"/>
            <a:stretch>
              <a:fillRect/>
            </a:stretch>
          </a:blipFill>
        </p:spPr>
        <p:txBody>
          <a:bodyPr/>
          <a:lstStyle>
            <a:lvl1pPr algn="ctr">
              <a:spcBef>
                <a:spcPts val="100"/>
              </a:spcBef>
              <a:defRPr sz="200" b="0">
                <a:solidFill>
                  <a:srgbClr val="FFFFFF"/>
                </a:solidFill>
              </a:defRPr>
            </a:lvl1pPr>
            <a:lvl2pPr algn="ctr">
              <a:spcBef>
                <a:spcPts val="100"/>
              </a:spcBef>
              <a:defRPr sz="200" b="0">
                <a:solidFill>
                  <a:srgbClr val="FFFFFF"/>
                </a:solidFill>
              </a:defRPr>
            </a:lvl2pPr>
            <a:lvl3pPr marL="47889" indent="-44714" algn="ctr">
              <a:spcBef>
                <a:spcPts val="100"/>
              </a:spcBef>
              <a:defRPr sz="200" b="0">
                <a:solidFill>
                  <a:srgbClr val="FFFFFF"/>
                </a:solidFill>
              </a:defRPr>
            </a:lvl3pPr>
            <a:lvl4pPr marL="334240" indent="-61190" algn="ctr">
              <a:spcBef>
                <a:spcPts val="100"/>
              </a:spcBef>
              <a:defRPr sz="200" b="0">
                <a:solidFill>
                  <a:srgbClr val="FFFFFF"/>
                </a:solidFill>
              </a:defRPr>
            </a:lvl4pPr>
            <a:lvl5pPr marL="676909" indent="-59372" algn="ctr">
              <a:spcBef>
                <a:spcPts val="100"/>
              </a:spcBef>
              <a:defRPr sz="200" b="0">
                <a:solidFill>
                  <a:srgbClr val="FFFFFF"/>
                </a:solidFill>
              </a:defRPr>
            </a:lvl5pPr>
          </a:lstStyle>
          <a:p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</p:spTree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and text, white logo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Rectangle 41"/>
          <p:cNvSpPr/>
          <p:nvPr/>
        </p:nvSpPr>
        <p:spPr>
          <a:xfrm>
            <a:off x="3406775" y="361950"/>
            <a:ext cx="17576801" cy="12992100"/>
          </a:xfrm>
          <a:prstGeom prst="rect">
            <a:avLst/>
          </a:prstGeom>
          <a:solidFill>
            <a:srgbClr val="EBFAFF"/>
          </a:solidFill>
          <a:ln w="12700">
            <a:miter lim="400000"/>
          </a:ln>
        </p:spPr>
        <p:txBody>
          <a:bodyPr lIns="93599" tIns="93599" rIns="93599" bIns="93599" anchor="ctr"/>
          <a:lstStyle/>
          <a:p>
            <a:endParaRPr/>
          </a:p>
        </p:txBody>
      </p:sp>
      <p:pic>
        <p:nvPicPr>
          <p:cNvPr id="479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798535" y="12105730"/>
            <a:ext cx="4140571" cy="813601"/>
          </a:xfrm>
          <a:prstGeom prst="rect">
            <a:avLst/>
          </a:prstGeom>
          <a:ln w="12700">
            <a:miter lim="400000"/>
          </a:ln>
        </p:spPr>
      </p:pic>
      <p:sp>
        <p:nvSpPr>
          <p:cNvPr id="480" name="TextBox 17"/>
          <p:cNvSpPr/>
          <p:nvPr/>
        </p:nvSpPr>
        <p:spPr>
          <a:xfrm>
            <a:off x="-1692277" y="12025734"/>
            <a:ext cx="4562477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Indsæt tekst i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1. </a:t>
            </a:r>
            <a:r>
              <a:rPr b="0"/>
              <a:t>Vælg </a:t>
            </a:r>
            <a:r>
              <a:t>Indsæt</a:t>
            </a:r>
            <a:r>
              <a:rPr b="0"/>
              <a:t>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2. </a:t>
            </a:r>
            <a:r>
              <a:rPr b="0"/>
              <a:t>Vælg </a:t>
            </a:r>
            <a:r>
              <a:t>Sidehoved og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3. </a:t>
            </a:r>
            <a:r>
              <a:rPr b="0"/>
              <a:t>Skriv titel på præsentation ind i tekstfeltet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4. </a:t>
            </a:r>
            <a:r>
              <a:rPr b="0"/>
              <a:t>Tryk </a:t>
            </a:r>
            <a:r>
              <a:t>Anvend på alle</a:t>
            </a:r>
          </a:p>
        </p:txBody>
      </p:sp>
      <p:sp>
        <p:nvSpPr>
          <p:cNvPr id="481" name="Rectangle 9"/>
          <p:cNvSpPr/>
          <p:nvPr/>
        </p:nvSpPr>
        <p:spPr>
          <a:xfrm>
            <a:off x="3048000" y="0"/>
            <a:ext cx="18288000" cy="13716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93599" tIns="93599" rIns="93599" bIns="93599"/>
          <a:lstStyle/>
          <a:p>
            <a:endParaRPr/>
          </a:p>
        </p:txBody>
      </p:sp>
      <p:sp>
        <p:nvSpPr>
          <p:cNvPr id="482" name="Picture Placeholder 6"/>
          <p:cNvSpPr>
            <a:spLocks noGrp="1"/>
          </p:cNvSpPr>
          <p:nvPr>
            <p:ph type="pic" idx="13"/>
          </p:nvPr>
        </p:nvSpPr>
        <p:spPr>
          <a:xfrm>
            <a:off x="3406775" y="361947"/>
            <a:ext cx="17576801" cy="1298900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483" name="Lysbillednummer"/>
          <p:cNvSpPr>
            <a:spLocks noGrp="1"/>
          </p:cNvSpPr>
          <p:nvPr>
            <p:ph type="sldNum" sz="quarter" idx="2"/>
          </p:nvPr>
        </p:nvSpPr>
        <p:spPr>
          <a:xfrm>
            <a:off x="4453336" y="12647754"/>
            <a:ext cx="559541" cy="321060"/>
          </a:xfrm>
          <a:prstGeom prst="rect">
            <a:avLst/>
          </a:prstGeom>
          <a:blipFill>
            <a:blip r:embed="rId3"/>
          </a:blipFill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  <p:sp>
        <p:nvSpPr>
          <p:cNvPr id="484" name="Rectangle 4"/>
          <p:cNvSpPr/>
          <p:nvPr/>
        </p:nvSpPr>
        <p:spPr>
          <a:xfrm>
            <a:off x="4451350" y="3041650"/>
            <a:ext cx="7740650" cy="5156200"/>
          </a:xfrm>
          <a:prstGeom prst="rect">
            <a:avLst/>
          </a:prstGeom>
          <a:solidFill>
            <a:srgbClr val="FFFFFF">
              <a:alpha val="86000"/>
            </a:srgbClr>
          </a:solidFill>
          <a:ln w="12700">
            <a:miter lim="400000"/>
          </a:ln>
        </p:spPr>
        <p:txBody>
          <a:bodyPr lIns="93599" tIns="93599" rIns="93599" bIns="93599" anchor="ctr"/>
          <a:lstStyle/>
          <a:p>
            <a:endParaRPr/>
          </a:p>
        </p:txBody>
      </p:sp>
      <p:sp>
        <p:nvSpPr>
          <p:cNvPr id="485" name="Brødtekst, niveau et…"/>
          <p:cNvSpPr>
            <a:spLocks noGrp="1"/>
          </p:cNvSpPr>
          <p:nvPr>
            <p:ph type="body" sz="quarter" idx="1"/>
          </p:nvPr>
        </p:nvSpPr>
        <p:spPr>
          <a:xfrm>
            <a:off x="4453336" y="2917825"/>
            <a:ext cx="7740000" cy="5455689"/>
          </a:xfrm>
          <a:prstGeom prst="rect">
            <a:avLst/>
          </a:prstGeom>
          <a:solidFill>
            <a:srgbClr val="FFFFFF">
              <a:alpha val="85098"/>
            </a:srgbClr>
          </a:solidFill>
          <a:ln w="25400"/>
        </p:spPr>
        <p:txBody>
          <a:bodyPr lIns="647999" tIns="647999" rIns="647999" bIns="647999"/>
          <a:lstStyle>
            <a:lvl1pPr>
              <a:spcBef>
                <a:spcPts val="2300"/>
              </a:spcBef>
              <a:defRPr sz="3600"/>
            </a:lvl1pPr>
            <a:lvl2pPr>
              <a:spcBef>
                <a:spcPts val="2300"/>
              </a:spcBef>
              <a:defRPr sz="3600"/>
            </a:lvl2pPr>
            <a:lvl3pPr marL="571314" indent="-568139">
              <a:spcBef>
                <a:spcPts val="2300"/>
              </a:spcBef>
              <a:defRPr sz="3600"/>
            </a:lvl3pPr>
            <a:lvl4pPr marL="1080769" indent="-807719">
              <a:spcBef>
                <a:spcPts val="2300"/>
              </a:spcBef>
              <a:defRPr sz="3600"/>
            </a:lvl4pPr>
            <a:lvl5pPr marL="1439619" indent="-822082">
              <a:spcBef>
                <a:spcPts val="2300"/>
              </a:spcBef>
              <a:defRPr sz="3600"/>
            </a:lvl5pPr>
          </a:lstStyle>
          <a:p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486" name="TextBox 17"/>
          <p:cNvSpPr/>
          <p:nvPr/>
        </p:nvSpPr>
        <p:spPr>
          <a:xfrm>
            <a:off x="-535140" y="2911199"/>
            <a:ext cx="3367239" cy="42692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spcBef>
                <a:spcPts val="1100"/>
              </a:spcBef>
              <a:defRPr sz="1800" b="1">
                <a:solidFill>
                  <a:srgbClr val="595959"/>
                </a:solidFill>
              </a:defRPr>
            </a:pPr>
            <a:r>
              <a:t>Tekst i første niveau</a:t>
            </a:r>
            <a:br/>
            <a:r>
              <a:rPr b="0"/>
              <a:t>Arial Bold 18 pkt</a:t>
            </a:r>
            <a:br>
              <a:rPr b="0"/>
            </a:br>
            <a:r>
              <a:rPr b="0"/>
              <a:t>Brug forøg listeniveau </a:t>
            </a:r>
            <a:br>
              <a:rPr b="0"/>
            </a:br>
            <a:r>
              <a:rPr b="0"/>
              <a:t>for at få NAVN-tekst</a:t>
            </a:r>
          </a:p>
          <a:p>
            <a:pPr algn="r">
              <a:defRPr sz="1800" b="1">
                <a:solidFill>
                  <a:srgbClr val="595959"/>
                </a:solidFill>
              </a:defRPr>
            </a:pPr>
            <a:endParaRPr b="0"/>
          </a:p>
          <a:p>
            <a:pPr algn="r">
              <a:spcBef>
                <a:spcPts val="1100"/>
              </a:spcBef>
              <a:defRPr sz="1800" b="1">
                <a:solidFill>
                  <a:srgbClr val="595959"/>
                </a:solidFill>
              </a:defRPr>
            </a:pPr>
            <a:r>
              <a:t>Navnet i andet niveau</a:t>
            </a:r>
            <a:br/>
            <a:r>
              <a:rPr b="0"/>
              <a:t>Store bogstaver Arial Bold 12 pkt</a:t>
            </a:r>
          </a:p>
          <a:p>
            <a:pPr algn="r">
              <a:defRPr sz="1800">
                <a:solidFill>
                  <a:srgbClr val="595959"/>
                </a:solidFill>
              </a:defRPr>
            </a:pPr>
            <a:endParaRPr b="0"/>
          </a:p>
          <a:p>
            <a:pPr algn="r">
              <a:defRPr sz="1800">
                <a:solidFill>
                  <a:srgbClr val="595959"/>
                </a:solidFill>
              </a:defRPr>
            </a:pPr>
            <a:endParaRPr b="0"/>
          </a:p>
          <a:p>
            <a:pPr algn="r">
              <a:spcBef>
                <a:spcPts val="1100"/>
              </a:spcBef>
              <a:defRPr sz="1800">
                <a:solidFill>
                  <a:srgbClr val="595959"/>
                </a:solidFill>
              </a:defRPr>
            </a:pPr>
            <a:r>
              <a:t>For at få venstrestillet tekst </a:t>
            </a:r>
            <a:br/>
            <a:r>
              <a:t>Brug formindsk listeniveau</a:t>
            </a:r>
          </a:p>
        </p:txBody>
      </p:sp>
      <p:pic>
        <p:nvPicPr>
          <p:cNvPr id="487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913380" y="4154115"/>
            <a:ext cx="914401" cy="419101"/>
          </a:xfrm>
          <a:prstGeom prst="rect">
            <a:avLst/>
          </a:prstGeom>
          <a:ln w="12700">
            <a:miter lim="400000"/>
          </a:ln>
        </p:spPr>
      </p:pic>
      <p:sp>
        <p:nvSpPr>
          <p:cNvPr id="488" name="Rounded Rectangle 23"/>
          <p:cNvSpPr/>
          <p:nvPr/>
        </p:nvSpPr>
        <p:spPr>
          <a:xfrm>
            <a:off x="2370580" y="4154115"/>
            <a:ext cx="428931" cy="413951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489" name="Picture 3" descr="Picture 3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955800" y="5844728"/>
            <a:ext cx="876300" cy="419099"/>
          </a:xfrm>
          <a:prstGeom prst="rect">
            <a:avLst/>
          </a:prstGeom>
          <a:ln w="12700">
            <a:miter lim="400000"/>
          </a:ln>
        </p:spPr>
      </p:pic>
      <p:sp>
        <p:nvSpPr>
          <p:cNvPr id="490" name="Rectangle 25"/>
          <p:cNvSpPr/>
          <p:nvPr/>
        </p:nvSpPr>
        <p:spPr>
          <a:xfrm>
            <a:off x="2393950" y="5844728"/>
            <a:ext cx="438150" cy="402339"/>
          </a:xfrm>
          <a:prstGeom prst="rect">
            <a:avLst/>
          </a:prstGeom>
          <a:solidFill>
            <a:srgbClr val="FFFFFF">
              <a:alpha val="65882"/>
            </a:srgbClr>
          </a:solidFill>
          <a:ln w="3175">
            <a:solidFill>
              <a:srgbClr val="FFFFFF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91" name="Rounded Rectangle 26"/>
          <p:cNvSpPr/>
          <p:nvPr/>
        </p:nvSpPr>
        <p:spPr>
          <a:xfrm>
            <a:off x="1965019" y="5849875"/>
            <a:ext cx="428931" cy="413951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92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15804963" y="12103199"/>
            <a:ext cx="4125602" cy="813602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pPr algn="ctr">
              <a:spcBef>
                <a:spcPts val="100"/>
              </a:spcBef>
              <a:defRPr sz="200" b="0"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and much text, white logo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Rectangle 41"/>
          <p:cNvSpPr/>
          <p:nvPr/>
        </p:nvSpPr>
        <p:spPr>
          <a:xfrm>
            <a:off x="3406775" y="361950"/>
            <a:ext cx="17576801" cy="12992100"/>
          </a:xfrm>
          <a:prstGeom prst="rect">
            <a:avLst/>
          </a:prstGeom>
          <a:solidFill>
            <a:srgbClr val="EBFAFF"/>
          </a:solidFill>
          <a:ln w="12700">
            <a:miter lim="400000"/>
          </a:ln>
        </p:spPr>
        <p:txBody>
          <a:bodyPr lIns="93599" tIns="93599" rIns="93599" bIns="93599" anchor="ctr"/>
          <a:lstStyle/>
          <a:p>
            <a:endParaRPr/>
          </a:p>
        </p:txBody>
      </p:sp>
      <p:pic>
        <p:nvPicPr>
          <p:cNvPr id="500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798535" y="12105730"/>
            <a:ext cx="4140571" cy="813601"/>
          </a:xfrm>
          <a:prstGeom prst="rect">
            <a:avLst/>
          </a:prstGeom>
          <a:ln w="12700">
            <a:miter lim="400000"/>
          </a:ln>
        </p:spPr>
      </p:pic>
      <p:sp>
        <p:nvSpPr>
          <p:cNvPr id="501" name="TextBox 17"/>
          <p:cNvSpPr/>
          <p:nvPr/>
        </p:nvSpPr>
        <p:spPr>
          <a:xfrm>
            <a:off x="-1692277" y="12025734"/>
            <a:ext cx="4562477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Indsæt tekst i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1. </a:t>
            </a:r>
            <a:r>
              <a:rPr b="0"/>
              <a:t>Vælg </a:t>
            </a:r>
            <a:r>
              <a:t>Indsæt</a:t>
            </a:r>
            <a:r>
              <a:rPr b="0"/>
              <a:t>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2. </a:t>
            </a:r>
            <a:r>
              <a:rPr b="0"/>
              <a:t>Vælg </a:t>
            </a:r>
            <a:r>
              <a:t>Sidehoved og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3. </a:t>
            </a:r>
            <a:r>
              <a:rPr b="0"/>
              <a:t>Skriv titel på præsentation ind i tekstfeltet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4. </a:t>
            </a:r>
            <a:r>
              <a:rPr b="0"/>
              <a:t>Tryk </a:t>
            </a:r>
            <a:r>
              <a:t>Anvend på alle</a:t>
            </a:r>
          </a:p>
        </p:txBody>
      </p:sp>
      <p:sp>
        <p:nvSpPr>
          <p:cNvPr id="502" name="Rectangle 9"/>
          <p:cNvSpPr/>
          <p:nvPr/>
        </p:nvSpPr>
        <p:spPr>
          <a:xfrm>
            <a:off x="3048000" y="0"/>
            <a:ext cx="18288000" cy="13716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93599" tIns="93599" rIns="93599" bIns="93599"/>
          <a:lstStyle/>
          <a:p>
            <a:endParaRPr/>
          </a:p>
        </p:txBody>
      </p:sp>
      <p:sp>
        <p:nvSpPr>
          <p:cNvPr id="503" name="Picture Placeholder 6"/>
          <p:cNvSpPr>
            <a:spLocks noGrp="1"/>
          </p:cNvSpPr>
          <p:nvPr>
            <p:ph type="pic" idx="13"/>
          </p:nvPr>
        </p:nvSpPr>
        <p:spPr>
          <a:xfrm>
            <a:off x="3406775" y="361947"/>
            <a:ext cx="17576801" cy="1298900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504" name="Lysbillednummer"/>
          <p:cNvSpPr>
            <a:spLocks noGrp="1"/>
          </p:cNvSpPr>
          <p:nvPr>
            <p:ph type="sldNum" sz="quarter" idx="2"/>
          </p:nvPr>
        </p:nvSpPr>
        <p:spPr>
          <a:xfrm>
            <a:off x="4453336" y="12647754"/>
            <a:ext cx="559541" cy="321060"/>
          </a:xfrm>
          <a:prstGeom prst="rect">
            <a:avLst/>
          </a:prstGeom>
          <a:blipFill>
            <a:blip r:embed="rId3"/>
          </a:blipFill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  <p:sp>
        <p:nvSpPr>
          <p:cNvPr id="505" name="Rectangle 4"/>
          <p:cNvSpPr/>
          <p:nvPr/>
        </p:nvSpPr>
        <p:spPr>
          <a:xfrm>
            <a:off x="4451350" y="3041650"/>
            <a:ext cx="7740650" cy="5156200"/>
          </a:xfrm>
          <a:prstGeom prst="rect">
            <a:avLst/>
          </a:prstGeom>
          <a:solidFill>
            <a:srgbClr val="FFFFFF">
              <a:alpha val="86000"/>
            </a:srgbClr>
          </a:solidFill>
          <a:ln w="12700">
            <a:miter lim="400000"/>
          </a:ln>
        </p:spPr>
        <p:txBody>
          <a:bodyPr lIns="93599" tIns="93599" rIns="93599" bIns="93599" anchor="ctr"/>
          <a:lstStyle/>
          <a:p>
            <a:endParaRPr/>
          </a:p>
        </p:txBody>
      </p:sp>
      <p:sp>
        <p:nvSpPr>
          <p:cNvPr id="506" name="Brødtekst, niveau et…"/>
          <p:cNvSpPr>
            <a:spLocks noGrp="1"/>
          </p:cNvSpPr>
          <p:nvPr>
            <p:ph type="body" sz="half" idx="1"/>
          </p:nvPr>
        </p:nvSpPr>
        <p:spPr>
          <a:xfrm>
            <a:off x="4453336" y="2917825"/>
            <a:ext cx="15449865" cy="4857322"/>
          </a:xfrm>
          <a:prstGeom prst="rect">
            <a:avLst/>
          </a:prstGeom>
          <a:solidFill>
            <a:srgbClr val="FFFFFF">
              <a:alpha val="85098"/>
            </a:srgbClr>
          </a:solidFill>
          <a:ln w="25400"/>
        </p:spPr>
        <p:txBody>
          <a:bodyPr lIns="647999" tIns="647999" rIns="647999" bIns="647999"/>
          <a:lstStyle>
            <a:lvl1pPr>
              <a:spcBef>
                <a:spcPts val="2300"/>
              </a:spcBef>
              <a:defRPr sz="3600"/>
            </a:lvl1pPr>
            <a:lvl2pPr>
              <a:spcBef>
                <a:spcPts val="2300"/>
              </a:spcBef>
              <a:defRPr sz="3600"/>
            </a:lvl2pPr>
            <a:lvl3pPr marL="571314" indent="-568139">
              <a:spcBef>
                <a:spcPts val="2300"/>
              </a:spcBef>
              <a:defRPr sz="3600"/>
            </a:lvl3pPr>
            <a:lvl4pPr marL="1080769" indent="-807719">
              <a:spcBef>
                <a:spcPts val="2300"/>
              </a:spcBef>
              <a:defRPr sz="3600"/>
            </a:lvl4pPr>
            <a:lvl5pPr marL="1439619" indent="-822082">
              <a:spcBef>
                <a:spcPts val="2300"/>
              </a:spcBef>
              <a:defRPr sz="3600"/>
            </a:lvl5pPr>
          </a:lstStyle>
          <a:p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507" name="TextBox 17"/>
          <p:cNvSpPr/>
          <p:nvPr/>
        </p:nvSpPr>
        <p:spPr>
          <a:xfrm>
            <a:off x="-535140" y="2911199"/>
            <a:ext cx="3367239" cy="42692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spcBef>
                <a:spcPts val="1100"/>
              </a:spcBef>
              <a:defRPr sz="1800" b="1">
                <a:solidFill>
                  <a:srgbClr val="595959"/>
                </a:solidFill>
              </a:defRPr>
            </a:pPr>
            <a:r>
              <a:t>Tekst i første niveau</a:t>
            </a:r>
            <a:br/>
            <a:r>
              <a:rPr b="0"/>
              <a:t>Arial Bold 18 pkt</a:t>
            </a:r>
            <a:br>
              <a:rPr b="0"/>
            </a:br>
            <a:r>
              <a:rPr b="0"/>
              <a:t>Brug forøg listeniveau </a:t>
            </a:r>
            <a:br>
              <a:rPr b="0"/>
            </a:br>
            <a:r>
              <a:rPr b="0"/>
              <a:t>for at få NAVN-tekst</a:t>
            </a:r>
          </a:p>
          <a:p>
            <a:pPr algn="r">
              <a:defRPr sz="1800" b="1">
                <a:solidFill>
                  <a:srgbClr val="595959"/>
                </a:solidFill>
              </a:defRPr>
            </a:pPr>
            <a:endParaRPr b="0"/>
          </a:p>
          <a:p>
            <a:pPr algn="r">
              <a:spcBef>
                <a:spcPts val="1100"/>
              </a:spcBef>
              <a:defRPr sz="1800" b="1">
                <a:solidFill>
                  <a:srgbClr val="595959"/>
                </a:solidFill>
              </a:defRPr>
            </a:pPr>
            <a:r>
              <a:t>Navnet i andet niveau</a:t>
            </a:r>
            <a:br/>
            <a:r>
              <a:rPr b="0"/>
              <a:t>Store bogstaver Arial Bold 12 pkt</a:t>
            </a:r>
          </a:p>
          <a:p>
            <a:pPr algn="r">
              <a:defRPr sz="1800">
                <a:solidFill>
                  <a:srgbClr val="595959"/>
                </a:solidFill>
              </a:defRPr>
            </a:pPr>
            <a:endParaRPr b="0"/>
          </a:p>
          <a:p>
            <a:pPr algn="r">
              <a:defRPr sz="1800">
                <a:solidFill>
                  <a:srgbClr val="595959"/>
                </a:solidFill>
              </a:defRPr>
            </a:pPr>
            <a:endParaRPr b="0"/>
          </a:p>
          <a:p>
            <a:pPr algn="r">
              <a:spcBef>
                <a:spcPts val="1100"/>
              </a:spcBef>
              <a:defRPr sz="1800">
                <a:solidFill>
                  <a:srgbClr val="595959"/>
                </a:solidFill>
              </a:defRPr>
            </a:pPr>
            <a:r>
              <a:t>For at få venstrestillet tekst </a:t>
            </a:r>
            <a:br/>
            <a:r>
              <a:t>Brug formindsk listeniveau</a:t>
            </a:r>
          </a:p>
        </p:txBody>
      </p:sp>
      <p:pic>
        <p:nvPicPr>
          <p:cNvPr id="508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913380" y="4154115"/>
            <a:ext cx="914401" cy="419101"/>
          </a:xfrm>
          <a:prstGeom prst="rect">
            <a:avLst/>
          </a:prstGeom>
          <a:ln w="12700">
            <a:miter lim="400000"/>
          </a:ln>
        </p:spPr>
      </p:pic>
      <p:sp>
        <p:nvSpPr>
          <p:cNvPr id="509" name="Rounded Rectangle 23"/>
          <p:cNvSpPr/>
          <p:nvPr/>
        </p:nvSpPr>
        <p:spPr>
          <a:xfrm>
            <a:off x="2370580" y="4154115"/>
            <a:ext cx="428931" cy="413951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510" name="Picture 3" descr="Picture 3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955800" y="5844728"/>
            <a:ext cx="876300" cy="419099"/>
          </a:xfrm>
          <a:prstGeom prst="rect">
            <a:avLst/>
          </a:prstGeom>
          <a:ln w="12700">
            <a:miter lim="400000"/>
          </a:ln>
        </p:spPr>
      </p:pic>
      <p:sp>
        <p:nvSpPr>
          <p:cNvPr id="511" name="Rectangle 25"/>
          <p:cNvSpPr/>
          <p:nvPr/>
        </p:nvSpPr>
        <p:spPr>
          <a:xfrm>
            <a:off x="2393950" y="5844728"/>
            <a:ext cx="438150" cy="402339"/>
          </a:xfrm>
          <a:prstGeom prst="rect">
            <a:avLst/>
          </a:prstGeom>
          <a:solidFill>
            <a:srgbClr val="FFFFFF">
              <a:alpha val="65882"/>
            </a:srgbClr>
          </a:solidFill>
          <a:ln w="3175">
            <a:solidFill>
              <a:srgbClr val="FFFFFF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12" name="Rounded Rectangle 26"/>
          <p:cNvSpPr/>
          <p:nvPr/>
        </p:nvSpPr>
        <p:spPr>
          <a:xfrm>
            <a:off x="1965019" y="5849875"/>
            <a:ext cx="428931" cy="413951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13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15804963" y="12103199"/>
            <a:ext cx="4125602" cy="813602"/>
          </a:xfrm>
          <a:prstGeom prst="rect">
            <a:avLst/>
          </a:pr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pPr algn="ctr">
              <a:spcBef>
                <a:spcPts val="100"/>
              </a:spcBef>
              <a:defRPr sz="200" b="0"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o indholdsobjekter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51"/>
          <p:cNvSpPr/>
          <p:nvPr/>
        </p:nvSpPr>
        <p:spPr>
          <a:xfrm>
            <a:off x="3406775" y="361950"/>
            <a:ext cx="17576801" cy="12992100"/>
          </a:xfrm>
          <a:prstGeom prst="rect">
            <a:avLst/>
          </a:prstGeom>
          <a:solidFill>
            <a:srgbClr val="F9F8E0"/>
          </a:solidFill>
          <a:ln w="12700">
            <a:miter lim="400000"/>
          </a:ln>
        </p:spPr>
        <p:txBody>
          <a:bodyPr lIns="93599" tIns="93599" rIns="93599" bIns="93599" anchor="ctr"/>
          <a:lstStyle/>
          <a:p>
            <a:endParaRPr/>
          </a:p>
        </p:txBody>
      </p:sp>
      <p:pic>
        <p:nvPicPr>
          <p:cNvPr id="33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798535" y="12105730"/>
            <a:ext cx="4140571" cy="813601"/>
          </a:xfrm>
          <a:prstGeom prst="rect">
            <a:avLst/>
          </a:prstGeom>
          <a:ln w="12700">
            <a:miter lim="400000"/>
          </a:ln>
        </p:spPr>
      </p:pic>
      <p:sp>
        <p:nvSpPr>
          <p:cNvPr id="34" name="TextBox 17"/>
          <p:cNvSpPr/>
          <p:nvPr/>
        </p:nvSpPr>
        <p:spPr>
          <a:xfrm>
            <a:off x="-1692277" y="12025734"/>
            <a:ext cx="4562477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Indsæt tekst i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1. </a:t>
            </a:r>
            <a:r>
              <a:rPr b="0"/>
              <a:t>Vælg </a:t>
            </a:r>
            <a:r>
              <a:t>Indsæt</a:t>
            </a:r>
            <a:r>
              <a:rPr b="0"/>
              <a:t>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2. </a:t>
            </a:r>
            <a:r>
              <a:rPr b="0"/>
              <a:t>Vælg </a:t>
            </a:r>
            <a:r>
              <a:t>Sidehoved og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3. </a:t>
            </a:r>
            <a:r>
              <a:rPr b="0"/>
              <a:t>Skriv titel på præsentation ind i tekstfeltet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4. </a:t>
            </a:r>
            <a:r>
              <a:rPr b="0"/>
              <a:t>Tryk </a:t>
            </a:r>
            <a:r>
              <a:t>Anvend på alle</a:t>
            </a:r>
          </a:p>
        </p:txBody>
      </p:sp>
      <p:sp>
        <p:nvSpPr>
          <p:cNvPr id="35" name="Titeltekst"/>
          <p:cNvSpPr>
            <a:spLocks noGrp="1"/>
          </p:cNvSpPr>
          <p:nvPr>
            <p:ph type="title"/>
          </p:nvPr>
        </p:nvSpPr>
        <p:spPr>
          <a:xfrm>
            <a:off x="4451350" y="1076325"/>
            <a:ext cx="15478127" cy="1841501"/>
          </a:xfrm>
          <a:prstGeom prst="rect">
            <a:avLst/>
          </a:prstGeom>
        </p:spPr>
        <p:txBody>
          <a:bodyPr/>
          <a:lstStyle/>
          <a:p>
            <a:r>
              <a:t>Titeltekst</a:t>
            </a:r>
          </a:p>
        </p:txBody>
      </p:sp>
      <p:sp>
        <p:nvSpPr>
          <p:cNvPr id="36" name="Brødtekst, niveau et…"/>
          <p:cNvSpPr>
            <a:spLocks noGrp="1"/>
          </p:cNvSpPr>
          <p:nvPr>
            <p:ph type="body" sz="quarter" idx="1"/>
          </p:nvPr>
        </p:nvSpPr>
        <p:spPr>
          <a:xfrm>
            <a:off x="4451350" y="2917825"/>
            <a:ext cx="7245350" cy="8886826"/>
          </a:xfrm>
          <a:prstGeom prst="rect">
            <a:avLst/>
          </a:prstGeom>
        </p:spPr>
        <p:txBody>
          <a:bodyPr/>
          <a:lstStyle/>
          <a:p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37" name="Lysbillednummer"/>
          <p:cNvSpPr>
            <a:spLocks noGrp="1"/>
          </p:cNvSpPr>
          <p:nvPr>
            <p:ph type="sldNum" sz="quarter" idx="2"/>
          </p:nvPr>
        </p:nvSpPr>
        <p:spPr>
          <a:xfrm>
            <a:off x="4453336" y="12647754"/>
            <a:ext cx="559541" cy="32106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  <p:sp>
        <p:nvSpPr>
          <p:cNvPr id="38" name="Line 5"/>
          <p:cNvSpPr/>
          <p:nvPr/>
        </p:nvSpPr>
        <p:spPr>
          <a:xfrm flipH="1">
            <a:off x="12177245" y="3022600"/>
            <a:ext cx="1" cy="8782051"/>
          </a:xfrm>
          <a:prstGeom prst="line">
            <a:avLst/>
          </a:prstGeom>
          <a:ln w="3175">
            <a:solidFill>
              <a:srgbClr val="000000"/>
            </a:solidFill>
          </a:ln>
        </p:spPr>
        <p:txBody>
          <a:bodyPr lIns="0" tIns="0" rIns="0" bIns="0"/>
          <a:lstStyle/>
          <a:p>
            <a:endParaRPr/>
          </a:p>
        </p:txBody>
      </p:sp>
      <p:pic>
        <p:nvPicPr>
          <p:cNvPr id="39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71287" y="7970611"/>
            <a:ext cx="2654547" cy="1432853"/>
          </a:xfrm>
          <a:prstGeom prst="rect">
            <a:avLst/>
          </a:prstGeom>
          <a:ln w="12700">
            <a:miter lim="400000"/>
          </a:ln>
        </p:spPr>
      </p:pic>
      <p:sp>
        <p:nvSpPr>
          <p:cNvPr id="40" name="Rounded Rectangle 28"/>
          <p:cNvSpPr/>
          <p:nvPr/>
        </p:nvSpPr>
        <p:spPr>
          <a:xfrm>
            <a:off x="1780806" y="7970611"/>
            <a:ext cx="1058093" cy="413951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1" name="Rounded Rectangle 29"/>
          <p:cNvSpPr/>
          <p:nvPr/>
        </p:nvSpPr>
        <p:spPr>
          <a:xfrm>
            <a:off x="1308331" y="8441387"/>
            <a:ext cx="1130295" cy="847129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2" name="TextBox 17"/>
          <p:cNvSpPr/>
          <p:nvPr/>
        </p:nvSpPr>
        <p:spPr>
          <a:xfrm>
            <a:off x="-1200150" y="9450288"/>
            <a:ext cx="4032250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Skift til blå baggrund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1. Vælg ’Design’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2. Højre klik på </a:t>
            </a:r>
            <a:br/>
            <a:r>
              <a:t>‘Blank blå’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3. Vælg ’Applicér på valgte dias</a:t>
            </a:r>
          </a:p>
        </p:txBody>
      </p:sp>
      <p:sp>
        <p:nvSpPr>
          <p:cNvPr id="43" name="TextBox 17"/>
          <p:cNvSpPr/>
          <p:nvPr/>
        </p:nvSpPr>
        <p:spPr>
          <a:xfrm>
            <a:off x="-535140" y="2911200"/>
            <a:ext cx="3367239" cy="29866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spcBef>
                <a:spcPts val="1100"/>
              </a:spcBef>
              <a:defRPr sz="1800" b="1">
                <a:solidFill>
                  <a:srgbClr val="595959"/>
                </a:solidFill>
              </a:defRPr>
            </a:pPr>
            <a:r>
              <a:t>Tekst starter uden punktopstilling</a:t>
            </a:r>
            <a:br/>
            <a:r>
              <a:rPr b="0"/>
              <a:t>For at få punktopstilling på teksten (flere niveauer findes) brug forøg listeniveau</a:t>
            </a:r>
          </a:p>
          <a:p>
            <a:pPr algn="r">
              <a:defRPr sz="1800">
                <a:solidFill>
                  <a:srgbClr val="595959"/>
                </a:solidFill>
              </a:defRPr>
            </a:pPr>
            <a:endParaRPr b="0"/>
          </a:p>
          <a:p>
            <a:pPr algn="r">
              <a:spcBef>
                <a:spcPts val="1100"/>
              </a:spcBef>
              <a:defRPr sz="1800">
                <a:solidFill>
                  <a:srgbClr val="595959"/>
                </a:solidFill>
              </a:defRPr>
            </a:pPr>
            <a:r>
              <a:t>For at få venstrestillet tekst </a:t>
            </a:r>
            <a:br/>
            <a:r>
              <a:t>uden punktopstilling, brug formindsk listeniveau</a:t>
            </a:r>
          </a:p>
        </p:txBody>
      </p:sp>
      <p:pic>
        <p:nvPicPr>
          <p:cNvPr id="44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913380" y="4465411"/>
            <a:ext cx="914401" cy="419101"/>
          </a:xfrm>
          <a:prstGeom prst="rect">
            <a:avLst/>
          </a:prstGeom>
          <a:ln w="12700">
            <a:miter lim="400000"/>
          </a:ln>
        </p:spPr>
      </p:pic>
      <p:sp>
        <p:nvSpPr>
          <p:cNvPr id="45" name="Rounded Rectangle 20"/>
          <p:cNvSpPr/>
          <p:nvPr/>
        </p:nvSpPr>
        <p:spPr>
          <a:xfrm>
            <a:off x="2370580" y="4465411"/>
            <a:ext cx="428931" cy="413951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46" name="Picture 3" descr="Picture 3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955800" y="5942007"/>
            <a:ext cx="876300" cy="419099"/>
          </a:xfrm>
          <a:prstGeom prst="rect">
            <a:avLst/>
          </a:prstGeom>
          <a:ln w="12700">
            <a:miter lim="400000"/>
          </a:ln>
        </p:spPr>
      </p:pic>
      <p:sp>
        <p:nvSpPr>
          <p:cNvPr id="47" name="Rectangle 22"/>
          <p:cNvSpPr/>
          <p:nvPr/>
        </p:nvSpPr>
        <p:spPr>
          <a:xfrm>
            <a:off x="2393950" y="5942007"/>
            <a:ext cx="438150" cy="402339"/>
          </a:xfrm>
          <a:prstGeom prst="rect">
            <a:avLst/>
          </a:prstGeom>
          <a:solidFill>
            <a:srgbClr val="FFFFFF">
              <a:alpha val="65882"/>
            </a:srgbClr>
          </a:solidFill>
          <a:ln w="3175">
            <a:solidFill>
              <a:srgbClr val="FFFFFF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48" name="Rounded Rectangle 23"/>
          <p:cNvSpPr/>
          <p:nvPr/>
        </p:nvSpPr>
        <p:spPr>
          <a:xfrm>
            <a:off x="1965019" y="5947155"/>
            <a:ext cx="428931" cy="413952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, Text,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" name="Rectangle 41"/>
          <p:cNvSpPr/>
          <p:nvPr/>
        </p:nvSpPr>
        <p:spPr>
          <a:xfrm>
            <a:off x="3406775" y="361950"/>
            <a:ext cx="17576801" cy="12992100"/>
          </a:xfrm>
          <a:prstGeom prst="rect">
            <a:avLst/>
          </a:prstGeom>
          <a:solidFill>
            <a:srgbClr val="EBFAFF"/>
          </a:solidFill>
          <a:ln w="12700">
            <a:miter lim="400000"/>
          </a:ln>
        </p:spPr>
        <p:txBody>
          <a:bodyPr lIns="93599" tIns="93599" rIns="93599" bIns="93599" anchor="ctr"/>
          <a:lstStyle/>
          <a:p>
            <a:endParaRPr/>
          </a:p>
        </p:txBody>
      </p:sp>
      <p:pic>
        <p:nvPicPr>
          <p:cNvPr id="521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798535" y="12105730"/>
            <a:ext cx="4140571" cy="813601"/>
          </a:xfrm>
          <a:prstGeom prst="rect">
            <a:avLst/>
          </a:prstGeom>
          <a:ln w="12700">
            <a:miter lim="400000"/>
          </a:ln>
        </p:spPr>
      </p:pic>
      <p:sp>
        <p:nvSpPr>
          <p:cNvPr id="522" name="TextBox 17"/>
          <p:cNvSpPr/>
          <p:nvPr/>
        </p:nvSpPr>
        <p:spPr>
          <a:xfrm>
            <a:off x="-1692277" y="12025734"/>
            <a:ext cx="4562477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Indsæt tekst i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1. </a:t>
            </a:r>
            <a:r>
              <a:rPr b="0"/>
              <a:t>Vælg </a:t>
            </a:r>
            <a:r>
              <a:t>Indsæt</a:t>
            </a:r>
            <a:r>
              <a:rPr b="0"/>
              <a:t>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2. </a:t>
            </a:r>
            <a:r>
              <a:rPr b="0"/>
              <a:t>Vælg </a:t>
            </a:r>
            <a:r>
              <a:t>Sidehoved og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3. </a:t>
            </a:r>
            <a:r>
              <a:rPr b="0"/>
              <a:t>Skriv titel på præsentation ind i tekstfeltet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4. </a:t>
            </a:r>
            <a:r>
              <a:rPr b="0"/>
              <a:t>Tryk </a:t>
            </a:r>
            <a:r>
              <a:t>Anvend på alle</a:t>
            </a:r>
          </a:p>
        </p:txBody>
      </p:sp>
      <p:sp>
        <p:nvSpPr>
          <p:cNvPr id="523" name="Titeltekst"/>
          <p:cNvSpPr>
            <a:spLocks noGrp="1"/>
          </p:cNvSpPr>
          <p:nvPr>
            <p:ph type="title"/>
          </p:nvPr>
        </p:nvSpPr>
        <p:spPr>
          <a:xfrm>
            <a:off x="4451350" y="1076325"/>
            <a:ext cx="15440027" cy="1841501"/>
          </a:xfrm>
          <a:prstGeom prst="rect">
            <a:avLst/>
          </a:prstGeom>
        </p:spPr>
        <p:txBody>
          <a:bodyPr/>
          <a:lstStyle/>
          <a:p>
            <a:r>
              <a:t>Titeltekst</a:t>
            </a:r>
          </a:p>
        </p:txBody>
      </p:sp>
      <p:sp>
        <p:nvSpPr>
          <p:cNvPr id="524" name="Brødtekst, niveau et…"/>
          <p:cNvSpPr>
            <a:spLocks noGrp="1"/>
          </p:cNvSpPr>
          <p:nvPr>
            <p:ph type="body" sz="quarter" idx="1"/>
          </p:nvPr>
        </p:nvSpPr>
        <p:spPr>
          <a:xfrm>
            <a:off x="4451350" y="2917825"/>
            <a:ext cx="7245350" cy="8886826"/>
          </a:xfrm>
          <a:prstGeom prst="rect">
            <a:avLst/>
          </a:prstGeom>
        </p:spPr>
        <p:txBody>
          <a:bodyPr/>
          <a:lstStyle/>
          <a:p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525" name="Line 5"/>
          <p:cNvSpPr/>
          <p:nvPr/>
        </p:nvSpPr>
        <p:spPr>
          <a:xfrm flipH="1">
            <a:off x="12177245" y="3022600"/>
            <a:ext cx="1" cy="8782051"/>
          </a:xfrm>
          <a:prstGeom prst="line">
            <a:avLst/>
          </a:prstGeom>
          <a:ln w="3175">
            <a:solidFill>
              <a:srgbClr val="000000"/>
            </a:solidFill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526" name="Lysbillednummer"/>
          <p:cNvSpPr>
            <a:spLocks noGrp="1"/>
          </p:cNvSpPr>
          <p:nvPr>
            <p:ph type="sldNum" sz="quarter" idx="2"/>
          </p:nvPr>
        </p:nvSpPr>
        <p:spPr>
          <a:xfrm>
            <a:off x="4453336" y="12647754"/>
            <a:ext cx="559541" cy="32106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  <p:pic>
        <p:nvPicPr>
          <p:cNvPr id="527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71287" y="7970611"/>
            <a:ext cx="2654547" cy="1432853"/>
          </a:xfrm>
          <a:prstGeom prst="rect">
            <a:avLst/>
          </a:prstGeom>
          <a:ln w="12700">
            <a:miter lim="400000"/>
          </a:ln>
        </p:spPr>
      </p:pic>
      <p:sp>
        <p:nvSpPr>
          <p:cNvPr id="528" name="Rounded Rectangle 16"/>
          <p:cNvSpPr/>
          <p:nvPr/>
        </p:nvSpPr>
        <p:spPr>
          <a:xfrm>
            <a:off x="1780806" y="7970611"/>
            <a:ext cx="1058093" cy="413951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29" name="Rounded Rectangle 17"/>
          <p:cNvSpPr/>
          <p:nvPr/>
        </p:nvSpPr>
        <p:spPr>
          <a:xfrm>
            <a:off x="220453" y="8441387"/>
            <a:ext cx="1130295" cy="847129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30" name="TextBox 17"/>
          <p:cNvSpPr/>
          <p:nvPr/>
        </p:nvSpPr>
        <p:spPr>
          <a:xfrm>
            <a:off x="-1200150" y="9450288"/>
            <a:ext cx="4032250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Skift til gul baggrund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1. Vælg ’Design’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2. Højre klik på </a:t>
            </a:r>
            <a:br/>
            <a:r>
              <a:t>‘Blank gul’ 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3. Vælg ’Applicér på valgte dias</a:t>
            </a:r>
          </a:p>
        </p:txBody>
      </p:sp>
    </p:spTree>
  </p:cSld>
  <p:clrMapOvr>
    <a:masterClrMapping/>
  </p:clrMapOvr>
  <p:transition spd="med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, Text and small char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Rectangle 41"/>
          <p:cNvSpPr/>
          <p:nvPr/>
        </p:nvSpPr>
        <p:spPr>
          <a:xfrm>
            <a:off x="3406775" y="361950"/>
            <a:ext cx="17576801" cy="12992100"/>
          </a:xfrm>
          <a:prstGeom prst="rect">
            <a:avLst/>
          </a:prstGeom>
          <a:solidFill>
            <a:srgbClr val="EBFAFF"/>
          </a:solidFill>
          <a:ln w="12700">
            <a:miter lim="400000"/>
          </a:ln>
        </p:spPr>
        <p:txBody>
          <a:bodyPr lIns="93599" tIns="93599" rIns="93599" bIns="93599" anchor="ctr"/>
          <a:lstStyle/>
          <a:p>
            <a:endParaRPr/>
          </a:p>
        </p:txBody>
      </p:sp>
      <p:pic>
        <p:nvPicPr>
          <p:cNvPr id="538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798535" y="12105730"/>
            <a:ext cx="4140571" cy="813601"/>
          </a:xfrm>
          <a:prstGeom prst="rect">
            <a:avLst/>
          </a:prstGeom>
          <a:ln w="12700">
            <a:miter lim="400000"/>
          </a:ln>
        </p:spPr>
      </p:pic>
      <p:sp>
        <p:nvSpPr>
          <p:cNvPr id="539" name="TextBox 17"/>
          <p:cNvSpPr/>
          <p:nvPr/>
        </p:nvSpPr>
        <p:spPr>
          <a:xfrm>
            <a:off x="-1692277" y="12025734"/>
            <a:ext cx="4562477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Indsæt tekst i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1. </a:t>
            </a:r>
            <a:r>
              <a:rPr b="0"/>
              <a:t>Vælg </a:t>
            </a:r>
            <a:r>
              <a:t>Indsæt</a:t>
            </a:r>
            <a:r>
              <a:rPr b="0"/>
              <a:t>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2. </a:t>
            </a:r>
            <a:r>
              <a:rPr b="0"/>
              <a:t>Vælg </a:t>
            </a:r>
            <a:r>
              <a:t>Sidehoved og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3. </a:t>
            </a:r>
            <a:r>
              <a:rPr b="0"/>
              <a:t>Skriv titel på præsentation ind i tekstfeltet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4. </a:t>
            </a:r>
            <a:r>
              <a:rPr b="0"/>
              <a:t>Tryk </a:t>
            </a:r>
            <a:r>
              <a:t>Anvend på alle</a:t>
            </a:r>
          </a:p>
        </p:txBody>
      </p:sp>
      <p:sp>
        <p:nvSpPr>
          <p:cNvPr id="540" name="Titeltekst"/>
          <p:cNvSpPr>
            <a:spLocks noGrp="1"/>
          </p:cNvSpPr>
          <p:nvPr>
            <p:ph type="title"/>
          </p:nvPr>
        </p:nvSpPr>
        <p:spPr>
          <a:xfrm>
            <a:off x="4451350" y="1076325"/>
            <a:ext cx="15440027" cy="1841501"/>
          </a:xfrm>
          <a:prstGeom prst="rect">
            <a:avLst/>
          </a:prstGeom>
        </p:spPr>
        <p:txBody>
          <a:bodyPr/>
          <a:lstStyle/>
          <a:p>
            <a:r>
              <a:t>Titeltekst</a:t>
            </a:r>
          </a:p>
        </p:txBody>
      </p:sp>
      <p:sp>
        <p:nvSpPr>
          <p:cNvPr id="541" name="Brødtekst, niveau et…"/>
          <p:cNvSpPr>
            <a:spLocks noGrp="1"/>
          </p:cNvSpPr>
          <p:nvPr>
            <p:ph type="body" sz="quarter" idx="1"/>
          </p:nvPr>
        </p:nvSpPr>
        <p:spPr>
          <a:xfrm>
            <a:off x="4451350" y="2917825"/>
            <a:ext cx="7245350" cy="8886826"/>
          </a:xfrm>
          <a:prstGeom prst="rect">
            <a:avLst/>
          </a:prstGeom>
        </p:spPr>
        <p:txBody>
          <a:bodyPr/>
          <a:lstStyle/>
          <a:p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542" name="Line 5"/>
          <p:cNvSpPr/>
          <p:nvPr/>
        </p:nvSpPr>
        <p:spPr>
          <a:xfrm flipH="1">
            <a:off x="12177245" y="3022600"/>
            <a:ext cx="1" cy="8782051"/>
          </a:xfrm>
          <a:prstGeom prst="line">
            <a:avLst/>
          </a:prstGeom>
          <a:ln w="3175">
            <a:solidFill>
              <a:srgbClr val="000000"/>
            </a:solidFill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543" name="Lysbillednummer"/>
          <p:cNvSpPr>
            <a:spLocks noGrp="1"/>
          </p:cNvSpPr>
          <p:nvPr>
            <p:ph type="sldNum" sz="quarter" idx="2"/>
          </p:nvPr>
        </p:nvSpPr>
        <p:spPr>
          <a:xfrm>
            <a:off x="4453336" y="12647754"/>
            <a:ext cx="559541" cy="32106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  <p:pic>
        <p:nvPicPr>
          <p:cNvPr id="544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71287" y="7970611"/>
            <a:ext cx="2654547" cy="1432853"/>
          </a:xfrm>
          <a:prstGeom prst="rect">
            <a:avLst/>
          </a:prstGeom>
          <a:ln w="12700">
            <a:miter lim="400000"/>
          </a:ln>
        </p:spPr>
      </p:pic>
      <p:sp>
        <p:nvSpPr>
          <p:cNvPr id="545" name="Rounded Rectangle 13"/>
          <p:cNvSpPr/>
          <p:nvPr/>
        </p:nvSpPr>
        <p:spPr>
          <a:xfrm>
            <a:off x="1780806" y="7970611"/>
            <a:ext cx="1058093" cy="413951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46" name="Rounded Rectangle 14"/>
          <p:cNvSpPr/>
          <p:nvPr/>
        </p:nvSpPr>
        <p:spPr>
          <a:xfrm>
            <a:off x="220453" y="8441387"/>
            <a:ext cx="1130295" cy="847129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47" name="TextBox 17"/>
          <p:cNvSpPr/>
          <p:nvPr/>
        </p:nvSpPr>
        <p:spPr>
          <a:xfrm>
            <a:off x="-1200150" y="9450288"/>
            <a:ext cx="4032250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Skift til gul baggrund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1. Vælg ’Design’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2. Højre klik på </a:t>
            </a:r>
            <a:br/>
            <a:r>
              <a:t>‘Blank gul’ 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3. Vælg ’Applicér på valgte dias</a:t>
            </a:r>
          </a:p>
        </p:txBody>
      </p:sp>
    </p:spTree>
  </p:cSld>
  <p:clrMapOvr>
    <a:masterClrMapping/>
  </p:clrMapOvr>
  <p:transition spd="med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, Content an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Rectangle 41"/>
          <p:cNvSpPr/>
          <p:nvPr/>
        </p:nvSpPr>
        <p:spPr>
          <a:xfrm>
            <a:off x="3406775" y="361950"/>
            <a:ext cx="17576801" cy="12992100"/>
          </a:xfrm>
          <a:prstGeom prst="rect">
            <a:avLst/>
          </a:prstGeom>
          <a:solidFill>
            <a:srgbClr val="EBFAFF"/>
          </a:solidFill>
          <a:ln w="12700">
            <a:miter lim="400000"/>
          </a:ln>
        </p:spPr>
        <p:txBody>
          <a:bodyPr lIns="93599" tIns="93599" rIns="93599" bIns="93599" anchor="ctr"/>
          <a:lstStyle/>
          <a:p>
            <a:endParaRPr/>
          </a:p>
        </p:txBody>
      </p:sp>
      <p:pic>
        <p:nvPicPr>
          <p:cNvPr id="555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798535" y="12105730"/>
            <a:ext cx="4140571" cy="813601"/>
          </a:xfrm>
          <a:prstGeom prst="rect">
            <a:avLst/>
          </a:prstGeom>
          <a:ln w="12700">
            <a:miter lim="400000"/>
          </a:ln>
        </p:spPr>
      </p:pic>
      <p:sp>
        <p:nvSpPr>
          <p:cNvPr id="556" name="TextBox 17"/>
          <p:cNvSpPr/>
          <p:nvPr/>
        </p:nvSpPr>
        <p:spPr>
          <a:xfrm>
            <a:off x="-1692277" y="12025734"/>
            <a:ext cx="4562477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Indsæt tekst i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1. </a:t>
            </a:r>
            <a:r>
              <a:rPr b="0"/>
              <a:t>Vælg </a:t>
            </a:r>
            <a:r>
              <a:t>Indsæt</a:t>
            </a:r>
            <a:r>
              <a:rPr b="0"/>
              <a:t>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2. </a:t>
            </a:r>
            <a:r>
              <a:rPr b="0"/>
              <a:t>Vælg </a:t>
            </a:r>
            <a:r>
              <a:t>Sidehoved og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3. </a:t>
            </a:r>
            <a:r>
              <a:rPr b="0"/>
              <a:t>Skriv titel på præsentation ind i tekstfeltet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4. </a:t>
            </a:r>
            <a:r>
              <a:rPr b="0"/>
              <a:t>Tryk </a:t>
            </a:r>
            <a:r>
              <a:t>Anvend på alle</a:t>
            </a:r>
          </a:p>
        </p:txBody>
      </p:sp>
      <p:sp>
        <p:nvSpPr>
          <p:cNvPr id="557" name="Titeltekst"/>
          <p:cNvSpPr>
            <a:spLocks noGrp="1"/>
          </p:cNvSpPr>
          <p:nvPr>
            <p:ph type="title"/>
          </p:nvPr>
        </p:nvSpPr>
        <p:spPr>
          <a:xfrm>
            <a:off x="4451350" y="1076325"/>
            <a:ext cx="15440027" cy="1841501"/>
          </a:xfrm>
          <a:prstGeom prst="rect">
            <a:avLst/>
          </a:prstGeom>
        </p:spPr>
        <p:txBody>
          <a:bodyPr/>
          <a:lstStyle/>
          <a:p>
            <a:r>
              <a:t>Titeltekst</a:t>
            </a:r>
          </a:p>
        </p:txBody>
      </p:sp>
      <p:sp>
        <p:nvSpPr>
          <p:cNvPr id="558" name="Brødtekst, niveau et…"/>
          <p:cNvSpPr>
            <a:spLocks noGrp="1"/>
          </p:cNvSpPr>
          <p:nvPr>
            <p:ph type="body" sz="quarter" idx="1"/>
          </p:nvPr>
        </p:nvSpPr>
        <p:spPr>
          <a:xfrm>
            <a:off x="4451350" y="2917825"/>
            <a:ext cx="7245350" cy="8886826"/>
          </a:xfrm>
          <a:prstGeom prst="rect">
            <a:avLst/>
          </a:prstGeom>
        </p:spPr>
        <p:txBody>
          <a:bodyPr/>
          <a:lstStyle/>
          <a:p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55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2687300" y="2917825"/>
            <a:ext cx="7242176" cy="8886826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60" name="Line 5"/>
          <p:cNvSpPr/>
          <p:nvPr/>
        </p:nvSpPr>
        <p:spPr>
          <a:xfrm flipH="1">
            <a:off x="12177245" y="3022600"/>
            <a:ext cx="1" cy="8782051"/>
          </a:xfrm>
          <a:prstGeom prst="line">
            <a:avLst/>
          </a:prstGeom>
          <a:ln w="3175">
            <a:solidFill>
              <a:srgbClr val="000000"/>
            </a:solidFill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561" name="Lysbillednummer"/>
          <p:cNvSpPr>
            <a:spLocks noGrp="1"/>
          </p:cNvSpPr>
          <p:nvPr>
            <p:ph type="sldNum" sz="quarter" idx="2"/>
          </p:nvPr>
        </p:nvSpPr>
        <p:spPr>
          <a:xfrm>
            <a:off x="4453336" y="12647754"/>
            <a:ext cx="559541" cy="32106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  <p:pic>
        <p:nvPicPr>
          <p:cNvPr id="562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71287" y="7970611"/>
            <a:ext cx="2654547" cy="1432853"/>
          </a:xfrm>
          <a:prstGeom prst="rect">
            <a:avLst/>
          </a:prstGeom>
          <a:ln w="12700">
            <a:miter lim="400000"/>
          </a:ln>
        </p:spPr>
      </p:pic>
      <p:sp>
        <p:nvSpPr>
          <p:cNvPr id="563" name="Rounded Rectangle 16"/>
          <p:cNvSpPr/>
          <p:nvPr/>
        </p:nvSpPr>
        <p:spPr>
          <a:xfrm>
            <a:off x="1780806" y="7970611"/>
            <a:ext cx="1058093" cy="413951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64" name="Rounded Rectangle 17"/>
          <p:cNvSpPr/>
          <p:nvPr/>
        </p:nvSpPr>
        <p:spPr>
          <a:xfrm>
            <a:off x="220453" y="8441387"/>
            <a:ext cx="1130295" cy="847129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65" name="TextBox 17"/>
          <p:cNvSpPr/>
          <p:nvPr/>
        </p:nvSpPr>
        <p:spPr>
          <a:xfrm>
            <a:off x="-1200150" y="9450288"/>
            <a:ext cx="4032250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Skift til gul baggrund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1. Vælg ’Design’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2. Højre klik på </a:t>
            </a:r>
            <a:br/>
            <a:r>
              <a:t>‘Blank gul’ 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3. Vælg ’Applicér på valgte dias</a:t>
            </a:r>
          </a:p>
        </p:txBody>
      </p:sp>
    </p:spTree>
  </p:cSld>
  <p:clrMapOvr>
    <a:masterClrMapping/>
  </p:clrMapOvr>
  <p:transition spd="med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, small chart an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2" name="Rectangle 41"/>
          <p:cNvSpPr/>
          <p:nvPr/>
        </p:nvSpPr>
        <p:spPr>
          <a:xfrm>
            <a:off x="3406775" y="361950"/>
            <a:ext cx="17576801" cy="12992100"/>
          </a:xfrm>
          <a:prstGeom prst="rect">
            <a:avLst/>
          </a:prstGeom>
          <a:solidFill>
            <a:srgbClr val="EBFAFF"/>
          </a:solidFill>
          <a:ln w="12700">
            <a:miter lim="400000"/>
          </a:ln>
        </p:spPr>
        <p:txBody>
          <a:bodyPr lIns="93599" tIns="93599" rIns="93599" bIns="93599" anchor="ctr"/>
          <a:lstStyle/>
          <a:p>
            <a:endParaRPr/>
          </a:p>
        </p:txBody>
      </p:sp>
      <p:pic>
        <p:nvPicPr>
          <p:cNvPr id="573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798535" y="12105730"/>
            <a:ext cx="4140571" cy="813601"/>
          </a:xfrm>
          <a:prstGeom prst="rect">
            <a:avLst/>
          </a:prstGeom>
          <a:ln w="12700">
            <a:miter lim="400000"/>
          </a:ln>
        </p:spPr>
      </p:pic>
      <p:sp>
        <p:nvSpPr>
          <p:cNvPr id="574" name="TextBox 17"/>
          <p:cNvSpPr/>
          <p:nvPr/>
        </p:nvSpPr>
        <p:spPr>
          <a:xfrm>
            <a:off x="-1692277" y="12025734"/>
            <a:ext cx="4562477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Indsæt tekst i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1. </a:t>
            </a:r>
            <a:r>
              <a:rPr b="0"/>
              <a:t>Vælg </a:t>
            </a:r>
            <a:r>
              <a:t>Indsæt</a:t>
            </a:r>
            <a:r>
              <a:rPr b="0"/>
              <a:t>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2. </a:t>
            </a:r>
            <a:r>
              <a:rPr b="0"/>
              <a:t>Vælg </a:t>
            </a:r>
            <a:r>
              <a:t>Sidehoved og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3. </a:t>
            </a:r>
            <a:r>
              <a:rPr b="0"/>
              <a:t>Skriv titel på præsentation ind i tekstfeltet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4. </a:t>
            </a:r>
            <a:r>
              <a:rPr b="0"/>
              <a:t>Tryk </a:t>
            </a:r>
            <a:r>
              <a:t>Anvend på alle</a:t>
            </a:r>
          </a:p>
        </p:txBody>
      </p:sp>
      <p:sp>
        <p:nvSpPr>
          <p:cNvPr id="575" name="Titeltekst"/>
          <p:cNvSpPr>
            <a:spLocks noGrp="1"/>
          </p:cNvSpPr>
          <p:nvPr>
            <p:ph type="title"/>
          </p:nvPr>
        </p:nvSpPr>
        <p:spPr>
          <a:xfrm>
            <a:off x="4451350" y="1076325"/>
            <a:ext cx="15440027" cy="1841501"/>
          </a:xfrm>
          <a:prstGeom prst="rect">
            <a:avLst/>
          </a:prstGeom>
        </p:spPr>
        <p:txBody>
          <a:bodyPr/>
          <a:lstStyle/>
          <a:p>
            <a:r>
              <a:t>Titeltekst</a:t>
            </a:r>
          </a:p>
        </p:txBody>
      </p:sp>
      <p:sp>
        <p:nvSpPr>
          <p:cNvPr id="576" name="Brødtekst, niveau et…"/>
          <p:cNvSpPr>
            <a:spLocks noGrp="1"/>
          </p:cNvSpPr>
          <p:nvPr>
            <p:ph type="body" sz="quarter" idx="1"/>
          </p:nvPr>
        </p:nvSpPr>
        <p:spPr>
          <a:xfrm>
            <a:off x="4451350" y="2917825"/>
            <a:ext cx="7245350" cy="7142401"/>
          </a:xfrm>
          <a:prstGeom prst="rect">
            <a:avLst/>
          </a:prstGeom>
        </p:spPr>
        <p:txBody>
          <a:bodyPr/>
          <a:lstStyle/>
          <a:p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577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2687300" y="2917825"/>
            <a:ext cx="7242176" cy="8886826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578" name="Line 5"/>
          <p:cNvSpPr/>
          <p:nvPr/>
        </p:nvSpPr>
        <p:spPr>
          <a:xfrm flipH="1">
            <a:off x="12177245" y="3022600"/>
            <a:ext cx="1" cy="8782051"/>
          </a:xfrm>
          <a:prstGeom prst="line">
            <a:avLst/>
          </a:prstGeom>
          <a:ln w="3175">
            <a:solidFill>
              <a:srgbClr val="000000"/>
            </a:solidFill>
          </a:ln>
        </p:spPr>
        <p:txBody>
          <a:bodyPr lIns="0" tIns="0" rIns="0" bIns="0"/>
          <a:lstStyle/>
          <a:p>
            <a:endParaRPr/>
          </a:p>
        </p:txBody>
      </p:sp>
      <p:sp>
        <p:nvSpPr>
          <p:cNvPr id="579" name="Lysbillednummer"/>
          <p:cNvSpPr>
            <a:spLocks noGrp="1"/>
          </p:cNvSpPr>
          <p:nvPr>
            <p:ph type="sldNum" sz="quarter" idx="2"/>
          </p:nvPr>
        </p:nvSpPr>
        <p:spPr>
          <a:xfrm>
            <a:off x="4453336" y="12647754"/>
            <a:ext cx="559541" cy="32106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  <p:pic>
        <p:nvPicPr>
          <p:cNvPr id="580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71287" y="7970611"/>
            <a:ext cx="2654547" cy="1432853"/>
          </a:xfrm>
          <a:prstGeom prst="rect">
            <a:avLst/>
          </a:prstGeom>
          <a:ln w="12700">
            <a:miter lim="400000"/>
          </a:ln>
        </p:spPr>
      </p:pic>
      <p:sp>
        <p:nvSpPr>
          <p:cNvPr id="581" name="Rounded Rectangle 20"/>
          <p:cNvSpPr/>
          <p:nvPr/>
        </p:nvSpPr>
        <p:spPr>
          <a:xfrm>
            <a:off x="1780806" y="7970611"/>
            <a:ext cx="1058093" cy="413951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82" name="Rounded Rectangle 21"/>
          <p:cNvSpPr/>
          <p:nvPr/>
        </p:nvSpPr>
        <p:spPr>
          <a:xfrm>
            <a:off x="220453" y="8441387"/>
            <a:ext cx="1130295" cy="847129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583" name="TextBox 17"/>
          <p:cNvSpPr/>
          <p:nvPr/>
        </p:nvSpPr>
        <p:spPr>
          <a:xfrm>
            <a:off x="-1200150" y="9450288"/>
            <a:ext cx="4032250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Skift til gul baggrund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1. Vælg ’Design’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2. Højre klik på </a:t>
            </a:r>
            <a:br/>
            <a:r>
              <a:t>‘Blank gul’ 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3. Vælg ’Applicér på valgte dias</a:t>
            </a:r>
          </a:p>
        </p:txBody>
      </p:sp>
    </p:spTree>
  </p:cSld>
  <p:clrMapOvr>
    <a:masterClrMapping/>
  </p:clrMapOvr>
  <p:transition spd="med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White blank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" name="Rectangle 41"/>
          <p:cNvSpPr/>
          <p:nvPr/>
        </p:nvSpPr>
        <p:spPr>
          <a:xfrm>
            <a:off x="3406775" y="361950"/>
            <a:ext cx="17576801" cy="12992100"/>
          </a:xfrm>
          <a:prstGeom prst="rect">
            <a:avLst/>
          </a:prstGeom>
          <a:solidFill>
            <a:srgbClr val="EBFAFF"/>
          </a:solidFill>
          <a:ln w="12700">
            <a:miter lim="400000"/>
          </a:ln>
        </p:spPr>
        <p:txBody>
          <a:bodyPr lIns="93599" tIns="93599" rIns="93599" bIns="93599" anchor="ctr"/>
          <a:lstStyle/>
          <a:p>
            <a:endParaRPr/>
          </a:p>
        </p:txBody>
      </p:sp>
      <p:pic>
        <p:nvPicPr>
          <p:cNvPr id="591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798535" y="12105730"/>
            <a:ext cx="4140571" cy="813601"/>
          </a:xfrm>
          <a:prstGeom prst="rect">
            <a:avLst/>
          </a:prstGeom>
          <a:ln w="12700">
            <a:miter lim="400000"/>
          </a:ln>
        </p:spPr>
      </p:pic>
      <p:sp>
        <p:nvSpPr>
          <p:cNvPr id="592" name="TextBox 17"/>
          <p:cNvSpPr/>
          <p:nvPr/>
        </p:nvSpPr>
        <p:spPr>
          <a:xfrm>
            <a:off x="-1692277" y="12025734"/>
            <a:ext cx="4562477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Indsæt tekst i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1. </a:t>
            </a:r>
            <a:r>
              <a:rPr b="0"/>
              <a:t>Vælg </a:t>
            </a:r>
            <a:r>
              <a:t>Indsæt</a:t>
            </a:r>
            <a:r>
              <a:rPr b="0"/>
              <a:t>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2. </a:t>
            </a:r>
            <a:r>
              <a:rPr b="0"/>
              <a:t>Vælg </a:t>
            </a:r>
            <a:r>
              <a:t>Sidehoved og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3. </a:t>
            </a:r>
            <a:r>
              <a:rPr b="0"/>
              <a:t>Skriv titel på præsentation ind i tekstfeltet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4. </a:t>
            </a:r>
            <a:r>
              <a:rPr b="0"/>
              <a:t>Tryk </a:t>
            </a:r>
            <a:r>
              <a:t>Anvend på alle</a:t>
            </a:r>
          </a:p>
        </p:txBody>
      </p:sp>
      <p:sp>
        <p:nvSpPr>
          <p:cNvPr id="593" name="Lysbillednummer"/>
          <p:cNvSpPr>
            <a:spLocks noGrp="1"/>
          </p:cNvSpPr>
          <p:nvPr>
            <p:ph type="sldNum" sz="quarter" idx="2"/>
          </p:nvPr>
        </p:nvSpPr>
        <p:spPr>
          <a:xfrm>
            <a:off x="4453336" y="34155381"/>
            <a:ext cx="559541" cy="32106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BFBFBF"/>
                </a:solidFill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  <p:sp>
        <p:nvSpPr>
          <p:cNvPr id="594" name="Rectangle 5"/>
          <p:cNvSpPr/>
          <p:nvPr/>
        </p:nvSpPr>
        <p:spPr>
          <a:xfrm>
            <a:off x="3050755" y="0"/>
            <a:ext cx="18285244" cy="13716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93599" tIns="93599" rIns="93599" bIns="93599"/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480000" y="360000"/>
            <a:ext cx="23424000" cy="12996000"/>
          </a:xfrm>
          <a:solidFill>
            <a:srgbClr val="B4CAD5"/>
          </a:solidFill>
        </p:spPr>
        <p:txBody>
          <a:bodyPr tIns="2228522" anchor="ctr" anchorCtr="0"/>
          <a:lstStyle>
            <a:lvl1pPr algn="ctr">
              <a:defRPr sz="3300" b="0"/>
            </a:lvl1pPr>
          </a:lstStyle>
          <a:p>
            <a:r>
              <a:rPr lang="en-US" noProof="1" smtClean="0"/>
              <a:t>Klik her og indsæt billede via Vælg billeder- eller Rediger-knappen.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1248000" y="360000"/>
            <a:ext cx="14592000" cy="6120000"/>
          </a:xfrm>
          <a:blipFill>
            <a:blip r:embed="rId2"/>
            <a:stretch>
              <a:fillRect/>
            </a:stretch>
          </a:blipFill>
        </p:spPr>
        <p:txBody>
          <a:bodyPr lIns="574273" rIns="428562" bIns="557131" anchor="b" anchorCtr="0"/>
          <a:lstStyle>
            <a:lvl1pPr>
              <a:defRPr sz="2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noProof="0" dirty="0" smtClean="0"/>
              <a:t>Måned og år</a:t>
            </a: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1920000" y="783624"/>
            <a:ext cx="5500800" cy="813600"/>
          </a:xfrm>
          <a:blipFill>
            <a:blip r:embed="rId3"/>
            <a:stretch>
              <a:fillRect/>
            </a:stretch>
          </a:blipFill>
        </p:spPr>
        <p:txBody>
          <a:bodyPr lIns="0" tIns="0"/>
          <a:lstStyle>
            <a:lvl1pPr algn="ctr">
              <a:defRPr sz="200" b="0">
                <a:solidFill>
                  <a:schemeClr val="bg1"/>
                </a:solidFill>
              </a:defRPr>
            </a:lvl1pPr>
            <a:lvl2pPr>
              <a:defRPr sz="2900"/>
            </a:lvl2pPr>
            <a:lvl3pPr>
              <a:defRPr sz="2900"/>
            </a:lvl3pPr>
            <a:lvl4pPr>
              <a:defRPr sz="2600"/>
            </a:lvl4pPr>
            <a:lvl5pPr>
              <a:defRPr sz="2500"/>
            </a:lvl5pPr>
          </a:lstStyle>
          <a:p>
            <a:pPr lvl="0"/>
            <a:r>
              <a:rPr lang="da-DK" dirty="0" smtClean="0"/>
              <a:t>D</a:t>
            </a:r>
          </a:p>
        </p:txBody>
      </p:sp>
      <p:sp>
        <p:nvSpPr>
          <p:cNvPr id="5" name="Title 1"/>
          <p:cNvSpPr>
            <a:spLocks noGrp="1" noChangeAspect="1"/>
          </p:cNvSpPr>
          <p:nvPr>
            <p:ph type="title" hasCustomPrompt="1"/>
          </p:nvPr>
        </p:nvSpPr>
        <p:spPr>
          <a:xfrm>
            <a:off x="1871131" y="2534398"/>
            <a:ext cx="13497600" cy="1998372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7600" cap="none" baseline="0"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Indsæt titel i maksimalt to linjer</a:t>
            </a:r>
            <a:endParaRPr lang="da-DK" dirty="0"/>
          </a:p>
        </p:txBody>
      </p:sp>
      <p:sp>
        <p:nvSpPr>
          <p:cNvPr id="6147" name="Subtitle 2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871135" y="4697762"/>
            <a:ext cx="13470467" cy="741600"/>
          </a:xfrm>
        </p:spPr>
        <p:txBody>
          <a:bodyPr/>
          <a:lstStyle>
            <a:lvl1pPr>
              <a:lnSpc>
                <a:spcPct val="100000"/>
              </a:lnSpc>
              <a:defRPr sz="43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noProof="0" dirty="0" smtClean="0"/>
              <a:t>Indsæt undertitel i maksimalt én linje</a:t>
            </a:r>
          </a:p>
        </p:txBody>
      </p:sp>
      <p:sp>
        <p:nvSpPr>
          <p:cNvPr id="6150" name="Rectangle 6" hidden="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2242801" y="13264561"/>
            <a:ext cx="618067" cy="91438"/>
          </a:xfrm>
          <a:noFill/>
        </p:spPr>
        <p:txBody>
          <a:bodyPr/>
          <a:lstStyle>
            <a:lvl1pPr algn="l">
              <a:defRPr sz="200">
                <a:solidFill>
                  <a:schemeClr val="tx2"/>
                </a:solidFill>
              </a:defRPr>
            </a:lvl1pPr>
          </a:lstStyle>
          <a:p>
            <a:endParaRPr lang="da-DK" dirty="0">
              <a:solidFill>
                <a:srgbClr val="940027"/>
              </a:solidFill>
            </a:endParaRPr>
          </a:p>
        </p:txBody>
      </p:sp>
      <p:sp>
        <p:nvSpPr>
          <p:cNvPr id="17" name="AutoShape 4"/>
          <p:cNvSpPr>
            <a:spLocks/>
          </p:cNvSpPr>
          <p:nvPr/>
        </p:nvSpPr>
        <p:spPr bwMode="gray">
          <a:xfrm>
            <a:off x="-5223934" y="361948"/>
            <a:ext cx="4991099" cy="226215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r" defTabSz="1088547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>
                <a:tab pos="423324" algn="l"/>
              </a:tabLst>
            </a:pPr>
            <a: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Vis hjælpelinjer som er en hjælp ved placering af billeder</a:t>
            </a:r>
          </a:p>
          <a:p>
            <a:pPr algn="r" defTabSz="1088547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>
                <a:tab pos="423324" algn="l"/>
              </a:tabLs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1.	</a:t>
            </a: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Højre klik på den aktuelle side og vælg </a:t>
            </a: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’gitter og hjælpelinjer’</a:t>
            </a:r>
          </a:p>
          <a:p>
            <a:pPr algn="r" defTabSz="1088547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>
                <a:tab pos="423324" algn="l"/>
              </a:tabLs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2. 	</a:t>
            </a: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Sæt kryds ved ’Vis’ tegnehjælpelinjer på skærmen</a:t>
            </a:r>
          </a:p>
          <a:p>
            <a:pPr algn="r" defTabSz="1088547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AutoNum type="arabicPeriod" startAt="3"/>
              <a:tabLst>
                <a:tab pos="423324" algn="l"/>
              </a:tabLs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 Vælg “OK”</a:t>
            </a:r>
            <a:endParaRPr lang="da-DK" sz="2100" kern="1200" noProof="1">
              <a:solidFill>
                <a:srgbClr val="000000">
                  <a:lumMod val="65000"/>
                  <a:lumOff val="35000"/>
                </a:srgbClr>
              </a:solidFill>
              <a:cs typeface="Arial" charset="0"/>
            </a:endParaRPr>
          </a:p>
        </p:txBody>
      </p:sp>
      <p:sp>
        <p:nvSpPr>
          <p:cNvPr id="15" name="AutoShape 4"/>
          <p:cNvSpPr>
            <a:spLocks/>
          </p:cNvSpPr>
          <p:nvPr userDrawn="1"/>
        </p:nvSpPr>
        <p:spPr bwMode="gray">
          <a:xfrm>
            <a:off x="-5302976" y="6369004"/>
            <a:ext cx="4991099" cy="96949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r" defTabSz="1088547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>
                <a:tab pos="423324" algn="l"/>
              </a:tabLst>
            </a:pPr>
            <a: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Indsæt dato</a:t>
            </a:r>
          </a:p>
          <a:p>
            <a:pPr algn="r" defTabSz="1088547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>
                <a:tab pos="423324" algn="l"/>
              </a:tabLs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Indsæt f.eks.</a:t>
            </a:r>
            <a:b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</a:br>
            <a: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 Februar 2015</a:t>
            </a:r>
            <a:endParaRPr lang="da-DK" sz="2100" kern="1200" noProof="1">
              <a:solidFill>
                <a:srgbClr val="000000">
                  <a:lumMod val="65000"/>
                  <a:lumOff val="35000"/>
                </a:srgbClr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8969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35615" y="7970612"/>
            <a:ext cx="3539395" cy="1432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da-DK" smtClean="0"/>
              <a:t>Klik for at redigere i master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456191-58AE-4CBD-B8F8-308F97431164}" type="datetime5">
              <a:rPr lang="da-DK" smtClean="0"/>
              <a:pPr/>
              <a:t>oktober 2018</a:t>
            </a:fld>
            <a:endParaRPr lang="da-D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6ECE14-DE6A-47DB-A2E9-53D91F6F3E38}" type="slidenum">
              <a:rPr lang="da-DK">
                <a:solidFill>
                  <a:srgbClr val="000000"/>
                </a:solidFill>
              </a:rPr>
              <a:pPr/>
              <a:t>‹nr.›</a:t>
            </a:fld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8" name="TextBox 17"/>
          <p:cNvSpPr txBox="1">
            <a:spLocks noChangeArrowheads="1"/>
          </p:cNvSpPr>
          <p:nvPr userDrawn="1"/>
        </p:nvSpPr>
        <p:spPr bwMode="auto">
          <a:xfrm>
            <a:off x="-4777520" y="2911200"/>
            <a:ext cx="4489653" cy="3141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Tekst starter uden punktopstilling</a:t>
            </a:r>
            <a:b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For at få punktopstilling på teksten (flere niveauer findes) brug forøg listeniveau</a:t>
            </a:r>
          </a:p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endParaRPr lang="da-DK" sz="2100" kern="1200" noProof="1" smtClean="0">
              <a:solidFill>
                <a:srgbClr val="000000">
                  <a:lumMod val="65000"/>
                  <a:lumOff val="35000"/>
                </a:srgbClr>
              </a:solidFill>
              <a:cs typeface="Arial" charset="0"/>
            </a:endParaRPr>
          </a:p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For at få venstrestillet tekst </a:t>
            </a:r>
            <a:b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uden punktopstilling, brug formindsk listeniveau</a:t>
            </a:r>
            <a:endParaRPr lang="da-DK" sz="2100" kern="1200" noProof="1">
              <a:solidFill>
                <a:srgbClr val="000000">
                  <a:lumMod val="65000"/>
                  <a:lumOff val="35000"/>
                </a:srgbClr>
              </a:solidFill>
              <a:cs typeface="Arial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12827" y="4465412"/>
            <a:ext cx="1219200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ounded Rectangle 9"/>
          <p:cNvSpPr/>
          <p:nvPr userDrawn="1"/>
        </p:nvSpPr>
        <p:spPr>
          <a:xfrm>
            <a:off x="-903226" y="4465413"/>
            <a:ext cx="571907" cy="413950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pic>
        <p:nvPicPr>
          <p:cNvPr id="11" name="Picture 3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1456267" y="5942009"/>
            <a:ext cx="1168400" cy="419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 userDrawn="1"/>
        </p:nvSpPr>
        <p:spPr>
          <a:xfrm>
            <a:off x="-872065" y="5942009"/>
            <a:ext cx="584200" cy="402338"/>
          </a:xfrm>
          <a:prstGeom prst="rect">
            <a:avLst/>
          </a:prstGeom>
          <a:solidFill>
            <a:srgbClr val="FFFFFF">
              <a:alpha val="65882"/>
            </a:srgbClr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13" name="Rounded Rectangle 12"/>
          <p:cNvSpPr/>
          <p:nvPr userDrawn="1"/>
        </p:nvSpPr>
        <p:spPr>
          <a:xfrm>
            <a:off x="-1443972" y="5947157"/>
            <a:ext cx="571907" cy="413950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15" name="TextBox 17"/>
          <p:cNvSpPr txBox="1">
            <a:spLocks noChangeArrowheads="1"/>
          </p:cNvSpPr>
          <p:nvPr userDrawn="1"/>
        </p:nvSpPr>
        <p:spPr bwMode="auto">
          <a:xfrm>
            <a:off x="-5664199" y="9450289"/>
            <a:ext cx="5376333" cy="1615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Skift til blå baggrund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1. Vælg ’Design’ i top menuen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2. Højre klik på </a:t>
            </a:r>
            <a:b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‘Blank blå’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3. Vælg ’Applicér på valgte dias</a:t>
            </a:r>
            <a:endParaRPr lang="da-DK" sz="2100" kern="1200" noProof="1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19" name="Rounded Rectangle 18"/>
          <p:cNvSpPr/>
          <p:nvPr userDrawn="1"/>
        </p:nvSpPr>
        <p:spPr>
          <a:xfrm>
            <a:off x="-1689592" y="7970613"/>
            <a:ext cx="1410789" cy="413950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20" name="Rounded Rectangle 19"/>
          <p:cNvSpPr/>
          <p:nvPr userDrawn="1"/>
        </p:nvSpPr>
        <p:spPr>
          <a:xfrm>
            <a:off x="-2319556" y="8441388"/>
            <a:ext cx="1507059" cy="847128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80589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1135" y="1076326"/>
            <a:ext cx="20637501" cy="1841500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71135" y="2917826"/>
            <a:ext cx="9660467" cy="8886824"/>
          </a:xfrm>
        </p:spPr>
        <p:txBody>
          <a:bodyPr/>
          <a:lstStyle>
            <a:lvl1pPr>
              <a:defRPr sz="4000"/>
            </a:lvl1pPr>
            <a:lvl2pPr>
              <a:defRPr sz="4000"/>
            </a:lvl2pPr>
            <a:lvl3pPr>
              <a:defRPr sz="4000"/>
            </a:lvl3pPr>
            <a:lvl4pPr>
              <a:defRPr sz="3600"/>
            </a:lvl4pPr>
            <a:lvl5pPr>
              <a:defRPr sz="31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852401" y="2917826"/>
            <a:ext cx="9656232" cy="8886824"/>
          </a:xfrm>
        </p:spPr>
        <p:txBody>
          <a:bodyPr/>
          <a:lstStyle>
            <a:lvl1pPr>
              <a:defRPr sz="4000"/>
            </a:lvl1pPr>
            <a:lvl2pPr>
              <a:defRPr sz="4000"/>
            </a:lvl2pPr>
            <a:lvl3pPr>
              <a:defRPr sz="4000"/>
            </a:lvl3pPr>
            <a:lvl4pPr>
              <a:defRPr sz="3600"/>
            </a:lvl4pPr>
            <a:lvl5pPr>
              <a:defRPr sz="31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DDBA09D-F4DB-4A1B-8C44-6CAEFFA39821}" type="datetime5">
              <a:rPr lang="da-DK" smtClean="0"/>
              <a:pPr/>
              <a:t>oktober 2018</a:t>
            </a:fld>
            <a:endParaRPr lang="da-DK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493034-D9FE-466A-8553-48847B6059D3}" type="slidenum">
              <a:rPr lang="da-DK">
                <a:solidFill>
                  <a:srgbClr val="000000"/>
                </a:solidFill>
              </a:rPr>
              <a:pPr/>
              <a:t>‹nr.›</a:t>
            </a:fld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10" name="Line 5"/>
          <p:cNvSpPr>
            <a:spLocks noChangeShapeType="1"/>
          </p:cNvSpPr>
          <p:nvPr userDrawn="1"/>
        </p:nvSpPr>
        <p:spPr bwMode="auto">
          <a:xfrm>
            <a:off x="12172328" y="3022601"/>
            <a:ext cx="0" cy="878205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17709" tIns="108855" rIns="217709" bIns="108855"/>
          <a:lstStyle/>
          <a:p>
            <a:pPr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4000" kern="1200" dirty="0"/>
          </a:p>
        </p:txBody>
      </p:sp>
      <p:pic>
        <p:nvPicPr>
          <p:cNvPr id="2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35615" y="7970612"/>
            <a:ext cx="3539395" cy="1432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Rounded Rectangle 28"/>
          <p:cNvSpPr/>
          <p:nvPr userDrawn="1"/>
        </p:nvSpPr>
        <p:spPr>
          <a:xfrm>
            <a:off x="-1689592" y="7970613"/>
            <a:ext cx="1410789" cy="413950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30" name="Rounded Rectangle 29"/>
          <p:cNvSpPr/>
          <p:nvPr userDrawn="1"/>
        </p:nvSpPr>
        <p:spPr>
          <a:xfrm>
            <a:off x="-2319556" y="8441388"/>
            <a:ext cx="1507059" cy="847128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31" name="TextBox 17"/>
          <p:cNvSpPr txBox="1">
            <a:spLocks noChangeArrowheads="1"/>
          </p:cNvSpPr>
          <p:nvPr userDrawn="1"/>
        </p:nvSpPr>
        <p:spPr bwMode="auto">
          <a:xfrm>
            <a:off x="-5664199" y="9450289"/>
            <a:ext cx="5376333" cy="1615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Skift til blå baggrund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1. Vælg ’Design’ i top menuen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2. Højre klik på </a:t>
            </a:r>
            <a:b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‘Blank blå’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3. Vælg ’Applicér på valgte dias</a:t>
            </a:r>
            <a:endParaRPr lang="da-DK" sz="2100" kern="1200" noProof="1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19" name="TextBox 17"/>
          <p:cNvSpPr txBox="1">
            <a:spLocks noChangeArrowheads="1"/>
          </p:cNvSpPr>
          <p:nvPr userDrawn="1"/>
        </p:nvSpPr>
        <p:spPr bwMode="auto">
          <a:xfrm>
            <a:off x="-4777520" y="2911200"/>
            <a:ext cx="4489653" cy="3141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Tekst starter uden punktopstilling</a:t>
            </a:r>
            <a:b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For at få punktopstilling på teksten (flere niveauer findes) brug forøg listeniveau</a:t>
            </a:r>
          </a:p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endParaRPr lang="da-DK" sz="2100" kern="1200" noProof="1" smtClean="0">
              <a:solidFill>
                <a:srgbClr val="000000">
                  <a:lumMod val="65000"/>
                  <a:lumOff val="35000"/>
                </a:srgbClr>
              </a:solidFill>
              <a:cs typeface="Arial" charset="0"/>
            </a:endParaRPr>
          </a:p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For at få venstrestillet tekst </a:t>
            </a:r>
            <a:b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uden punktopstilling, brug formindsk listeniveau</a:t>
            </a:r>
            <a:endParaRPr lang="da-DK" sz="2100" kern="1200" noProof="1">
              <a:solidFill>
                <a:srgbClr val="000000">
                  <a:lumMod val="65000"/>
                  <a:lumOff val="35000"/>
                </a:srgbClr>
              </a:solidFill>
              <a:cs typeface="Arial" charset="0"/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12827" y="4465412"/>
            <a:ext cx="1219200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Rounded Rectangle 20"/>
          <p:cNvSpPr/>
          <p:nvPr userDrawn="1"/>
        </p:nvSpPr>
        <p:spPr>
          <a:xfrm>
            <a:off x="-903226" y="4465413"/>
            <a:ext cx="571907" cy="413950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pic>
        <p:nvPicPr>
          <p:cNvPr id="22" name="Picture 3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1456267" y="5942009"/>
            <a:ext cx="1168400" cy="419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Rectangle 22"/>
          <p:cNvSpPr/>
          <p:nvPr userDrawn="1"/>
        </p:nvSpPr>
        <p:spPr>
          <a:xfrm>
            <a:off x="-872065" y="5942009"/>
            <a:ext cx="584200" cy="402338"/>
          </a:xfrm>
          <a:prstGeom prst="rect">
            <a:avLst/>
          </a:prstGeom>
          <a:solidFill>
            <a:srgbClr val="FFFFFF">
              <a:alpha val="65882"/>
            </a:srgbClr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24" name="Rounded Rectangle 23"/>
          <p:cNvSpPr/>
          <p:nvPr userDrawn="1"/>
        </p:nvSpPr>
        <p:spPr>
          <a:xfrm>
            <a:off x="-1443972" y="5947157"/>
            <a:ext cx="571907" cy="413950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9493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small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1135" y="1076326"/>
            <a:ext cx="20637501" cy="1841500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71135" y="2917826"/>
            <a:ext cx="9660467" cy="7142400"/>
          </a:xfrm>
        </p:spPr>
        <p:txBody>
          <a:bodyPr/>
          <a:lstStyle>
            <a:lvl1pPr>
              <a:defRPr sz="4000"/>
            </a:lvl1pPr>
            <a:lvl2pPr>
              <a:defRPr sz="4000"/>
            </a:lvl2pPr>
            <a:lvl3pPr>
              <a:defRPr sz="4000"/>
            </a:lvl3pPr>
            <a:lvl4pPr>
              <a:defRPr sz="3600"/>
            </a:lvl4pPr>
            <a:lvl5pPr>
              <a:defRPr sz="31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852401" y="2917826"/>
            <a:ext cx="9656232" cy="7142400"/>
          </a:xfrm>
        </p:spPr>
        <p:txBody>
          <a:bodyPr/>
          <a:lstStyle>
            <a:lvl1pPr>
              <a:defRPr sz="4000"/>
            </a:lvl1pPr>
            <a:lvl2pPr>
              <a:defRPr sz="4000"/>
            </a:lvl2pPr>
            <a:lvl3pPr>
              <a:defRPr sz="4000"/>
            </a:lvl3pPr>
            <a:lvl4pPr>
              <a:defRPr sz="3600"/>
            </a:lvl4pPr>
            <a:lvl5pPr>
              <a:defRPr sz="31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C410D5C-8285-41EB-99D3-67A2FBCD8439}" type="datetime5">
              <a:rPr lang="da-DK" smtClean="0"/>
              <a:pPr/>
              <a:t>oktober 2018</a:t>
            </a:fld>
            <a:endParaRPr lang="da-DK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493034-D9FE-466A-8553-48847B6059D3}" type="slidenum">
              <a:rPr lang="da-DK">
                <a:solidFill>
                  <a:srgbClr val="000000"/>
                </a:solidFill>
              </a:rPr>
              <a:pPr/>
              <a:t>‹nr.›</a:t>
            </a:fld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10" name="Line 5"/>
          <p:cNvSpPr>
            <a:spLocks noChangeShapeType="1"/>
          </p:cNvSpPr>
          <p:nvPr userDrawn="1"/>
        </p:nvSpPr>
        <p:spPr bwMode="auto">
          <a:xfrm>
            <a:off x="12172328" y="3022601"/>
            <a:ext cx="0" cy="878205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17709" tIns="108855" rIns="217709" bIns="108855"/>
          <a:lstStyle/>
          <a:p>
            <a:pPr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4000" kern="1200" dirty="0"/>
          </a:p>
        </p:txBody>
      </p:sp>
      <p:pic>
        <p:nvPicPr>
          <p:cNvPr id="2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35615" y="7970612"/>
            <a:ext cx="3539395" cy="1432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Rounded Rectangle 28"/>
          <p:cNvSpPr/>
          <p:nvPr userDrawn="1"/>
        </p:nvSpPr>
        <p:spPr>
          <a:xfrm>
            <a:off x="-1689592" y="7970613"/>
            <a:ext cx="1410789" cy="413950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30" name="Rounded Rectangle 29"/>
          <p:cNvSpPr/>
          <p:nvPr userDrawn="1"/>
        </p:nvSpPr>
        <p:spPr>
          <a:xfrm>
            <a:off x="-2319556" y="8441388"/>
            <a:ext cx="1507059" cy="847128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31" name="TextBox 17"/>
          <p:cNvSpPr txBox="1">
            <a:spLocks noChangeArrowheads="1"/>
          </p:cNvSpPr>
          <p:nvPr userDrawn="1"/>
        </p:nvSpPr>
        <p:spPr bwMode="auto">
          <a:xfrm>
            <a:off x="-5664199" y="9450289"/>
            <a:ext cx="5376333" cy="1615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Skift til blå baggrund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1. Vælg ’Design’ i top menuen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2. Højre klik på </a:t>
            </a:r>
            <a:b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‘Blank blå’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3. Vælg ’Applicér på valgte dias</a:t>
            </a:r>
            <a:endParaRPr lang="da-DK" sz="2100" kern="1200" noProof="1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19" name="TextBox 17"/>
          <p:cNvSpPr txBox="1">
            <a:spLocks noChangeArrowheads="1"/>
          </p:cNvSpPr>
          <p:nvPr userDrawn="1"/>
        </p:nvSpPr>
        <p:spPr bwMode="auto">
          <a:xfrm>
            <a:off x="-4777520" y="2911200"/>
            <a:ext cx="4489653" cy="3141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Tekst starter uden punktopstilling</a:t>
            </a:r>
            <a:b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For at få punktopstilling på teksten (flere niveauer findes) brug forøg listeniveau</a:t>
            </a:r>
          </a:p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endParaRPr lang="da-DK" sz="2100" kern="1200" noProof="1" smtClean="0">
              <a:solidFill>
                <a:srgbClr val="000000">
                  <a:lumMod val="65000"/>
                  <a:lumOff val="35000"/>
                </a:srgbClr>
              </a:solidFill>
              <a:cs typeface="Arial" charset="0"/>
            </a:endParaRPr>
          </a:p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For at få venstrestillet tekst </a:t>
            </a:r>
            <a:b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uden punktopstilling, brug formindsk listeniveau</a:t>
            </a:r>
            <a:endParaRPr lang="da-DK" sz="2100" kern="1200" noProof="1">
              <a:solidFill>
                <a:srgbClr val="000000">
                  <a:lumMod val="65000"/>
                  <a:lumOff val="35000"/>
                </a:srgbClr>
              </a:solidFill>
              <a:cs typeface="Arial" charset="0"/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12827" y="4465412"/>
            <a:ext cx="1219200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Rounded Rectangle 20"/>
          <p:cNvSpPr/>
          <p:nvPr userDrawn="1"/>
        </p:nvSpPr>
        <p:spPr>
          <a:xfrm>
            <a:off x="-903226" y="4465413"/>
            <a:ext cx="571907" cy="413950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pic>
        <p:nvPicPr>
          <p:cNvPr id="22" name="Picture 3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1456267" y="5942009"/>
            <a:ext cx="1168400" cy="419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Rectangle 22"/>
          <p:cNvSpPr/>
          <p:nvPr userDrawn="1"/>
        </p:nvSpPr>
        <p:spPr>
          <a:xfrm>
            <a:off x="-872065" y="5942009"/>
            <a:ext cx="584200" cy="402338"/>
          </a:xfrm>
          <a:prstGeom prst="rect">
            <a:avLst/>
          </a:prstGeom>
          <a:solidFill>
            <a:srgbClr val="FFFFFF">
              <a:alpha val="65882"/>
            </a:srgbClr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24" name="Rounded Rectangle 23"/>
          <p:cNvSpPr/>
          <p:nvPr userDrawn="1"/>
        </p:nvSpPr>
        <p:spPr>
          <a:xfrm>
            <a:off x="-1443972" y="5947157"/>
            <a:ext cx="571907" cy="413950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3416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lysgul bag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51"/>
          <p:cNvSpPr>
            <a:spLocks noChangeArrowheads="1"/>
          </p:cNvSpPr>
          <p:nvPr userDrawn="1"/>
        </p:nvSpPr>
        <p:spPr bwMode="auto">
          <a:xfrm>
            <a:off x="478368" y="403754"/>
            <a:ext cx="23435733" cy="12992100"/>
          </a:xfrm>
          <a:prstGeom prst="rect">
            <a:avLst/>
          </a:prstGeom>
          <a:solidFill>
            <a:srgbClr val="F9F8E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63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4000" kern="1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1135" y="2684963"/>
            <a:ext cx="20637501" cy="9119686"/>
          </a:xfrm>
        </p:spPr>
        <p:txBody>
          <a:bodyPr/>
          <a:lstStyle>
            <a:lvl1pPr algn="ctr">
              <a:defRPr sz="14300"/>
            </a:lvl1pPr>
          </a:lstStyle>
          <a:p>
            <a:r>
              <a:rPr lang="da-DK" smtClean="0"/>
              <a:t>Klik for at redigere i master</a:t>
            </a:r>
            <a:endParaRPr lang="da-DK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451E8D-C7F8-4FB9-8E6A-30ED890BAA11}" type="datetime5">
              <a:rPr lang="da-DK" smtClean="0"/>
              <a:pPr/>
              <a:t>oktober 2018</a:t>
            </a:fld>
            <a:endParaRPr lang="da-DK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0101F-5742-4645-B1C0-D6AFABF6C92F}" type="slidenum">
              <a:rPr lang="da-DK" smtClean="0">
                <a:solidFill>
                  <a:srgbClr val="000000"/>
                </a:solidFill>
              </a:rPr>
              <a:pPr/>
              <a:t>‹nr.›</a:t>
            </a:fld>
            <a:endParaRPr lang="da-DK" dirty="0">
              <a:solidFill>
                <a:srgbClr val="000000"/>
              </a:solidFill>
            </a:endParaRPr>
          </a:p>
        </p:txBody>
      </p:sp>
      <p:pic>
        <p:nvPicPr>
          <p:cNvPr id="8" name="Picture 2" descr="U:\Moderniseringsstyrelsen\Jobs\3589_Koncernfaelles skabelonloesning i FM styrelser\Received\Work\DIGST_Logo.em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00716" y="12105730"/>
            <a:ext cx="5520760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505426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wo small charts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Rectangle 51"/>
          <p:cNvSpPr/>
          <p:nvPr/>
        </p:nvSpPr>
        <p:spPr>
          <a:xfrm>
            <a:off x="3406775" y="361950"/>
            <a:ext cx="17576801" cy="12992100"/>
          </a:xfrm>
          <a:prstGeom prst="rect">
            <a:avLst/>
          </a:prstGeom>
          <a:solidFill>
            <a:srgbClr val="F9F8E0"/>
          </a:solidFill>
          <a:ln w="12700">
            <a:miter lim="400000"/>
          </a:ln>
        </p:spPr>
        <p:txBody>
          <a:bodyPr lIns="93599" tIns="93599" rIns="93599" bIns="93599" anchor="ctr"/>
          <a:lstStyle/>
          <a:p>
            <a:endParaRPr/>
          </a:p>
        </p:txBody>
      </p:sp>
      <p:pic>
        <p:nvPicPr>
          <p:cNvPr id="56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798535" y="12105730"/>
            <a:ext cx="4140571" cy="813601"/>
          </a:xfrm>
          <a:prstGeom prst="rect">
            <a:avLst/>
          </a:prstGeom>
          <a:ln w="12700">
            <a:miter lim="400000"/>
          </a:ln>
        </p:spPr>
      </p:pic>
      <p:sp>
        <p:nvSpPr>
          <p:cNvPr id="57" name="TextBox 17"/>
          <p:cNvSpPr/>
          <p:nvPr/>
        </p:nvSpPr>
        <p:spPr>
          <a:xfrm>
            <a:off x="-1692277" y="12025734"/>
            <a:ext cx="4562477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Indsæt tekst i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1. </a:t>
            </a:r>
            <a:r>
              <a:rPr b="0"/>
              <a:t>Vælg </a:t>
            </a:r>
            <a:r>
              <a:t>Indsæt</a:t>
            </a:r>
            <a:r>
              <a:rPr b="0"/>
              <a:t>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2. </a:t>
            </a:r>
            <a:r>
              <a:rPr b="0"/>
              <a:t>Vælg </a:t>
            </a:r>
            <a:r>
              <a:t>Sidehoved og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3. </a:t>
            </a:r>
            <a:r>
              <a:rPr b="0"/>
              <a:t>Skriv titel på præsentation ind i tekstfeltet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4. </a:t>
            </a:r>
            <a:r>
              <a:rPr b="0"/>
              <a:t>Tryk </a:t>
            </a:r>
            <a:r>
              <a:t>Anvend på alle</a:t>
            </a:r>
          </a:p>
        </p:txBody>
      </p:sp>
      <p:sp>
        <p:nvSpPr>
          <p:cNvPr id="58" name="Titeltekst"/>
          <p:cNvSpPr>
            <a:spLocks noGrp="1"/>
          </p:cNvSpPr>
          <p:nvPr>
            <p:ph type="title"/>
          </p:nvPr>
        </p:nvSpPr>
        <p:spPr>
          <a:xfrm>
            <a:off x="4451350" y="1076325"/>
            <a:ext cx="15478127" cy="1841501"/>
          </a:xfrm>
          <a:prstGeom prst="rect">
            <a:avLst/>
          </a:prstGeom>
        </p:spPr>
        <p:txBody>
          <a:bodyPr/>
          <a:lstStyle/>
          <a:p>
            <a:r>
              <a:t>Titeltekst</a:t>
            </a:r>
          </a:p>
        </p:txBody>
      </p:sp>
      <p:sp>
        <p:nvSpPr>
          <p:cNvPr id="59" name="Brødtekst, niveau et…"/>
          <p:cNvSpPr>
            <a:spLocks noGrp="1"/>
          </p:cNvSpPr>
          <p:nvPr>
            <p:ph type="body" sz="quarter" idx="1"/>
          </p:nvPr>
        </p:nvSpPr>
        <p:spPr>
          <a:xfrm>
            <a:off x="4451350" y="2917825"/>
            <a:ext cx="7245350" cy="7142401"/>
          </a:xfrm>
          <a:prstGeom prst="rect">
            <a:avLst/>
          </a:prstGeom>
        </p:spPr>
        <p:txBody>
          <a:bodyPr/>
          <a:lstStyle/>
          <a:p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60" name="Lysbillednummer"/>
          <p:cNvSpPr>
            <a:spLocks noGrp="1"/>
          </p:cNvSpPr>
          <p:nvPr>
            <p:ph type="sldNum" sz="quarter" idx="2"/>
          </p:nvPr>
        </p:nvSpPr>
        <p:spPr>
          <a:xfrm>
            <a:off x="4453336" y="12647754"/>
            <a:ext cx="559541" cy="32106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  <p:sp>
        <p:nvSpPr>
          <p:cNvPr id="61" name="Line 5"/>
          <p:cNvSpPr/>
          <p:nvPr/>
        </p:nvSpPr>
        <p:spPr>
          <a:xfrm flipH="1">
            <a:off x="12177245" y="3022600"/>
            <a:ext cx="1" cy="8782051"/>
          </a:xfrm>
          <a:prstGeom prst="line">
            <a:avLst/>
          </a:prstGeom>
          <a:ln w="3175">
            <a:solidFill>
              <a:srgbClr val="000000"/>
            </a:solidFill>
          </a:ln>
        </p:spPr>
        <p:txBody>
          <a:bodyPr lIns="0" tIns="0" rIns="0" bIns="0"/>
          <a:lstStyle/>
          <a:p>
            <a:endParaRPr/>
          </a:p>
        </p:txBody>
      </p:sp>
      <p:pic>
        <p:nvPicPr>
          <p:cNvPr id="62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71287" y="7970611"/>
            <a:ext cx="2654547" cy="1432853"/>
          </a:xfrm>
          <a:prstGeom prst="rect">
            <a:avLst/>
          </a:prstGeom>
          <a:ln w="12700">
            <a:miter lim="400000"/>
          </a:ln>
        </p:spPr>
      </p:pic>
      <p:sp>
        <p:nvSpPr>
          <p:cNvPr id="63" name="Rounded Rectangle 28"/>
          <p:cNvSpPr/>
          <p:nvPr/>
        </p:nvSpPr>
        <p:spPr>
          <a:xfrm>
            <a:off x="1780806" y="7970611"/>
            <a:ext cx="1058093" cy="413951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4" name="Rounded Rectangle 29"/>
          <p:cNvSpPr/>
          <p:nvPr/>
        </p:nvSpPr>
        <p:spPr>
          <a:xfrm>
            <a:off x="1308331" y="8441387"/>
            <a:ext cx="1130295" cy="847129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5" name="TextBox 17"/>
          <p:cNvSpPr/>
          <p:nvPr/>
        </p:nvSpPr>
        <p:spPr>
          <a:xfrm>
            <a:off x="-1200150" y="9450288"/>
            <a:ext cx="4032250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Skift til blå baggrund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1. Vælg ’Design’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2. Højre klik på </a:t>
            </a:r>
            <a:br/>
            <a:r>
              <a:t>‘Blank blå’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3. Vælg ’Applicér på valgte dias</a:t>
            </a:r>
          </a:p>
        </p:txBody>
      </p:sp>
      <p:sp>
        <p:nvSpPr>
          <p:cNvPr id="66" name="TextBox 17"/>
          <p:cNvSpPr/>
          <p:nvPr/>
        </p:nvSpPr>
        <p:spPr>
          <a:xfrm>
            <a:off x="-535140" y="2911200"/>
            <a:ext cx="3367239" cy="29866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spcBef>
                <a:spcPts val="1100"/>
              </a:spcBef>
              <a:defRPr sz="1800" b="1">
                <a:solidFill>
                  <a:srgbClr val="595959"/>
                </a:solidFill>
              </a:defRPr>
            </a:pPr>
            <a:r>
              <a:t>Tekst starter uden punktopstilling</a:t>
            </a:r>
            <a:br/>
            <a:r>
              <a:rPr b="0"/>
              <a:t>For at få punktopstilling på teksten (flere niveauer findes) brug forøg listeniveau</a:t>
            </a:r>
          </a:p>
          <a:p>
            <a:pPr algn="r">
              <a:defRPr sz="1800">
                <a:solidFill>
                  <a:srgbClr val="595959"/>
                </a:solidFill>
              </a:defRPr>
            </a:pPr>
            <a:endParaRPr b="0"/>
          </a:p>
          <a:p>
            <a:pPr algn="r">
              <a:spcBef>
                <a:spcPts val="1100"/>
              </a:spcBef>
              <a:defRPr sz="1800">
                <a:solidFill>
                  <a:srgbClr val="595959"/>
                </a:solidFill>
              </a:defRPr>
            </a:pPr>
            <a:r>
              <a:t>For at få venstrestillet tekst </a:t>
            </a:r>
            <a:br/>
            <a:r>
              <a:t>uden punktopstilling, brug formindsk listeniveau</a:t>
            </a:r>
          </a:p>
        </p:txBody>
      </p:sp>
      <p:pic>
        <p:nvPicPr>
          <p:cNvPr id="67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913380" y="4465411"/>
            <a:ext cx="914401" cy="419101"/>
          </a:xfrm>
          <a:prstGeom prst="rect">
            <a:avLst/>
          </a:prstGeom>
          <a:ln w="12700">
            <a:miter lim="400000"/>
          </a:ln>
        </p:spPr>
      </p:pic>
      <p:sp>
        <p:nvSpPr>
          <p:cNvPr id="68" name="Rounded Rectangle 20"/>
          <p:cNvSpPr/>
          <p:nvPr/>
        </p:nvSpPr>
        <p:spPr>
          <a:xfrm>
            <a:off x="2370580" y="4465411"/>
            <a:ext cx="428931" cy="413951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pic>
        <p:nvPicPr>
          <p:cNvPr id="69" name="Picture 3" descr="Picture 3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955800" y="5942007"/>
            <a:ext cx="876300" cy="419099"/>
          </a:xfrm>
          <a:prstGeom prst="rect">
            <a:avLst/>
          </a:prstGeom>
          <a:ln w="12700">
            <a:miter lim="400000"/>
          </a:ln>
        </p:spPr>
      </p:pic>
      <p:sp>
        <p:nvSpPr>
          <p:cNvPr id="70" name="Rectangle 22"/>
          <p:cNvSpPr/>
          <p:nvPr/>
        </p:nvSpPr>
        <p:spPr>
          <a:xfrm>
            <a:off x="2393950" y="5942007"/>
            <a:ext cx="438150" cy="402339"/>
          </a:xfrm>
          <a:prstGeom prst="rect">
            <a:avLst/>
          </a:prstGeom>
          <a:solidFill>
            <a:srgbClr val="FFFFFF">
              <a:alpha val="65882"/>
            </a:srgbClr>
          </a:solidFill>
          <a:ln w="3175">
            <a:solidFill>
              <a:srgbClr val="FFFFFF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71" name="Rounded Rectangle 23"/>
          <p:cNvSpPr/>
          <p:nvPr/>
        </p:nvSpPr>
        <p:spPr>
          <a:xfrm>
            <a:off x="1965019" y="5947155"/>
            <a:ext cx="428931" cy="413952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</p:spTree>
  </p:cSld>
  <p:clrMapOvr>
    <a:masterClrMapping/>
  </p:clrMapOvr>
  <p:transition spd="med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lysblå bag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41"/>
          <p:cNvSpPr>
            <a:spLocks noChangeArrowheads="1"/>
          </p:cNvSpPr>
          <p:nvPr userDrawn="1"/>
        </p:nvSpPr>
        <p:spPr bwMode="auto">
          <a:xfrm>
            <a:off x="478368" y="361950"/>
            <a:ext cx="23435733" cy="12992100"/>
          </a:xfrm>
          <a:prstGeom prst="rect">
            <a:avLst/>
          </a:prstGeom>
          <a:solidFill>
            <a:srgbClr val="EBFAFF"/>
          </a:solidFill>
          <a:ln>
            <a:noFill/>
          </a:ln>
          <a:effectLst/>
        </p:spPr>
        <p:txBody>
          <a:bodyPr wrap="none" lIns="0" tIns="0" rIns="0" bIns="0" anchor="ctr"/>
          <a:lstStyle/>
          <a:p>
            <a:pPr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4000" kern="1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1135" y="2684963"/>
            <a:ext cx="20637501" cy="9119686"/>
          </a:xfrm>
        </p:spPr>
        <p:txBody>
          <a:bodyPr/>
          <a:lstStyle>
            <a:lvl1pPr algn="ctr">
              <a:defRPr sz="14300"/>
            </a:lvl1pPr>
          </a:lstStyle>
          <a:p>
            <a:r>
              <a:rPr lang="da-DK" smtClean="0"/>
              <a:t>Klik for at redigere i master</a:t>
            </a:r>
            <a:endParaRPr lang="da-DK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B6B32-4896-44C7-97F6-153D711F714B}" type="datetime5">
              <a:rPr lang="da-DK" smtClean="0"/>
              <a:pPr/>
              <a:t>oktober 2018</a:t>
            </a:fld>
            <a:endParaRPr lang="da-DK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0101F-5742-4645-B1C0-D6AFABF6C92F}" type="slidenum">
              <a:rPr lang="da-DK" smtClean="0">
                <a:solidFill>
                  <a:srgbClr val="000000"/>
                </a:solidFill>
              </a:rPr>
              <a:pPr/>
              <a:t>‹nr.›</a:t>
            </a:fld>
            <a:endParaRPr lang="da-DK" dirty="0">
              <a:solidFill>
                <a:srgbClr val="000000"/>
              </a:solidFill>
            </a:endParaRPr>
          </a:p>
        </p:txBody>
      </p:sp>
      <p:pic>
        <p:nvPicPr>
          <p:cNvPr id="8" name="Picture 2" descr="U:\Moderniseringsstyrelsen\Jobs\3589_Koncernfaelles skabelonloesning i FM styrelser\Received\Work\DIGST_Logo.em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00716" y="12105730"/>
            <a:ext cx="5520760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58474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mu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1"/>
          <p:cNvSpPr>
            <a:spLocks noChangeArrowheads="1"/>
          </p:cNvSpPr>
          <p:nvPr userDrawn="1"/>
        </p:nvSpPr>
        <p:spPr bwMode="auto">
          <a:xfrm>
            <a:off x="478368" y="361950"/>
            <a:ext cx="23435733" cy="12992100"/>
          </a:xfrm>
          <a:prstGeom prst="rect">
            <a:avLst/>
          </a:prstGeom>
          <a:solidFill>
            <a:srgbClr val="031D5C"/>
          </a:solidFill>
          <a:ln>
            <a:noFill/>
          </a:ln>
          <a:effectLst/>
          <a:extLst/>
        </p:spPr>
        <p:txBody>
          <a:bodyPr wrap="none" lIns="0" tIns="0" rIns="0" bIns="0" anchor="ctr"/>
          <a:lstStyle/>
          <a:p>
            <a:pPr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4000" kern="1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1135" y="2905126"/>
            <a:ext cx="20637501" cy="889952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Klik for at redigere i master</a:t>
            </a:r>
            <a:endParaRPr lang="da-DK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1C52E0-688A-414C-B832-3232C421F1FE}" type="datetime5">
              <a:rPr lang="da-DK" smtClean="0"/>
              <a:pPr/>
              <a:t>oktober 2018</a:t>
            </a:fld>
            <a:endParaRPr lang="da-DK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E80101F-5742-4645-B1C0-D6AFABF6C92F}" type="slidenum">
              <a:rPr lang="da-DK" smtClean="0">
                <a:solidFill>
                  <a:srgbClr val="FFFFFF"/>
                </a:solidFill>
              </a:rPr>
              <a:pPr/>
              <a:t>‹nr.›</a:t>
            </a:fld>
            <a:endParaRPr lang="da-DK" dirty="0">
              <a:solidFill>
                <a:srgbClr val="FFFFFF"/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009287" y="12105730"/>
            <a:ext cx="550361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17813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90D5499-6308-43FC-9580-42A7A4AB683A}" type="datetime5">
              <a:rPr lang="da-DK" smtClean="0"/>
              <a:pPr/>
              <a:t>oktober 2018</a:t>
            </a:fld>
            <a:endParaRPr lang="da-DK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D786DB-AA11-456F-8CC3-DEB72677322B}" type="slidenum">
              <a:rPr lang="da-DK">
                <a:solidFill>
                  <a:srgbClr val="000000"/>
                </a:solidFill>
              </a:rPr>
              <a:pPr/>
              <a:t>‹nr.›</a:t>
            </a:fld>
            <a:endParaRPr lang="da-DK" dirty="0">
              <a:solidFill>
                <a:srgbClr val="000000"/>
              </a:solidFill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35615" y="7970612"/>
            <a:ext cx="3539395" cy="1432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ounded Rectangle 18"/>
          <p:cNvSpPr/>
          <p:nvPr userDrawn="1"/>
        </p:nvSpPr>
        <p:spPr>
          <a:xfrm>
            <a:off x="-1689592" y="7970613"/>
            <a:ext cx="1410789" cy="413950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20" name="Rounded Rectangle 19"/>
          <p:cNvSpPr/>
          <p:nvPr userDrawn="1"/>
        </p:nvSpPr>
        <p:spPr>
          <a:xfrm>
            <a:off x="-2319556" y="8441388"/>
            <a:ext cx="1507059" cy="847128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21" name="TextBox 17"/>
          <p:cNvSpPr txBox="1">
            <a:spLocks noChangeArrowheads="1"/>
          </p:cNvSpPr>
          <p:nvPr userDrawn="1"/>
        </p:nvSpPr>
        <p:spPr bwMode="auto">
          <a:xfrm>
            <a:off x="-5664199" y="9450289"/>
            <a:ext cx="5376333" cy="1615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Skift til blå baggrund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1. Vælg ’Design’ i top menuen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2. Højre klik på </a:t>
            </a:r>
            <a:b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‘Blank blå’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3. Vælg ’Applicér på valgte dias</a:t>
            </a:r>
            <a:endParaRPr lang="da-DK" sz="2100" kern="1200" noProof="1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98331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3DE7BC-35A5-43D5-9ED0-AA1C3ADB86BB}" type="datetime5">
              <a:rPr lang="da-DK" smtClean="0"/>
              <a:pPr/>
              <a:t>oktober 2018</a:t>
            </a:fld>
            <a:endParaRPr lang="da-DK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7710B3-9FA4-44A8-A45D-54FF7E714ABF}" type="slidenum">
              <a:rPr lang="da-DK">
                <a:solidFill>
                  <a:srgbClr val="000000"/>
                </a:solidFill>
              </a:rPr>
              <a:pPr/>
              <a:t>‹nr.›</a:t>
            </a:fld>
            <a:endParaRPr lang="da-DK" dirty="0">
              <a:solidFill>
                <a:srgbClr val="000000"/>
              </a:solidFill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35615" y="7970612"/>
            <a:ext cx="3539395" cy="1432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ounded Rectangle 20"/>
          <p:cNvSpPr/>
          <p:nvPr userDrawn="1"/>
        </p:nvSpPr>
        <p:spPr>
          <a:xfrm>
            <a:off x="-1689592" y="7970613"/>
            <a:ext cx="1410789" cy="413950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22" name="Rounded Rectangle 21"/>
          <p:cNvSpPr/>
          <p:nvPr userDrawn="1"/>
        </p:nvSpPr>
        <p:spPr>
          <a:xfrm>
            <a:off x="-2319556" y="8441388"/>
            <a:ext cx="1507059" cy="847128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23" name="TextBox 17"/>
          <p:cNvSpPr txBox="1">
            <a:spLocks noChangeArrowheads="1"/>
          </p:cNvSpPr>
          <p:nvPr userDrawn="1"/>
        </p:nvSpPr>
        <p:spPr bwMode="auto">
          <a:xfrm>
            <a:off x="-5664199" y="9450289"/>
            <a:ext cx="5376333" cy="1615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Skift til blå baggrund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1. Vælg ’Design’ i top menuen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2. Højre klik på </a:t>
            </a:r>
            <a:b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‘Blank blå’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3. Vælg ’Applicér på valgte dias</a:t>
            </a:r>
            <a:endParaRPr lang="da-DK" sz="2100" kern="1200" noProof="1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7573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 bwMode="auto">
          <a:xfrm>
            <a:off x="0" y="0"/>
            <a:ext cx="24384000" cy="1371600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defTabSz="2177095" fontAlgn="base" hangingPunct="1">
              <a:spcBef>
                <a:spcPct val="54000"/>
              </a:spcBef>
              <a:spcAft>
                <a:spcPct val="0"/>
              </a:spcAft>
            </a:pPr>
            <a:endParaRPr lang="da-DK" sz="4000" kern="1200" dirty="0" smtClean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478368" y="361949"/>
            <a:ext cx="23435733" cy="12989006"/>
          </a:xfrm>
          <a:solidFill>
            <a:schemeClr val="bg1">
              <a:lumMod val="50000"/>
            </a:schemeClr>
          </a:solidFill>
        </p:spPr>
        <p:txBody>
          <a:bodyPr/>
          <a:lstStyle>
            <a:lvl1pPr algn="ctr">
              <a:defRPr sz="3300"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Select placeholder and insert picture</a:t>
            </a:r>
            <a:endParaRPr lang="da-DK" dirty="0"/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7009285" y="12103200"/>
            <a:ext cx="5500800" cy="813600"/>
          </a:xfrm>
          <a:blipFill>
            <a:blip r:embed="rId2"/>
            <a:stretch>
              <a:fillRect/>
            </a:stretch>
          </a:blipFill>
        </p:spPr>
        <p:txBody>
          <a:bodyPr lIns="0" tIns="0"/>
          <a:lstStyle>
            <a:lvl1pPr algn="ctr">
              <a:defRPr sz="200" b="0">
                <a:solidFill>
                  <a:schemeClr val="bg1"/>
                </a:solidFill>
              </a:defRPr>
            </a:lvl1pPr>
            <a:lvl2pPr>
              <a:defRPr sz="2900"/>
            </a:lvl2pPr>
            <a:lvl3pPr>
              <a:defRPr sz="2900"/>
            </a:lvl3pPr>
            <a:lvl4pPr>
              <a:defRPr sz="2600"/>
            </a:lvl4pPr>
            <a:lvl5pPr>
              <a:defRPr sz="2500"/>
            </a:lvl5pPr>
          </a:lstStyle>
          <a:p>
            <a:pPr lvl="0"/>
            <a:r>
              <a:rPr lang="da-DK" dirty="0" smtClean="0"/>
              <a:t>D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B1327E-242D-411A-8202-FCB41B6A61F9}" type="datetime5">
              <a:rPr lang="da-DK" smtClean="0"/>
              <a:pPr/>
              <a:t>oktober 2018</a:t>
            </a:fld>
            <a:endParaRPr lang="da-DK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blipFill>
            <a:blip r:embed="rId3"/>
            <a:stretch>
              <a:fillRect/>
            </a:stretch>
          </a:blip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E80101F-5742-4645-B1C0-D6AFABF6C92F}" type="slidenum">
              <a:rPr lang="da-DK" smtClean="0">
                <a:solidFill>
                  <a:srgbClr val="FFFFFF"/>
                </a:solidFill>
              </a:rPr>
              <a:pPr/>
              <a:t>‹nr.›</a:t>
            </a:fld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871135" y="1076326"/>
            <a:ext cx="20637501" cy="18415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Klik for at redigere i master</a:t>
            </a:r>
            <a:endParaRPr lang="da-DK" dirty="0"/>
          </a:p>
        </p:txBody>
      </p:sp>
      <p:sp>
        <p:nvSpPr>
          <p:cNvPr id="14" name="TextBox 17"/>
          <p:cNvSpPr txBox="1">
            <a:spLocks noChangeArrowheads="1"/>
          </p:cNvSpPr>
          <p:nvPr userDrawn="1"/>
        </p:nvSpPr>
        <p:spPr bwMode="auto">
          <a:xfrm>
            <a:off x="-4777520" y="1076326"/>
            <a:ext cx="4489653" cy="6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Fjern tekst boks</a:t>
            </a:r>
            <a:b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hvis ingen tekst</a:t>
            </a:r>
            <a:endParaRPr lang="da-DK" sz="2100" kern="1200" noProof="1">
              <a:solidFill>
                <a:srgbClr val="000000">
                  <a:lumMod val="65000"/>
                  <a:lumOff val="35000"/>
                </a:srgbClr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50471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h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 bwMode="auto">
          <a:xfrm>
            <a:off x="0" y="0"/>
            <a:ext cx="24384000" cy="1371600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defTabSz="2177095" fontAlgn="base" hangingPunct="1">
              <a:spcBef>
                <a:spcPct val="54000"/>
              </a:spcBef>
              <a:spcAft>
                <a:spcPct val="0"/>
              </a:spcAft>
            </a:pPr>
            <a:endParaRPr lang="da-DK" sz="4000" kern="1200" dirty="0" smtClean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478368" y="361949"/>
            <a:ext cx="23435733" cy="12989006"/>
          </a:xfrm>
          <a:solidFill>
            <a:schemeClr val="bg1">
              <a:lumMod val="85000"/>
            </a:schemeClr>
          </a:solidFill>
        </p:spPr>
        <p:txBody>
          <a:bodyPr/>
          <a:lstStyle>
            <a:lvl1pPr algn="ctr">
              <a:defRPr sz="3300">
                <a:solidFill>
                  <a:srgbClr val="031D5C"/>
                </a:solidFill>
              </a:defRPr>
            </a:lvl1pPr>
          </a:lstStyle>
          <a:p>
            <a:r>
              <a:rPr lang="da-DK" dirty="0" smtClean="0"/>
              <a:t>Select placeholder and insert picture</a:t>
            </a:r>
            <a:endParaRPr lang="da-DK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1C0EF-1547-472C-A5BC-B0B7FE2A7C1A}" type="datetime5">
              <a:rPr lang="da-DK" smtClean="0"/>
              <a:pPr/>
              <a:t>oktober 2018</a:t>
            </a:fld>
            <a:endParaRPr lang="da-DK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E80101F-5742-4645-B1C0-D6AFABF6C92F}" type="slidenum">
              <a:rPr lang="da-DK" smtClean="0">
                <a:solidFill>
                  <a:srgbClr val="FFFFFF"/>
                </a:solidFill>
              </a:rPr>
              <a:pPr/>
              <a:t>‹nr.›</a:t>
            </a:fld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871135" y="1076326"/>
            <a:ext cx="20637501" cy="1841500"/>
          </a:xfrm>
        </p:spPr>
        <p:txBody>
          <a:bodyPr/>
          <a:lstStyle>
            <a:lvl1pPr>
              <a:defRPr>
                <a:solidFill>
                  <a:srgbClr val="031D5C"/>
                </a:solidFill>
              </a:defRPr>
            </a:lvl1pPr>
          </a:lstStyle>
          <a:p>
            <a:r>
              <a:rPr lang="da-DK" smtClean="0"/>
              <a:t>Klik for at redigere i master</a:t>
            </a:r>
            <a:endParaRPr lang="da-DK" dirty="0"/>
          </a:p>
        </p:txBody>
      </p:sp>
      <p:sp>
        <p:nvSpPr>
          <p:cNvPr id="14" name="TextBox 17"/>
          <p:cNvSpPr txBox="1">
            <a:spLocks noChangeArrowheads="1"/>
          </p:cNvSpPr>
          <p:nvPr userDrawn="1"/>
        </p:nvSpPr>
        <p:spPr bwMode="auto">
          <a:xfrm>
            <a:off x="-4777520" y="1076326"/>
            <a:ext cx="4489653" cy="6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Fjern tekst boks</a:t>
            </a:r>
            <a:b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hvis ingen tekst</a:t>
            </a:r>
            <a:endParaRPr lang="da-DK" sz="2100" kern="1200" noProof="1">
              <a:solidFill>
                <a:srgbClr val="000000">
                  <a:lumMod val="65000"/>
                  <a:lumOff val="35000"/>
                </a:srgbClr>
              </a:solidFill>
              <a:cs typeface="Arial" charset="0"/>
            </a:endParaRP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7009285" y="12103200"/>
            <a:ext cx="5500800" cy="813600"/>
          </a:xfrm>
          <a:blipFill>
            <a:blip r:embed="rId3"/>
            <a:stretch>
              <a:fillRect/>
            </a:stretch>
          </a:blipFill>
        </p:spPr>
        <p:txBody>
          <a:bodyPr lIns="0" tIns="0"/>
          <a:lstStyle>
            <a:lvl1pPr algn="ctr">
              <a:defRPr sz="200" b="0">
                <a:solidFill>
                  <a:schemeClr val="bg1"/>
                </a:solidFill>
              </a:defRPr>
            </a:lvl1pPr>
            <a:lvl2pPr>
              <a:defRPr sz="2900"/>
            </a:lvl2pPr>
            <a:lvl3pPr>
              <a:defRPr sz="2900"/>
            </a:lvl3pPr>
            <a:lvl4pPr>
              <a:defRPr sz="2600"/>
            </a:lvl4pPr>
            <a:lvl5pPr>
              <a:defRPr sz="2500"/>
            </a:lvl5pPr>
          </a:lstStyle>
          <a:p>
            <a:pPr lvl="0"/>
            <a:r>
              <a:rPr lang="da-DK" dirty="0" smtClean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10780350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text, whit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 bwMode="auto">
          <a:xfrm>
            <a:off x="0" y="0"/>
            <a:ext cx="24384000" cy="1371600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defTabSz="2177095" fontAlgn="base" hangingPunct="1">
              <a:spcBef>
                <a:spcPct val="54000"/>
              </a:spcBef>
              <a:spcAft>
                <a:spcPct val="0"/>
              </a:spcAft>
            </a:pPr>
            <a:endParaRPr lang="da-DK" sz="4000" kern="1200" dirty="0" smtClean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478368" y="361949"/>
            <a:ext cx="23435733" cy="12989006"/>
          </a:xfrm>
        </p:spPr>
        <p:txBody>
          <a:bodyPr/>
          <a:lstStyle>
            <a:lvl1pPr algn="ctr">
              <a:defRPr sz="3300"/>
            </a:lvl1pPr>
          </a:lstStyle>
          <a:p>
            <a:r>
              <a:rPr lang="da-DK" dirty="0" smtClean="0"/>
              <a:t>Select placeholder and insert picture</a:t>
            </a:r>
            <a:endParaRPr lang="da-DK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C43615D-03AF-4717-93D5-E0A82C84DCD0}" type="datetime5">
              <a:rPr lang="da-DK" smtClean="0">
                <a:solidFill>
                  <a:srgbClr val="FFFFFF"/>
                </a:solidFill>
              </a:rPr>
              <a:pPr/>
              <a:t>oktober 2018</a:t>
            </a:fld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E80101F-5742-4645-B1C0-D6AFABF6C92F}" type="slidenum">
              <a:rPr lang="da-DK" smtClean="0">
                <a:solidFill>
                  <a:srgbClr val="FFFFFF"/>
                </a:solidFill>
              </a:rPr>
              <a:pPr/>
              <a:t>‹nr.›</a:t>
            </a:fld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1871135" y="3041650"/>
            <a:ext cx="10320867" cy="5156200"/>
          </a:xfrm>
          <a:prstGeom prst="rect">
            <a:avLst/>
          </a:prstGeom>
          <a:solidFill>
            <a:schemeClr val="bg1">
              <a:alpha val="86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63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4000" kern="1200" dirty="0"/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6"/>
          </p:nvPr>
        </p:nvSpPr>
        <p:spPr>
          <a:xfrm>
            <a:off x="1873781" y="2917826"/>
            <a:ext cx="10320000" cy="5793987"/>
          </a:xfrm>
          <a:solidFill>
            <a:srgbClr val="FFFFFF">
              <a:alpha val="85098"/>
            </a:srgbClr>
          </a:solidFill>
        </p:spPr>
        <p:txBody>
          <a:bodyPr lIns="899980" tIns="771412" rIns="899980" bIns="771412">
            <a:spAutoFit/>
          </a:bodyPr>
          <a:lstStyle>
            <a:lvl1pPr>
              <a:defRPr sz="4300"/>
            </a:lvl1pPr>
            <a:lvl2pPr algn="r">
              <a:spcBef>
                <a:spcPts val="2857"/>
              </a:spcBef>
              <a:defRPr sz="2900" b="1" cap="all" baseline="0"/>
            </a:lvl2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  <p:sp>
        <p:nvSpPr>
          <p:cNvPr id="16" name="TextBox 17"/>
          <p:cNvSpPr txBox="1">
            <a:spLocks noChangeArrowheads="1"/>
          </p:cNvSpPr>
          <p:nvPr userDrawn="1"/>
        </p:nvSpPr>
        <p:spPr bwMode="auto">
          <a:xfrm>
            <a:off x="-4777520" y="2911201"/>
            <a:ext cx="4489653" cy="4711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Tekst i første niveau</a:t>
            </a:r>
            <a:b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Arial Bold 18 pkt</a:t>
            </a:r>
            <a:b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Brug forøg listeniveau </a:t>
            </a:r>
            <a:b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for at få NAVN-tekst</a:t>
            </a:r>
          </a:p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endParaRPr lang="da-DK" sz="2100" b="1" kern="1200" noProof="1" smtClean="0">
              <a:solidFill>
                <a:srgbClr val="000000">
                  <a:lumMod val="65000"/>
                  <a:lumOff val="35000"/>
                </a:srgbClr>
              </a:solidFill>
              <a:cs typeface="Arial" charset="0"/>
            </a:endParaRPr>
          </a:p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Navnet i andet niveau</a:t>
            </a:r>
            <a:b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Store bogstaver Arial Bold 12 pkt</a:t>
            </a:r>
          </a:p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endParaRPr lang="da-DK" sz="2100" kern="1200" noProof="1" smtClean="0">
              <a:solidFill>
                <a:srgbClr val="000000">
                  <a:lumMod val="65000"/>
                  <a:lumOff val="35000"/>
                </a:srgbClr>
              </a:solidFill>
              <a:cs typeface="Arial" charset="0"/>
            </a:endParaRPr>
          </a:p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endParaRPr lang="da-DK" sz="2100" kern="1200" noProof="1" smtClean="0">
              <a:solidFill>
                <a:srgbClr val="000000">
                  <a:lumMod val="65000"/>
                  <a:lumOff val="35000"/>
                </a:srgbClr>
              </a:solidFill>
              <a:cs typeface="Arial" charset="0"/>
            </a:endParaRPr>
          </a:p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For at få venstrestillet tekst </a:t>
            </a:r>
            <a:b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Brug formindsk listeniveau</a:t>
            </a:r>
            <a:endParaRPr lang="da-DK" sz="2100" kern="1200" noProof="1">
              <a:solidFill>
                <a:srgbClr val="000000">
                  <a:lumMod val="65000"/>
                  <a:lumOff val="35000"/>
                </a:srgbClr>
              </a:solidFill>
              <a:cs typeface="Arial" charset="0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12827" y="4154116"/>
            <a:ext cx="1219200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Rounded Rectangle 17"/>
          <p:cNvSpPr/>
          <p:nvPr userDrawn="1"/>
        </p:nvSpPr>
        <p:spPr>
          <a:xfrm>
            <a:off x="-903226" y="4154117"/>
            <a:ext cx="571907" cy="413950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pic>
        <p:nvPicPr>
          <p:cNvPr id="19" name="Picture 3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1456267" y="5844729"/>
            <a:ext cx="1168400" cy="419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Rectangle 19"/>
          <p:cNvSpPr/>
          <p:nvPr userDrawn="1"/>
        </p:nvSpPr>
        <p:spPr>
          <a:xfrm>
            <a:off x="-872065" y="5844729"/>
            <a:ext cx="584200" cy="402338"/>
          </a:xfrm>
          <a:prstGeom prst="rect">
            <a:avLst/>
          </a:prstGeom>
          <a:solidFill>
            <a:srgbClr val="FFFFFF">
              <a:alpha val="65882"/>
            </a:srgbClr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21" name="Rounded Rectangle 20"/>
          <p:cNvSpPr/>
          <p:nvPr userDrawn="1"/>
        </p:nvSpPr>
        <p:spPr>
          <a:xfrm>
            <a:off x="-1443972" y="5849877"/>
            <a:ext cx="571907" cy="413950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7009285" y="12103200"/>
            <a:ext cx="5500800" cy="813600"/>
          </a:xfrm>
          <a:blipFill>
            <a:blip r:embed="rId5"/>
            <a:stretch>
              <a:fillRect/>
            </a:stretch>
          </a:blipFill>
        </p:spPr>
        <p:txBody>
          <a:bodyPr lIns="0" tIns="0"/>
          <a:lstStyle>
            <a:lvl1pPr algn="ctr">
              <a:defRPr sz="200" b="0">
                <a:solidFill>
                  <a:schemeClr val="bg1"/>
                </a:solidFill>
              </a:defRPr>
            </a:lvl1pPr>
            <a:lvl2pPr>
              <a:defRPr sz="2900"/>
            </a:lvl2pPr>
            <a:lvl3pPr>
              <a:defRPr sz="2900"/>
            </a:lvl3pPr>
            <a:lvl4pPr>
              <a:defRPr sz="2600"/>
            </a:lvl4pPr>
            <a:lvl5pPr>
              <a:defRPr sz="2500"/>
            </a:lvl5pPr>
          </a:lstStyle>
          <a:p>
            <a:pPr lvl="0"/>
            <a:r>
              <a:rPr lang="da-DK" dirty="0" smtClean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25596803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much text, whit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 bwMode="auto">
          <a:xfrm>
            <a:off x="0" y="0"/>
            <a:ext cx="24384000" cy="1371600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defTabSz="2177095" fontAlgn="base" hangingPunct="1">
              <a:spcBef>
                <a:spcPct val="54000"/>
              </a:spcBef>
              <a:spcAft>
                <a:spcPct val="0"/>
              </a:spcAft>
            </a:pPr>
            <a:endParaRPr lang="da-DK" sz="4000" kern="1200" dirty="0" smtClean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478368" y="361949"/>
            <a:ext cx="23435733" cy="12989006"/>
          </a:xfrm>
        </p:spPr>
        <p:txBody>
          <a:bodyPr/>
          <a:lstStyle>
            <a:lvl1pPr algn="ctr">
              <a:defRPr sz="3300"/>
            </a:lvl1pPr>
          </a:lstStyle>
          <a:p>
            <a:r>
              <a:rPr lang="da-DK" dirty="0" smtClean="0"/>
              <a:t>Select placeholder and insert picture</a:t>
            </a:r>
            <a:endParaRPr lang="da-DK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92E7EC-5BA3-48F7-9272-9C9F08912A58}" type="datetime5">
              <a:rPr lang="da-DK" smtClean="0">
                <a:solidFill>
                  <a:srgbClr val="FFFFFF"/>
                </a:solidFill>
              </a:rPr>
              <a:pPr/>
              <a:t>oktober 2018</a:t>
            </a:fld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E80101F-5742-4645-B1C0-D6AFABF6C92F}" type="slidenum">
              <a:rPr lang="da-DK" smtClean="0">
                <a:solidFill>
                  <a:srgbClr val="FFFFFF"/>
                </a:solidFill>
              </a:rPr>
              <a:pPr/>
              <a:t>‹nr.›</a:t>
            </a:fld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1871135" y="3041650"/>
            <a:ext cx="10320867" cy="5156200"/>
          </a:xfrm>
          <a:prstGeom prst="rect">
            <a:avLst/>
          </a:prstGeom>
          <a:solidFill>
            <a:schemeClr val="bg1">
              <a:alpha val="86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63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4000" kern="1200" dirty="0"/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6"/>
          </p:nvPr>
        </p:nvSpPr>
        <p:spPr>
          <a:xfrm>
            <a:off x="1873781" y="2917826"/>
            <a:ext cx="20599819" cy="5793987"/>
          </a:xfrm>
          <a:solidFill>
            <a:srgbClr val="FFFFFF">
              <a:alpha val="85098"/>
            </a:srgbClr>
          </a:solidFill>
        </p:spPr>
        <p:txBody>
          <a:bodyPr wrap="square" lIns="899980" tIns="771412" rIns="899980" bIns="771412">
            <a:spAutoFit/>
          </a:bodyPr>
          <a:lstStyle>
            <a:lvl1pPr>
              <a:defRPr sz="4300"/>
            </a:lvl1pPr>
            <a:lvl2pPr algn="r">
              <a:spcBef>
                <a:spcPts val="2857"/>
              </a:spcBef>
              <a:defRPr sz="2900" b="1" cap="all" baseline="0"/>
            </a:lvl2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  <p:sp>
        <p:nvSpPr>
          <p:cNvPr id="22" name="TextBox 17"/>
          <p:cNvSpPr txBox="1">
            <a:spLocks noChangeArrowheads="1"/>
          </p:cNvSpPr>
          <p:nvPr userDrawn="1"/>
        </p:nvSpPr>
        <p:spPr bwMode="auto">
          <a:xfrm>
            <a:off x="-4777520" y="2911201"/>
            <a:ext cx="4489653" cy="4711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Tekst i første niveau</a:t>
            </a:r>
            <a:b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Arial Bold 18 pkt</a:t>
            </a:r>
            <a:b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Brug forøg listeniveau </a:t>
            </a:r>
            <a:b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for at få NAVN-tekst</a:t>
            </a:r>
          </a:p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endParaRPr lang="da-DK" sz="2100" b="1" kern="1200" noProof="1" smtClean="0">
              <a:solidFill>
                <a:srgbClr val="000000">
                  <a:lumMod val="65000"/>
                  <a:lumOff val="35000"/>
                </a:srgbClr>
              </a:solidFill>
              <a:cs typeface="Arial" charset="0"/>
            </a:endParaRPr>
          </a:p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Navnet i andet niveau</a:t>
            </a:r>
            <a:b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Store bogstaver Arial Bold 12 pkt</a:t>
            </a:r>
          </a:p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endParaRPr lang="da-DK" sz="2100" kern="1200" noProof="1" smtClean="0">
              <a:solidFill>
                <a:srgbClr val="000000">
                  <a:lumMod val="65000"/>
                  <a:lumOff val="35000"/>
                </a:srgbClr>
              </a:solidFill>
              <a:cs typeface="Arial" charset="0"/>
            </a:endParaRPr>
          </a:p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endParaRPr lang="da-DK" sz="2100" kern="1200" noProof="1" smtClean="0">
              <a:solidFill>
                <a:srgbClr val="000000">
                  <a:lumMod val="65000"/>
                  <a:lumOff val="35000"/>
                </a:srgbClr>
              </a:solidFill>
              <a:cs typeface="Arial" charset="0"/>
            </a:endParaRPr>
          </a:p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For at få venstrestillet tekst </a:t>
            </a:r>
            <a:b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Brug formindsk listeniveau</a:t>
            </a:r>
            <a:endParaRPr lang="da-DK" sz="2100" kern="1200" noProof="1">
              <a:solidFill>
                <a:srgbClr val="000000">
                  <a:lumMod val="65000"/>
                  <a:lumOff val="35000"/>
                </a:srgbClr>
              </a:solidFill>
              <a:cs typeface="Arial" charset="0"/>
            </a:endParaRPr>
          </a:p>
        </p:txBody>
      </p:sp>
      <p:pic>
        <p:nvPicPr>
          <p:cNvPr id="23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12827" y="4154116"/>
            <a:ext cx="1219200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Rounded Rectangle 23"/>
          <p:cNvSpPr/>
          <p:nvPr userDrawn="1"/>
        </p:nvSpPr>
        <p:spPr>
          <a:xfrm>
            <a:off x="-903226" y="4154117"/>
            <a:ext cx="571907" cy="413950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pic>
        <p:nvPicPr>
          <p:cNvPr id="25" name="Picture 3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1456267" y="5844729"/>
            <a:ext cx="1168400" cy="419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Rectangle 25"/>
          <p:cNvSpPr/>
          <p:nvPr userDrawn="1"/>
        </p:nvSpPr>
        <p:spPr>
          <a:xfrm>
            <a:off x="-872065" y="5844729"/>
            <a:ext cx="584200" cy="402338"/>
          </a:xfrm>
          <a:prstGeom prst="rect">
            <a:avLst/>
          </a:prstGeom>
          <a:solidFill>
            <a:srgbClr val="FFFFFF">
              <a:alpha val="65882"/>
            </a:srgbClr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27" name="Rounded Rectangle 26"/>
          <p:cNvSpPr/>
          <p:nvPr userDrawn="1"/>
        </p:nvSpPr>
        <p:spPr>
          <a:xfrm>
            <a:off x="-1443972" y="5849877"/>
            <a:ext cx="571907" cy="413950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7009285" y="12103200"/>
            <a:ext cx="5500800" cy="813600"/>
          </a:xfrm>
          <a:blipFill>
            <a:blip r:embed="rId5"/>
            <a:stretch>
              <a:fillRect/>
            </a:stretch>
          </a:blipFill>
        </p:spPr>
        <p:txBody>
          <a:bodyPr lIns="0" tIns="0"/>
          <a:lstStyle>
            <a:lvl1pPr algn="ctr">
              <a:defRPr sz="200" b="0">
                <a:solidFill>
                  <a:schemeClr val="bg1"/>
                </a:solidFill>
              </a:defRPr>
            </a:lvl1pPr>
            <a:lvl2pPr>
              <a:defRPr sz="2900"/>
            </a:lvl2pPr>
            <a:lvl3pPr>
              <a:defRPr sz="2900"/>
            </a:lvl3pPr>
            <a:lvl4pPr>
              <a:defRPr sz="2600"/>
            </a:lvl4pPr>
            <a:lvl5pPr>
              <a:defRPr sz="2500"/>
            </a:lvl5pPr>
          </a:lstStyle>
          <a:p>
            <a:pPr lvl="0"/>
            <a:r>
              <a:rPr lang="da-DK" dirty="0" smtClean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22733171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el, tekst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1135" y="1076326"/>
            <a:ext cx="20586701" cy="1841500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871135" y="2917826"/>
            <a:ext cx="9660467" cy="8886824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852400" y="2917826"/>
            <a:ext cx="9656235" cy="8886824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  <p:sp>
        <p:nvSpPr>
          <p:cNvPr id="8" name="Line 5"/>
          <p:cNvSpPr>
            <a:spLocks noChangeShapeType="1"/>
          </p:cNvSpPr>
          <p:nvPr userDrawn="1"/>
        </p:nvSpPr>
        <p:spPr bwMode="auto">
          <a:xfrm>
            <a:off x="12172328" y="3022601"/>
            <a:ext cx="0" cy="878205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17709" tIns="108855" rIns="217709" bIns="108855"/>
          <a:lstStyle/>
          <a:p>
            <a:pPr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4000" kern="120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14742-CF92-415A-87AA-4C029704AD68}" type="datetime5">
              <a:rPr lang="da-DK" smtClean="0"/>
              <a:pPr/>
              <a:t>oktober 2018</a:t>
            </a:fld>
            <a:endParaRPr lang="da-DK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0101F-5742-4645-B1C0-D6AFABF6C92F}" type="slidenum">
              <a:rPr lang="da-DK" smtClean="0">
                <a:solidFill>
                  <a:srgbClr val="000000"/>
                </a:solidFill>
              </a:rPr>
              <a:pPr/>
              <a:t>‹nr.›</a:t>
            </a:fld>
            <a:endParaRPr lang="da-DK" dirty="0">
              <a:solidFill>
                <a:srgbClr val="000000"/>
              </a:solidFill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35615" y="7970612"/>
            <a:ext cx="3539395" cy="1432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ounded Rectangle 21"/>
          <p:cNvSpPr/>
          <p:nvPr userDrawn="1"/>
        </p:nvSpPr>
        <p:spPr>
          <a:xfrm>
            <a:off x="-1689592" y="7970613"/>
            <a:ext cx="1410789" cy="413950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23" name="Rounded Rectangle 22"/>
          <p:cNvSpPr/>
          <p:nvPr userDrawn="1"/>
        </p:nvSpPr>
        <p:spPr>
          <a:xfrm>
            <a:off x="-2319556" y="8441388"/>
            <a:ext cx="1507059" cy="847128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24" name="TextBox 17"/>
          <p:cNvSpPr txBox="1">
            <a:spLocks noChangeArrowheads="1"/>
          </p:cNvSpPr>
          <p:nvPr userDrawn="1"/>
        </p:nvSpPr>
        <p:spPr bwMode="auto">
          <a:xfrm>
            <a:off x="-5664199" y="9450289"/>
            <a:ext cx="5376333" cy="1615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Skift til blå baggrund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1. Vælg ’Design’ i top menuen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2. Højre klik på </a:t>
            </a:r>
            <a:b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‘Blank blå’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3. Vælg ’Applicér på valgte dias</a:t>
            </a:r>
            <a:endParaRPr lang="da-DK" sz="2100" kern="1200" noProof="1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1748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 and small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1135" y="1076326"/>
            <a:ext cx="20586701" cy="1841500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871135" y="2917826"/>
            <a:ext cx="9660467" cy="8886824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852400" y="2917826"/>
            <a:ext cx="9656235" cy="7142400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  <p:sp>
        <p:nvSpPr>
          <p:cNvPr id="8" name="Line 5"/>
          <p:cNvSpPr>
            <a:spLocks noChangeShapeType="1"/>
          </p:cNvSpPr>
          <p:nvPr userDrawn="1"/>
        </p:nvSpPr>
        <p:spPr bwMode="auto">
          <a:xfrm>
            <a:off x="12172328" y="3022601"/>
            <a:ext cx="0" cy="878205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17709" tIns="108855" rIns="217709" bIns="108855"/>
          <a:lstStyle/>
          <a:p>
            <a:pPr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4000" kern="1200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4191C6-C0A7-4D33-A783-E1867AC18FA8}" type="datetime5">
              <a:rPr lang="da-DK" smtClean="0"/>
              <a:pPr/>
              <a:t>oktober 2018</a:t>
            </a:fld>
            <a:endParaRPr lang="da-DK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0101F-5742-4645-B1C0-D6AFABF6C92F}" type="slidenum">
              <a:rPr lang="da-DK" smtClean="0">
                <a:solidFill>
                  <a:srgbClr val="000000"/>
                </a:solidFill>
              </a:rPr>
              <a:pPr/>
              <a:t>‹nr.›</a:t>
            </a:fld>
            <a:endParaRPr lang="da-DK" dirty="0">
              <a:solidFill>
                <a:srgbClr val="000000"/>
              </a:solidFill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35615" y="7970612"/>
            <a:ext cx="3539395" cy="1432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ounded Rectangle 21"/>
          <p:cNvSpPr/>
          <p:nvPr userDrawn="1"/>
        </p:nvSpPr>
        <p:spPr>
          <a:xfrm>
            <a:off x="-1689592" y="7970613"/>
            <a:ext cx="1410789" cy="413950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23" name="Rounded Rectangle 22"/>
          <p:cNvSpPr/>
          <p:nvPr userDrawn="1"/>
        </p:nvSpPr>
        <p:spPr>
          <a:xfrm>
            <a:off x="-2319556" y="8441388"/>
            <a:ext cx="1507059" cy="847128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24" name="TextBox 17"/>
          <p:cNvSpPr txBox="1">
            <a:spLocks noChangeArrowheads="1"/>
          </p:cNvSpPr>
          <p:nvPr userDrawn="1"/>
        </p:nvSpPr>
        <p:spPr bwMode="auto">
          <a:xfrm>
            <a:off x="-5664199" y="9450289"/>
            <a:ext cx="5376333" cy="1615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Skift til blå baggrund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1. Vælg ’Design’ i top menuen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2. Højre klik på </a:t>
            </a:r>
            <a:b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‘Blank blå’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3. Vælg ’Applicér på valgte dias</a:t>
            </a:r>
            <a:endParaRPr lang="da-DK" sz="2100" kern="1200" noProof="1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80912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tatement lysgul baggrund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51"/>
          <p:cNvSpPr/>
          <p:nvPr/>
        </p:nvSpPr>
        <p:spPr>
          <a:xfrm>
            <a:off x="3406775" y="361950"/>
            <a:ext cx="17576801" cy="12992100"/>
          </a:xfrm>
          <a:prstGeom prst="rect">
            <a:avLst/>
          </a:prstGeom>
          <a:solidFill>
            <a:srgbClr val="F9F8E0"/>
          </a:solidFill>
          <a:ln w="12700">
            <a:miter lim="400000"/>
          </a:ln>
        </p:spPr>
        <p:txBody>
          <a:bodyPr lIns="93599" tIns="93599" rIns="93599" bIns="93599" anchor="ctr"/>
          <a:lstStyle/>
          <a:p>
            <a:endParaRPr/>
          </a:p>
        </p:txBody>
      </p:sp>
      <p:pic>
        <p:nvPicPr>
          <p:cNvPr id="79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798535" y="12105730"/>
            <a:ext cx="4140571" cy="813601"/>
          </a:xfrm>
          <a:prstGeom prst="rect">
            <a:avLst/>
          </a:prstGeom>
          <a:ln w="12700">
            <a:miter lim="400000"/>
          </a:ln>
        </p:spPr>
      </p:pic>
      <p:sp>
        <p:nvSpPr>
          <p:cNvPr id="80" name="TextBox 17"/>
          <p:cNvSpPr/>
          <p:nvPr/>
        </p:nvSpPr>
        <p:spPr>
          <a:xfrm>
            <a:off x="-1692277" y="12025734"/>
            <a:ext cx="4562477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Indsæt tekst i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1. </a:t>
            </a:r>
            <a:r>
              <a:rPr b="0"/>
              <a:t>Vælg </a:t>
            </a:r>
            <a:r>
              <a:t>Indsæt</a:t>
            </a:r>
            <a:r>
              <a:rPr b="0"/>
              <a:t>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2. </a:t>
            </a:r>
            <a:r>
              <a:rPr b="0"/>
              <a:t>Vælg </a:t>
            </a:r>
            <a:r>
              <a:t>Sidehoved og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3. </a:t>
            </a:r>
            <a:r>
              <a:rPr b="0"/>
              <a:t>Skriv titel på præsentation ind i tekstfeltet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4. </a:t>
            </a:r>
            <a:r>
              <a:rPr b="0"/>
              <a:t>Tryk </a:t>
            </a:r>
            <a:r>
              <a:t>Anvend på alle</a:t>
            </a:r>
          </a:p>
        </p:txBody>
      </p:sp>
      <p:sp>
        <p:nvSpPr>
          <p:cNvPr id="81" name="Rectangle 51"/>
          <p:cNvSpPr/>
          <p:nvPr/>
        </p:nvSpPr>
        <p:spPr>
          <a:xfrm>
            <a:off x="3406775" y="403753"/>
            <a:ext cx="17576801" cy="12992101"/>
          </a:xfrm>
          <a:prstGeom prst="rect">
            <a:avLst/>
          </a:prstGeom>
          <a:solidFill>
            <a:srgbClr val="F9F8E0"/>
          </a:solidFill>
          <a:ln w="12700">
            <a:miter lim="400000"/>
          </a:ln>
        </p:spPr>
        <p:txBody>
          <a:bodyPr lIns="93599" tIns="93599" rIns="93599" bIns="93599" anchor="ctr"/>
          <a:lstStyle/>
          <a:p>
            <a:endParaRPr/>
          </a:p>
        </p:txBody>
      </p:sp>
      <p:sp>
        <p:nvSpPr>
          <p:cNvPr id="82" name="Titeltekst"/>
          <p:cNvSpPr>
            <a:spLocks noGrp="1"/>
          </p:cNvSpPr>
          <p:nvPr>
            <p:ph type="title"/>
          </p:nvPr>
        </p:nvSpPr>
        <p:spPr>
          <a:xfrm>
            <a:off x="4451350" y="2684962"/>
            <a:ext cx="15478127" cy="9119687"/>
          </a:xfrm>
          <a:prstGeom prst="rect">
            <a:avLst/>
          </a:prstGeom>
        </p:spPr>
        <p:txBody>
          <a:bodyPr/>
          <a:lstStyle>
            <a:lvl1pPr algn="ctr">
              <a:defRPr sz="12000"/>
            </a:lvl1pPr>
          </a:lstStyle>
          <a:p>
            <a:r>
              <a:t>Titeltekst</a:t>
            </a:r>
          </a:p>
        </p:txBody>
      </p:sp>
      <p:sp>
        <p:nvSpPr>
          <p:cNvPr id="83" name="Lysbillednummer"/>
          <p:cNvSpPr>
            <a:spLocks noGrp="1"/>
          </p:cNvSpPr>
          <p:nvPr>
            <p:ph type="sldNum" sz="quarter" idx="2"/>
          </p:nvPr>
        </p:nvSpPr>
        <p:spPr>
          <a:xfrm>
            <a:off x="4453336" y="12647754"/>
            <a:ext cx="559541" cy="32106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  <p:pic>
        <p:nvPicPr>
          <p:cNvPr id="84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798535" y="12105730"/>
            <a:ext cx="4140571" cy="8136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el, indholdsobjekt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1135" y="1076326"/>
            <a:ext cx="20586701" cy="1841500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71135" y="2917826"/>
            <a:ext cx="9660467" cy="8886824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852400" y="2917826"/>
            <a:ext cx="9656235" cy="8886824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  <p:sp>
        <p:nvSpPr>
          <p:cNvPr id="8" name="Line 5"/>
          <p:cNvSpPr>
            <a:spLocks noChangeShapeType="1"/>
          </p:cNvSpPr>
          <p:nvPr userDrawn="1"/>
        </p:nvSpPr>
        <p:spPr bwMode="auto">
          <a:xfrm>
            <a:off x="12172328" y="3022601"/>
            <a:ext cx="0" cy="878205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17709" tIns="108855" rIns="217709" bIns="108855"/>
          <a:lstStyle/>
          <a:p>
            <a:pPr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4000" kern="120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148F3C-51B7-48A8-AECB-74B16627CC35}" type="datetime5">
              <a:rPr lang="da-DK" smtClean="0"/>
              <a:pPr/>
              <a:t>oktober 2018</a:t>
            </a:fld>
            <a:endParaRPr lang="da-DK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0101F-5742-4645-B1C0-D6AFABF6C92F}" type="slidenum">
              <a:rPr lang="da-DK" smtClean="0">
                <a:solidFill>
                  <a:srgbClr val="000000"/>
                </a:solidFill>
              </a:rPr>
              <a:pPr/>
              <a:t>‹nr.›</a:t>
            </a:fld>
            <a:endParaRPr lang="da-DK" dirty="0">
              <a:solidFill>
                <a:srgbClr val="000000"/>
              </a:solidFill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35615" y="7970612"/>
            <a:ext cx="3539395" cy="1432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ounded Rectangle 21"/>
          <p:cNvSpPr/>
          <p:nvPr userDrawn="1"/>
        </p:nvSpPr>
        <p:spPr>
          <a:xfrm>
            <a:off x="-1689592" y="7970613"/>
            <a:ext cx="1410789" cy="413950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23" name="Rounded Rectangle 22"/>
          <p:cNvSpPr/>
          <p:nvPr userDrawn="1"/>
        </p:nvSpPr>
        <p:spPr>
          <a:xfrm>
            <a:off x="-2319556" y="8441388"/>
            <a:ext cx="1507059" cy="847128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24" name="TextBox 17"/>
          <p:cNvSpPr txBox="1">
            <a:spLocks noChangeArrowheads="1"/>
          </p:cNvSpPr>
          <p:nvPr userDrawn="1"/>
        </p:nvSpPr>
        <p:spPr bwMode="auto">
          <a:xfrm>
            <a:off x="-5664199" y="9450289"/>
            <a:ext cx="5376333" cy="1615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Skift til blå baggrund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1. Vælg ’Design’ i top menuen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2. Højre klik på </a:t>
            </a:r>
            <a:b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‘Blank blå’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3. Vælg ’Applicér på valgte dias</a:t>
            </a:r>
            <a:endParaRPr lang="da-DK" sz="2100" kern="1200" noProof="1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80176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small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1135" y="1076326"/>
            <a:ext cx="20586701" cy="1841500"/>
          </a:xfrm>
        </p:spPr>
        <p:txBody>
          <a:bodyPr/>
          <a:lstStyle/>
          <a:p>
            <a:r>
              <a:rPr lang="da-DK" smtClean="0"/>
              <a:t>Klik for at redigere i master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71135" y="2917826"/>
            <a:ext cx="9660467" cy="7142400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852400" y="2917826"/>
            <a:ext cx="9656235" cy="8886824"/>
          </a:xfrm>
        </p:spPr>
        <p:txBody>
          <a:bodyPr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/>
          </a:p>
        </p:txBody>
      </p:sp>
      <p:sp>
        <p:nvSpPr>
          <p:cNvPr id="8" name="Line 5"/>
          <p:cNvSpPr>
            <a:spLocks noChangeShapeType="1"/>
          </p:cNvSpPr>
          <p:nvPr userDrawn="1"/>
        </p:nvSpPr>
        <p:spPr bwMode="auto">
          <a:xfrm>
            <a:off x="12172328" y="3022601"/>
            <a:ext cx="0" cy="878205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17709" tIns="108855" rIns="217709" bIns="108855"/>
          <a:lstStyle/>
          <a:p>
            <a:pPr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4000" kern="1200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990E5-425D-4D2A-8524-FCC1C1CA0FA7}" type="datetime5">
              <a:rPr lang="da-DK" smtClean="0"/>
              <a:pPr/>
              <a:t>oktober 2018</a:t>
            </a:fld>
            <a:endParaRPr lang="da-DK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0101F-5742-4645-B1C0-D6AFABF6C92F}" type="slidenum">
              <a:rPr lang="da-DK" smtClean="0">
                <a:solidFill>
                  <a:srgbClr val="000000"/>
                </a:solidFill>
              </a:rPr>
              <a:pPr/>
              <a:t>‹nr.›</a:t>
            </a:fld>
            <a:endParaRPr lang="da-DK" dirty="0">
              <a:solidFill>
                <a:srgbClr val="000000"/>
              </a:solidFill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35615" y="7970612"/>
            <a:ext cx="3539395" cy="1432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Rounded Rectangle 21"/>
          <p:cNvSpPr/>
          <p:nvPr userDrawn="1"/>
        </p:nvSpPr>
        <p:spPr>
          <a:xfrm>
            <a:off x="-1689592" y="7970613"/>
            <a:ext cx="1410789" cy="413950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23" name="Rounded Rectangle 22"/>
          <p:cNvSpPr/>
          <p:nvPr userDrawn="1"/>
        </p:nvSpPr>
        <p:spPr>
          <a:xfrm>
            <a:off x="-2319556" y="8441388"/>
            <a:ext cx="1507059" cy="847128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24" name="TextBox 17"/>
          <p:cNvSpPr txBox="1">
            <a:spLocks noChangeArrowheads="1"/>
          </p:cNvSpPr>
          <p:nvPr userDrawn="1"/>
        </p:nvSpPr>
        <p:spPr bwMode="auto">
          <a:xfrm>
            <a:off x="-5664199" y="9450289"/>
            <a:ext cx="5376333" cy="1615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Skift til blå baggrund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1. Vælg ’Design’ i top menuen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2. Højre klik på </a:t>
            </a:r>
            <a:b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‘Blank blå’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3. Vælg ’Applicér på valgte dias</a:t>
            </a:r>
            <a:endParaRPr lang="da-DK" sz="2100" kern="1200" noProof="1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6916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871133" y="34880729"/>
            <a:ext cx="5689600" cy="288926"/>
          </a:xfr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C02547D8-B61E-469B-A22A-B912EC4BEA34}" type="datetime5">
              <a:rPr lang="da-DK" smtClean="0">
                <a:solidFill>
                  <a:srgbClr val="FFFFFF">
                    <a:lumMod val="75000"/>
                  </a:srgbClr>
                </a:solidFill>
              </a:rPr>
              <a:pPr/>
              <a:t>oktober 2018</a:t>
            </a:fld>
            <a:endParaRPr lang="da-DK" dirty="0">
              <a:solidFill>
                <a:srgbClr val="FFFFFF">
                  <a:lumMod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743201" y="34149032"/>
            <a:ext cx="10117667" cy="709552"/>
          </a:xfr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da-DK" dirty="0">
              <a:solidFill>
                <a:srgbClr val="FFFFFF">
                  <a:lumMod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873782" y="34155382"/>
            <a:ext cx="746053" cy="342900"/>
          </a:xfr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1E80101F-5742-4645-B1C0-D6AFABF6C92F}" type="slidenum">
              <a:rPr lang="da-DK" smtClean="0">
                <a:solidFill>
                  <a:srgbClr val="FFFFFF">
                    <a:lumMod val="75000"/>
                  </a:srgbClr>
                </a:solidFill>
              </a:rPr>
              <a:pPr/>
              <a:t>‹nr.›</a:t>
            </a:fld>
            <a:endParaRPr lang="da-DK" dirty="0">
              <a:solidFill>
                <a:srgbClr val="FFFFFF">
                  <a:lumMod val="75000"/>
                </a:srgbClr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 bwMode="auto">
          <a:xfrm>
            <a:off x="3676" y="0"/>
            <a:ext cx="24380323" cy="1371600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defTabSz="2177095" fontAlgn="base" hangingPunct="1">
              <a:spcBef>
                <a:spcPct val="54000"/>
              </a:spcBef>
              <a:spcAft>
                <a:spcPct val="0"/>
              </a:spcAft>
            </a:pPr>
            <a:endParaRPr lang="da-DK" sz="4000" kern="1200" dirty="0" smtClean="0"/>
          </a:p>
        </p:txBody>
      </p:sp>
    </p:spTree>
    <p:extLst>
      <p:ext uri="{BB962C8B-B14F-4D97-AF65-F5344CB8AC3E}">
        <p14:creationId xmlns:p14="http://schemas.microsoft.com/office/powerpoint/2010/main" val="278907418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 hasCustomPrompt="1"/>
          </p:nvPr>
        </p:nvSpPr>
        <p:spPr>
          <a:xfrm>
            <a:off x="480000" y="360000"/>
            <a:ext cx="23424000" cy="12996000"/>
          </a:xfrm>
          <a:solidFill>
            <a:srgbClr val="B4CAD5"/>
          </a:solidFill>
        </p:spPr>
        <p:txBody>
          <a:bodyPr tIns="2228472" anchor="ctr" anchorCtr="0"/>
          <a:lstStyle>
            <a:lvl1pPr algn="ctr">
              <a:defRPr sz="3300" b="0"/>
            </a:lvl1pPr>
          </a:lstStyle>
          <a:p>
            <a:r>
              <a:rPr lang="en-US" noProof="1" smtClean="0"/>
              <a:t>Klik her og indsæt billede via Vælg billeder- eller Rediger-knappen.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1248000" y="360000"/>
            <a:ext cx="14592000" cy="6120000"/>
          </a:xfrm>
          <a:blipFill>
            <a:blip r:embed="rId2"/>
            <a:stretch>
              <a:fillRect/>
            </a:stretch>
          </a:blipFill>
        </p:spPr>
        <p:txBody>
          <a:bodyPr lIns="574261" rIns="428552" bIns="557119" anchor="b" anchorCtr="0"/>
          <a:lstStyle>
            <a:lvl1pPr>
              <a:defRPr sz="2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noProof="0" dirty="0" smtClean="0"/>
              <a:t>Måned og år</a:t>
            </a: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1920000" y="783624"/>
            <a:ext cx="5500800" cy="813600"/>
          </a:xfrm>
          <a:blipFill>
            <a:blip r:embed="rId3"/>
            <a:stretch>
              <a:fillRect/>
            </a:stretch>
          </a:blipFill>
        </p:spPr>
        <p:txBody>
          <a:bodyPr lIns="0" tIns="0"/>
          <a:lstStyle>
            <a:lvl1pPr algn="ctr">
              <a:defRPr sz="200" b="0">
                <a:solidFill>
                  <a:schemeClr val="bg1"/>
                </a:solidFill>
              </a:defRPr>
            </a:lvl1pPr>
            <a:lvl2pPr>
              <a:defRPr sz="29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</a:lstStyle>
          <a:p>
            <a:pPr lvl="0"/>
            <a:r>
              <a:rPr lang="da-DK" dirty="0" smtClean="0"/>
              <a:t>D</a:t>
            </a:r>
          </a:p>
        </p:txBody>
      </p:sp>
      <p:sp>
        <p:nvSpPr>
          <p:cNvPr id="5" name="Title 1"/>
          <p:cNvSpPr>
            <a:spLocks noGrp="1" noChangeAspect="1"/>
          </p:cNvSpPr>
          <p:nvPr>
            <p:ph type="title" hasCustomPrompt="1"/>
          </p:nvPr>
        </p:nvSpPr>
        <p:spPr>
          <a:xfrm>
            <a:off x="1871131" y="2534398"/>
            <a:ext cx="13497600" cy="1998372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7600" cap="none" baseline="0"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Indsæt titel i maksimalt to linjer</a:t>
            </a:r>
            <a:endParaRPr lang="da-DK" dirty="0"/>
          </a:p>
        </p:txBody>
      </p:sp>
      <p:sp>
        <p:nvSpPr>
          <p:cNvPr id="6147" name="Subtitle 2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1871137" y="4697762"/>
            <a:ext cx="13470467" cy="741600"/>
          </a:xfrm>
        </p:spPr>
        <p:txBody>
          <a:bodyPr/>
          <a:lstStyle>
            <a:lvl1pPr>
              <a:lnSpc>
                <a:spcPct val="100000"/>
              </a:lnSpc>
              <a:defRPr sz="43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da-DK" noProof="0" dirty="0" smtClean="0"/>
              <a:t>Indsæt undertitel i maksimalt én linje</a:t>
            </a:r>
          </a:p>
        </p:txBody>
      </p:sp>
      <p:sp>
        <p:nvSpPr>
          <p:cNvPr id="6150" name="Rectangle 6" hidden="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12242804" y="13264563"/>
            <a:ext cx="618067" cy="91438"/>
          </a:xfrm>
          <a:noFill/>
        </p:spPr>
        <p:txBody>
          <a:bodyPr/>
          <a:lstStyle>
            <a:lvl1pPr algn="l">
              <a:defRPr sz="200">
                <a:solidFill>
                  <a:schemeClr val="tx2"/>
                </a:solidFill>
              </a:defRPr>
            </a:lvl1pPr>
          </a:lstStyle>
          <a:p>
            <a:endParaRPr lang="da-DK" dirty="0">
              <a:solidFill>
                <a:srgbClr val="941D27"/>
              </a:solidFill>
            </a:endParaRPr>
          </a:p>
        </p:txBody>
      </p:sp>
      <p:sp>
        <p:nvSpPr>
          <p:cNvPr id="17" name="AutoShape 4"/>
          <p:cNvSpPr>
            <a:spLocks/>
          </p:cNvSpPr>
          <p:nvPr/>
        </p:nvSpPr>
        <p:spPr bwMode="gray">
          <a:xfrm>
            <a:off x="-5223934" y="361948"/>
            <a:ext cx="4991099" cy="2262158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r" defTabSz="1088524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>
                <a:tab pos="423314" algn="l"/>
              </a:tabLst>
            </a:pPr>
            <a: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Vis hjælpelinjer som er en hjælp ved placering af billeder</a:t>
            </a:r>
          </a:p>
          <a:p>
            <a:pPr algn="r" defTabSz="1088524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>
                <a:tab pos="423314" algn="l"/>
              </a:tabLs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1.	</a:t>
            </a: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Højre klik på den aktuelle side og vælg </a:t>
            </a: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’gitter og hjælpelinjer’</a:t>
            </a:r>
          </a:p>
          <a:p>
            <a:pPr algn="r" defTabSz="1088524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>
                <a:tab pos="423314" algn="l"/>
              </a:tabLs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2. 	</a:t>
            </a: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Sæt kryds ved ’Vis’ tegnehjælpelinjer på skærmen</a:t>
            </a:r>
          </a:p>
          <a:p>
            <a:pPr algn="r" defTabSz="1088524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AutoNum type="arabicPeriod" startAt="3"/>
              <a:tabLst>
                <a:tab pos="423314" algn="l"/>
              </a:tabLs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 Vælg “OK”</a:t>
            </a:r>
            <a:endParaRPr lang="da-DK" sz="2100" kern="1200" noProof="1">
              <a:solidFill>
                <a:srgbClr val="000000">
                  <a:lumMod val="65000"/>
                  <a:lumOff val="35000"/>
                </a:srgbClr>
              </a:solidFill>
              <a:cs typeface="Arial" charset="0"/>
            </a:endParaRPr>
          </a:p>
        </p:txBody>
      </p:sp>
      <p:sp>
        <p:nvSpPr>
          <p:cNvPr id="15" name="AutoShape 4"/>
          <p:cNvSpPr>
            <a:spLocks/>
          </p:cNvSpPr>
          <p:nvPr userDrawn="1"/>
        </p:nvSpPr>
        <p:spPr bwMode="gray">
          <a:xfrm>
            <a:off x="-5302976" y="6369004"/>
            <a:ext cx="4991099" cy="969496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algn="r" defTabSz="1088524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>
                <a:tab pos="423314" algn="l"/>
              </a:tabLst>
            </a:pPr>
            <a: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Indsæt dato</a:t>
            </a:r>
          </a:p>
          <a:p>
            <a:pPr algn="r" defTabSz="1088524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tabLst>
                <a:tab pos="423314" algn="l"/>
              </a:tabLs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Indsæt f.eks.</a:t>
            </a:r>
            <a:b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</a:br>
            <a: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 Februar 2015</a:t>
            </a:r>
            <a:endParaRPr lang="da-DK" sz="2100" kern="1200" noProof="1">
              <a:solidFill>
                <a:srgbClr val="000000">
                  <a:lumMod val="65000"/>
                  <a:lumOff val="35000"/>
                </a:srgbClr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61654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cap="all" baseline="0"/>
            </a:lvl1pPr>
          </a:lstStyle>
          <a:p>
            <a:r>
              <a:rPr lang="da-DK" dirty="0" err="1" smtClean="0"/>
              <a:t>Click</a:t>
            </a:r>
            <a:r>
              <a:rPr lang="da-DK" dirty="0" smtClean="0"/>
              <a:t> to </a:t>
            </a:r>
            <a:r>
              <a:rPr lang="da-DK" dirty="0" err="1" smtClean="0"/>
              <a:t>edit</a:t>
            </a:r>
            <a:r>
              <a:rPr lang="da-DK" dirty="0" smtClean="0"/>
              <a:t> Master </a:t>
            </a:r>
            <a:r>
              <a:rPr lang="da-DK" dirty="0" err="1" smtClean="0"/>
              <a:t>title</a:t>
            </a:r>
            <a:r>
              <a:rPr lang="da-DK" dirty="0" smtClean="0"/>
              <a:t> </a:t>
            </a:r>
            <a:r>
              <a:rPr lang="da-DK" dirty="0" err="1" smtClean="0"/>
              <a:t>style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dirty="0" err="1" smtClean="0"/>
              <a:t>Click</a:t>
            </a:r>
            <a:r>
              <a:rPr lang="da-DK" dirty="0" smtClean="0"/>
              <a:t> to </a:t>
            </a:r>
            <a:r>
              <a:rPr lang="da-DK" dirty="0" err="1" smtClean="0"/>
              <a:t>edit</a:t>
            </a:r>
            <a:r>
              <a:rPr lang="da-DK" dirty="0" smtClean="0"/>
              <a:t> Master </a:t>
            </a:r>
            <a:r>
              <a:rPr lang="da-DK" dirty="0" err="1" smtClean="0"/>
              <a:t>text</a:t>
            </a:r>
            <a:r>
              <a:rPr lang="da-DK" dirty="0" smtClean="0"/>
              <a:t> </a:t>
            </a:r>
            <a:r>
              <a:rPr lang="da-DK" dirty="0" err="1" smtClean="0"/>
              <a:t>styles</a:t>
            </a:r>
            <a:endParaRPr lang="da-DK" dirty="0" smtClean="0"/>
          </a:p>
          <a:p>
            <a:pPr lvl="1"/>
            <a:r>
              <a:rPr lang="da-DK" dirty="0" smtClean="0"/>
              <a:t>Second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2"/>
            <a:r>
              <a:rPr lang="da-DK" dirty="0" smtClean="0"/>
              <a:t>Third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3"/>
            <a:r>
              <a:rPr lang="da-DK" dirty="0" err="1" smtClean="0"/>
              <a:t>Fourth</a:t>
            </a:r>
            <a:r>
              <a:rPr lang="da-DK" dirty="0" smtClean="0"/>
              <a:t>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4"/>
            <a:r>
              <a:rPr lang="da-DK" dirty="0" smtClean="0"/>
              <a:t>Fifth </a:t>
            </a:r>
            <a:r>
              <a:rPr lang="da-DK" dirty="0" err="1" smtClean="0"/>
              <a:t>level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73C1410-92E7-48FE-943A-AB2AC722A2DD}" type="datetime5">
              <a:rPr lang="da-DK" smtClean="0"/>
              <a:pPr/>
              <a:t>oktober 2018</a:t>
            </a:fld>
            <a:endParaRPr lang="da-DK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6ECE14-DE6A-47DB-A2E9-53D91F6F3E38}" type="slidenum">
              <a:rPr lang="da-DK">
                <a:solidFill>
                  <a:srgbClr val="000000"/>
                </a:solidFill>
              </a:rPr>
              <a:pPr/>
              <a:t>‹nr.›</a:t>
            </a:fld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17" name="TextBox 17"/>
          <p:cNvSpPr txBox="1">
            <a:spLocks noChangeArrowheads="1"/>
          </p:cNvSpPr>
          <p:nvPr userDrawn="1"/>
        </p:nvSpPr>
        <p:spPr bwMode="auto">
          <a:xfrm>
            <a:off x="-5664199" y="9450291"/>
            <a:ext cx="5376333" cy="1615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Skift til gul baggrund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1. Vælg ’Design’ i top menuen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2. Højre klik på </a:t>
            </a:r>
            <a:b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‘Blank gul’ 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3. Vælg ’Applicér på valgte dias</a:t>
            </a:r>
            <a:endParaRPr lang="da-DK" sz="2100" kern="1200" noProof="1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pic>
        <p:nvPicPr>
          <p:cNvPr id="18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35612" y="7970612"/>
            <a:ext cx="3539395" cy="1432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Rounded Rectangle 18"/>
          <p:cNvSpPr/>
          <p:nvPr userDrawn="1"/>
        </p:nvSpPr>
        <p:spPr>
          <a:xfrm>
            <a:off x="-1689592" y="7970615"/>
            <a:ext cx="1410789" cy="413950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20" name="Rounded Rectangle 19"/>
          <p:cNvSpPr/>
          <p:nvPr userDrawn="1"/>
        </p:nvSpPr>
        <p:spPr>
          <a:xfrm>
            <a:off x="-3770058" y="8441388"/>
            <a:ext cx="1507059" cy="847128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21" name="TextBox 17"/>
          <p:cNvSpPr txBox="1">
            <a:spLocks noChangeArrowheads="1"/>
          </p:cNvSpPr>
          <p:nvPr userDrawn="1"/>
        </p:nvSpPr>
        <p:spPr bwMode="auto">
          <a:xfrm>
            <a:off x="-4777520" y="2911201"/>
            <a:ext cx="4489653" cy="3141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Tekst starter uden punktopstilling</a:t>
            </a:r>
            <a:b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For at få punktopstilling på teksten (flere niveauer findes) brug forøg listeniveau</a:t>
            </a:r>
          </a:p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endParaRPr lang="da-DK" sz="2100" kern="1200" noProof="1" smtClean="0">
              <a:solidFill>
                <a:srgbClr val="000000">
                  <a:lumMod val="65000"/>
                  <a:lumOff val="35000"/>
                </a:srgbClr>
              </a:solidFill>
              <a:cs typeface="Arial" charset="0"/>
            </a:endParaRPr>
          </a:p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For at få venstrestillet tekst </a:t>
            </a:r>
            <a:b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uden punktopstilling, brug formindsk listeniveau</a:t>
            </a:r>
            <a:endParaRPr lang="da-DK" sz="2100" kern="1200" noProof="1">
              <a:solidFill>
                <a:srgbClr val="000000">
                  <a:lumMod val="65000"/>
                  <a:lumOff val="35000"/>
                </a:srgbClr>
              </a:solidFill>
              <a:cs typeface="Arial" charset="0"/>
            </a:endParaRPr>
          </a:p>
        </p:txBody>
      </p:sp>
      <p:pic>
        <p:nvPicPr>
          <p:cNvPr id="22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12827" y="4465412"/>
            <a:ext cx="1219200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Rounded Rectangle 22"/>
          <p:cNvSpPr/>
          <p:nvPr userDrawn="1"/>
        </p:nvSpPr>
        <p:spPr>
          <a:xfrm>
            <a:off x="-903226" y="4465415"/>
            <a:ext cx="571907" cy="413950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pic>
        <p:nvPicPr>
          <p:cNvPr id="24" name="Picture 3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1456267" y="5942011"/>
            <a:ext cx="1168400" cy="419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Rectangle 24"/>
          <p:cNvSpPr/>
          <p:nvPr userDrawn="1"/>
        </p:nvSpPr>
        <p:spPr>
          <a:xfrm>
            <a:off x="-872063" y="5942011"/>
            <a:ext cx="584200" cy="402338"/>
          </a:xfrm>
          <a:prstGeom prst="rect">
            <a:avLst/>
          </a:prstGeom>
          <a:solidFill>
            <a:srgbClr val="FFFFFF">
              <a:alpha val="65882"/>
            </a:srgbClr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26" name="Rounded Rectangle 25"/>
          <p:cNvSpPr/>
          <p:nvPr userDrawn="1"/>
        </p:nvSpPr>
        <p:spPr>
          <a:xfrm>
            <a:off x="-1443970" y="5947159"/>
            <a:ext cx="571907" cy="413950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61332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1137" y="1076326"/>
            <a:ext cx="20637501" cy="1841500"/>
          </a:xfrm>
        </p:spPr>
        <p:txBody>
          <a:bodyPr/>
          <a:lstStyle/>
          <a:p>
            <a:r>
              <a:rPr lang="da-DK" dirty="0" err="1" smtClean="0"/>
              <a:t>Click</a:t>
            </a:r>
            <a:r>
              <a:rPr lang="da-DK" dirty="0" smtClean="0"/>
              <a:t> to </a:t>
            </a:r>
            <a:r>
              <a:rPr lang="da-DK" dirty="0" err="1" smtClean="0"/>
              <a:t>edit</a:t>
            </a:r>
            <a:r>
              <a:rPr lang="da-DK" dirty="0" smtClean="0"/>
              <a:t> Master </a:t>
            </a:r>
            <a:r>
              <a:rPr lang="da-DK" dirty="0" err="1" smtClean="0"/>
              <a:t>title</a:t>
            </a:r>
            <a:r>
              <a:rPr lang="da-DK" dirty="0" smtClean="0"/>
              <a:t> </a:t>
            </a:r>
            <a:r>
              <a:rPr lang="da-DK" dirty="0" err="1" smtClean="0"/>
              <a:t>style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71137" y="2917826"/>
            <a:ext cx="9660467" cy="8886824"/>
          </a:xfrm>
        </p:spPr>
        <p:txBody>
          <a:bodyPr/>
          <a:lstStyle>
            <a:lvl1pPr>
              <a:defRPr sz="4000"/>
            </a:lvl1pPr>
            <a:lvl2pPr>
              <a:defRPr sz="4000"/>
            </a:lvl2pPr>
            <a:lvl3pPr>
              <a:defRPr sz="4000"/>
            </a:lvl3pPr>
            <a:lvl4pPr>
              <a:defRPr sz="3600"/>
            </a:lvl4pPr>
            <a:lvl5pPr>
              <a:defRPr sz="31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da-DK" dirty="0" err="1" smtClean="0"/>
              <a:t>Click</a:t>
            </a:r>
            <a:r>
              <a:rPr lang="da-DK" dirty="0" smtClean="0"/>
              <a:t> to </a:t>
            </a:r>
            <a:r>
              <a:rPr lang="da-DK" dirty="0" err="1" smtClean="0"/>
              <a:t>edit</a:t>
            </a:r>
            <a:r>
              <a:rPr lang="da-DK" dirty="0" smtClean="0"/>
              <a:t> Master </a:t>
            </a:r>
            <a:r>
              <a:rPr lang="da-DK" dirty="0" err="1" smtClean="0"/>
              <a:t>text</a:t>
            </a:r>
            <a:r>
              <a:rPr lang="da-DK" dirty="0" smtClean="0"/>
              <a:t> </a:t>
            </a:r>
            <a:r>
              <a:rPr lang="da-DK" dirty="0" err="1" smtClean="0"/>
              <a:t>styles</a:t>
            </a:r>
            <a:endParaRPr lang="da-DK" dirty="0" smtClean="0"/>
          </a:p>
          <a:p>
            <a:pPr lvl="1"/>
            <a:r>
              <a:rPr lang="da-DK" dirty="0" smtClean="0"/>
              <a:t>Second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2"/>
            <a:r>
              <a:rPr lang="da-DK" dirty="0" smtClean="0"/>
              <a:t>Third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3"/>
            <a:r>
              <a:rPr lang="da-DK" dirty="0" err="1" smtClean="0"/>
              <a:t>Fourth</a:t>
            </a:r>
            <a:r>
              <a:rPr lang="da-DK" dirty="0" smtClean="0"/>
              <a:t>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4"/>
            <a:r>
              <a:rPr lang="da-DK" dirty="0" smtClean="0"/>
              <a:t>Fifth </a:t>
            </a:r>
            <a:r>
              <a:rPr lang="da-DK" dirty="0" err="1" smtClean="0"/>
              <a:t>level</a:t>
            </a:r>
            <a:endParaRPr lang="da-DK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852401" y="2917826"/>
            <a:ext cx="9656232" cy="8886824"/>
          </a:xfrm>
        </p:spPr>
        <p:txBody>
          <a:bodyPr/>
          <a:lstStyle>
            <a:lvl1pPr>
              <a:defRPr sz="4000"/>
            </a:lvl1pPr>
            <a:lvl2pPr>
              <a:defRPr sz="4000"/>
            </a:lvl2pPr>
            <a:lvl3pPr>
              <a:defRPr sz="4000"/>
            </a:lvl3pPr>
            <a:lvl4pPr>
              <a:defRPr sz="3600"/>
            </a:lvl4pPr>
            <a:lvl5pPr>
              <a:defRPr sz="31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da-DK" dirty="0" err="1" smtClean="0"/>
              <a:t>Click</a:t>
            </a:r>
            <a:r>
              <a:rPr lang="da-DK" dirty="0" smtClean="0"/>
              <a:t> to </a:t>
            </a:r>
            <a:r>
              <a:rPr lang="da-DK" dirty="0" err="1" smtClean="0"/>
              <a:t>edit</a:t>
            </a:r>
            <a:r>
              <a:rPr lang="da-DK" dirty="0" smtClean="0"/>
              <a:t> Master </a:t>
            </a:r>
            <a:r>
              <a:rPr lang="da-DK" dirty="0" err="1" smtClean="0"/>
              <a:t>text</a:t>
            </a:r>
            <a:r>
              <a:rPr lang="da-DK" dirty="0" smtClean="0"/>
              <a:t> </a:t>
            </a:r>
            <a:r>
              <a:rPr lang="da-DK" dirty="0" err="1" smtClean="0"/>
              <a:t>styles</a:t>
            </a:r>
            <a:endParaRPr lang="da-DK" dirty="0" smtClean="0"/>
          </a:p>
          <a:p>
            <a:pPr lvl="1"/>
            <a:r>
              <a:rPr lang="da-DK" dirty="0" smtClean="0"/>
              <a:t>Second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2"/>
            <a:r>
              <a:rPr lang="da-DK" dirty="0" smtClean="0"/>
              <a:t>Third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3"/>
            <a:r>
              <a:rPr lang="da-DK" dirty="0" err="1" smtClean="0"/>
              <a:t>Fourth</a:t>
            </a:r>
            <a:r>
              <a:rPr lang="da-DK" dirty="0" smtClean="0"/>
              <a:t>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4"/>
            <a:r>
              <a:rPr lang="da-DK" dirty="0" smtClean="0"/>
              <a:t>Fifth </a:t>
            </a:r>
            <a:r>
              <a:rPr lang="da-DK" dirty="0" err="1" smtClean="0"/>
              <a:t>level</a:t>
            </a:r>
            <a:endParaRPr lang="da-DK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BF967A-2568-435C-8D88-8B959CE00A9A}" type="datetime5">
              <a:rPr lang="da-DK" smtClean="0"/>
              <a:pPr/>
              <a:t>oktober 2018</a:t>
            </a:fld>
            <a:endParaRPr lang="da-DK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493034-D9FE-466A-8553-48847B6059D3}" type="slidenum">
              <a:rPr lang="da-DK">
                <a:solidFill>
                  <a:srgbClr val="000000"/>
                </a:solidFill>
              </a:rPr>
              <a:pPr/>
              <a:t>‹nr.›</a:t>
            </a:fld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10" name="Line 5"/>
          <p:cNvSpPr>
            <a:spLocks noChangeShapeType="1"/>
          </p:cNvSpPr>
          <p:nvPr userDrawn="1"/>
        </p:nvSpPr>
        <p:spPr bwMode="auto">
          <a:xfrm>
            <a:off x="12172328" y="3022603"/>
            <a:ext cx="0" cy="878205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17705" tIns="108852" rIns="217705" bIns="108852"/>
          <a:lstStyle/>
          <a:p>
            <a:pPr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4000" kern="1200" dirty="0"/>
          </a:p>
        </p:txBody>
      </p:sp>
      <p:pic>
        <p:nvPicPr>
          <p:cNvPr id="22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35612" y="7970612"/>
            <a:ext cx="3539395" cy="1432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Rounded Rectangle 22"/>
          <p:cNvSpPr/>
          <p:nvPr userDrawn="1"/>
        </p:nvSpPr>
        <p:spPr>
          <a:xfrm>
            <a:off x="-1689592" y="7970615"/>
            <a:ext cx="1410789" cy="413950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26" name="Rounded Rectangle 25"/>
          <p:cNvSpPr/>
          <p:nvPr userDrawn="1"/>
        </p:nvSpPr>
        <p:spPr>
          <a:xfrm>
            <a:off x="-3770058" y="8441388"/>
            <a:ext cx="1507059" cy="847128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27" name="TextBox 17"/>
          <p:cNvSpPr txBox="1">
            <a:spLocks noChangeArrowheads="1"/>
          </p:cNvSpPr>
          <p:nvPr userDrawn="1"/>
        </p:nvSpPr>
        <p:spPr bwMode="auto">
          <a:xfrm>
            <a:off x="-5664199" y="9450291"/>
            <a:ext cx="5376333" cy="1615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Skift til gul baggrund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1. Vælg ’Design’ i top menuen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2. Højre klik på </a:t>
            </a:r>
            <a:b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‘Blank gul’ 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3. Vælg ’Applicér på valgte dias</a:t>
            </a:r>
            <a:endParaRPr lang="da-DK" sz="2100" kern="1200" noProof="1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19" name="TextBox 17"/>
          <p:cNvSpPr txBox="1">
            <a:spLocks noChangeArrowheads="1"/>
          </p:cNvSpPr>
          <p:nvPr userDrawn="1"/>
        </p:nvSpPr>
        <p:spPr bwMode="auto">
          <a:xfrm>
            <a:off x="-4777520" y="2911201"/>
            <a:ext cx="4489653" cy="3141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Tekst starter uden punktopstilling</a:t>
            </a:r>
            <a:b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For at få punktopstilling på teksten (flere niveauer findes) brug forøg listeniveau</a:t>
            </a:r>
          </a:p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endParaRPr lang="da-DK" sz="2100" kern="1200" noProof="1" smtClean="0">
              <a:solidFill>
                <a:srgbClr val="000000">
                  <a:lumMod val="65000"/>
                  <a:lumOff val="35000"/>
                </a:srgbClr>
              </a:solidFill>
              <a:cs typeface="Arial" charset="0"/>
            </a:endParaRPr>
          </a:p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For at få venstrestillet tekst </a:t>
            </a:r>
            <a:b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uden punktopstilling, brug formindsk listeniveau</a:t>
            </a:r>
            <a:endParaRPr lang="da-DK" sz="2100" kern="1200" noProof="1">
              <a:solidFill>
                <a:srgbClr val="000000">
                  <a:lumMod val="65000"/>
                  <a:lumOff val="35000"/>
                </a:srgbClr>
              </a:solidFill>
              <a:cs typeface="Arial" charset="0"/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12827" y="4465412"/>
            <a:ext cx="1219200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Rounded Rectangle 20"/>
          <p:cNvSpPr/>
          <p:nvPr userDrawn="1"/>
        </p:nvSpPr>
        <p:spPr>
          <a:xfrm>
            <a:off x="-903226" y="4465415"/>
            <a:ext cx="571907" cy="413950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pic>
        <p:nvPicPr>
          <p:cNvPr id="24" name="Picture 3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1456267" y="5942011"/>
            <a:ext cx="1168400" cy="419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5" name="Rectangle 24"/>
          <p:cNvSpPr/>
          <p:nvPr userDrawn="1"/>
        </p:nvSpPr>
        <p:spPr>
          <a:xfrm>
            <a:off x="-872063" y="5942011"/>
            <a:ext cx="584200" cy="402338"/>
          </a:xfrm>
          <a:prstGeom prst="rect">
            <a:avLst/>
          </a:prstGeom>
          <a:solidFill>
            <a:srgbClr val="FFFFFF">
              <a:alpha val="65882"/>
            </a:srgbClr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28" name="Rounded Rectangle 27"/>
          <p:cNvSpPr/>
          <p:nvPr userDrawn="1"/>
        </p:nvSpPr>
        <p:spPr>
          <a:xfrm>
            <a:off x="-1443970" y="5947159"/>
            <a:ext cx="571907" cy="413950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502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small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1137" y="1076326"/>
            <a:ext cx="20637501" cy="1841500"/>
          </a:xfrm>
        </p:spPr>
        <p:txBody>
          <a:bodyPr/>
          <a:lstStyle/>
          <a:p>
            <a:r>
              <a:rPr lang="da-DK" dirty="0" err="1" smtClean="0"/>
              <a:t>Click</a:t>
            </a:r>
            <a:r>
              <a:rPr lang="da-DK" dirty="0" smtClean="0"/>
              <a:t> to </a:t>
            </a:r>
            <a:r>
              <a:rPr lang="da-DK" dirty="0" err="1" smtClean="0"/>
              <a:t>edit</a:t>
            </a:r>
            <a:r>
              <a:rPr lang="da-DK" dirty="0" smtClean="0"/>
              <a:t> Master </a:t>
            </a:r>
            <a:r>
              <a:rPr lang="da-DK" dirty="0" err="1" smtClean="0"/>
              <a:t>title</a:t>
            </a:r>
            <a:r>
              <a:rPr lang="da-DK" dirty="0" smtClean="0"/>
              <a:t> </a:t>
            </a:r>
            <a:r>
              <a:rPr lang="da-DK" dirty="0" err="1" smtClean="0"/>
              <a:t>style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71137" y="2917826"/>
            <a:ext cx="9660467" cy="7142400"/>
          </a:xfrm>
        </p:spPr>
        <p:txBody>
          <a:bodyPr/>
          <a:lstStyle>
            <a:lvl1pPr>
              <a:defRPr sz="4000"/>
            </a:lvl1pPr>
            <a:lvl2pPr>
              <a:defRPr sz="4000"/>
            </a:lvl2pPr>
            <a:lvl3pPr>
              <a:defRPr sz="4000"/>
            </a:lvl3pPr>
            <a:lvl4pPr>
              <a:defRPr sz="3600"/>
            </a:lvl4pPr>
            <a:lvl5pPr>
              <a:defRPr sz="31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da-DK" dirty="0" err="1" smtClean="0"/>
              <a:t>Click</a:t>
            </a:r>
            <a:r>
              <a:rPr lang="da-DK" dirty="0" smtClean="0"/>
              <a:t> to </a:t>
            </a:r>
            <a:r>
              <a:rPr lang="da-DK" dirty="0" err="1" smtClean="0"/>
              <a:t>edit</a:t>
            </a:r>
            <a:r>
              <a:rPr lang="da-DK" dirty="0" smtClean="0"/>
              <a:t> Master </a:t>
            </a:r>
            <a:r>
              <a:rPr lang="da-DK" dirty="0" err="1" smtClean="0"/>
              <a:t>text</a:t>
            </a:r>
            <a:r>
              <a:rPr lang="da-DK" dirty="0" smtClean="0"/>
              <a:t> </a:t>
            </a:r>
            <a:r>
              <a:rPr lang="da-DK" dirty="0" err="1" smtClean="0"/>
              <a:t>styles</a:t>
            </a:r>
            <a:endParaRPr lang="da-DK" dirty="0" smtClean="0"/>
          </a:p>
          <a:p>
            <a:pPr lvl="1"/>
            <a:r>
              <a:rPr lang="da-DK" dirty="0" smtClean="0"/>
              <a:t>Second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2"/>
            <a:r>
              <a:rPr lang="da-DK" dirty="0" smtClean="0"/>
              <a:t>Third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3"/>
            <a:r>
              <a:rPr lang="da-DK" dirty="0" err="1" smtClean="0"/>
              <a:t>Fourth</a:t>
            </a:r>
            <a:r>
              <a:rPr lang="da-DK" dirty="0" smtClean="0"/>
              <a:t>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4"/>
            <a:r>
              <a:rPr lang="da-DK" dirty="0" smtClean="0"/>
              <a:t>Fifth </a:t>
            </a:r>
            <a:r>
              <a:rPr lang="da-DK" dirty="0" err="1" smtClean="0"/>
              <a:t>level</a:t>
            </a:r>
            <a:endParaRPr lang="da-DK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852401" y="2917826"/>
            <a:ext cx="9656232" cy="7142400"/>
          </a:xfrm>
        </p:spPr>
        <p:txBody>
          <a:bodyPr/>
          <a:lstStyle>
            <a:lvl1pPr>
              <a:defRPr sz="4000"/>
            </a:lvl1pPr>
            <a:lvl2pPr>
              <a:defRPr sz="4000"/>
            </a:lvl2pPr>
            <a:lvl3pPr>
              <a:defRPr sz="4000"/>
            </a:lvl3pPr>
            <a:lvl4pPr>
              <a:defRPr sz="3600"/>
            </a:lvl4pPr>
            <a:lvl5pPr>
              <a:defRPr sz="31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da-DK" dirty="0" err="1" smtClean="0"/>
              <a:t>Click</a:t>
            </a:r>
            <a:r>
              <a:rPr lang="da-DK" dirty="0" smtClean="0"/>
              <a:t> to </a:t>
            </a:r>
            <a:r>
              <a:rPr lang="da-DK" dirty="0" err="1" smtClean="0"/>
              <a:t>edit</a:t>
            </a:r>
            <a:r>
              <a:rPr lang="da-DK" dirty="0" smtClean="0"/>
              <a:t> Master </a:t>
            </a:r>
            <a:r>
              <a:rPr lang="da-DK" dirty="0" err="1" smtClean="0"/>
              <a:t>text</a:t>
            </a:r>
            <a:r>
              <a:rPr lang="da-DK" dirty="0" smtClean="0"/>
              <a:t> </a:t>
            </a:r>
            <a:r>
              <a:rPr lang="da-DK" dirty="0" err="1" smtClean="0"/>
              <a:t>styles</a:t>
            </a:r>
            <a:endParaRPr lang="da-DK" dirty="0" smtClean="0"/>
          </a:p>
          <a:p>
            <a:pPr lvl="1"/>
            <a:r>
              <a:rPr lang="da-DK" dirty="0" smtClean="0"/>
              <a:t>Second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2"/>
            <a:r>
              <a:rPr lang="da-DK" dirty="0" smtClean="0"/>
              <a:t>Third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3"/>
            <a:r>
              <a:rPr lang="da-DK" dirty="0" err="1" smtClean="0"/>
              <a:t>Fourth</a:t>
            </a:r>
            <a:r>
              <a:rPr lang="da-DK" dirty="0" smtClean="0"/>
              <a:t>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4"/>
            <a:r>
              <a:rPr lang="da-DK" dirty="0" smtClean="0"/>
              <a:t>Fifth </a:t>
            </a:r>
            <a:r>
              <a:rPr lang="da-DK" dirty="0" err="1" smtClean="0"/>
              <a:t>level</a:t>
            </a:r>
            <a:endParaRPr lang="da-DK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8BBB300-21EB-4C80-908E-61380091713A}" type="datetime5">
              <a:rPr lang="da-DK" smtClean="0"/>
              <a:pPr/>
              <a:t>oktober 2018</a:t>
            </a:fld>
            <a:endParaRPr lang="da-DK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493034-D9FE-466A-8553-48847B6059D3}" type="slidenum">
              <a:rPr lang="da-DK">
                <a:solidFill>
                  <a:srgbClr val="000000"/>
                </a:solidFill>
              </a:rPr>
              <a:pPr/>
              <a:t>‹nr.›</a:t>
            </a:fld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10" name="Line 5"/>
          <p:cNvSpPr>
            <a:spLocks noChangeShapeType="1"/>
          </p:cNvSpPr>
          <p:nvPr userDrawn="1"/>
        </p:nvSpPr>
        <p:spPr bwMode="auto">
          <a:xfrm>
            <a:off x="12172328" y="3022603"/>
            <a:ext cx="0" cy="878205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17705" tIns="108852" rIns="217705" bIns="108852"/>
          <a:lstStyle/>
          <a:p>
            <a:pPr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4000" kern="1200" dirty="0"/>
          </a:p>
        </p:txBody>
      </p:sp>
      <p:pic>
        <p:nvPicPr>
          <p:cNvPr id="27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35612" y="7970612"/>
            <a:ext cx="3539395" cy="1432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" name="Rounded Rectangle 27"/>
          <p:cNvSpPr/>
          <p:nvPr userDrawn="1"/>
        </p:nvSpPr>
        <p:spPr>
          <a:xfrm>
            <a:off x="-1689592" y="7970615"/>
            <a:ext cx="1410789" cy="413950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29" name="Rounded Rectangle 28"/>
          <p:cNvSpPr/>
          <p:nvPr userDrawn="1"/>
        </p:nvSpPr>
        <p:spPr>
          <a:xfrm>
            <a:off x="-3770058" y="8441388"/>
            <a:ext cx="1507059" cy="847128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30" name="TextBox 17"/>
          <p:cNvSpPr txBox="1">
            <a:spLocks noChangeArrowheads="1"/>
          </p:cNvSpPr>
          <p:nvPr userDrawn="1"/>
        </p:nvSpPr>
        <p:spPr bwMode="auto">
          <a:xfrm>
            <a:off x="-5664199" y="9450291"/>
            <a:ext cx="5376333" cy="1615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Skift til gul baggrund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1. Vælg ’Design’ i top menuen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2. Højre klik på </a:t>
            </a:r>
            <a:b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‘Blank gul’ 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3. Vælg ’Applicér på valgte dias</a:t>
            </a:r>
            <a:endParaRPr lang="da-DK" sz="2100" kern="1200" noProof="1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19" name="TextBox 17"/>
          <p:cNvSpPr txBox="1">
            <a:spLocks noChangeArrowheads="1"/>
          </p:cNvSpPr>
          <p:nvPr userDrawn="1"/>
        </p:nvSpPr>
        <p:spPr bwMode="auto">
          <a:xfrm>
            <a:off x="-4777520" y="2911201"/>
            <a:ext cx="4489653" cy="3141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Tekst starter uden punktopstilling</a:t>
            </a:r>
            <a:b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For at få punktopstilling på teksten (flere niveauer findes) brug forøg listeniveau</a:t>
            </a:r>
          </a:p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endParaRPr lang="da-DK" sz="2100" kern="1200" noProof="1" smtClean="0">
              <a:solidFill>
                <a:srgbClr val="000000">
                  <a:lumMod val="65000"/>
                  <a:lumOff val="35000"/>
                </a:srgbClr>
              </a:solidFill>
              <a:cs typeface="Arial" charset="0"/>
            </a:endParaRPr>
          </a:p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For at få venstrestillet tekst </a:t>
            </a:r>
            <a:b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uden punktopstilling, brug formindsk listeniveau</a:t>
            </a:r>
            <a:endParaRPr lang="da-DK" sz="2100" kern="1200" noProof="1">
              <a:solidFill>
                <a:srgbClr val="000000">
                  <a:lumMod val="65000"/>
                  <a:lumOff val="35000"/>
                </a:srgbClr>
              </a:solidFill>
              <a:cs typeface="Arial" charset="0"/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12827" y="4465412"/>
            <a:ext cx="1219200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Rounded Rectangle 20"/>
          <p:cNvSpPr/>
          <p:nvPr userDrawn="1"/>
        </p:nvSpPr>
        <p:spPr>
          <a:xfrm>
            <a:off x="-903226" y="4465415"/>
            <a:ext cx="571907" cy="413950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pic>
        <p:nvPicPr>
          <p:cNvPr id="22" name="Picture 3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1456267" y="5942011"/>
            <a:ext cx="1168400" cy="419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Rectangle 22"/>
          <p:cNvSpPr/>
          <p:nvPr userDrawn="1"/>
        </p:nvSpPr>
        <p:spPr>
          <a:xfrm>
            <a:off x="-872063" y="5942011"/>
            <a:ext cx="584200" cy="402338"/>
          </a:xfrm>
          <a:prstGeom prst="rect">
            <a:avLst/>
          </a:prstGeom>
          <a:solidFill>
            <a:srgbClr val="FFFFFF">
              <a:alpha val="65882"/>
            </a:srgbClr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24" name="Rounded Rectangle 23"/>
          <p:cNvSpPr/>
          <p:nvPr userDrawn="1"/>
        </p:nvSpPr>
        <p:spPr>
          <a:xfrm>
            <a:off x="-1443970" y="5947159"/>
            <a:ext cx="571907" cy="413950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0452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lysgul bag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51"/>
          <p:cNvSpPr>
            <a:spLocks noChangeArrowheads="1"/>
          </p:cNvSpPr>
          <p:nvPr userDrawn="1"/>
        </p:nvSpPr>
        <p:spPr bwMode="auto">
          <a:xfrm>
            <a:off x="478368" y="403757"/>
            <a:ext cx="23435733" cy="12934422"/>
          </a:xfrm>
          <a:prstGeom prst="rect">
            <a:avLst/>
          </a:prstGeom>
          <a:solidFill>
            <a:srgbClr val="F9F8E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63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4000" kern="1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1137" y="2684965"/>
            <a:ext cx="20637501" cy="9119686"/>
          </a:xfrm>
        </p:spPr>
        <p:txBody>
          <a:bodyPr/>
          <a:lstStyle>
            <a:lvl1pPr algn="ctr">
              <a:defRPr sz="14300"/>
            </a:lvl1pPr>
          </a:lstStyle>
          <a:p>
            <a:r>
              <a:rPr lang="da-DK" dirty="0" err="1" smtClean="0"/>
              <a:t>Click</a:t>
            </a:r>
            <a:r>
              <a:rPr lang="da-DK" dirty="0" smtClean="0"/>
              <a:t> to </a:t>
            </a:r>
            <a:r>
              <a:rPr lang="da-DK" dirty="0" err="1" smtClean="0"/>
              <a:t>edit</a:t>
            </a:r>
            <a:r>
              <a:rPr lang="da-DK" dirty="0" smtClean="0"/>
              <a:t> Master </a:t>
            </a:r>
            <a:r>
              <a:rPr lang="da-DK" dirty="0" err="1" smtClean="0"/>
              <a:t>title</a:t>
            </a:r>
            <a:r>
              <a:rPr lang="da-DK" dirty="0" smtClean="0"/>
              <a:t> </a:t>
            </a:r>
            <a:r>
              <a:rPr lang="da-DK" dirty="0" err="1" smtClean="0"/>
              <a:t>style</a:t>
            </a:r>
            <a:endParaRPr lang="da-DK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70C5CB-34DF-461E-9CA3-7E3B3EA1B528}" type="datetime5">
              <a:rPr lang="da-DK" smtClean="0"/>
              <a:pPr/>
              <a:t>oktober 2018</a:t>
            </a:fld>
            <a:endParaRPr lang="da-DK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0101F-5742-4645-B1C0-D6AFABF6C92F}" type="slidenum">
              <a:rPr lang="da-DK" smtClean="0">
                <a:solidFill>
                  <a:srgbClr val="000000"/>
                </a:solidFill>
              </a:rPr>
              <a:pPr/>
              <a:t>‹nr.›</a:t>
            </a:fld>
            <a:endParaRPr lang="da-DK" dirty="0">
              <a:solidFill>
                <a:srgbClr val="000000"/>
              </a:solidFill>
            </a:endParaRPr>
          </a:p>
        </p:txBody>
      </p:sp>
      <p:pic>
        <p:nvPicPr>
          <p:cNvPr id="8" name="Picture 2" descr="U:\Moderniseringsstyrelsen\Jobs\3589_Koncernfaelles skabelonloesning i FM styrelser\Received\Work\DIGST_Logo.em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00716" y="12105730"/>
            <a:ext cx="5520760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18442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lysblå baggr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41"/>
          <p:cNvSpPr>
            <a:spLocks noChangeArrowheads="1"/>
          </p:cNvSpPr>
          <p:nvPr userDrawn="1"/>
        </p:nvSpPr>
        <p:spPr bwMode="auto">
          <a:xfrm>
            <a:off x="478368" y="361950"/>
            <a:ext cx="23435733" cy="12992100"/>
          </a:xfrm>
          <a:prstGeom prst="rect">
            <a:avLst/>
          </a:prstGeom>
          <a:solidFill>
            <a:srgbClr val="EBFAFF"/>
          </a:solidFill>
          <a:ln>
            <a:noFill/>
          </a:ln>
          <a:effectLst/>
        </p:spPr>
        <p:txBody>
          <a:bodyPr wrap="none" lIns="0" tIns="0" rIns="0" bIns="0" anchor="ctr"/>
          <a:lstStyle/>
          <a:p>
            <a:pPr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4000" kern="1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1137" y="2684965"/>
            <a:ext cx="20637501" cy="9119686"/>
          </a:xfrm>
        </p:spPr>
        <p:txBody>
          <a:bodyPr/>
          <a:lstStyle>
            <a:lvl1pPr algn="ctr">
              <a:defRPr sz="14300"/>
            </a:lvl1pPr>
          </a:lstStyle>
          <a:p>
            <a:r>
              <a:rPr lang="da-DK" dirty="0" err="1" smtClean="0"/>
              <a:t>Click</a:t>
            </a:r>
            <a:r>
              <a:rPr lang="da-DK" dirty="0" smtClean="0"/>
              <a:t> to </a:t>
            </a:r>
            <a:r>
              <a:rPr lang="da-DK" dirty="0" err="1" smtClean="0"/>
              <a:t>edit</a:t>
            </a:r>
            <a:r>
              <a:rPr lang="da-DK" dirty="0" smtClean="0"/>
              <a:t> Master </a:t>
            </a:r>
            <a:r>
              <a:rPr lang="da-DK" dirty="0" err="1" smtClean="0"/>
              <a:t>title</a:t>
            </a:r>
            <a:r>
              <a:rPr lang="da-DK" dirty="0" smtClean="0"/>
              <a:t> </a:t>
            </a:r>
            <a:r>
              <a:rPr lang="da-DK" dirty="0" err="1" smtClean="0"/>
              <a:t>style</a:t>
            </a:r>
            <a:endParaRPr lang="da-DK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4E1CC-74CA-41CD-84FC-F2DCEB020779}" type="datetime5">
              <a:rPr lang="da-DK" smtClean="0"/>
              <a:pPr/>
              <a:t>oktober 2018</a:t>
            </a:fld>
            <a:endParaRPr lang="da-DK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0101F-5742-4645-B1C0-D6AFABF6C92F}" type="slidenum">
              <a:rPr lang="da-DK" smtClean="0">
                <a:solidFill>
                  <a:srgbClr val="000000"/>
                </a:solidFill>
              </a:rPr>
              <a:pPr/>
              <a:t>‹nr.›</a:t>
            </a:fld>
            <a:endParaRPr lang="da-DK" dirty="0">
              <a:solidFill>
                <a:srgbClr val="000000"/>
              </a:solidFill>
            </a:endParaRPr>
          </a:p>
        </p:txBody>
      </p:sp>
      <p:pic>
        <p:nvPicPr>
          <p:cNvPr id="8" name="Picture 2" descr="U:\Moderniseringsstyrelsen\Jobs\3589_Koncernfaelles skabelonloesning i FM styrelser\Received\Work\DIGST_Logo.em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00716" y="12105730"/>
            <a:ext cx="5520760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99500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ement mu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1"/>
          <p:cNvSpPr>
            <a:spLocks noChangeArrowheads="1"/>
          </p:cNvSpPr>
          <p:nvPr userDrawn="1"/>
        </p:nvSpPr>
        <p:spPr bwMode="auto">
          <a:xfrm>
            <a:off x="478368" y="361950"/>
            <a:ext cx="23435733" cy="12992100"/>
          </a:xfrm>
          <a:prstGeom prst="rect">
            <a:avLst/>
          </a:prstGeom>
          <a:solidFill>
            <a:srgbClr val="031D5C"/>
          </a:solidFill>
          <a:ln>
            <a:noFill/>
          </a:ln>
          <a:effectLst/>
          <a:extLst/>
        </p:spPr>
        <p:txBody>
          <a:bodyPr wrap="none" lIns="0" tIns="0" rIns="0" bIns="0" anchor="ctr"/>
          <a:lstStyle/>
          <a:p>
            <a:pPr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4000" kern="1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1137" y="2905126"/>
            <a:ext cx="20637501" cy="889952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 err="1" smtClean="0"/>
              <a:t>Click</a:t>
            </a:r>
            <a:r>
              <a:rPr lang="da-DK" dirty="0" smtClean="0"/>
              <a:t> to </a:t>
            </a:r>
            <a:r>
              <a:rPr lang="da-DK" dirty="0" err="1" smtClean="0"/>
              <a:t>edit</a:t>
            </a:r>
            <a:r>
              <a:rPr lang="da-DK" dirty="0" smtClean="0"/>
              <a:t> Master </a:t>
            </a:r>
            <a:r>
              <a:rPr lang="da-DK" dirty="0" err="1" smtClean="0"/>
              <a:t>title</a:t>
            </a:r>
            <a:r>
              <a:rPr lang="da-DK" dirty="0" smtClean="0"/>
              <a:t> </a:t>
            </a:r>
            <a:r>
              <a:rPr lang="da-DK" dirty="0" err="1" smtClean="0"/>
              <a:t>style</a:t>
            </a:r>
            <a:endParaRPr lang="da-DK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290CA6-1589-4230-A9B0-3AFC1E9EB2CD}" type="datetime5">
              <a:rPr lang="da-DK" smtClean="0"/>
              <a:pPr/>
              <a:t>oktober 2018</a:t>
            </a:fld>
            <a:endParaRPr lang="da-DK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E80101F-5742-4645-B1C0-D6AFABF6C92F}" type="slidenum">
              <a:rPr lang="da-DK" smtClean="0">
                <a:solidFill>
                  <a:srgbClr val="FFFFFF"/>
                </a:solidFill>
              </a:rPr>
              <a:pPr/>
              <a:t>‹nr.›</a:t>
            </a:fld>
            <a:endParaRPr lang="da-DK" dirty="0">
              <a:solidFill>
                <a:srgbClr val="FFFFFF"/>
              </a:solidFill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009289" y="12105730"/>
            <a:ext cx="5503619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02835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tatement much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Rectangle 51"/>
          <p:cNvSpPr/>
          <p:nvPr/>
        </p:nvSpPr>
        <p:spPr>
          <a:xfrm>
            <a:off x="3406775" y="361950"/>
            <a:ext cx="17576801" cy="12992100"/>
          </a:xfrm>
          <a:prstGeom prst="rect">
            <a:avLst/>
          </a:prstGeom>
          <a:solidFill>
            <a:srgbClr val="F9F8E0"/>
          </a:solidFill>
          <a:ln w="12700">
            <a:miter lim="400000"/>
          </a:ln>
        </p:spPr>
        <p:txBody>
          <a:bodyPr lIns="93599" tIns="93599" rIns="93599" bIns="93599" anchor="ctr"/>
          <a:lstStyle/>
          <a:p>
            <a:endParaRPr/>
          </a:p>
        </p:txBody>
      </p:sp>
      <p:pic>
        <p:nvPicPr>
          <p:cNvPr id="105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798535" y="12105730"/>
            <a:ext cx="4140571" cy="813601"/>
          </a:xfrm>
          <a:prstGeom prst="rect">
            <a:avLst/>
          </a:prstGeom>
          <a:ln w="12700">
            <a:miter lim="400000"/>
          </a:ln>
        </p:spPr>
      </p:pic>
      <p:sp>
        <p:nvSpPr>
          <p:cNvPr id="106" name="TextBox 17"/>
          <p:cNvSpPr/>
          <p:nvPr/>
        </p:nvSpPr>
        <p:spPr>
          <a:xfrm>
            <a:off x="-1692277" y="12025734"/>
            <a:ext cx="4562477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Indsæt tekst i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1. </a:t>
            </a:r>
            <a:r>
              <a:rPr b="0"/>
              <a:t>Vælg </a:t>
            </a:r>
            <a:r>
              <a:t>Indsæt</a:t>
            </a:r>
            <a:r>
              <a:rPr b="0"/>
              <a:t>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2. </a:t>
            </a:r>
            <a:r>
              <a:rPr b="0"/>
              <a:t>Vælg </a:t>
            </a:r>
            <a:r>
              <a:t>Sidehoved og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3. </a:t>
            </a:r>
            <a:r>
              <a:rPr b="0"/>
              <a:t>Skriv titel på præsentation ind i tekstfeltet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4. </a:t>
            </a:r>
            <a:r>
              <a:rPr b="0"/>
              <a:t>Tryk </a:t>
            </a:r>
            <a:r>
              <a:t>Anvend på alle</a:t>
            </a:r>
          </a:p>
        </p:txBody>
      </p:sp>
      <p:sp>
        <p:nvSpPr>
          <p:cNvPr id="107" name="Rectangle 51"/>
          <p:cNvSpPr/>
          <p:nvPr/>
        </p:nvSpPr>
        <p:spPr>
          <a:xfrm>
            <a:off x="3406775" y="361950"/>
            <a:ext cx="17576801" cy="12992100"/>
          </a:xfrm>
          <a:prstGeom prst="rect">
            <a:avLst/>
          </a:prstGeom>
          <a:solidFill>
            <a:srgbClr val="031D5C"/>
          </a:solidFill>
          <a:ln w="12700">
            <a:miter lim="400000"/>
          </a:ln>
        </p:spPr>
        <p:txBody>
          <a:bodyPr lIns="93599" tIns="93599" rIns="93599" bIns="93599" anchor="ctr"/>
          <a:lstStyle/>
          <a:p>
            <a:endParaRPr/>
          </a:p>
        </p:txBody>
      </p:sp>
      <p:sp>
        <p:nvSpPr>
          <p:cNvPr id="108" name="Titeltekst"/>
          <p:cNvSpPr>
            <a:spLocks noGrp="1"/>
          </p:cNvSpPr>
          <p:nvPr>
            <p:ph type="title"/>
          </p:nvPr>
        </p:nvSpPr>
        <p:spPr>
          <a:xfrm>
            <a:off x="4451350" y="2905125"/>
            <a:ext cx="15478127" cy="8899526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Titeltekst</a:t>
            </a:r>
          </a:p>
        </p:txBody>
      </p:sp>
      <p:sp>
        <p:nvSpPr>
          <p:cNvPr id="109" name="Lysbillednummer"/>
          <p:cNvSpPr>
            <a:spLocks noGrp="1"/>
          </p:cNvSpPr>
          <p:nvPr>
            <p:ph type="sldNum" sz="quarter" idx="2"/>
          </p:nvPr>
        </p:nvSpPr>
        <p:spPr>
          <a:xfrm>
            <a:off x="4453336" y="12647754"/>
            <a:ext cx="559541" cy="321060"/>
          </a:xfrm>
          <a:prstGeom prst="rect">
            <a:avLst/>
          </a:prstGeom>
          <a:blipFill>
            <a:blip r:embed="rId3"/>
          </a:blipFill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  <p:pic>
        <p:nvPicPr>
          <p:cNvPr id="110" name="Picture 2" descr="Picture 2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5804963" y="12105730"/>
            <a:ext cx="4127715" cy="8136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 smtClean="0"/>
              <a:t>Click</a:t>
            </a:r>
            <a:r>
              <a:rPr lang="da-DK" dirty="0" smtClean="0"/>
              <a:t> to </a:t>
            </a:r>
            <a:r>
              <a:rPr lang="da-DK" dirty="0" err="1" smtClean="0"/>
              <a:t>edit</a:t>
            </a:r>
            <a:r>
              <a:rPr lang="da-DK" dirty="0" smtClean="0"/>
              <a:t> Master </a:t>
            </a:r>
            <a:r>
              <a:rPr lang="da-DK" dirty="0" err="1" smtClean="0"/>
              <a:t>title</a:t>
            </a:r>
            <a:r>
              <a:rPr lang="da-DK" dirty="0" smtClean="0"/>
              <a:t> </a:t>
            </a:r>
            <a:r>
              <a:rPr lang="da-DK" dirty="0" err="1" smtClean="0"/>
              <a:t>style</a:t>
            </a:r>
            <a:endParaRPr lang="da-DK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37C5135-B4D2-46EE-8EA5-5405269865E3}" type="datetime5">
              <a:rPr lang="da-DK" smtClean="0"/>
              <a:pPr/>
              <a:t>oktober 2018</a:t>
            </a:fld>
            <a:endParaRPr lang="da-DK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D786DB-AA11-456F-8CC3-DEB72677322B}" type="slidenum">
              <a:rPr lang="da-DK">
                <a:solidFill>
                  <a:srgbClr val="000000"/>
                </a:solidFill>
              </a:rPr>
              <a:pPr/>
              <a:t>‹nr.›</a:t>
            </a:fld>
            <a:endParaRPr lang="da-DK" dirty="0">
              <a:solidFill>
                <a:srgbClr val="000000"/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35612" y="7970612"/>
            <a:ext cx="3539395" cy="1432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ounded Rectangle 13"/>
          <p:cNvSpPr/>
          <p:nvPr userDrawn="1"/>
        </p:nvSpPr>
        <p:spPr>
          <a:xfrm>
            <a:off x="-1689592" y="7970615"/>
            <a:ext cx="1410789" cy="413950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15" name="Rounded Rectangle 14"/>
          <p:cNvSpPr/>
          <p:nvPr userDrawn="1"/>
        </p:nvSpPr>
        <p:spPr>
          <a:xfrm>
            <a:off x="-3770058" y="8441388"/>
            <a:ext cx="1507059" cy="847128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16" name="TextBox 17"/>
          <p:cNvSpPr txBox="1">
            <a:spLocks noChangeArrowheads="1"/>
          </p:cNvSpPr>
          <p:nvPr userDrawn="1"/>
        </p:nvSpPr>
        <p:spPr bwMode="auto">
          <a:xfrm>
            <a:off x="-5664199" y="9450291"/>
            <a:ext cx="5376333" cy="1615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Skift til gul baggrund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1. Vælg ’Design’ i top menuen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2. Højre klik på </a:t>
            </a:r>
            <a:b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‘Blank gul’ 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3. Vælg ’Applicér på valgte dias</a:t>
            </a:r>
            <a:endParaRPr lang="da-DK" sz="2100" kern="1200" noProof="1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2652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BB7C945-E7EC-4D50-B25C-1C5B46B3DBF5}" type="datetime5">
              <a:rPr lang="da-DK" smtClean="0"/>
              <a:pPr/>
              <a:t>oktober 2018</a:t>
            </a:fld>
            <a:endParaRPr lang="da-DK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7710B3-9FA4-44A8-A45D-54FF7E714ABF}" type="slidenum">
              <a:rPr lang="da-DK">
                <a:solidFill>
                  <a:srgbClr val="000000"/>
                </a:solidFill>
              </a:rPr>
              <a:pPr/>
              <a:t>‹nr.›</a:t>
            </a:fld>
            <a:endParaRPr lang="da-DK" dirty="0">
              <a:solidFill>
                <a:srgbClr val="000000"/>
              </a:solidFill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35612" y="7970612"/>
            <a:ext cx="3539395" cy="1432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Rounded Rectangle 12"/>
          <p:cNvSpPr/>
          <p:nvPr userDrawn="1"/>
        </p:nvSpPr>
        <p:spPr>
          <a:xfrm>
            <a:off x="-1689592" y="7970615"/>
            <a:ext cx="1410789" cy="413950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14" name="Rounded Rectangle 13"/>
          <p:cNvSpPr/>
          <p:nvPr userDrawn="1"/>
        </p:nvSpPr>
        <p:spPr>
          <a:xfrm>
            <a:off x="-3770058" y="8441388"/>
            <a:ext cx="1507059" cy="847128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15" name="TextBox 17"/>
          <p:cNvSpPr txBox="1">
            <a:spLocks noChangeArrowheads="1"/>
          </p:cNvSpPr>
          <p:nvPr userDrawn="1"/>
        </p:nvSpPr>
        <p:spPr bwMode="auto">
          <a:xfrm>
            <a:off x="-5664199" y="9450291"/>
            <a:ext cx="5376333" cy="1615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Skift til gul baggrund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1. Vælg ’Design’ i top menuen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2. Højre klik på </a:t>
            </a:r>
            <a:b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‘Blank gul’ 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3. Vælg ’Applicér på valgte dias</a:t>
            </a:r>
            <a:endParaRPr lang="da-DK" sz="2100" kern="1200" noProof="1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654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rk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 bwMode="auto">
          <a:xfrm>
            <a:off x="0" y="0"/>
            <a:ext cx="24384000" cy="1371600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defTabSz="2177047" fontAlgn="base" hangingPunct="1">
              <a:spcBef>
                <a:spcPct val="54000"/>
              </a:spcBef>
              <a:spcAft>
                <a:spcPct val="0"/>
              </a:spcAft>
            </a:pPr>
            <a:endParaRPr lang="da-DK" sz="4000" kern="1200" dirty="0" smtClean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478368" y="361951"/>
            <a:ext cx="23435733" cy="12989006"/>
          </a:xfrm>
          <a:solidFill>
            <a:schemeClr val="bg1">
              <a:lumMod val="50000"/>
            </a:schemeClr>
          </a:solidFill>
        </p:spPr>
        <p:txBody>
          <a:bodyPr/>
          <a:lstStyle>
            <a:lvl1pPr algn="ctr">
              <a:defRPr sz="3300">
                <a:solidFill>
                  <a:schemeClr val="bg1"/>
                </a:solidFill>
              </a:defRPr>
            </a:lvl1pPr>
          </a:lstStyle>
          <a:p>
            <a:r>
              <a:rPr lang="da-DK" dirty="0" smtClean="0"/>
              <a:t>Select placeholder and insert picture</a:t>
            </a:r>
            <a:endParaRPr lang="da-DK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5F84A-BCEF-433B-AC9F-114BD9DE25C7}" type="datetime5">
              <a:rPr lang="da-DK" smtClean="0"/>
              <a:pPr/>
              <a:t>oktober 2018</a:t>
            </a:fld>
            <a:endParaRPr lang="da-DK" dirty="0"/>
          </a:p>
        </p:txBody>
      </p:sp>
      <p:sp>
        <p:nvSpPr>
          <p:cNvPr id="4" name="SD_FLD_PresentationTitle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E80101F-5742-4645-B1C0-D6AFABF6C92F}" type="slidenum">
              <a:rPr lang="da-DK" smtClean="0">
                <a:solidFill>
                  <a:srgbClr val="FFFFFF"/>
                </a:solidFill>
              </a:rPr>
              <a:pPr/>
              <a:t>‹nr.›</a:t>
            </a:fld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871137" y="1076326"/>
            <a:ext cx="20637501" cy="18415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 err="1" smtClean="0"/>
              <a:t>Click</a:t>
            </a:r>
            <a:r>
              <a:rPr lang="da-DK" dirty="0" smtClean="0"/>
              <a:t> to </a:t>
            </a:r>
            <a:r>
              <a:rPr lang="da-DK" dirty="0" err="1" smtClean="0"/>
              <a:t>edit</a:t>
            </a:r>
            <a:r>
              <a:rPr lang="da-DK" dirty="0" smtClean="0"/>
              <a:t> Master </a:t>
            </a:r>
            <a:r>
              <a:rPr lang="da-DK" dirty="0" err="1" smtClean="0"/>
              <a:t>title</a:t>
            </a:r>
            <a:r>
              <a:rPr lang="da-DK" dirty="0" smtClean="0"/>
              <a:t> </a:t>
            </a:r>
            <a:r>
              <a:rPr lang="da-DK" dirty="0" err="1" smtClean="0"/>
              <a:t>style</a:t>
            </a:r>
            <a:endParaRPr lang="da-DK" dirty="0"/>
          </a:p>
        </p:txBody>
      </p:sp>
      <p:sp>
        <p:nvSpPr>
          <p:cNvPr id="14" name="TextBox 17"/>
          <p:cNvSpPr txBox="1">
            <a:spLocks noChangeArrowheads="1"/>
          </p:cNvSpPr>
          <p:nvPr userDrawn="1"/>
        </p:nvSpPr>
        <p:spPr bwMode="auto">
          <a:xfrm>
            <a:off x="-4777520" y="1076326"/>
            <a:ext cx="4489653" cy="6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Fjern tekst boks</a:t>
            </a:r>
            <a:b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hvis ingen tekst</a:t>
            </a:r>
            <a:endParaRPr lang="da-DK" sz="2100" kern="1200" noProof="1">
              <a:solidFill>
                <a:srgbClr val="000000">
                  <a:lumMod val="65000"/>
                  <a:lumOff val="35000"/>
                </a:srgbClr>
              </a:solidFill>
              <a:cs typeface="Arial" charset="0"/>
            </a:endParaRP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7009285" y="12103200"/>
            <a:ext cx="5500800" cy="813600"/>
          </a:xfrm>
          <a:blipFill>
            <a:blip r:embed="rId3"/>
            <a:stretch>
              <a:fillRect/>
            </a:stretch>
          </a:blipFill>
        </p:spPr>
        <p:txBody>
          <a:bodyPr lIns="0" tIns="0"/>
          <a:lstStyle>
            <a:lvl1pPr algn="ctr">
              <a:defRPr sz="200" b="0">
                <a:solidFill>
                  <a:schemeClr val="bg1"/>
                </a:solidFill>
              </a:defRPr>
            </a:lvl1pPr>
            <a:lvl2pPr>
              <a:defRPr sz="29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</a:lstStyle>
          <a:p>
            <a:pPr lvl="0"/>
            <a:r>
              <a:rPr lang="da-DK" dirty="0" smtClean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6705035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ght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 bwMode="auto">
          <a:xfrm>
            <a:off x="0" y="0"/>
            <a:ext cx="24384000" cy="1371600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defTabSz="2177047" fontAlgn="base" hangingPunct="1">
              <a:spcBef>
                <a:spcPct val="54000"/>
              </a:spcBef>
              <a:spcAft>
                <a:spcPct val="0"/>
              </a:spcAft>
            </a:pPr>
            <a:endParaRPr lang="da-DK" sz="4000" kern="1200" dirty="0" smtClean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478368" y="361951"/>
            <a:ext cx="23435733" cy="12989006"/>
          </a:xfrm>
          <a:solidFill>
            <a:schemeClr val="bg1">
              <a:lumMod val="85000"/>
            </a:schemeClr>
          </a:solidFill>
        </p:spPr>
        <p:txBody>
          <a:bodyPr/>
          <a:lstStyle>
            <a:lvl1pPr algn="ctr">
              <a:defRPr sz="3300">
                <a:solidFill>
                  <a:srgbClr val="031D5C"/>
                </a:solidFill>
              </a:defRPr>
            </a:lvl1pPr>
          </a:lstStyle>
          <a:p>
            <a:r>
              <a:rPr lang="da-DK" dirty="0" smtClean="0"/>
              <a:t>Select placeholder and insert picture</a:t>
            </a:r>
            <a:endParaRPr lang="da-DK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967A1-D8B3-4654-8E99-7FFCA71FE223}" type="datetime5">
              <a:rPr lang="da-DK" smtClean="0"/>
              <a:pPr/>
              <a:t>oktober 2018</a:t>
            </a:fld>
            <a:endParaRPr lang="da-DK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E80101F-5742-4645-B1C0-D6AFABF6C92F}" type="slidenum">
              <a:rPr lang="da-DK" smtClean="0">
                <a:solidFill>
                  <a:srgbClr val="FFFFFF"/>
                </a:solidFill>
              </a:rPr>
              <a:pPr/>
              <a:t>‹nr.›</a:t>
            </a:fld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871137" y="1076326"/>
            <a:ext cx="20637501" cy="1841500"/>
          </a:xfrm>
        </p:spPr>
        <p:txBody>
          <a:bodyPr/>
          <a:lstStyle>
            <a:lvl1pPr>
              <a:defRPr>
                <a:solidFill>
                  <a:srgbClr val="031D5C"/>
                </a:solidFill>
              </a:defRPr>
            </a:lvl1pPr>
          </a:lstStyle>
          <a:p>
            <a:r>
              <a:rPr lang="da-DK" dirty="0" err="1" smtClean="0"/>
              <a:t>Click</a:t>
            </a:r>
            <a:r>
              <a:rPr lang="da-DK" dirty="0" smtClean="0"/>
              <a:t> to </a:t>
            </a:r>
            <a:r>
              <a:rPr lang="da-DK" dirty="0" err="1" smtClean="0"/>
              <a:t>edit</a:t>
            </a:r>
            <a:r>
              <a:rPr lang="da-DK" dirty="0" smtClean="0"/>
              <a:t> Master </a:t>
            </a:r>
            <a:r>
              <a:rPr lang="da-DK" dirty="0" err="1" smtClean="0"/>
              <a:t>title</a:t>
            </a:r>
            <a:r>
              <a:rPr lang="da-DK" dirty="0" smtClean="0"/>
              <a:t> </a:t>
            </a:r>
            <a:r>
              <a:rPr lang="da-DK" dirty="0" err="1" smtClean="0"/>
              <a:t>style</a:t>
            </a:r>
            <a:endParaRPr lang="da-DK" dirty="0"/>
          </a:p>
        </p:txBody>
      </p:sp>
      <p:sp>
        <p:nvSpPr>
          <p:cNvPr id="14" name="TextBox 17"/>
          <p:cNvSpPr txBox="1">
            <a:spLocks noChangeArrowheads="1"/>
          </p:cNvSpPr>
          <p:nvPr userDrawn="1"/>
        </p:nvSpPr>
        <p:spPr bwMode="auto">
          <a:xfrm>
            <a:off x="-4777520" y="1076326"/>
            <a:ext cx="4489653" cy="6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Fjern tekst boks</a:t>
            </a:r>
            <a:b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hvis ingen tekst</a:t>
            </a:r>
            <a:endParaRPr lang="da-DK" sz="2100" kern="1200" noProof="1">
              <a:solidFill>
                <a:srgbClr val="000000">
                  <a:lumMod val="65000"/>
                  <a:lumOff val="35000"/>
                </a:srgbClr>
              </a:solidFill>
              <a:cs typeface="Arial" charset="0"/>
            </a:endParaRPr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7009285" y="12103200"/>
            <a:ext cx="5500800" cy="813600"/>
          </a:xfrm>
          <a:blipFill>
            <a:blip r:embed="rId3"/>
            <a:stretch>
              <a:fillRect/>
            </a:stretch>
          </a:blipFill>
        </p:spPr>
        <p:txBody>
          <a:bodyPr lIns="0" tIns="0"/>
          <a:lstStyle>
            <a:lvl1pPr algn="ctr">
              <a:defRPr sz="200" b="0">
                <a:solidFill>
                  <a:schemeClr val="bg1"/>
                </a:solidFill>
              </a:defRPr>
            </a:lvl1pPr>
            <a:lvl2pPr>
              <a:defRPr sz="29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</a:lstStyle>
          <a:p>
            <a:pPr lvl="0"/>
            <a:r>
              <a:rPr lang="da-DK" dirty="0" smtClean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14731968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text, whit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 bwMode="auto">
          <a:xfrm>
            <a:off x="0" y="0"/>
            <a:ext cx="24384000" cy="1371600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defTabSz="2177047" fontAlgn="base" hangingPunct="1">
              <a:spcBef>
                <a:spcPct val="54000"/>
              </a:spcBef>
              <a:spcAft>
                <a:spcPct val="0"/>
              </a:spcAft>
            </a:pPr>
            <a:endParaRPr lang="da-DK" sz="4000" kern="1200" dirty="0" smtClean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478368" y="361951"/>
            <a:ext cx="23435733" cy="12989006"/>
          </a:xfrm>
        </p:spPr>
        <p:txBody>
          <a:bodyPr/>
          <a:lstStyle>
            <a:lvl1pPr algn="ctr">
              <a:defRPr sz="3300"/>
            </a:lvl1pPr>
          </a:lstStyle>
          <a:p>
            <a:r>
              <a:rPr lang="da-DK" dirty="0" smtClean="0"/>
              <a:t>Select placeholder and insert picture</a:t>
            </a:r>
            <a:endParaRPr lang="da-DK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39BD1F2-957E-48F8-86C0-D257A40FAE12}" type="datetime5">
              <a:rPr lang="da-DK" smtClean="0">
                <a:solidFill>
                  <a:srgbClr val="FFFFFF"/>
                </a:solidFill>
              </a:rPr>
              <a:pPr/>
              <a:t>oktober 2018</a:t>
            </a:fld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E80101F-5742-4645-B1C0-D6AFABF6C92F}" type="slidenum">
              <a:rPr lang="da-DK" smtClean="0">
                <a:solidFill>
                  <a:srgbClr val="FFFFFF"/>
                </a:solidFill>
              </a:rPr>
              <a:pPr/>
              <a:t>‹nr.›</a:t>
            </a:fld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1871137" y="3041650"/>
            <a:ext cx="10320867" cy="5156200"/>
          </a:xfrm>
          <a:prstGeom prst="rect">
            <a:avLst/>
          </a:prstGeom>
          <a:solidFill>
            <a:schemeClr val="bg1">
              <a:alpha val="86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63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4000" kern="1200" dirty="0"/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6"/>
          </p:nvPr>
        </p:nvSpPr>
        <p:spPr>
          <a:xfrm>
            <a:off x="1873781" y="2917826"/>
            <a:ext cx="10320000" cy="5793952"/>
          </a:xfrm>
          <a:solidFill>
            <a:srgbClr val="FFFFFF">
              <a:alpha val="85098"/>
            </a:srgbClr>
          </a:solidFill>
        </p:spPr>
        <p:txBody>
          <a:bodyPr lIns="899961" tIns="771395" rIns="899961" bIns="771395">
            <a:spAutoFit/>
          </a:bodyPr>
          <a:lstStyle>
            <a:lvl1pPr>
              <a:defRPr sz="4300"/>
            </a:lvl1pPr>
            <a:lvl2pPr algn="r">
              <a:spcBef>
                <a:spcPts val="2857"/>
              </a:spcBef>
              <a:defRPr sz="2900" b="1" cap="all" baseline="0"/>
            </a:lvl2pPr>
          </a:lstStyle>
          <a:p>
            <a:pPr lvl="0"/>
            <a:r>
              <a:rPr lang="da-DK" dirty="0" err="1" smtClean="0"/>
              <a:t>Click</a:t>
            </a:r>
            <a:r>
              <a:rPr lang="da-DK" dirty="0" smtClean="0"/>
              <a:t> to </a:t>
            </a:r>
            <a:r>
              <a:rPr lang="da-DK" dirty="0" err="1" smtClean="0"/>
              <a:t>edit</a:t>
            </a:r>
            <a:r>
              <a:rPr lang="da-DK" dirty="0" smtClean="0"/>
              <a:t> Master </a:t>
            </a:r>
            <a:r>
              <a:rPr lang="da-DK" dirty="0" err="1" smtClean="0"/>
              <a:t>text</a:t>
            </a:r>
            <a:r>
              <a:rPr lang="da-DK" dirty="0" smtClean="0"/>
              <a:t> </a:t>
            </a:r>
            <a:r>
              <a:rPr lang="da-DK" dirty="0" err="1" smtClean="0"/>
              <a:t>styles</a:t>
            </a:r>
            <a:endParaRPr lang="da-DK" dirty="0" smtClean="0"/>
          </a:p>
          <a:p>
            <a:pPr lvl="1"/>
            <a:r>
              <a:rPr lang="da-DK" dirty="0" smtClean="0"/>
              <a:t>Second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2"/>
            <a:r>
              <a:rPr lang="da-DK" dirty="0" smtClean="0"/>
              <a:t>Third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3"/>
            <a:r>
              <a:rPr lang="da-DK" dirty="0" err="1" smtClean="0"/>
              <a:t>Fourth</a:t>
            </a:r>
            <a:r>
              <a:rPr lang="da-DK" dirty="0" smtClean="0"/>
              <a:t>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4"/>
            <a:r>
              <a:rPr lang="da-DK" dirty="0" smtClean="0"/>
              <a:t>Fifth </a:t>
            </a:r>
            <a:r>
              <a:rPr lang="da-DK" dirty="0" err="1" smtClean="0"/>
              <a:t>level</a:t>
            </a:r>
            <a:endParaRPr lang="da-DK" dirty="0"/>
          </a:p>
        </p:txBody>
      </p:sp>
      <p:sp>
        <p:nvSpPr>
          <p:cNvPr id="22" name="TextBox 17"/>
          <p:cNvSpPr txBox="1">
            <a:spLocks noChangeArrowheads="1"/>
          </p:cNvSpPr>
          <p:nvPr userDrawn="1"/>
        </p:nvSpPr>
        <p:spPr bwMode="auto">
          <a:xfrm>
            <a:off x="-4777520" y="2911203"/>
            <a:ext cx="4489653" cy="4711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Tekst i første niveau</a:t>
            </a:r>
            <a:b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Arial Bold 18 pkt</a:t>
            </a:r>
            <a:b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Brug forøg listeniveau </a:t>
            </a:r>
            <a:b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for at få NAVN-tekst</a:t>
            </a:r>
          </a:p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endParaRPr lang="da-DK" sz="2100" b="1" kern="1200" noProof="1" smtClean="0">
              <a:solidFill>
                <a:srgbClr val="000000">
                  <a:lumMod val="65000"/>
                  <a:lumOff val="35000"/>
                </a:srgbClr>
              </a:solidFill>
              <a:cs typeface="Arial" charset="0"/>
            </a:endParaRPr>
          </a:p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Navnet i andet niveau</a:t>
            </a:r>
            <a:b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Store bogstaver Arial Bold 12 pkt</a:t>
            </a:r>
          </a:p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endParaRPr lang="da-DK" sz="2100" kern="1200" noProof="1" smtClean="0">
              <a:solidFill>
                <a:srgbClr val="000000">
                  <a:lumMod val="65000"/>
                  <a:lumOff val="35000"/>
                </a:srgbClr>
              </a:solidFill>
              <a:cs typeface="Arial" charset="0"/>
            </a:endParaRPr>
          </a:p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endParaRPr lang="da-DK" sz="2100" kern="1200" noProof="1" smtClean="0">
              <a:solidFill>
                <a:srgbClr val="000000">
                  <a:lumMod val="65000"/>
                  <a:lumOff val="35000"/>
                </a:srgbClr>
              </a:solidFill>
              <a:cs typeface="Arial" charset="0"/>
            </a:endParaRPr>
          </a:p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For at få venstrestillet tekst </a:t>
            </a:r>
            <a:b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Brug formindsk listeniveau</a:t>
            </a:r>
            <a:endParaRPr lang="da-DK" sz="2100" kern="1200" noProof="1">
              <a:solidFill>
                <a:srgbClr val="000000">
                  <a:lumMod val="65000"/>
                  <a:lumOff val="35000"/>
                </a:srgbClr>
              </a:solidFill>
              <a:cs typeface="Arial" charset="0"/>
            </a:endParaRPr>
          </a:p>
        </p:txBody>
      </p:sp>
      <p:pic>
        <p:nvPicPr>
          <p:cNvPr id="23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12827" y="4154116"/>
            <a:ext cx="1219200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Rounded Rectangle 23"/>
          <p:cNvSpPr/>
          <p:nvPr userDrawn="1"/>
        </p:nvSpPr>
        <p:spPr>
          <a:xfrm>
            <a:off x="-903226" y="4154117"/>
            <a:ext cx="571907" cy="413950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pic>
        <p:nvPicPr>
          <p:cNvPr id="25" name="Picture 3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1456267" y="5844731"/>
            <a:ext cx="1168400" cy="419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Rectangle 25"/>
          <p:cNvSpPr/>
          <p:nvPr userDrawn="1"/>
        </p:nvSpPr>
        <p:spPr>
          <a:xfrm>
            <a:off x="-872063" y="5844731"/>
            <a:ext cx="584200" cy="402338"/>
          </a:xfrm>
          <a:prstGeom prst="rect">
            <a:avLst/>
          </a:prstGeom>
          <a:solidFill>
            <a:srgbClr val="FFFFFF">
              <a:alpha val="65882"/>
            </a:srgbClr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27" name="Rounded Rectangle 26"/>
          <p:cNvSpPr/>
          <p:nvPr userDrawn="1"/>
        </p:nvSpPr>
        <p:spPr>
          <a:xfrm>
            <a:off x="-1443970" y="5849879"/>
            <a:ext cx="571907" cy="413950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7009285" y="12103200"/>
            <a:ext cx="5500800" cy="813600"/>
          </a:xfrm>
          <a:blipFill>
            <a:blip r:embed="rId5"/>
            <a:stretch>
              <a:fillRect/>
            </a:stretch>
          </a:blipFill>
        </p:spPr>
        <p:txBody>
          <a:bodyPr lIns="0" tIns="0"/>
          <a:lstStyle>
            <a:lvl1pPr algn="ctr">
              <a:defRPr sz="200" b="0">
                <a:solidFill>
                  <a:schemeClr val="bg1"/>
                </a:solidFill>
              </a:defRPr>
            </a:lvl1pPr>
            <a:lvl2pPr>
              <a:defRPr sz="29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</a:lstStyle>
          <a:p>
            <a:pPr lvl="0"/>
            <a:r>
              <a:rPr lang="da-DK" dirty="0" smtClean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42204801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and much text, white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 bwMode="auto">
          <a:xfrm>
            <a:off x="0" y="0"/>
            <a:ext cx="24384000" cy="1371600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defTabSz="2177047" fontAlgn="base" hangingPunct="1">
              <a:spcBef>
                <a:spcPct val="54000"/>
              </a:spcBef>
              <a:spcAft>
                <a:spcPct val="0"/>
              </a:spcAft>
            </a:pPr>
            <a:endParaRPr lang="da-DK" sz="4000" kern="1200" dirty="0" smtClean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 hasCustomPrompt="1"/>
          </p:nvPr>
        </p:nvSpPr>
        <p:spPr>
          <a:xfrm>
            <a:off x="478368" y="361951"/>
            <a:ext cx="23435733" cy="12989006"/>
          </a:xfrm>
        </p:spPr>
        <p:txBody>
          <a:bodyPr/>
          <a:lstStyle>
            <a:lvl1pPr algn="ctr">
              <a:defRPr sz="3300"/>
            </a:lvl1pPr>
          </a:lstStyle>
          <a:p>
            <a:r>
              <a:rPr lang="da-DK" dirty="0" smtClean="0"/>
              <a:t>Select placeholder and insert picture</a:t>
            </a:r>
            <a:endParaRPr lang="da-DK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9E56B3F-AC12-4CDD-8A7C-C811E14C6E81}" type="datetime5">
              <a:rPr lang="da-DK" smtClean="0">
                <a:solidFill>
                  <a:srgbClr val="FFFFFF"/>
                </a:solidFill>
              </a:rPr>
              <a:pPr/>
              <a:t>oktober 2018</a:t>
            </a:fld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E80101F-5742-4645-B1C0-D6AFABF6C92F}" type="slidenum">
              <a:rPr lang="da-DK" smtClean="0">
                <a:solidFill>
                  <a:srgbClr val="FFFFFF"/>
                </a:solidFill>
              </a:rPr>
              <a:pPr/>
              <a:t>‹nr.›</a:t>
            </a:fld>
            <a:endParaRPr lang="da-DK" dirty="0">
              <a:solidFill>
                <a:srgbClr val="FFFFFF"/>
              </a:solidFill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1871137" y="3041650"/>
            <a:ext cx="10320867" cy="5156200"/>
          </a:xfrm>
          <a:prstGeom prst="rect">
            <a:avLst/>
          </a:prstGeom>
          <a:solidFill>
            <a:schemeClr val="bg1">
              <a:alpha val="86000"/>
            </a:scheme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63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4000" kern="1200" dirty="0"/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6"/>
          </p:nvPr>
        </p:nvSpPr>
        <p:spPr>
          <a:xfrm>
            <a:off x="1873781" y="2917826"/>
            <a:ext cx="20599819" cy="5793952"/>
          </a:xfrm>
          <a:solidFill>
            <a:srgbClr val="FFFFFF">
              <a:alpha val="85098"/>
            </a:srgbClr>
          </a:solidFill>
        </p:spPr>
        <p:txBody>
          <a:bodyPr wrap="square" lIns="899961" tIns="771395" rIns="899961" bIns="771395">
            <a:spAutoFit/>
          </a:bodyPr>
          <a:lstStyle>
            <a:lvl1pPr>
              <a:defRPr sz="4300"/>
            </a:lvl1pPr>
            <a:lvl2pPr algn="r">
              <a:spcBef>
                <a:spcPts val="2857"/>
              </a:spcBef>
              <a:defRPr sz="2900" b="1" cap="all" baseline="0"/>
            </a:lvl2pPr>
          </a:lstStyle>
          <a:p>
            <a:pPr lvl="0"/>
            <a:r>
              <a:rPr lang="da-DK" dirty="0" err="1" smtClean="0"/>
              <a:t>Click</a:t>
            </a:r>
            <a:r>
              <a:rPr lang="da-DK" dirty="0" smtClean="0"/>
              <a:t> to </a:t>
            </a:r>
            <a:r>
              <a:rPr lang="da-DK" dirty="0" err="1" smtClean="0"/>
              <a:t>edit</a:t>
            </a:r>
            <a:r>
              <a:rPr lang="da-DK" dirty="0" smtClean="0"/>
              <a:t> Master </a:t>
            </a:r>
            <a:r>
              <a:rPr lang="da-DK" dirty="0" err="1" smtClean="0"/>
              <a:t>text</a:t>
            </a:r>
            <a:r>
              <a:rPr lang="da-DK" dirty="0" smtClean="0"/>
              <a:t> </a:t>
            </a:r>
            <a:r>
              <a:rPr lang="da-DK" dirty="0" err="1" smtClean="0"/>
              <a:t>styles</a:t>
            </a:r>
            <a:endParaRPr lang="da-DK" dirty="0" smtClean="0"/>
          </a:p>
          <a:p>
            <a:pPr lvl="1"/>
            <a:r>
              <a:rPr lang="da-DK" dirty="0" smtClean="0"/>
              <a:t>Second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2"/>
            <a:r>
              <a:rPr lang="da-DK" dirty="0" smtClean="0"/>
              <a:t>Third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3"/>
            <a:r>
              <a:rPr lang="da-DK" dirty="0" err="1" smtClean="0"/>
              <a:t>Fourth</a:t>
            </a:r>
            <a:r>
              <a:rPr lang="da-DK" dirty="0" smtClean="0"/>
              <a:t>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4"/>
            <a:r>
              <a:rPr lang="da-DK" dirty="0" smtClean="0"/>
              <a:t>Fifth </a:t>
            </a:r>
            <a:r>
              <a:rPr lang="da-DK" dirty="0" err="1" smtClean="0"/>
              <a:t>level</a:t>
            </a:r>
            <a:endParaRPr lang="da-DK" dirty="0"/>
          </a:p>
        </p:txBody>
      </p:sp>
      <p:sp>
        <p:nvSpPr>
          <p:cNvPr id="22" name="TextBox 17"/>
          <p:cNvSpPr txBox="1">
            <a:spLocks noChangeArrowheads="1"/>
          </p:cNvSpPr>
          <p:nvPr userDrawn="1"/>
        </p:nvSpPr>
        <p:spPr bwMode="auto">
          <a:xfrm>
            <a:off x="-4777520" y="2911203"/>
            <a:ext cx="4489653" cy="47117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Tekst i første niveau</a:t>
            </a:r>
            <a:b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Arial Bold 18 pkt</a:t>
            </a:r>
            <a:b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Brug forøg listeniveau </a:t>
            </a:r>
            <a:b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for at få NAVN-tekst</a:t>
            </a:r>
          </a:p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endParaRPr lang="da-DK" sz="2100" b="1" kern="1200" noProof="1" smtClean="0">
              <a:solidFill>
                <a:srgbClr val="000000">
                  <a:lumMod val="65000"/>
                  <a:lumOff val="35000"/>
                </a:srgbClr>
              </a:solidFill>
              <a:cs typeface="Arial" charset="0"/>
            </a:endParaRPr>
          </a:p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Navnet i andet niveau</a:t>
            </a:r>
            <a:b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Store bogstaver Arial Bold 12 pkt</a:t>
            </a:r>
          </a:p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endParaRPr lang="da-DK" sz="2100" kern="1200" noProof="1" smtClean="0">
              <a:solidFill>
                <a:srgbClr val="000000">
                  <a:lumMod val="65000"/>
                  <a:lumOff val="35000"/>
                </a:srgbClr>
              </a:solidFill>
              <a:cs typeface="Arial" charset="0"/>
            </a:endParaRPr>
          </a:p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endParaRPr lang="da-DK" sz="2100" kern="1200" noProof="1" smtClean="0">
              <a:solidFill>
                <a:srgbClr val="000000">
                  <a:lumMod val="65000"/>
                  <a:lumOff val="35000"/>
                </a:srgbClr>
              </a:solidFill>
              <a:cs typeface="Arial" charset="0"/>
            </a:endParaRPr>
          </a:p>
          <a:p>
            <a:pPr algn="r" defTabSz="914400" eaLnBrk="1" fontAlgn="base" hangingPunct="1">
              <a:spcBef>
                <a:spcPct val="54000"/>
              </a:spcBef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For at få venstrestillet tekst </a:t>
            </a:r>
            <a:b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  <a:cs typeface="Arial" charset="0"/>
              </a:rPr>
              <a:t>Brug formindsk listeniveau</a:t>
            </a:r>
            <a:endParaRPr lang="da-DK" sz="2100" kern="1200" noProof="1">
              <a:solidFill>
                <a:srgbClr val="000000">
                  <a:lumMod val="65000"/>
                  <a:lumOff val="35000"/>
                </a:srgbClr>
              </a:solidFill>
              <a:cs typeface="Arial" charset="0"/>
            </a:endParaRPr>
          </a:p>
        </p:txBody>
      </p:sp>
      <p:pic>
        <p:nvPicPr>
          <p:cNvPr id="23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12827" y="4154116"/>
            <a:ext cx="1219200" cy="419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Rounded Rectangle 23"/>
          <p:cNvSpPr/>
          <p:nvPr userDrawn="1"/>
        </p:nvSpPr>
        <p:spPr>
          <a:xfrm>
            <a:off x="-903226" y="4154117"/>
            <a:ext cx="571907" cy="413950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pic>
        <p:nvPicPr>
          <p:cNvPr id="25" name="Picture 3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-1456267" y="5844731"/>
            <a:ext cx="1168400" cy="4190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6" name="Rectangle 25"/>
          <p:cNvSpPr/>
          <p:nvPr userDrawn="1"/>
        </p:nvSpPr>
        <p:spPr>
          <a:xfrm>
            <a:off x="-872063" y="5844731"/>
            <a:ext cx="584200" cy="402338"/>
          </a:xfrm>
          <a:prstGeom prst="rect">
            <a:avLst/>
          </a:prstGeom>
          <a:solidFill>
            <a:srgbClr val="FFFFFF">
              <a:alpha val="65882"/>
            </a:srgbClr>
          </a:solidFill>
          <a:ln w="3175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27" name="Rounded Rectangle 26"/>
          <p:cNvSpPr/>
          <p:nvPr userDrawn="1"/>
        </p:nvSpPr>
        <p:spPr>
          <a:xfrm>
            <a:off x="-1443970" y="5849879"/>
            <a:ext cx="571907" cy="413950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16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17009285" y="12103200"/>
            <a:ext cx="5500800" cy="813600"/>
          </a:xfrm>
          <a:blipFill>
            <a:blip r:embed="rId5"/>
            <a:stretch>
              <a:fillRect/>
            </a:stretch>
          </a:blipFill>
        </p:spPr>
        <p:txBody>
          <a:bodyPr lIns="0" tIns="0"/>
          <a:lstStyle>
            <a:lvl1pPr algn="ctr">
              <a:defRPr sz="200" b="0">
                <a:solidFill>
                  <a:schemeClr val="bg1"/>
                </a:solidFill>
              </a:defRPr>
            </a:lvl1pPr>
            <a:lvl2pPr>
              <a:defRPr sz="29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</a:lstStyle>
          <a:p>
            <a:pPr lvl="0"/>
            <a:r>
              <a:rPr lang="da-DK" dirty="0" smtClean="0"/>
              <a:t>D</a:t>
            </a:r>
          </a:p>
        </p:txBody>
      </p:sp>
    </p:spTree>
    <p:extLst>
      <p:ext uri="{BB962C8B-B14F-4D97-AF65-F5344CB8AC3E}">
        <p14:creationId xmlns:p14="http://schemas.microsoft.com/office/powerpoint/2010/main" val="12857195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1137" y="1076326"/>
            <a:ext cx="20586701" cy="1841500"/>
          </a:xfrm>
        </p:spPr>
        <p:txBody>
          <a:bodyPr/>
          <a:lstStyle/>
          <a:p>
            <a:r>
              <a:rPr lang="da-DK" dirty="0" err="1" smtClean="0"/>
              <a:t>Click</a:t>
            </a:r>
            <a:r>
              <a:rPr lang="da-DK" dirty="0" smtClean="0"/>
              <a:t> to </a:t>
            </a:r>
            <a:r>
              <a:rPr lang="da-DK" dirty="0" err="1" smtClean="0"/>
              <a:t>edit</a:t>
            </a:r>
            <a:r>
              <a:rPr lang="da-DK" dirty="0" smtClean="0"/>
              <a:t> Master </a:t>
            </a:r>
            <a:r>
              <a:rPr lang="da-DK" dirty="0" err="1" smtClean="0"/>
              <a:t>title</a:t>
            </a:r>
            <a:r>
              <a:rPr lang="da-DK" dirty="0" smtClean="0"/>
              <a:t> </a:t>
            </a:r>
            <a:r>
              <a:rPr lang="da-DK" dirty="0" err="1" smtClean="0"/>
              <a:t>style</a:t>
            </a:r>
            <a:endParaRPr lang="da-DK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871137" y="2917826"/>
            <a:ext cx="9660467" cy="8886824"/>
          </a:xfrm>
        </p:spPr>
        <p:txBody>
          <a:bodyPr/>
          <a:lstStyle/>
          <a:p>
            <a:pPr lvl="0"/>
            <a:r>
              <a:rPr lang="da-DK" dirty="0" err="1" smtClean="0"/>
              <a:t>Click</a:t>
            </a:r>
            <a:r>
              <a:rPr lang="da-DK" dirty="0" smtClean="0"/>
              <a:t> to </a:t>
            </a:r>
            <a:r>
              <a:rPr lang="da-DK" dirty="0" err="1" smtClean="0"/>
              <a:t>edit</a:t>
            </a:r>
            <a:r>
              <a:rPr lang="da-DK" dirty="0" smtClean="0"/>
              <a:t> Master </a:t>
            </a:r>
            <a:r>
              <a:rPr lang="da-DK" dirty="0" err="1" smtClean="0"/>
              <a:t>text</a:t>
            </a:r>
            <a:r>
              <a:rPr lang="da-DK" dirty="0" smtClean="0"/>
              <a:t> </a:t>
            </a:r>
            <a:r>
              <a:rPr lang="da-DK" dirty="0" err="1" smtClean="0"/>
              <a:t>styles</a:t>
            </a:r>
            <a:endParaRPr lang="da-DK" dirty="0" smtClean="0"/>
          </a:p>
          <a:p>
            <a:pPr lvl="1"/>
            <a:r>
              <a:rPr lang="da-DK" dirty="0" smtClean="0"/>
              <a:t>Second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2"/>
            <a:r>
              <a:rPr lang="da-DK" dirty="0" smtClean="0"/>
              <a:t>Third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3"/>
            <a:r>
              <a:rPr lang="da-DK" dirty="0" err="1" smtClean="0"/>
              <a:t>Fourth</a:t>
            </a:r>
            <a:r>
              <a:rPr lang="da-DK" dirty="0" smtClean="0"/>
              <a:t>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4"/>
            <a:r>
              <a:rPr lang="da-DK" dirty="0" smtClean="0"/>
              <a:t>Fifth </a:t>
            </a:r>
            <a:r>
              <a:rPr lang="da-DK" dirty="0" err="1" smtClean="0"/>
              <a:t>level</a:t>
            </a:r>
            <a:endParaRPr lang="da-DK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852400" y="2917826"/>
            <a:ext cx="9656235" cy="8886824"/>
          </a:xfrm>
        </p:spPr>
        <p:txBody>
          <a:bodyPr/>
          <a:lstStyle/>
          <a:p>
            <a:pPr lvl="0"/>
            <a:r>
              <a:rPr lang="da-DK" dirty="0" err="1" smtClean="0"/>
              <a:t>Click</a:t>
            </a:r>
            <a:r>
              <a:rPr lang="da-DK" dirty="0" smtClean="0"/>
              <a:t> to </a:t>
            </a:r>
            <a:r>
              <a:rPr lang="da-DK" dirty="0" err="1" smtClean="0"/>
              <a:t>edit</a:t>
            </a:r>
            <a:r>
              <a:rPr lang="da-DK" dirty="0" smtClean="0"/>
              <a:t> Master </a:t>
            </a:r>
            <a:r>
              <a:rPr lang="da-DK" dirty="0" err="1" smtClean="0"/>
              <a:t>text</a:t>
            </a:r>
            <a:r>
              <a:rPr lang="da-DK" dirty="0" smtClean="0"/>
              <a:t> </a:t>
            </a:r>
            <a:r>
              <a:rPr lang="da-DK" dirty="0" err="1" smtClean="0"/>
              <a:t>styles</a:t>
            </a:r>
            <a:endParaRPr lang="da-DK" dirty="0" smtClean="0"/>
          </a:p>
          <a:p>
            <a:pPr lvl="1"/>
            <a:r>
              <a:rPr lang="da-DK" dirty="0" smtClean="0"/>
              <a:t>Second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2"/>
            <a:r>
              <a:rPr lang="da-DK" dirty="0" smtClean="0"/>
              <a:t>Third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3"/>
            <a:r>
              <a:rPr lang="da-DK" dirty="0" err="1" smtClean="0"/>
              <a:t>Fourth</a:t>
            </a:r>
            <a:r>
              <a:rPr lang="da-DK" dirty="0" smtClean="0"/>
              <a:t>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4"/>
            <a:r>
              <a:rPr lang="da-DK" dirty="0" smtClean="0"/>
              <a:t>Fifth </a:t>
            </a:r>
            <a:r>
              <a:rPr lang="da-DK" dirty="0" err="1" smtClean="0"/>
              <a:t>level</a:t>
            </a:r>
            <a:endParaRPr lang="da-DK" dirty="0"/>
          </a:p>
        </p:txBody>
      </p:sp>
      <p:sp>
        <p:nvSpPr>
          <p:cNvPr id="8" name="Line 5"/>
          <p:cNvSpPr>
            <a:spLocks noChangeShapeType="1"/>
          </p:cNvSpPr>
          <p:nvPr userDrawn="1"/>
        </p:nvSpPr>
        <p:spPr bwMode="auto">
          <a:xfrm>
            <a:off x="12172328" y="3022603"/>
            <a:ext cx="0" cy="878205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17705" tIns="108852" rIns="217705" bIns="108852"/>
          <a:lstStyle/>
          <a:p>
            <a:pPr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4000" kern="120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AFEE0-7DDF-4518-A704-9E0BAF3F7D87}" type="datetime5">
              <a:rPr lang="da-DK" smtClean="0"/>
              <a:pPr/>
              <a:t>oktober 2018</a:t>
            </a:fld>
            <a:endParaRPr lang="da-DK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0101F-5742-4645-B1C0-D6AFABF6C92F}" type="slidenum">
              <a:rPr lang="da-DK" smtClean="0">
                <a:solidFill>
                  <a:srgbClr val="000000"/>
                </a:solidFill>
              </a:rPr>
              <a:pPr/>
              <a:t>‹nr.›</a:t>
            </a:fld>
            <a:endParaRPr lang="da-DK" dirty="0">
              <a:solidFill>
                <a:srgbClr val="000000"/>
              </a:solidFill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35612" y="7970612"/>
            <a:ext cx="3539395" cy="1432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ounded Rectangle 16"/>
          <p:cNvSpPr/>
          <p:nvPr userDrawn="1"/>
        </p:nvSpPr>
        <p:spPr>
          <a:xfrm>
            <a:off x="-1689592" y="7970615"/>
            <a:ext cx="1410789" cy="413950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18" name="Rounded Rectangle 17"/>
          <p:cNvSpPr/>
          <p:nvPr userDrawn="1"/>
        </p:nvSpPr>
        <p:spPr>
          <a:xfrm>
            <a:off x="-3770058" y="8441388"/>
            <a:ext cx="1507059" cy="847128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19" name="TextBox 17"/>
          <p:cNvSpPr txBox="1">
            <a:spLocks noChangeArrowheads="1"/>
          </p:cNvSpPr>
          <p:nvPr userDrawn="1"/>
        </p:nvSpPr>
        <p:spPr bwMode="auto">
          <a:xfrm>
            <a:off x="-5664199" y="9450291"/>
            <a:ext cx="5376333" cy="1615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Skift til gul baggrund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1. Vælg ’Design’ i top menuen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2. Højre klik på </a:t>
            </a:r>
            <a:b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‘Blank gul’ 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3. Vælg ’Applicér på valgte dias</a:t>
            </a:r>
            <a:endParaRPr lang="da-DK" sz="2100" kern="1200" noProof="1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54867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 and small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1137" y="1076326"/>
            <a:ext cx="20586701" cy="1841500"/>
          </a:xfrm>
        </p:spPr>
        <p:txBody>
          <a:bodyPr/>
          <a:lstStyle/>
          <a:p>
            <a:r>
              <a:rPr lang="da-DK" dirty="0" err="1" smtClean="0"/>
              <a:t>Click</a:t>
            </a:r>
            <a:r>
              <a:rPr lang="da-DK" dirty="0" smtClean="0"/>
              <a:t> to </a:t>
            </a:r>
            <a:r>
              <a:rPr lang="da-DK" dirty="0" err="1" smtClean="0"/>
              <a:t>edit</a:t>
            </a:r>
            <a:r>
              <a:rPr lang="da-DK" dirty="0" smtClean="0"/>
              <a:t> Master </a:t>
            </a:r>
            <a:r>
              <a:rPr lang="da-DK" dirty="0" err="1" smtClean="0"/>
              <a:t>title</a:t>
            </a:r>
            <a:r>
              <a:rPr lang="da-DK" dirty="0" smtClean="0"/>
              <a:t> </a:t>
            </a:r>
            <a:r>
              <a:rPr lang="da-DK" dirty="0" err="1" smtClean="0"/>
              <a:t>style</a:t>
            </a:r>
            <a:endParaRPr lang="da-DK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871137" y="2917826"/>
            <a:ext cx="9660467" cy="8886824"/>
          </a:xfrm>
        </p:spPr>
        <p:txBody>
          <a:bodyPr/>
          <a:lstStyle/>
          <a:p>
            <a:pPr lvl="0"/>
            <a:r>
              <a:rPr lang="da-DK" dirty="0" err="1" smtClean="0"/>
              <a:t>Click</a:t>
            </a:r>
            <a:r>
              <a:rPr lang="da-DK" dirty="0" smtClean="0"/>
              <a:t> to </a:t>
            </a:r>
            <a:r>
              <a:rPr lang="da-DK" dirty="0" err="1" smtClean="0"/>
              <a:t>edit</a:t>
            </a:r>
            <a:r>
              <a:rPr lang="da-DK" dirty="0" smtClean="0"/>
              <a:t> Master </a:t>
            </a:r>
            <a:r>
              <a:rPr lang="da-DK" dirty="0" err="1" smtClean="0"/>
              <a:t>text</a:t>
            </a:r>
            <a:r>
              <a:rPr lang="da-DK" dirty="0" smtClean="0"/>
              <a:t> </a:t>
            </a:r>
            <a:r>
              <a:rPr lang="da-DK" dirty="0" err="1" smtClean="0"/>
              <a:t>styles</a:t>
            </a:r>
            <a:endParaRPr lang="da-DK" dirty="0" smtClean="0"/>
          </a:p>
          <a:p>
            <a:pPr lvl="1"/>
            <a:r>
              <a:rPr lang="da-DK" dirty="0" smtClean="0"/>
              <a:t>Second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2"/>
            <a:r>
              <a:rPr lang="da-DK" dirty="0" smtClean="0"/>
              <a:t>Third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3"/>
            <a:r>
              <a:rPr lang="da-DK" dirty="0" err="1" smtClean="0"/>
              <a:t>Fourth</a:t>
            </a:r>
            <a:r>
              <a:rPr lang="da-DK" dirty="0" smtClean="0"/>
              <a:t>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4"/>
            <a:r>
              <a:rPr lang="da-DK" dirty="0" smtClean="0"/>
              <a:t>Fifth </a:t>
            </a:r>
            <a:r>
              <a:rPr lang="da-DK" dirty="0" err="1" smtClean="0"/>
              <a:t>level</a:t>
            </a:r>
            <a:endParaRPr lang="da-DK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852400" y="2917826"/>
            <a:ext cx="9656235" cy="7142400"/>
          </a:xfrm>
        </p:spPr>
        <p:txBody>
          <a:bodyPr/>
          <a:lstStyle/>
          <a:p>
            <a:pPr lvl="0"/>
            <a:r>
              <a:rPr lang="da-DK" dirty="0" err="1" smtClean="0"/>
              <a:t>Click</a:t>
            </a:r>
            <a:r>
              <a:rPr lang="da-DK" dirty="0" smtClean="0"/>
              <a:t> to </a:t>
            </a:r>
            <a:r>
              <a:rPr lang="da-DK" dirty="0" err="1" smtClean="0"/>
              <a:t>edit</a:t>
            </a:r>
            <a:r>
              <a:rPr lang="da-DK" dirty="0" smtClean="0"/>
              <a:t> Master </a:t>
            </a:r>
            <a:r>
              <a:rPr lang="da-DK" dirty="0" err="1" smtClean="0"/>
              <a:t>text</a:t>
            </a:r>
            <a:r>
              <a:rPr lang="da-DK" dirty="0" smtClean="0"/>
              <a:t> </a:t>
            </a:r>
            <a:r>
              <a:rPr lang="da-DK" dirty="0" err="1" smtClean="0"/>
              <a:t>styles</a:t>
            </a:r>
            <a:endParaRPr lang="da-DK" dirty="0" smtClean="0"/>
          </a:p>
          <a:p>
            <a:pPr lvl="1"/>
            <a:r>
              <a:rPr lang="da-DK" dirty="0" smtClean="0"/>
              <a:t>Second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2"/>
            <a:r>
              <a:rPr lang="da-DK" dirty="0" smtClean="0"/>
              <a:t>Third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3"/>
            <a:r>
              <a:rPr lang="da-DK" dirty="0" err="1" smtClean="0"/>
              <a:t>Fourth</a:t>
            </a:r>
            <a:r>
              <a:rPr lang="da-DK" dirty="0" smtClean="0"/>
              <a:t>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4"/>
            <a:r>
              <a:rPr lang="da-DK" dirty="0" smtClean="0"/>
              <a:t>Fifth </a:t>
            </a:r>
            <a:r>
              <a:rPr lang="da-DK" dirty="0" err="1" smtClean="0"/>
              <a:t>level</a:t>
            </a:r>
            <a:endParaRPr lang="da-DK" dirty="0"/>
          </a:p>
        </p:txBody>
      </p:sp>
      <p:sp>
        <p:nvSpPr>
          <p:cNvPr id="8" name="Line 5"/>
          <p:cNvSpPr>
            <a:spLocks noChangeShapeType="1"/>
          </p:cNvSpPr>
          <p:nvPr userDrawn="1"/>
        </p:nvSpPr>
        <p:spPr bwMode="auto">
          <a:xfrm>
            <a:off x="12172328" y="3022603"/>
            <a:ext cx="0" cy="878205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17705" tIns="108852" rIns="217705" bIns="108852"/>
          <a:lstStyle/>
          <a:p>
            <a:pPr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4000" kern="1200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EC902-FE27-4054-8AF2-9AB84F5489D9}" type="datetime5">
              <a:rPr lang="da-DK" smtClean="0"/>
              <a:pPr/>
              <a:t>oktober 2018</a:t>
            </a:fld>
            <a:endParaRPr lang="da-DK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0101F-5742-4645-B1C0-D6AFABF6C92F}" type="slidenum">
              <a:rPr lang="da-DK" smtClean="0">
                <a:solidFill>
                  <a:srgbClr val="000000"/>
                </a:solidFill>
              </a:rPr>
              <a:pPr/>
              <a:t>‹nr.›</a:t>
            </a:fld>
            <a:endParaRPr lang="da-DK" dirty="0">
              <a:solidFill>
                <a:srgbClr val="000000"/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35612" y="7970612"/>
            <a:ext cx="3539395" cy="1432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ounded Rectangle 13"/>
          <p:cNvSpPr/>
          <p:nvPr userDrawn="1"/>
        </p:nvSpPr>
        <p:spPr>
          <a:xfrm>
            <a:off x="-1689592" y="7970615"/>
            <a:ext cx="1410789" cy="413950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15" name="Rounded Rectangle 14"/>
          <p:cNvSpPr/>
          <p:nvPr userDrawn="1"/>
        </p:nvSpPr>
        <p:spPr>
          <a:xfrm>
            <a:off x="-3770058" y="8441388"/>
            <a:ext cx="1507059" cy="847128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20" name="TextBox 17"/>
          <p:cNvSpPr txBox="1">
            <a:spLocks noChangeArrowheads="1"/>
          </p:cNvSpPr>
          <p:nvPr userDrawn="1"/>
        </p:nvSpPr>
        <p:spPr bwMode="auto">
          <a:xfrm>
            <a:off x="-5664199" y="9450291"/>
            <a:ext cx="5376333" cy="1615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Skift til gul baggrund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1. Vælg ’Design’ i top menuen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2. Højre klik på </a:t>
            </a:r>
            <a:b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‘Blank gul’ 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3. Vælg ’Applicér på valgte dias</a:t>
            </a:r>
            <a:endParaRPr lang="da-DK" sz="2100" kern="1200" noProof="1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7202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1137" y="1076326"/>
            <a:ext cx="20586701" cy="1841500"/>
          </a:xfrm>
        </p:spPr>
        <p:txBody>
          <a:bodyPr/>
          <a:lstStyle/>
          <a:p>
            <a:r>
              <a:rPr lang="da-DK" dirty="0" err="1" smtClean="0"/>
              <a:t>Click</a:t>
            </a:r>
            <a:r>
              <a:rPr lang="da-DK" dirty="0" smtClean="0"/>
              <a:t> to </a:t>
            </a:r>
            <a:r>
              <a:rPr lang="da-DK" dirty="0" err="1" smtClean="0"/>
              <a:t>edit</a:t>
            </a:r>
            <a:r>
              <a:rPr lang="da-DK" dirty="0" smtClean="0"/>
              <a:t> Master </a:t>
            </a:r>
            <a:r>
              <a:rPr lang="da-DK" dirty="0" err="1" smtClean="0"/>
              <a:t>title</a:t>
            </a:r>
            <a:r>
              <a:rPr lang="da-DK" dirty="0" smtClean="0"/>
              <a:t> </a:t>
            </a:r>
            <a:r>
              <a:rPr lang="da-DK" dirty="0" err="1" smtClean="0"/>
              <a:t>style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71137" y="2917826"/>
            <a:ext cx="9660467" cy="8886824"/>
          </a:xfrm>
        </p:spPr>
        <p:txBody>
          <a:bodyPr/>
          <a:lstStyle/>
          <a:p>
            <a:pPr lvl="0"/>
            <a:r>
              <a:rPr lang="da-DK" dirty="0" err="1" smtClean="0"/>
              <a:t>Click</a:t>
            </a:r>
            <a:r>
              <a:rPr lang="da-DK" dirty="0" smtClean="0"/>
              <a:t> to </a:t>
            </a:r>
            <a:r>
              <a:rPr lang="da-DK" dirty="0" err="1" smtClean="0"/>
              <a:t>edit</a:t>
            </a:r>
            <a:r>
              <a:rPr lang="da-DK" dirty="0" smtClean="0"/>
              <a:t> Master </a:t>
            </a:r>
            <a:r>
              <a:rPr lang="da-DK" dirty="0" err="1" smtClean="0"/>
              <a:t>text</a:t>
            </a:r>
            <a:r>
              <a:rPr lang="da-DK" dirty="0" smtClean="0"/>
              <a:t> </a:t>
            </a:r>
            <a:r>
              <a:rPr lang="da-DK" dirty="0" err="1" smtClean="0"/>
              <a:t>styles</a:t>
            </a:r>
            <a:endParaRPr lang="da-DK" dirty="0" smtClean="0"/>
          </a:p>
          <a:p>
            <a:pPr lvl="1"/>
            <a:r>
              <a:rPr lang="da-DK" dirty="0" smtClean="0"/>
              <a:t>Second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2"/>
            <a:r>
              <a:rPr lang="da-DK" dirty="0" smtClean="0"/>
              <a:t>Third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3"/>
            <a:r>
              <a:rPr lang="da-DK" dirty="0" err="1" smtClean="0"/>
              <a:t>Fourth</a:t>
            </a:r>
            <a:r>
              <a:rPr lang="da-DK" dirty="0" smtClean="0"/>
              <a:t>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4"/>
            <a:r>
              <a:rPr lang="da-DK" dirty="0" smtClean="0"/>
              <a:t>Fifth </a:t>
            </a:r>
            <a:r>
              <a:rPr lang="da-DK" dirty="0" err="1" smtClean="0"/>
              <a:t>level</a:t>
            </a:r>
            <a:endParaRPr lang="da-DK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852400" y="2917826"/>
            <a:ext cx="9656235" cy="8886824"/>
          </a:xfrm>
        </p:spPr>
        <p:txBody>
          <a:bodyPr/>
          <a:lstStyle/>
          <a:p>
            <a:pPr lvl="0"/>
            <a:r>
              <a:rPr lang="da-DK" dirty="0" err="1" smtClean="0"/>
              <a:t>Click</a:t>
            </a:r>
            <a:r>
              <a:rPr lang="da-DK" dirty="0" smtClean="0"/>
              <a:t> to </a:t>
            </a:r>
            <a:r>
              <a:rPr lang="da-DK" dirty="0" err="1" smtClean="0"/>
              <a:t>edit</a:t>
            </a:r>
            <a:r>
              <a:rPr lang="da-DK" dirty="0" smtClean="0"/>
              <a:t> Master </a:t>
            </a:r>
            <a:r>
              <a:rPr lang="da-DK" dirty="0" err="1" smtClean="0"/>
              <a:t>text</a:t>
            </a:r>
            <a:r>
              <a:rPr lang="da-DK" dirty="0" smtClean="0"/>
              <a:t> </a:t>
            </a:r>
            <a:r>
              <a:rPr lang="da-DK" dirty="0" err="1" smtClean="0"/>
              <a:t>styles</a:t>
            </a:r>
            <a:endParaRPr lang="da-DK" dirty="0" smtClean="0"/>
          </a:p>
          <a:p>
            <a:pPr lvl="1"/>
            <a:r>
              <a:rPr lang="da-DK" dirty="0" smtClean="0"/>
              <a:t>Second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2"/>
            <a:r>
              <a:rPr lang="da-DK" dirty="0" smtClean="0"/>
              <a:t>Third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3"/>
            <a:r>
              <a:rPr lang="da-DK" dirty="0" err="1" smtClean="0"/>
              <a:t>Fourth</a:t>
            </a:r>
            <a:r>
              <a:rPr lang="da-DK" dirty="0" smtClean="0"/>
              <a:t>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4"/>
            <a:r>
              <a:rPr lang="da-DK" dirty="0" smtClean="0"/>
              <a:t>Fifth </a:t>
            </a:r>
            <a:r>
              <a:rPr lang="da-DK" dirty="0" err="1" smtClean="0"/>
              <a:t>level</a:t>
            </a:r>
            <a:endParaRPr lang="da-DK" dirty="0"/>
          </a:p>
        </p:txBody>
      </p:sp>
      <p:sp>
        <p:nvSpPr>
          <p:cNvPr id="8" name="Line 5"/>
          <p:cNvSpPr>
            <a:spLocks noChangeShapeType="1"/>
          </p:cNvSpPr>
          <p:nvPr userDrawn="1"/>
        </p:nvSpPr>
        <p:spPr bwMode="auto">
          <a:xfrm>
            <a:off x="12172328" y="3022603"/>
            <a:ext cx="0" cy="878205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17705" tIns="108852" rIns="217705" bIns="108852"/>
          <a:lstStyle/>
          <a:p>
            <a:pPr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4000" kern="1200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014669-666E-45FB-8F2C-BB0874B026D4}" type="datetime5">
              <a:rPr lang="da-DK" smtClean="0"/>
              <a:pPr/>
              <a:t>oktober 2018</a:t>
            </a:fld>
            <a:endParaRPr lang="da-DK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0101F-5742-4645-B1C0-D6AFABF6C92F}" type="slidenum">
              <a:rPr lang="da-DK" smtClean="0">
                <a:solidFill>
                  <a:srgbClr val="000000"/>
                </a:solidFill>
              </a:rPr>
              <a:pPr/>
              <a:t>‹nr.›</a:t>
            </a:fld>
            <a:endParaRPr lang="da-DK" dirty="0">
              <a:solidFill>
                <a:srgbClr val="000000"/>
              </a:solidFill>
            </a:endParaRPr>
          </a:p>
        </p:txBody>
      </p:sp>
      <p:pic>
        <p:nvPicPr>
          <p:cNvPr id="1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35612" y="7970612"/>
            <a:ext cx="3539395" cy="1432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ounded Rectangle 16"/>
          <p:cNvSpPr/>
          <p:nvPr userDrawn="1"/>
        </p:nvSpPr>
        <p:spPr>
          <a:xfrm>
            <a:off x="-1689592" y="7970615"/>
            <a:ext cx="1410789" cy="413950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18" name="Rounded Rectangle 17"/>
          <p:cNvSpPr/>
          <p:nvPr userDrawn="1"/>
        </p:nvSpPr>
        <p:spPr>
          <a:xfrm>
            <a:off x="-3770058" y="8441388"/>
            <a:ext cx="1507059" cy="847128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19" name="TextBox 17"/>
          <p:cNvSpPr txBox="1">
            <a:spLocks noChangeArrowheads="1"/>
          </p:cNvSpPr>
          <p:nvPr userDrawn="1"/>
        </p:nvSpPr>
        <p:spPr bwMode="auto">
          <a:xfrm>
            <a:off x="-5664199" y="9450291"/>
            <a:ext cx="5376333" cy="1615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Skift til gul baggrund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1. Vælg ’Design’ i top menuen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2. Højre klik på </a:t>
            </a:r>
            <a:b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‘Blank gul’ 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3. Vælg ’Applicér på valgte dias</a:t>
            </a:r>
            <a:endParaRPr lang="da-DK" sz="2100" kern="1200" noProof="1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15064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small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1137" y="1076326"/>
            <a:ext cx="20586701" cy="1841500"/>
          </a:xfrm>
        </p:spPr>
        <p:txBody>
          <a:bodyPr/>
          <a:lstStyle/>
          <a:p>
            <a:r>
              <a:rPr lang="da-DK" dirty="0" err="1" smtClean="0"/>
              <a:t>Click</a:t>
            </a:r>
            <a:r>
              <a:rPr lang="da-DK" dirty="0" smtClean="0"/>
              <a:t> to </a:t>
            </a:r>
            <a:r>
              <a:rPr lang="da-DK" dirty="0" err="1" smtClean="0"/>
              <a:t>edit</a:t>
            </a:r>
            <a:r>
              <a:rPr lang="da-DK" dirty="0" smtClean="0"/>
              <a:t> Master </a:t>
            </a:r>
            <a:r>
              <a:rPr lang="da-DK" dirty="0" err="1" smtClean="0"/>
              <a:t>title</a:t>
            </a:r>
            <a:r>
              <a:rPr lang="da-DK" dirty="0" smtClean="0"/>
              <a:t> </a:t>
            </a:r>
            <a:r>
              <a:rPr lang="da-DK" dirty="0" err="1" smtClean="0"/>
              <a:t>style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71137" y="2917826"/>
            <a:ext cx="9660467" cy="7142400"/>
          </a:xfrm>
        </p:spPr>
        <p:txBody>
          <a:bodyPr/>
          <a:lstStyle/>
          <a:p>
            <a:pPr lvl="0"/>
            <a:r>
              <a:rPr lang="da-DK" dirty="0" err="1" smtClean="0"/>
              <a:t>Click</a:t>
            </a:r>
            <a:r>
              <a:rPr lang="da-DK" dirty="0" smtClean="0"/>
              <a:t> to </a:t>
            </a:r>
            <a:r>
              <a:rPr lang="da-DK" dirty="0" err="1" smtClean="0"/>
              <a:t>edit</a:t>
            </a:r>
            <a:r>
              <a:rPr lang="da-DK" dirty="0" smtClean="0"/>
              <a:t> Master </a:t>
            </a:r>
            <a:r>
              <a:rPr lang="da-DK" dirty="0" err="1" smtClean="0"/>
              <a:t>text</a:t>
            </a:r>
            <a:r>
              <a:rPr lang="da-DK" dirty="0" smtClean="0"/>
              <a:t> </a:t>
            </a:r>
            <a:r>
              <a:rPr lang="da-DK" dirty="0" err="1" smtClean="0"/>
              <a:t>styles</a:t>
            </a:r>
            <a:endParaRPr lang="da-DK" dirty="0" smtClean="0"/>
          </a:p>
          <a:p>
            <a:pPr lvl="1"/>
            <a:r>
              <a:rPr lang="da-DK" dirty="0" smtClean="0"/>
              <a:t>Second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2"/>
            <a:r>
              <a:rPr lang="da-DK" dirty="0" smtClean="0"/>
              <a:t>Third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3"/>
            <a:r>
              <a:rPr lang="da-DK" dirty="0" err="1" smtClean="0"/>
              <a:t>Fourth</a:t>
            </a:r>
            <a:r>
              <a:rPr lang="da-DK" dirty="0" smtClean="0"/>
              <a:t>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4"/>
            <a:r>
              <a:rPr lang="da-DK" dirty="0" smtClean="0"/>
              <a:t>Fifth </a:t>
            </a:r>
            <a:r>
              <a:rPr lang="da-DK" dirty="0" err="1" smtClean="0"/>
              <a:t>level</a:t>
            </a:r>
            <a:endParaRPr lang="da-DK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852400" y="2917826"/>
            <a:ext cx="9656235" cy="8886824"/>
          </a:xfrm>
        </p:spPr>
        <p:txBody>
          <a:bodyPr/>
          <a:lstStyle/>
          <a:p>
            <a:pPr lvl="0"/>
            <a:r>
              <a:rPr lang="da-DK" dirty="0" err="1" smtClean="0"/>
              <a:t>Click</a:t>
            </a:r>
            <a:r>
              <a:rPr lang="da-DK" dirty="0" smtClean="0"/>
              <a:t> to </a:t>
            </a:r>
            <a:r>
              <a:rPr lang="da-DK" dirty="0" err="1" smtClean="0"/>
              <a:t>edit</a:t>
            </a:r>
            <a:r>
              <a:rPr lang="da-DK" dirty="0" smtClean="0"/>
              <a:t> Master </a:t>
            </a:r>
            <a:r>
              <a:rPr lang="da-DK" dirty="0" err="1" smtClean="0"/>
              <a:t>text</a:t>
            </a:r>
            <a:r>
              <a:rPr lang="da-DK" dirty="0" smtClean="0"/>
              <a:t> </a:t>
            </a:r>
            <a:r>
              <a:rPr lang="da-DK" dirty="0" err="1" smtClean="0"/>
              <a:t>styles</a:t>
            </a:r>
            <a:endParaRPr lang="da-DK" dirty="0" smtClean="0"/>
          </a:p>
          <a:p>
            <a:pPr lvl="1"/>
            <a:r>
              <a:rPr lang="da-DK" dirty="0" smtClean="0"/>
              <a:t>Second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2"/>
            <a:r>
              <a:rPr lang="da-DK" dirty="0" smtClean="0"/>
              <a:t>Third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3"/>
            <a:r>
              <a:rPr lang="da-DK" dirty="0" err="1" smtClean="0"/>
              <a:t>Fourth</a:t>
            </a:r>
            <a:r>
              <a:rPr lang="da-DK" dirty="0" smtClean="0"/>
              <a:t>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4"/>
            <a:r>
              <a:rPr lang="da-DK" dirty="0" smtClean="0"/>
              <a:t>Fifth </a:t>
            </a:r>
            <a:r>
              <a:rPr lang="da-DK" dirty="0" err="1" smtClean="0"/>
              <a:t>level</a:t>
            </a:r>
            <a:endParaRPr lang="da-DK" dirty="0"/>
          </a:p>
        </p:txBody>
      </p:sp>
      <p:sp>
        <p:nvSpPr>
          <p:cNvPr id="8" name="Line 5"/>
          <p:cNvSpPr>
            <a:spLocks noChangeShapeType="1"/>
          </p:cNvSpPr>
          <p:nvPr userDrawn="1"/>
        </p:nvSpPr>
        <p:spPr bwMode="auto">
          <a:xfrm>
            <a:off x="12172328" y="3022603"/>
            <a:ext cx="0" cy="878205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217705" tIns="108852" rIns="217705" bIns="108852"/>
          <a:lstStyle/>
          <a:p>
            <a:pPr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4000" kern="1200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B3A75-1865-4502-A442-BC6AFDA88C17}" type="datetime5">
              <a:rPr lang="da-DK" smtClean="0"/>
              <a:pPr/>
              <a:t>oktober 2018</a:t>
            </a:fld>
            <a:endParaRPr lang="da-DK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 dirty="0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0101F-5742-4645-B1C0-D6AFABF6C92F}" type="slidenum">
              <a:rPr lang="da-DK" smtClean="0">
                <a:solidFill>
                  <a:srgbClr val="000000"/>
                </a:solidFill>
              </a:rPr>
              <a:pPr/>
              <a:t>‹nr.›</a:t>
            </a:fld>
            <a:endParaRPr lang="da-DK" dirty="0">
              <a:solidFill>
                <a:srgbClr val="000000"/>
              </a:solidFill>
            </a:endParaRPr>
          </a:p>
        </p:txBody>
      </p:sp>
      <p:pic>
        <p:nvPicPr>
          <p:cNvPr id="20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35612" y="7970612"/>
            <a:ext cx="3539395" cy="1432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" name="Rounded Rectangle 20"/>
          <p:cNvSpPr/>
          <p:nvPr userDrawn="1"/>
        </p:nvSpPr>
        <p:spPr>
          <a:xfrm>
            <a:off x="-1689592" y="7970615"/>
            <a:ext cx="1410789" cy="413950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22" name="Rounded Rectangle 21"/>
          <p:cNvSpPr/>
          <p:nvPr userDrawn="1"/>
        </p:nvSpPr>
        <p:spPr>
          <a:xfrm>
            <a:off x="-3770058" y="8441388"/>
            <a:ext cx="1507059" cy="847128"/>
          </a:xfrm>
          <a:prstGeom prst="roundRect">
            <a:avLst/>
          </a:prstGeom>
          <a:noFill/>
          <a:ln w="127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r"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5700" kern="1200" dirty="0">
              <a:solidFill>
                <a:srgbClr val="FFFFFF"/>
              </a:solidFill>
            </a:endParaRPr>
          </a:p>
        </p:txBody>
      </p:sp>
      <p:sp>
        <p:nvSpPr>
          <p:cNvPr id="23" name="TextBox 17"/>
          <p:cNvSpPr txBox="1">
            <a:spLocks noChangeArrowheads="1"/>
          </p:cNvSpPr>
          <p:nvPr userDrawn="1"/>
        </p:nvSpPr>
        <p:spPr bwMode="auto">
          <a:xfrm>
            <a:off x="-5664199" y="9450291"/>
            <a:ext cx="5376333" cy="1615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b="1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Skift til gul baggrund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1. Vælg ’Design’ i top menuen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2. Højre klik på </a:t>
            </a:r>
            <a:b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</a:b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‘Blank gul’ 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kern="1200" noProof="1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3. Vælg ’Applicér på valgte dias</a:t>
            </a:r>
            <a:endParaRPr lang="da-DK" sz="2100" kern="1200" noProof="1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88453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Kun titel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51"/>
          <p:cNvSpPr/>
          <p:nvPr/>
        </p:nvSpPr>
        <p:spPr>
          <a:xfrm>
            <a:off x="3406775" y="361950"/>
            <a:ext cx="17576801" cy="12992100"/>
          </a:xfrm>
          <a:prstGeom prst="rect">
            <a:avLst/>
          </a:prstGeom>
          <a:solidFill>
            <a:srgbClr val="F9F8E0"/>
          </a:solidFill>
          <a:ln w="12700">
            <a:miter lim="400000"/>
          </a:ln>
        </p:spPr>
        <p:txBody>
          <a:bodyPr lIns="93599" tIns="93599" rIns="93599" bIns="93599" anchor="ctr"/>
          <a:lstStyle/>
          <a:p>
            <a:endParaRPr/>
          </a:p>
        </p:txBody>
      </p:sp>
      <p:pic>
        <p:nvPicPr>
          <p:cNvPr id="118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798535" y="12105730"/>
            <a:ext cx="4140571" cy="813601"/>
          </a:xfrm>
          <a:prstGeom prst="rect">
            <a:avLst/>
          </a:prstGeom>
          <a:ln w="12700">
            <a:miter lim="400000"/>
          </a:ln>
        </p:spPr>
      </p:pic>
      <p:sp>
        <p:nvSpPr>
          <p:cNvPr id="119" name="TextBox 17"/>
          <p:cNvSpPr/>
          <p:nvPr/>
        </p:nvSpPr>
        <p:spPr>
          <a:xfrm>
            <a:off x="-1692277" y="12025734"/>
            <a:ext cx="4562477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Indsæt tekst i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1. </a:t>
            </a:r>
            <a:r>
              <a:rPr b="0"/>
              <a:t>Vælg </a:t>
            </a:r>
            <a:r>
              <a:t>Indsæt</a:t>
            </a:r>
            <a:r>
              <a:rPr b="0"/>
              <a:t>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2. </a:t>
            </a:r>
            <a:r>
              <a:rPr b="0"/>
              <a:t>Vælg </a:t>
            </a:r>
            <a:r>
              <a:t>Sidehoved og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3. </a:t>
            </a:r>
            <a:r>
              <a:rPr b="0"/>
              <a:t>Skriv titel på præsentation ind i tekstfeltet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4. </a:t>
            </a:r>
            <a:r>
              <a:rPr b="0"/>
              <a:t>Tryk </a:t>
            </a:r>
            <a:r>
              <a:t>Anvend på alle</a:t>
            </a:r>
          </a:p>
        </p:txBody>
      </p:sp>
      <p:sp>
        <p:nvSpPr>
          <p:cNvPr id="120" name="Titeltekst"/>
          <p:cNvSpPr>
            <a:spLocks noGrp="1"/>
          </p:cNvSpPr>
          <p:nvPr>
            <p:ph type="title"/>
          </p:nvPr>
        </p:nvSpPr>
        <p:spPr>
          <a:xfrm>
            <a:off x="4451350" y="1076325"/>
            <a:ext cx="15478127" cy="1841501"/>
          </a:xfrm>
          <a:prstGeom prst="rect">
            <a:avLst/>
          </a:prstGeom>
        </p:spPr>
        <p:txBody>
          <a:bodyPr/>
          <a:lstStyle/>
          <a:p>
            <a:r>
              <a:t>Titeltekst</a:t>
            </a:r>
          </a:p>
        </p:txBody>
      </p:sp>
      <p:sp>
        <p:nvSpPr>
          <p:cNvPr id="121" name="Lysbillednummer"/>
          <p:cNvSpPr>
            <a:spLocks noGrp="1"/>
          </p:cNvSpPr>
          <p:nvPr>
            <p:ph type="sldNum" sz="quarter" idx="2"/>
          </p:nvPr>
        </p:nvSpPr>
        <p:spPr>
          <a:xfrm>
            <a:off x="4453336" y="12647754"/>
            <a:ext cx="559541" cy="32106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  <p:pic>
        <p:nvPicPr>
          <p:cNvPr id="122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71287" y="7970611"/>
            <a:ext cx="2654547" cy="1432853"/>
          </a:xfrm>
          <a:prstGeom prst="rect">
            <a:avLst/>
          </a:prstGeom>
          <a:ln w="12700">
            <a:miter lim="400000"/>
          </a:ln>
        </p:spPr>
      </p:pic>
      <p:sp>
        <p:nvSpPr>
          <p:cNvPr id="123" name="Rounded Rectangle 18"/>
          <p:cNvSpPr/>
          <p:nvPr/>
        </p:nvSpPr>
        <p:spPr>
          <a:xfrm>
            <a:off x="1780806" y="7970611"/>
            <a:ext cx="1058093" cy="413951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24" name="Rounded Rectangle 19"/>
          <p:cNvSpPr/>
          <p:nvPr/>
        </p:nvSpPr>
        <p:spPr>
          <a:xfrm>
            <a:off x="1308331" y="8441387"/>
            <a:ext cx="1130295" cy="847129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25" name="TextBox 17"/>
          <p:cNvSpPr/>
          <p:nvPr/>
        </p:nvSpPr>
        <p:spPr>
          <a:xfrm>
            <a:off x="-1200150" y="9450288"/>
            <a:ext cx="4032250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Skift til blå baggrund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1. Vælg ’Design’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2. Højre klik på </a:t>
            </a:r>
            <a:br/>
            <a:r>
              <a:t>‘Blank blå’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3. Vælg ’Applicér på valgte dias</a:t>
            </a:r>
          </a:p>
        </p:txBody>
      </p:sp>
    </p:spTree>
  </p:cSld>
  <p:clrMapOvr>
    <a:masterClrMapping/>
  </p:clrMapOvr>
  <p:transition spd="med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871133" y="34880731"/>
            <a:ext cx="5689600" cy="288926"/>
          </a:xfr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93559D9E-918A-4406-93F5-44146CF5D431}" type="datetime5">
              <a:rPr lang="da-DK" smtClean="0">
                <a:solidFill>
                  <a:srgbClr val="FFFFFF">
                    <a:lumMod val="75000"/>
                  </a:srgbClr>
                </a:solidFill>
              </a:rPr>
              <a:pPr/>
              <a:t>oktober 2018</a:t>
            </a:fld>
            <a:endParaRPr lang="da-DK" dirty="0">
              <a:solidFill>
                <a:srgbClr val="FFFFFF">
                  <a:lumMod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743204" y="34149032"/>
            <a:ext cx="10117667" cy="709552"/>
          </a:xfr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da-DK" dirty="0">
              <a:solidFill>
                <a:srgbClr val="FFFFFF">
                  <a:lumMod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873782" y="34155382"/>
            <a:ext cx="746053" cy="342900"/>
          </a:xfrm>
        </p:spPr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fld id="{1E80101F-5742-4645-B1C0-D6AFABF6C92F}" type="slidenum">
              <a:rPr lang="da-DK" smtClean="0">
                <a:solidFill>
                  <a:srgbClr val="FFFFFF">
                    <a:lumMod val="75000"/>
                  </a:srgbClr>
                </a:solidFill>
              </a:rPr>
              <a:pPr/>
              <a:t>‹nr.›</a:t>
            </a:fld>
            <a:endParaRPr lang="da-DK" dirty="0">
              <a:solidFill>
                <a:srgbClr val="FFFFFF">
                  <a:lumMod val="75000"/>
                </a:srgbClr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 bwMode="auto">
          <a:xfrm>
            <a:off x="3679" y="0"/>
            <a:ext cx="24380323" cy="1371600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defTabSz="2177047" fontAlgn="base" hangingPunct="1">
              <a:spcBef>
                <a:spcPct val="54000"/>
              </a:spcBef>
              <a:spcAft>
                <a:spcPct val="0"/>
              </a:spcAft>
            </a:pPr>
            <a:endParaRPr lang="da-DK" sz="4000" kern="1200" dirty="0" smtClean="0"/>
          </a:p>
        </p:txBody>
      </p:sp>
    </p:spTree>
    <p:extLst>
      <p:ext uri="{BB962C8B-B14F-4D97-AF65-F5344CB8AC3E}">
        <p14:creationId xmlns:p14="http://schemas.microsoft.com/office/powerpoint/2010/main" val="520165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om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Rectangle 51"/>
          <p:cNvSpPr/>
          <p:nvPr/>
        </p:nvSpPr>
        <p:spPr>
          <a:xfrm>
            <a:off x="3406775" y="361950"/>
            <a:ext cx="17576801" cy="12992100"/>
          </a:xfrm>
          <a:prstGeom prst="rect">
            <a:avLst/>
          </a:prstGeom>
          <a:solidFill>
            <a:srgbClr val="F9F8E0"/>
          </a:solidFill>
          <a:ln w="12700">
            <a:miter lim="400000"/>
          </a:ln>
        </p:spPr>
        <p:txBody>
          <a:bodyPr lIns="93599" tIns="93599" rIns="93599" bIns="93599" anchor="ctr"/>
          <a:lstStyle/>
          <a:p>
            <a:endParaRPr/>
          </a:p>
        </p:txBody>
      </p:sp>
      <p:pic>
        <p:nvPicPr>
          <p:cNvPr id="133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798535" y="12105730"/>
            <a:ext cx="4140571" cy="813601"/>
          </a:xfrm>
          <a:prstGeom prst="rect">
            <a:avLst/>
          </a:prstGeom>
          <a:ln w="12700">
            <a:miter lim="400000"/>
          </a:ln>
        </p:spPr>
      </p:pic>
      <p:sp>
        <p:nvSpPr>
          <p:cNvPr id="134" name="TextBox 17"/>
          <p:cNvSpPr/>
          <p:nvPr/>
        </p:nvSpPr>
        <p:spPr>
          <a:xfrm>
            <a:off x="-1692277" y="12025734"/>
            <a:ext cx="4562477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Indsæt tekst i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1. </a:t>
            </a:r>
            <a:r>
              <a:rPr b="0"/>
              <a:t>Vælg </a:t>
            </a:r>
            <a:r>
              <a:t>Indsæt</a:t>
            </a:r>
            <a:r>
              <a:rPr b="0"/>
              <a:t>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2. </a:t>
            </a:r>
            <a:r>
              <a:rPr b="0"/>
              <a:t>Vælg </a:t>
            </a:r>
            <a:r>
              <a:t>Sidehoved og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3. </a:t>
            </a:r>
            <a:r>
              <a:rPr b="0"/>
              <a:t>Skriv titel på præsentation ind i tekstfeltet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4. </a:t>
            </a:r>
            <a:r>
              <a:rPr b="0"/>
              <a:t>Tryk </a:t>
            </a:r>
            <a:r>
              <a:t>Anvend på alle</a:t>
            </a:r>
          </a:p>
        </p:txBody>
      </p:sp>
      <p:sp>
        <p:nvSpPr>
          <p:cNvPr id="135" name="Lysbillednummer"/>
          <p:cNvSpPr>
            <a:spLocks noGrp="1"/>
          </p:cNvSpPr>
          <p:nvPr>
            <p:ph type="sldNum" sz="quarter" idx="2"/>
          </p:nvPr>
        </p:nvSpPr>
        <p:spPr>
          <a:xfrm>
            <a:off x="4453336" y="12647754"/>
            <a:ext cx="559541" cy="321060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  <p:pic>
        <p:nvPicPr>
          <p:cNvPr id="136" name="Picture 2" descr="Picture 2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71287" y="7970611"/>
            <a:ext cx="2654547" cy="1432853"/>
          </a:xfrm>
          <a:prstGeom prst="rect">
            <a:avLst/>
          </a:prstGeom>
          <a:ln w="12700">
            <a:miter lim="400000"/>
          </a:ln>
        </p:spPr>
      </p:pic>
      <p:sp>
        <p:nvSpPr>
          <p:cNvPr id="137" name="Rounded Rectangle 20"/>
          <p:cNvSpPr/>
          <p:nvPr/>
        </p:nvSpPr>
        <p:spPr>
          <a:xfrm>
            <a:off x="1780806" y="7970611"/>
            <a:ext cx="1058093" cy="413951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38" name="Rounded Rectangle 21"/>
          <p:cNvSpPr/>
          <p:nvPr/>
        </p:nvSpPr>
        <p:spPr>
          <a:xfrm>
            <a:off x="1308331" y="8441387"/>
            <a:ext cx="1130295" cy="847129"/>
          </a:xfrm>
          <a:prstGeom prst="roundRect">
            <a:avLst>
              <a:gd name="adj" fmla="val 16667"/>
            </a:avLst>
          </a:prstGeom>
          <a:ln w="25400">
            <a:solidFill>
              <a:srgbClr val="C00000"/>
            </a:solidFill>
          </a:ln>
        </p:spPr>
        <p:txBody>
          <a:bodyPr lIns="93599" tIns="93599" rIns="93599" bIns="93599" anchor="ctr"/>
          <a:lstStyle/>
          <a:p>
            <a:pPr algn="r">
              <a:defRPr sz="48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39" name="TextBox 17"/>
          <p:cNvSpPr/>
          <p:nvPr/>
        </p:nvSpPr>
        <p:spPr>
          <a:xfrm>
            <a:off x="-1200150" y="9450288"/>
            <a:ext cx="4032250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Skift til blå baggrund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1. Vælg ’Design’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2. Højre klik på </a:t>
            </a:r>
            <a:br/>
            <a:r>
              <a:t>‘Blank blå’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>
                <a:solidFill>
                  <a:srgbClr val="595959"/>
                </a:solidFill>
              </a:defRPr>
            </a:pPr>
            <a:r>
              <a:t>3. Vælg ’Applicér på valgte dias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Dark Pictur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Rectangle 51"/>
          <p:cNvSpPr/>
          <p:nvPr/>
        </p:nvSpPr>
        <p:spPr>
          <a:xfrm>
            <a:off x="3406775" y="361950"/>
            <a:ext cx="17576801" cy="12992100"/>
          </a:xfrm>
          <a:prstGeom prst="rect">
            <a:avLst/>
          </a:prstGeom>
          <a:solidFill>
            <a:srgbClr val="F9F8E0"/>
          </a:solidFill>
          <a:ln w="12700">
            <a:miter lim="400000"/>
          </a:ln>
        </p:spPr>
        <p:txBody>
          <a:bodyPr lIns="93599" tIns="93599" rIns="93599" bIns="93599" anchor="ctr"/>
          <a:lstStyle/>
          <a:p>
            <a:endParaRPr/>
          </a:p>
        </p:txBody>
      </p:sp>
      <p:pic>
        <p:nvPicPr>
          <p:cNvPr id="147" name="Picture 2" descr="Picture 2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798535" y="12105730"/>
            <a:ext cx="4140571" cy="813601"/>
          </a:xfrm>
          <a:prstGeom prst="rect">
            <a:avLst/>
          </a:prstGeom>
          <a:ln w="12700">
            <a:miter lim="400000"/>
          </a:ln>
        </p:spPr>
      </p:pic>
      <p:sp>
        <p:nvSpPr>
          <p:cNvPr id="148" name="TextBox 17"/>
          <p:cNvSpPr/>
          <p:nvPr/>
        </p:nvSpPr>
        <p:spPr>
          <a:xfrm>
            <a:off x="-1692277" y="12025734"/>
            <a:ext cx="4562477" cy="13260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Indsæt tekst i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1. </a:t>
            </a:r>
            <a:r>
              <a:rPr b="0"/>
              <a:t>Vælg </a:t>
            </a:r>
            <a:r>
              <a:t>Indsæt</a:t>
            </a:r>
            <a:r>
              <a:rPr b="0"/>
              <a:t> i top menuen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2. </a:t>
            </a:r>
            <a:r>
              <a:rPr b="0"/>
              <a:t>Vælg </a:t>
            </a:r>
            <a:r>
              <a:t>Sidehoved og Sidefod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3. </a:t>
            </a:r>
            <a:r>
              <a:rPr b="0"/>
              <a:t>Skriv titel på præsentation ind i tekstfeltet</a:t>
            </a:r>
          </a:p>
          <a:p>
            <a:pPr algn="r">
              <a:lnSpc>
                <a:spcPct val="100000"/>
              </a:lnSpc>
              <a:spcBef>
                <a:spcPts val="0"/>
              </a:spcBef>
              <a:defRPr sz="1800" b="1">
                <a:solidFill>
                  <a:srgbClr val="595959"/>
                </a:solidFill>
              </a:defRPr>
            </a:pPr>
            <a:r>
              <a:t>4. </a:t>
            </a:r>
            <a:r>
              <a:rPr b="0"/>
              <a:t>Tryk </a:t>
            </a:r>
            <a:r>
              <a:t>Anvend på alle</a:t>
            </a:r>
          </a:p>
        </p:txBody>
      </p:sp>
      <p:sp>
        <p:nvSpPr>
          <p:cNvPr id="149" name="Rectangle 9"/>
          <p:cNvSpPr/>
          <p:nvPr/>
        </p:nvSpPr>
        <p:spPr>
          <a:xfrm>
            <a:off x="3048000" y="0"/>
            <a:ext cx="18288000" cy="13716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93599" tIns="93599" rIns="93599" bIns="93599"/>
          <a:lstStyle/>
          <a:p>
            <a:endParaRPr/>
          </a:p>
        </p:txBody>
      </p:sp>
      <p:sp>
        <p:nvSpPr>
          <p:cNvPr id="150" name="Picture Placeholder 6"/>
          <p:cNvSpPr>
            <a:spLocks noGrp="1"/>
          </p:cNvSpPr>
          <p:nvPr>
            <p:ph type="pic" idx="13"/>
          </p:nvPr>
        </p:nvSpPr>
        <p:spPr>
          <a:xfrm>
            <a:off x="3406775" y="361947"/>
            <a:ext cx="17576801" cy="1298900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51" name="Brødtekst, niveau et…"/>
          <p:cNvSpPr>
            <a:spLocks noGrp="1"/>
          </p:cNvSpPr>
          <p:nvPr>
            <p:ph type="body" sz="quarter" idx="1"/>
          </p:nvPr>
        </p:nvSpPr>
        <p:spPr>
          <a:xfrm>
            <a:off x="15804963" y="12103199"/>
            <a:ext cx="4125602" cy="813602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/>
          <a:lstStyle>
            <a:lvl1pPr algn="ctr">
              <a:spcBef>
                <a:spcPts val="100"/>
              </a:spcBef>
              <a:defRPr sz="200" b="0">
                <a:solidFill>
                  <a:srgbClr val="FFFFFF"/>
                </a:solidFill>
              </a:defRPr>
            </a:lvl1pPr>
            <a:lvl2pPr algn="ctr">
              <a:spcBef>
                <a:spcPts val="100"/>
              </a:spcBef>
              <a:defRPr sz="200" b="0">
                <a:solidFill>
                  <a:srgbClr val="FFFFFF"/>
                </a:solidFill>
              </a:defRPr>
            </a:lvl2pPr>
            <a:lvl3pPr marL="47889" indent="-44714" algn="ctr">
              <a:spcBef>
                <a:spcPts val="100"/>
              </a:spcBef>
              <a:defRPr sz="200" b="0">
                <a:solidFill>
                  <a:srgbClr val="FFFFFF"/>
                </a:solidFill>
              </a:defRPr>
            </a:lvl3pPr>
            <a:lvl4pPr marL="334240" indent="-61190" algn="ctr">
              <a:spcBef>
                <a:spcPts val="100"/>
              </a:spcBef>
              <a:defRPr sz="200" b="0">
                <a:solidFill>
                  <a:srgbClr val="FFFFFF"/>
                </a:solidFill>
              </a:defRPr>
            </a:lvl4pPr>
            <a:lvl5pPr marL="676909" indent="-59372" algn="ctr">
              <a:spcBef>
                <a:spcPts val="100"/>
              </a:spcBef>
              <a:defRPr sz="200" b="0">
                <a:solidFill>
                  <a:srgbClr val="FFFFFF"/>
                </a:solidFill>
              </a:defRPr>
            </a:lvl5pPr>
          </a:lstStyle>
          <a:p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152" name="Lysbillednummer"/>
          <p:cNvSpPr>
            <a:spLocks noGrp="1"/>
          </p:cNvSpPr>
          <p:nvPr>
            <p:ph type="sldNum" sz="quarter" idx="2"/>
          </p:nvPr>
        </p:nvSpPr>
        <p:spPr>
          <a:xfrm>
            <a:off x="4453336" y="12647754"/>
            <a:ext cx="559541" cy="321060"/>
          </a:xfrm>
          <a:prstGeom prst="rect">
            <a:avLst/>
          </a:prstGeom>
          <a:blipFill>
            <a:blip r:embed="rId4"/>
          </a:blipFill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  <p:sp>
        <p:nvSpPr>
          <p:cNvPr id="153" name="Titeltekst"/>
          <p:cNvSpPr>
            <a:spLocks noGrp="1"/>
          </p:cNvSpPr>
          <p:nvPr>
            <p:ph type="title"/>
          </p:nvPr>
        </p:nvSpPr>
        <p:spPr>
          <a:xfrm>
            <a:off x="4451350" y="1076325"/>
            <a:ext cx="15478127" cy="1841501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t>Titeltekst</a:t>
            </a:r>
          </a:p>
        </p:txBody>
      </p:sp>
      <p:sp>
        <p:nvSpPr>
          <p:cNvPr id="154" name="TextBox 17"/>
          <p:cNvSpPr/>
          <p:nvPr/>
        </p:nvSpPr>
        <p:spPr>
          <a:xfrm>
            <a:off x="-535140" y="1076325"/>
            <a:ext cx="3367239" cy="54666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r">
              <a:spcBef>
                <a:spcPts val="1100"/>
              </a:spcBef>
              <a:defRPr sz="1800" b="1">
                <a:solidFill>
                  <a:srgbClr val="595959"/>
                </a:solidFill>
              </a:defRPr>
            </a:pPr>
            <a:r>
              <a:t>Fjern tekst boks</a:t>
            </a:r>
            <a:br/>
            <a:r>
              <a:rPr b="0"/>
              <a:t>hvis ingen tekst</a:t>
            </a: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2.gi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slideLayout" Target="../slideLayouts/slideLayout47.xml"/><Relationship Id="rId1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37.xml"/><Relationship Id="rId21" Type="http://schemas.openxmlformats.org/officeDocument/2006/relationships/image" Target="../media/image9.emf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17" Type="http://schemas.openxmlformats.org/officeDocument/2006/relationships/slideLayout" Target="../slideLayouts/slideLayout51.xml"/><Relationship Id="rId2" Type="http://schemas.openxmlformats.org/officeDocument/2006/relationships/slideLayout" Target="../slideLayouts/slideLayout36.xml"/><Relationship Id="rId16" Type="http://schemas.openxmlformats.org/officeDocument/2006/relationships/slideLayout" Target="../slideLayouts/slideLayout50.xml"/><Relationship Id="rId20" Type="http://schemas.openxmlformats.org/officeDocument/2006/relationships/image" Target="../media/image2.gif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44.xml"/><Relationship Id="rId19" Type="http://schemas.openxmlformats.org/officeDocument/2006/relationships/theme" Target="../theme/theme2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slideLayout" Target="../slideLayouts/slideLayout4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0.xml"/><Relationship Id="rId13" Type="http://schemas.openxmlformats.org/officeDocument/2006/relationships/slideLayout" Target="../slideLayouts/slideLayout65.xml"/><Relationship Id="rId18" Type="http://schemas.openxmlformats.org/officeDocument/2006/relationships/slideLayout" Target="../slideLayouts/slideLayout70.xml"/><Relationship Id="rId3" Type="http://schemas.openxmlformats.org/officeDocument/2006/relationships/slideLayout" Target="../slideLayouts/slideLayout55.xml"/><Relationship Id="rId21" Type="http://schemas.openxmlformats.org/officeDocument/2006/relationships/image" Target="../media/image9.emf"/><Relationship Id="rId7" Type="http://schemas.openxmlformats.org/officeDocument/2006/relationships/slideLayout" Target="../slideLayouts/slideLayout59.xml"/><Relationship Id="rId12" Type="http://schemas.openxmlformats.org/officeDocument/2006/relationships/slideLayout" Target="../slideLayouts/slideLayout64.xml"/><Relationship Id="rId17" Type="http://schemas.openxmlformats.org/officeDocument/2006/relationships/slideLayout" Target="../slideLayouts/slideLayout69.xml"/><Relationship Id="rId2" Type="http://schemas.openxmlformats.org/officeDocument/2006/relationships/slideLayout" Target="../slideLayouts/slideLayout54.xml"/><Relationship Id="rId16" Type="http://schemas.openxmlformats.org/officeDocument/2006/relationships/slideLayout" Target="../slideLayouts/slideLayout68.xml"/><Relationship Id="rId20" Type="http://schemas.openxmlformats.org/officeDocument/2006/relationships/image" Target="../media/image2.gif"/><Relationship Id="rId1" Type="http://schemas.openxmlformats.org/officeDocument/2006/relationships/slideLayout" Target="../slideLayouts/slideLayout53.xml"/><Relationship Id="rId6" Type="http://schemas.openxmlformats.org/officeDocument/2006/relationships/slideLayout" Target="../slideLayouts/slideLayout58.xml"/><Relationship Id="rId11" Type="http://schemas.openxmlformats.org/officeDocument/2006/relationships/slideLayout" Target="../slideLayouts/slideLayout63.xml"/><Relationship Id="rId5" Type="http://schemas.openxmlformats.org/officeDocument/2006/relationships/slideLayout" Target="../slideLayouts/slideLayout57.xml"/><Relationship Id="rId1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6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56.xml"/><Relationship Id="rId9" Type="http://schemas.openxmlformats.org/officeDocument/2006/relationships/slideLayout" Target="../slideLayouts/slideLayout61.xml"/><Relationship Id="rId14" Type="http://schemas.openxmlformats.org/officeDocument/2006/relationships/slideLayout" Target="../slideLayouts/slideLayout6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9F8E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Picture 2"/>
          <p:cNvPicPr>
            <a:picLocks noChangeAspect="1"/>
          </p:cNvPicPr>
          <p:nvPr/>
        </p:nvPicPr>
        <p:blipFill>
          <a:blip r:embed="rId36">
            <a:extLst/>
          </a:blip>
          <a:stretch>
            <a:fillRect/>
          </a:stretch>
        </p:blipFill>
        <p:spPr>
          <a:xfrm>
            <a:off x="21031992" y="12841350"/>
            <a:ext cx="3067589" cy="602765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Titeltekst"/>
          <p:cNvSpPr>
            <a:spLocks noGrp="1"/>
          </p:cNvSpPr>
          <p:nvPr>
            <p:ph type="title"/>
          </p:nvPr>
        </p:nvSpPr>
        <p:spPr>
          <a:xfrm>
            <a:off x="2219692" y="437180"/>
            <a:ext cx="20167110" cy="18415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r>
              <a:t>Titeltekst</a:t>
            </a:r>
          </a:p>
        </p:txBody>
      </p:sp>
      <p:sp>
        <p:nvSpPr>
          <p:cNvPr id="4" name="Brødtekst, niveau et…"/>
          <p:cNvSpPr>
            <a:spLocks noGrp="1"/>
          </p:cNvSpPr>
          <p:nvPr>
            <p:ph type="body" idx="1"/>
          </p:nvPr>
        </p:nvSpPr>
        <p:spPr>
          <a:xfrm>
            <a:off x="2218106" y="2917825"/>
            <a:ext cx="20167109" cy="88868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/>
          <a:p>
            <a:r>
              <a:t>Brødtekst, niveau et</a:t>
            </a:r>
          </a:p>
          <a:p>
            <a:pPr lvl="1"/>
            <a:r>
              <a:t>Brødtekst, niveau to</a:t>
            </a:r>
          </a:p>
          <a:p>
            <a:pPr lvl="2"/>
            <a:r>
              <a:t>Brødtekst, niveau tre</a:t>
            </a:r>
          </a:p>
          <a:p>
            <a:pPr lvl="3"/>
            <a:r>
              <a:t>Brødtekst, niveau fire</a:t>
            </a:r>
          </a:p>
          <a:p>
            <a:pPr lvl="4"/>
            <a:r>
              <a:t>Brødtekst, niveau fem</a:t>
            </a:r>
          </a:p>
        </p:txBody>
      </p:sp>
      <p:sp>
        <p:nvSpPr>
          <p:cNvPr id="5" name="Lysbillednummer"/>
          <p:cNvSpPr>
            <a:spLocks noGrp="1"/>
          </p:cNvSpPr>
          <p:nvPr>
            <p:ph type="sldNum" sz="quarter" idx="2"/>
          </p:nvPr>
        </p:nvSpPr>
        <p:spPr>
          <a:xfrm>
            <a:off x="329039" y="13093950"/>
            <a:ext cx="559541" cy="321060"/>
          </a:xfrm>
          <a:prstGeom prst="rect">
            <a:avLst/>
          </a:prstGeom>
          <a:blipFill>
            <a:blip r:embed="rId37"/>
            <a:stretch>
              <a:fillRect/>
            </a:stretch>
          </a:blipFill>
          <a:ln w="12700">
            <a:miter lim="400000"/>
          </a:ln>
        </p:spPr>
        <p:txBody>
          <a:bodyPr lIns="0" tIns="0" rIns="0" bIns="0">
            <a:sp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2200"/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  <p:sldLayoutId id="2147483663" r:id="rId14"/>
    <p:sldLayoutId id="2147483664" r:id="rId15"/>
    <p:sldLayoutId id="2147483665" r:id="rId16"/>
    <p:sldLayoutId id="2147483666" r:id="rId17"/>
    <p:sldLayoutId id="2147483667" r:id="rId18"/>
    <p:sldLayoutId id="2147483669" r:id="rId19"/>
    <p:sldLayoutId id="2147483670" r:id="rId20"/>
    <p:sldLayoutId id="2147483671" r:id="rId21"/>
    <p:sldLayoutId id="2147483672" r:id="rId22"/>
    <p:sldLayoutId id="2147483673" r:id="rId23"/>
    <p:sldLayoutId id="2147483674" r:id="rId24"/>
    <p:sldLayoutId id="2147483675" r:id="rId25"/>
    <p:sldLayoutId id="2147483676" r:id="rId26"/>
    <p:sldLayoutId id="2147483677" r:id="rId27"/>
    <p:sldLayoutId id="2147483678" r:id="rId28"/>
    <p:sldLayoutId id="2147483679" r:id="rId29"/>
    <p:sldLayoutId id="2147483680" r:id="rId30"/>
    <p:sldLayoutId id="2147483681" r:id="rId31"/>
    <p:sldLayoutId id="2147483682" r:id="rId32"/>
    <p:sldLayoutId id="2147483683" r:id="rId33"/>
    <p:sldLayoutId id="2147483684" r:id="rId34"/>
  </p:sldLayoutIdLst>
  <p:transition spd="med"/>
  <p:txStyles>
    <p:titleStyle>
      <a:lvl1pPr marL="0" marR="0" indent="0" algn="l" defTabSz="1828800" rtl="0" latinLnBrk="0">
        <a:lnSpc>
          <a:spcPct val="96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1" i="0" u="none" strike="noStrike" cap="all" spc="0" baseline="0">
          <a:ln>
            <a:noFill/>
          </a:ln>
          <a:solidFill>
            <a:srgbClr val="031D5C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l" defTabSz="1828800" rtl="0" latinLnBrk="0">
        <a:lnSpc>
          <a:spcPct val="96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1" i="0" u="none" strike="noStrike" cap="all" spc="0" baseline="0">
          <a:ln>
            <a:noFill/>
          </a:ln>
          <a:solidFill>
            <a:srgbClr val="031D5C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l" defTabSz="1828800" rtl="0" latinLnBrk="0">
        <a:lnSpc>
          <a:spcPct val="96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1" i="0" u="none" strike="noStrike" cap="all" spc="0" baseline="0">
          <a:ln>
            <a:noFill/>
          </a:ln>
          <a:solidFill>
            <a:srgbClr val="031D5C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l" defTabSz="1828800" rtl="0" latinLnBrk="0">
        <a:lnSpc>
          <a:spcPct val="96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1" i="0" u="none" strike="noStrike" cap="all" spc="0" baseline="0">
          <a:ln>
            <a:noFill/>
          </a:ln>
          <a:solidFill>
            <a:srgbClr val="031D5C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l" defTabSz="1828800" rtl="0" latinLnBrk="0">
        <a:lnSpc>
          <a:spcPct val="96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1" i="0" u="none" strike="noStrike" cap="all" spc="0" baseline="0">
          <a:ln>
            <a:noFill/>
          </a:ln>
          <a:solidFill>
            <a:srgbClr val="031D5C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457200" algn="l" defTabSz="1828800" rtl="0" latinLnBrk="0">
        <a:lnSpc>
          <a:spcPct val="96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1" i="0" u="none" strike="noStrike" cap="all" spc="0" baseline="0">
          <a:ln>
            <a:noFill/>
          </a:ln>
          <a:solidFill>
            <a:srgbClr val="031D5C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914400" algn="l" defTabSz="1828800" rtl="0" latinLnBrk="0">
        <a:lnSpc>
          <a:spcPct val="96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1" i="0" u="none" strike="noStrike" cap="all" spc="0" baseline="0">
          <a:ln>
            <a:noFill/>
          </a:ln>
          <a:solidFill>
            <a:srgbClr val="031D5C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1371600" algn="l" defTabSz="1828800" rtl="0" latinLnBrk="0">
        <a:lnSpc>
          <a:spcPct val="96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1" i="0" u="none" strike="noStrike" cap="all" spc="0" baseline="0">
          <a:ln>
            <a:noFill/>
          </a:ln>
          <a:solidFill>
            <a:srgbClr val="031D5C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1828800" algn="l" defTabSz="1828800" rtl="0" latinLnBrk="0">
        <a:lnSpc>
          <a:spcPct val="96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5200" b="1" i="0" u="none" strike="noStrike" cap="all" spc="0" baseline="0">
          <a:ln>
            <a:noFill/>
          </a:ln>
          <a:solidFill>
            <a:srgbClr val="031D5C"/>
          </a:solidFill>
          <a:uFillTx/>
          <a:latin typeface="+mn-lt"/>
          <a:ea typeface="+mn-ea"/>
          <a:cs typeface="+mn-cs"/>
          <a:sym typeface="Arial"/>
        </a:defRPr>
      </a:lvl9pPr>
    </p:titleStyle>
    <p:bodyStyle>
      <a:lvl1pPr marL="0" marR="0" indent="0" algn="l" defTabSz="1828800" rtl="0" latinLnBrk="0">
        <a:lnSpc>
          <a:spcPct val="108000"/>
        </a:lnSpc>
        <a:spcBef>
          <a:spcPts val="2200"/>
        </a:spcBef>
        <a:spcAft>
          <a:spcPts val="0"/>
        </a:spcAft>
        <a:buClrTx/>
        <a:buSzTx/>
        <a:buFontTx/>
        <a:buNone/>
        <a:tabLst/>
        <a:defRPr sz="34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1587" algn="l" defTabSz="1828800" rtl="0" latinLnBrk="0">
        <a:lnSpc>
          <a:spcPct val="108000"/>
        </a:lnSpc>
        <a:spcBef>
          <a:spcPts val="2200"/>
        </a:spcBef>
        <a:spcAft>
          <a:spcPts val="0"/>
        </a:spcAft>
        <a:buClrTx/>
        <a:buSzTx/>
        <a:buFontTx/>
        <a:buNone/>
        <a:tabLst/>
        <a:defRPr sz="34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2pPr>
      <a:lvl3pPr marL="539751" marR="0" indent="-536576" algn="l" defTabSz="1828800" rtl="0" latinLnBrk="0">
        <a:lnSpc>
          <a:spcPct val="108000"/>
        </a:lnSpc>
        <a:spcBef>
          <a:spcPts val="2200"/>
        </a:spcBef>
        <a:spcAft>
          <a:spcPts val="0"/>
        </a:spcAft>
        <a:buClrTx/>
        <a:buSzPct val="95000"/>
        <a:buFontTx/>
        <a:buChar char="●"/>
        <a:tabLst/>
        <a:defRPr sz="34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3pPr>
      <a:lvl4pPr marL="1035896" marR="0" indent="-762846" algn="l" defTabSz="1828800" rtl="0" latinLnBrk="0">
        <a:lnSpc>
          <a:spcPct val="108000"/>
        </a:lnSpc>
        <a:spcBef>
          <a:spcPts val="2200"/>
        </a:spcBef>
        <a:spcAft>
          <a:spcPts val="0"/>
        </a:spcAft>
        <a:buClrTx/>
        <a:buSzPct val="100000"/>
        <a:buFontTx/>
        <a:buChar char="–"/>
        <a:tabLst/>
        <a:defRPr sz="34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4pPr>
      <a:lvl5pPr marL="1393947" marR="0" indent="-776410" algn="l" defTabSz="1828800" rtl="0" latinLnBrk="0">
        <a:lnSpc>
          <a:spcPct val="108000"/>
        </a:lnSpc>
        <a:spcBef>
          <a:spcPts val="2200"/>
        </a:spcBef>
        <a:spcAft>
          <a:spcPts val="0"/>
        </a:spcAft>
        <a:buClrTx/>
        <a:buSzPct val="100000"/>
        <a:buFontTx/>
        <a:buChar char="–"/>
        <a:tabLst/>
        <a:defRPr sz="34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5pPr>
      <a:lvl6pPr marL="1851147" marR="0" indent="-776410" algn="l" defTabSz="1828800" rtl="0" latinLnBrk="0">
        <a:lnSpc>
          <a:spcPct val="108000"/>
        </a:lnSpc>
        <a:spcBef>
          <a:spcPts val="2200"/>
        </a:spcBef>
        <a:spcAft>
          <a:spcPts val="0"/>
        </a:spcAft>
        <a:buClrTx/>
        <a:buSzPct val="100000"/>
        <a:buFontTx/>
        <a:buChar char="–"/>
        <a:tabLst/>
        <a:defRPr sz="34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6pPr>
      <a:lvl7pPr marL="2308347" marR="0" indent="-776410" algn="l" defTabSz="1828800" rtl="0" latinLnBrk="0">
        <a:lnSpc>
          <a:spcPct val="108000"/>
        </a:lnSpc>
        <a:spcBef>
          <a:spcPts val="2200"/>
        </a:spcBef>
        <a:spcAft>
          <a:spcPts val="0"/>
        </a:spcAft>
        <a:buClrTx/>
        <a:buSzPct val="100000"/>
        <a:buFontTx/>
        <a:buChar char="–"/>
        <a:tabLst/>
        <a:defRPr sz="34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7pPr>
      <a:lvl8pPr marL="2765548" marR="0" indent="-776411" algn="l" defTabSz="1828800" rtl="0" latinLnBrk="0">
        <a:lnSpc>
          <a:spcPct val="108000"/>
        </a:lnSpc>
        <a:spcBef>
          <a:spcPts val="2200"/>
        </a:spcBef>
        <a:spcAft>
          <a:spcPts val="0"/>
        </a:spcAft>
        <a:buClrTx/>
        <a:buSzPct val="100000"/>
        <a:buFontTx/>
        <a:buChar char="–"/>
        <a:tabLst/>
        <a:defRPr sz="34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8pPr>
      <a:lvl9pPr marL="3222748" marR="0" indent="-776411" algn="l" defTabSz="1828800" rtl="0" latinLnBrk="0">
        <a:lnSpc>
          <a:spcPct val="108000"/>
        </a:lnSpc>
        <a:spcBef>
          <a:spcPts val="2200"/>
        </a:spcBef>
        <a:spcAft>
          <a:spcPts val="0"/>
        </a:spcAft>
        <a:buClrTx/>
        <a:buSzPct val="100000"/>
        <a:buFontTx/>
        <a:buChar char="–"/>
        <a:tabLst/>
        <a:defRPr sz="3400" b="1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9pPr>
    </p:bodyStyle>
    <p:otherStyle>
      <a:lvl1pPr marL="0" marR="0" indent="0" algn="l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l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l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l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l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l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l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l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l" defTabSz="1828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" name="Rectangle 51"/>
          <p:cNvSpPr>
            <a:spLocks noChangeArrowheads="1"/>
          </p:cNvSpPr>
          <p:nvPr/>
        </p:nvSpPr>
        <p:spPr bwMode="auto">
          <a:xfrm>
            <a:off x="478368" y="361950"/>
            <a:ext cx="23435733" cy="12992100"/>
          </a:xfrm>
          <a:prstGeom prst="rect">
            <a:avLst/>
          </a:prstGeom>
          <a:solidFill>
            <a:srgbClr val="F9F8E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635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0" rIns="0" bIns="0" anchor="ctr"/>
          <a:lstStyle/>
          <a:p>
            <a:pPr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4000" kern="1200" dirty="0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71135" y="1076326"/>
            <a:ext cx="20637501" cy="184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i master</a:t>
            </a:r>
            <a:endParaRPr lang="da-DK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871135" y="2917826"/>
            <a:ext cx="20637501" cy="8886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871133" y="13373101"/>
            <a:ext cx="5689600" cy="288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defRPr sz="1900">
                <a:solidFill>
                  <a:srgbClr val="FFFFFF"/>
                </a:solidFill>
              </a:defRPr>
            </a:lvl1pPr>
          </a:lstStyle>
          <a:p>
            <a:pPr defTabSz="914400" fontAlgn="base" hangingPunct="1">
              <a:spcAft>
                <a:spcPct val="0"/>
              </a:spcAft>
            </a:pPr>
            <a:fld id="{10A2CDCD-A9D1-4908-9F32-77F1374818B2}" type="datetime5">
              <a:rPr lang="da-DK" kern="1200" smtClean="0"/>
              <a:pPr defTabSz="914400" fontAlgn="base" hangingPunct="1">
                <a:spcAft>
                  <a:spcPct val="0"/>
                </a:spcAft>
              </a:pPr>
              <a:t>oktober 2018</a:t>
            </a:fld>
            <a:endParaRPr lang="da-DK" kern="1200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1" y="12641404"/>
            <a:ext cx="10117667" cy="709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2600"/>
            </a:lvl1pPr>
          </a:lstStyle>
          <a:p>
            <a:pPr defTabSz="914400" fontAlgn="base" hangingPunct="1">
              <a:spcAft>
                <a:spcPct val="0"/>
              </a:spcAft>
            </a:pPr>
            <a:endParaRPr lang="da-DK" kern="1200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73782" y="12647754"/>
            <a:ext cx="746053" cy="342900"/>
          </a:xfrm>
          <a:prstGeom prst="rect">
            <a:avLst/>
          </a:prstGeom>
          <a:blipFill>
            <a:blip r:embed="rId20"/>
            <a:stretch>
              <a:fillRect/>
            </a:stretch>
          </a:blipFill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defRPr sz="2600"/>
            </a:lvl1pPr>
          </a:lstStyle>
          <a:p>
            <a:pPr defTabSz="914400" fontAlgn="base" hangingPunct="1">
              <a:spcAft>
                <a:spcPct val="0"/>
              </a:spcAft>
            </a:pPr>
            <a:fld id="{1E80101F-5742-4645-B1C0-D6AFABF6C92F}" type="slidenum">
              <a:rPr lang="da-DK" kern="1200" smtClean="0"/>
              <a:pPr defTabSz="914400" fontAlgn="base" hangingPunct="1">
                <a:spcAft>
                  <a:spcPct val="0"/>
                </a:spcAft>
              </a:pPr>
              <a:t>‹nr.›</a:t>
            </a:fld>
            <a:endParaRPr lang="da-DK" kern="1200" dirty="0"/>
          </a:p>
        </p:txBody>
      </p:sp>
      <p:pic>
        <p:nvPicPr>
          <p:cNvPr id="11" name="Picture 2" descr="U:\Moderniseringsstyrelsen\Jobs\3589_Koncernfaelles skabelonloesning i FM styrelser\Received\Work\DIGST_Logo.emf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00716" y="12105730"/>
            <a:ext cx="5520760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17"/>
          <p:cNvSpPr txBox="1">
            <a:spLocks noChangeArrowheads="1"/>
          </p:cNvSpPr>
          <p:nvPr/>
        </p:nvSpPr>
        <p:spPr bwMode="auto">
          <a:xfrm>
            <a:off x="-6320368" y="12025735"/>
            <a:ext cx="6083301" cy="1615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b="1" kern="1200" dirty="0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Indsæt tekst i sidefod</a:t>
            </a:r>
            <a:endParaRPr lang="da-DK" sz="2100" b="1" kern="1200" dirty="0">
              <a:solidFill>
                <a:srgbClr val="000000">
                  <a:lumMod val="65000"/>
                  <a:lumOff val="35000"/>
                </a:srgbClr>
              </a:solidFill>
            </a:endParaRP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b="1" kern="12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1. </a:t>
            </a:r>
            <a:r>
              <a:rPr lang="da-DK" sz="2100" kern="12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Vælg </a:t>
            </a:r>
            <a:r>
              <a:rPr lang="da-DK" sz="2100" b="1" kern="1200" dirty="0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Indsæt</a:t>
            </a:r>
            <a:r>
              <a:rPr lang="da-DK" sz="2100" kern="1200" dirty="0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 </a:t>
            </a:r>
            <a:r>
              <a:rPr lang="da-DK" sz="2100" kern="12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i </a:t>
            </a:r>
            <a:r>
              <a:rPr lang="da-DK" sz="2100" kern="1200" dirty="0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top menuen</a:t>
            </a:r>
            <a:endParaRPr lang="da-DK" sz="2100" kern="1200" dirty="0">
              <a:solidFill>
                <a:srgbClr val="000000">
                  <a:lumMod val="65000"/>
                  <a:lumOff val="35000"/>
                </a:srgbClr>
              </a:solidFill>
            </a:endParaRP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b="1" kern="12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2. </a:t>
            </a:r>
            <a:r>
              <a:rPr lang="da-DK" sz="2100" kern="12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Vælg </a:t>
            </a:r>
            <a:r>
              <a:rPr lang="da-DK" sz="2100" b="1" kern="1200" dirty="0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Sidehoved </a:t>
            </a:r>
            <a:r>
              <a:rPr lang="da-DK" sz="2100" b="1" kern="12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og </a:t>
            </a:r>
            <a:r>
              <a:rPr lang="da-DK" sz="2100" b="1" kern="1200" dirty="0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Sidefod</a:t>
            </a:r>
            <a:endParaRPr lang="da-DK" sz="2100" b="1" kern="1200" dirty="0">
              <a:solidFill>
                <a:srgbClr val="000000">
                  <a:lumMod val="65000"/>
                  <a:lumOff val="35000"/>
                </a:srgbClr>
              </a:solidFill>
            </a:endParaRP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b="1" kern="12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3. </a:t>
            </a:r>
            <a:r>
              <a:rPr lang="da-DK" sz="2100" kern="12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Skriv titel på præsentation ind i tekstfeltet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b="1" kern="12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4. </a:t>
            </a:r>
            <a:r>
              <a:rPr lang="da-DK" sz="2100" kern="12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Tryk </a:t>
            </a:r>
            <a:r>
              <a:rPr lang="da-DK" sz="2100" b="1" kern="1200" dirty="0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Anvend </a:t>
            </a:r>
            <a:r>
              <a:rPr lang="da-DK" sz="2100" b="1" kern="12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på </a:t>
            </a:r>
            <a:r>
              <a:rPr lang="da-DK" sz="2100" b="1" kern="1200" dirty="0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alle</a:t>
            </a:r>
            <a:endParaRPr lang="da-DK" sz="2100" b="1" kern="1200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106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  <p:sldLayoutId id="2147483697" r:id="rId12"/>
    <p:sldLayoutId id="2147483698" r:id="rId13"/>
    <p:sldLayoutId id="2147483699" r:id="rId14"/>
    <p:sldLayoutId id="2147483700" r:id="rId15"/>
    <p:sldLayoutId id="2147483701" r:id="rId16"/>
    <p:sldLayoutId id="2147483702" r:id="rId17"/>
    <p:sldLayoutId id="2147483703" r:id="rId18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6200" b="1" cap="all" baseline="0">
          <a:solidFill>
            <a:srgbClr val="031D5C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6200" b="1">
          <a:solidFill>
            <a:schemeClr val="tx1"/>
          </a:solidFill>
          <a:latin typeface="Arial" charset="0"/>
        </a:defRPr>
      </a:lvl2pPr>
      <a:lvl3pPr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6200" b="1">
          <a:solidFill>
            <a:schemeClr val="tx1"/>
          </a:solidFill>
          <a:latin typeface="Arial" charset="0"/>
        </a:defRPr>
      </a:lvl3pPr>
      <a:lvl4pPr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6200" b="1">
          <a:solidFill>
            <a:schemeClr val="tx1"/>
          </a:solidFill>
          <a:latin typeface="Arial" charset="0"/>
        </a:defRPr>
      </a:lvl4pPr>
      <a:lvl5pPr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6200" b="1">
          <a:solidFill>
            <a:schemeClr val="tx1"/>
          </a:solidFill>
          <a:latin typeface="Arial" charset="0"/>
        </a:defRPr>
      </a:lvl5pPr>
      <a:lvl6pPr marL="1088547"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6200" b="1">
          <a:solidFill>
            <a:schemeClr val="tx1"/>
          </a:solidFill>
          <a:latin typeface="Arial" charset="0"/>
        </a:defRPr>
      </a:lvl6pPr>
      <a:lvl7pPr marL="2177095"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6200" b="1">
          <a:solidFill>
            <a:schemeClr val="tx1"/>
          </a:solidFill>
          <a:latin typeface="Arial" charset="0"/>
        </a:defRPr>
      </a:lvl7pPr>
      <a:lvl8pPr marL="3265642"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6200" b="1">
          <a:solidFill>
            <a:schemeClr val="tx1"/>
          </a:solidFill>
          <a:latin typeface="Arial" charset="0"/>
        </a:defRPr>
      </a:lvl8pPr>
      <a:lvl9pPr marL="4354190"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6200" b="1">
          <a:solidFill>
            <a:schemeClr val="tx1"/>
          </a:solidFill>
          <a:latin typeface="Arial" charset="0"/>
        </a:defRPr>
      </a:lvl9pPr>
    </p:titleStyle>
    <p:bodyStyle>
      <a:lvl1pPr algn="l" rtl="0" eaLnBrk="1" fontAlgn="base" hangingPunct="1">
        <a:lnSpc>
          <a:spcPct val="108000"/>
        </a:lnSpc>
        <a:spcBef>
          <a:spcPct val="54000"/>
        </a:spcBef>
        <a:spcAft>
          <a:spcPct val="0"/>
        </a:spcAft>
        <a:defRPr sz="4000" b="1">
          <a:solidFill>
            <a:schemeClr val="tx1"/>
          </a:solidFill>
          <a:latin typeface="+mn-lt"/>
          <a:ea typeface="+mn-ea"/>
          <a:cs typeface="+mn-cs"/>
        </a:defRPr>
      </a:lvl1pPr>
      <a:lvl2pPr marL="3781" algn="l" rtl="0" eaLnBrk="1" fontAlgn="base" hangingPunct="1">
        <a:lnSpc>
          <a:spcPct val="108000"/>
        </a:lnSpc>
        <a:spcBef>
          <a:spcPct val="54000"/>
        </a:spcBef>
        <a:spcAft>
          <a:spcPct val="0"/>
        </a:spcAft>
        <a:defRPr sz="4000">
          <a:solidFill>
            <a:schemeClr val="tx1"/>
          </a:solidFill>
          <a:latin typeface="+mn-lt"/>
        </a:defRPr>
      </a:lvl2pPr>
      <a:lvl3pPr marL="646326" indent="-638767" algn="l" rtl="0" eaLnBrk="1" fontAlgn="base" hangingPunct="1">
        <a:lnSpc>
          <a:spcPct val="108000"/>
        </a:lnSpc>
        <a:spcBef>
          <a:spcPct val="54000"/>
        </a:spcBef>
        <a:spcAft>
          <a:spcPct val="0"/>
        </a:spcAft>
        <a:buSzPct val="95000"/>
        <a:buFont typeface="Verdana" pitchFamily="34" charset="0"/>
        <a:buChar char="●"/>
        <a:defRPr sz="4000">
          <a:solidFill>
            <a:schemeClr val="tx1"/>
          </a:solidFill>
          <a:latin typeface="+mn-lt"/>
        </a:defRPr>
      </a:lvl3pPr>
      <a:lvl4pPr marL="1451397" indent="-801292" algn="l" rtl="0" eaLnBrk="1" fontAlgn="base" hangingPunct="1">
        <a:lnSpc>
          <a:spcPct val="108000"/>
        </a:lnSpc>
        <a:spcBef>
          <a:spcPct val="54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</a:defRPr>
      </a:lvl4pPr>
      <a:lvl5pPr marL="2177095" indent="-706801" algn="l" rtl="0" eaLnBrk="1" fontAlgn="base" hangingPunct="1">
        <a:lnSpc>
          <a:spcPct val="108000"/>
        </a:lnSpc>
        <a:spcBef>
          <a:spcPct val="54000"/>
        </a:spcBef>
        <a:spcAft>
          <a:spcPct val="0"/>
        </a:spcAft>
        <a:buFont typeface="Arial" charset="0"/>
        <a:buChar char="–"/>
        <a:defRPr sz="3100">
          <a:solidFill>
            <a:schemeClr val="tx1"/>
          </a:solidFill>
          <a:latin typeface="+mn-lt"/>
        </a:defRPr>
      </a:lvl5pPr>
      <a:lvl6pPr marL="3265642" indent="-706801" algn="l" rtl="0" eaLnBrk="1" fontAlgn="base" hangingPunct="1">
        <a:lnSpc>
          <a:spcPct val="108000"/>
        </a:lnSpc>
        <a:spcBef>
          <a:spcPct val="54000"/>
        </a:spcBef>
        <a:spcAft>
          <a:spcPct val="0"/>
        </a:spcAft>
        <a:buFont typeface="Arial" charset="0"/>
        <a:buChar char="–"/>
        <a:defRPr sz="3100">
          <a:solidFill>
            <a:schemeClr val="tx1"/>
          </a:solidFill>
          <a:latin typeface="+mn-lt"/>
        </a:defRPr>
      </a:lvl6pPr>
      <a:lvl7pPr marL="4354190" indent="-706801" algn="l" rtl="0" eaLnBrk="1" fontAlgn="base" hangingPunct="1">
        <a:lnSpc>
          <a:spcPct val="108000"/>
        </a:lnSpc>
        <a:spcBef>
          <a:spcPct val="54000"/>
        </a:spcBef>
        <a:spcAft>
          <a:spcPct val="0"/>
        </a:spcAft>
        <a:buFont typeface="Arial" charset="0"/>
        <a:buChar char="–"/>
        <a:defRPr sz="3100">
          <a:solidFill>
            <a:schemeClr val="tx1"/>
          </a:solidFill>
          <a:latin typeface="+mn-lt"/>
        </a:defRPr>
      </a:lvl7pPr>
      <a:lvl8pPr marL="5442737" indent="-706801" algn="l" rtl="0" eaLnBrk="1" fontAlgn="base" hangingPunct="1">
        <a:lnSpc>
          <a:spcPct val="108000"/>
        </a:lnSpc>
        <a:spcBef>
          <a:spcPct val="54000"/>
        </a:spcBef>
        <a:spcAft>
          <a:spcPct val="0"/>
        </a:spcAft>
        <a:buFont typeface="Arial" charset="0"/>
        <a:buChar char="–"/>
        <a:defRPr sz="3100">
          <a:solidFill>
            <a:schemeClr val="tx1"/>
          </a:solidFill>
          <a:latin typeface="+mn-lt"/>
        </a:defRPr>
      </a:lvl8pPr>
      <a:lvl9pPr marL="6531285" indent="-706801" algn="l" rtl="0" eaLnBrk="1" fontAlgn="base" hangingPunct="1">
        <a:lnSpc>
          <a:spcPct val="108000"/>
        </a:lnSpc>
        <a:spcBef>
          <a:spcPct val="54000"/>
        </a:spcBef>
        <a:spcAft>
          <a:spcPct val="0"/>
        </a:spcAft>
        <a:buFont typeface="Arial" charset="0"/>
        <a:buChar char="–"/>
        <a:defRPr sz="31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2177095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8547" algn="l" defTabSz="2177095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77095" algn="l" defTabSz="2177095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65642" algn="l" defTabSz="2177095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54190" algn="l" defTabSz="2177095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42737" algn="l" defTabSz="2177095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531285" algn="l" defTabSz="2177095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619832" algn="l" defTabSz="2177095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708380" algn="l" defTabSz="2177095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41"/>
          <p:cNvSpPr>
            <a:spLocks noChangeArrowheads="1"/>
          </p:cNvSpPr>
          <p:nvPr/>
        </p:nvSpPr>
        <p:spPr bwMode="auto">
          <a:xfrm>
            <a:off x="478368" y="361950"/>
            <a:ext cx="23435733" cy="12992100"/>
          </a:xfrm>
          <a:prstGeom prst="rect">
            <a:avLst/>
          </a:prstGeom>
          <a:solidFill>
            <a:srgbClr val="EBFAFF"/>
          </a:solidFill>
          <a:ln>
            <a:noFill/>
          </a:ln>
          <a:effectLst/>
        </p:spPr>
        <p:txBody>
          <a:bodyPr wrap="none" lIns="0" tIns="0" rIns="0" bIns="0" anchor="ctr"/>
          <a:lstStyle/>
          <a:p>
            <a:pPr defTabSz="914400" fontAlgn="base" hangingPunct="1">
              <a:spcBef>
                <a:spcPct val="54000"/>
              </a:spcBef>
              <a:spcAft>
                <a:spcPct val="0"/>
              </a:spcAft>
            </a:pPr>
            <a:endParaRPr lang="da-DK" sz="4000" kern="1200" dirty="0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871137" y="1076326"/>
            <a:ext cx="20637501" cy="184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 err="1" smtClean="0"/>
              <a:t>Click</a:t>
            </a:r>
            <a:r>
              <a:rPr lang="da-DK" dirty="0" smtClean="0"/>
              <a:t> to </a:t>
            </a:r>
            <a:r>
              <a:rPr lang="da-DK" dirty="0" err="1" smtClean="0"/>
              <a:t>edit</a:t>
            </a:r>
            <a:r>
              <a:rPr lang="da-DK" dirty="0" smtClean="0"/>
              <a:t> Master </a:t>
            </a:r>
            <a:r>
              <a:rPr lang="da-DK" dirty="0" err="1" smtClean="0"/>
              <a:t>title</a:t>
            </a:r>
            <a:r>
              <a:rPr lang="da-DK" dirty="0" smtClean="0"/>
              <a:t> </a:t>
            </a:r>
            <a:r>
              <a:rPr lang="da-DK" dirty="0" err="1" smtClean="0"/>
              <a:t>style</a:t>
            </a:r>
            <a:endParaRPr lang="da-DK" dirty="0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871137" y="2917826"/>
            <a:ext cx="20637501" cy="88868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a-DK" dirty="0" err="1" smtClean="0"/>
              <a:t>Click</a:t>
            </a:r>
            <a:r>
              <a:rPr lang="da-DK" dirty="0" smtClean="0"/>
              <a:t> to </a:t>
            </a:r>
            <a:r>
              <a:rPr lang="da-DK" dirty="0" err="1" smtClean="0"/>
              <a:t>edit</a:t>
            </a:r>
            <a:r>
              <a:rPr lang="da-DK" dirty="0" smtClean="0"/>
              <a:t> Master </a:t>
            </a:r>
            <a:r>
              <a:rPr lang="da-DK" dirty="0" err="1" smtClean="0"/>
              <a:t>text</a:t>
            </a:r>
            <a:r>
              <a:rPr lang="da-DK" dirty="0" smtClean="0"/>
              <a:t> </a:t>
            </a:r>
            <a:r>
              <a:rPr lang="da-DK" dirty="0" err="1" smtClean="0"/>
              <a:t>styles</a:t>
            </a:r>
            <a:endParaRPr lang="da-DK" dirty="0" smtClean="0"/>
          </a:p>
          <a:p>
            <a:pPr lvl="1"/>
            <a:r>
              <a:rPr lang="da-DK" dirty="0" smtClean="0"/>
              <a:t>Second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2"/>
            <a:r>
              <a:rPr lang="da-DK" dirty="0" smtClean="0"/>
              <a:t>Third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3"/>
            <a:r>
              <a:rPr lang="da-DK" dirty="0" err="1" smtClean="0"/>
              <a:t>Fourth</a:t>
            </a:r>
            <a:r>
              <a:rPr lang="da-DK" dirty="0" smtClean="0"/>
              <a:t> </a:t>
            </a:r>
            <a:r>
              <a:rPr lang="da-DK" dirty="0" err="1" smtClean="0"/>
              <a:t>level</a:t>
            </a:r>
            <a:endParaRPr lang="da-DK" dirty="0" smtClean="0"/>
          </a:p>
          <a:p>
            <a:pPr lvl="4"/>
            <a:r>
              <a:rPr lang="da-DK" dirty="0" smtClean="0"/>
              <a:t>Fifth </a:t>
            </a:r>
            <a:r>
              <a:rPr lang="da-DK" dirty="0" err="1" smtClean="0"/>
              <a:t>level</a:t>
            </a:r>
            <a:endParaRPr lang="da-DK" dirty="0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871133" y="13373103"/>
            <a:ext cx="5689600" cy="2889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defRPr sz="1900">
                <a:solidFill>
                  <a:srgbClr val="FFFFFF"/>
                </a:solidFill>
              </a:defRPr>
            </a:lvl1pPr>
          </a:lstStyle>
          <a:p>
            <a:pPr defTabSz="914400" fontAlgn="base" hangingPunct="1">
              <a:spcAft>
                <a:spcPct val="0"/>
              </a:spcAft>
            </a:pPr>
            <a:fld id="{AE082743-5D99-447B-843B-D3884019BBEF}" type="datetime5">
              <a:rPr lang="da-DK" kern="1200" smtClean="0"/>
              <a:pPr defTabSz="914400" fontAlgn="base" hangingPunct="1">
                <a:spcAft>
                  <a:spcPct val="0"/>
                </a:spcAft>
              </a:pPr>
              <a:t>oktober 2018</a:t>
            </a:fld>
            <a:endParaRPr lang="da-DK" kern="1200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4" y="12641404"/>
            <a:ext cx="10117667" cy="709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2600"/>
            </a:lvl1pPr>
          </a:lstStyle>
          <a:p>
            <a:pPr defTabSz="914400" fontAlgn="base" hangingPunct="1">
              <a:spcAft>
                <a:spcPct val="0"/>
              </a:spcAft>
            </a:pPr>
            <a:endParaRPr lang="da-DK" kern="1200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73782" y="12647754"/>
            <a:ext cx="746053" cy="345600"/>
          </a:xfrm>
          <a:prstGeom prst="rect">
            <a:avLst/>
          </a:prstGeom>
          <a:blipFill>
            <a:blip r:embed="rId20"/>
            <a:stretch>
              <a:fillRect/>
            </a:stretch>
          </a:blipFill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00000"/>
              </a:lnSpc>
              <a:spcBef>
                <a:spcPct val="0"/>
              </a:spcBef>
              <a:defRPr sz="2600"/>
            </a:lvl1pPr>
          </a:lstStyle>
          <a:p>
            <a:pPr defTabSz="914400" fontAlgn="base" hangingPunct="1">
              <a:spcAft>
                <a:spcPct val="0"/>
              </a:spcAft>
            </a:pPr>
            <a:fld id="{1E80101F-5742-4645-B1C0-D6AFABF6C92F}" type="slidenum">
              <a:rPr lang="da-DK" kern="1200" smtClean="0"/>
              <a:pPr defTabSz="914400" fontAlgn="base" hangingPunct="1">
                <a:spcAft>
                  <a:spcPct val="0"/>
                </a:spcAft>
              </a:pPr>
              <a:t>‹nr.›</a:t>
            </a:fld>
            <a:endParaRPr lang="da-DK" kern="1200" dirty="0"/>
          </a:p>
        </p:txBody>
      </p:sp>
      <p:pic>
        <p:nvPicPr>
          <p:cNvPr id="10" name="Picture 2" descr="U:\Moderniseringsstyrelsen\Jobs\3589_Koncernfaelles skabelonloesning i FM styrelser\Received\Work\DIGST_Logo.emf"/>
          <p:cNvPicPr>
            <a:picLocks noChangeAspect="1" noChangeArrowheads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00716" y="12105730"/>
            <a:ext cx="5520760" cy="81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7"/>
          <p:cNvSpPr txBox="1">
            <a:spLocks noChangeArrowheads="1"/>
          </p:cNvSpPr>
          <p:nvPr/>
        </p:nvSpPr>
        <p:spPr bwMode="auto">
          <a:xfrm>
            <a:off x="-6320368" y="12025737"/>
            <a:ext cx="6083301" cy="1615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spcBef>
                <a:spcPct val="0"/>
              </a:spcBef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b="1" kern="1200" dirty="0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Indsæt tekst i sidefod</a:t>
            </a:r>
            <a:endParaRPr lang="da-DK" sz="2100" b="1" kern="1200" dirty="0">
              <a:solidFill>
                <a:srgbClr val="000000">
                  <a:lumMod val="65000"/>
                  <a:lumOff val="35000"/>
                </a:srgbClr>
              </a:solidFill>
            </a:endParaRP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b="1" kern="12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1. </a:t>
            </a:r>
            <a:r>
              <a:rPr lang="da-DK" sz="2100" kern="12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Vælg </a:t>
            </a:r>
            <a:r>
              <a:rPr lang="da-DK" sz="2100" b="1" kern="1200" dirty="0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Indsæt</a:t>
            </a:r>
            <a:r>
              <a:rPr lang="da-DK" sz="2100" kern="1200" dirty="0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 </a:t>
            </a:r>
            <a:r>
              <a:rPr lang="da-DK" sz="2100" kern="12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i </a:t>
            </a:r>
            <a:r>
              <a:rPr lang="da-DK" sz="2100" kern="1200" dirty="0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top menuen</a:t>
            </a:r>
            <a:endParaRPr lang="da-DK" sz="2100" kern="1200" dirty="0">
              <a:solidFill>
                <a:srgbClr val="000000">
                  <a:lumMod val="65000"/>
                  <a:lumOff val="35000"/>
                </a:srgbClr>
              </a:solidFill>
            </a:endParaRP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b="1" kern="12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2. </a:t>
            </a:r>
            <a:r>
              <a:rPr lang="da-DK" sz="2100" kern="12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Vælg </a:t>
            </a:r>
            <a:r>
              <a:rPr lang="da-DK" sz="2100" b="1" kern="1200" dirty="0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Sidehoved </a:t>
            </a:r>
            <a:r>
              <a:rPr lang="da-DK" sz="2100" b="1" kern="12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og </a:t>
            </a:r>
            <a:r>
              <a:rPr lang="da-DK" sz="2100" b="1" kern="1200" dirty="0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Sidefod</a:t>
            </a:r>
            <a:endParaRPr lang="da-DK" sz="2100" b="1" kern="1200" dirty="0">
              <a:solidFill>
                <a:srgbClr val="000000">
                  <a:lumMod val="65000"/>
                  <a:lumOff val="35000"/>
                </a:srgbClr>
              </a:solidFill>
            </a:endParaRP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b="1" kern="12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3. </a:t>
            </a:r>
            <a:r>
              <a:rPr lang="da-DK" sz="2100" kern="12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Skriv titel på præsentation ind i tekstfeltet</a:t>
            </a:r>
          </a:p>
          <a:p>
            <a:pPr algn="r" defTabSz="914400" fontAlgn="base" hangingPunct="1">
              <a:lnSpc>
                <a:spcPct val="100000"/>
              </a:lnSpc>
              <a:spcAft>
                <a:spcPct val="0"/>
              </a:spcAft>
            </a:pPr>
            <a:r>
              <a:rPr lang="da-DK" sz="2100" b="1" kern="12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4. </a:t>
            </a:r>
            <a:r>
              <a:rPr lang="da-DK" sz="2100" kern="12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Tryk </a:t>
            </a:r>
            <a:r>
              <a:rPr lang="da-DK" sz="2100" b="1" kern="1200" dirty="0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Anvend </a:t>
            </a:r>
            <a:r>
              <a:rPr lang="da-DK" sz="2100" b="1" kern="12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på </a:t>
            </a:r>
            <a:r>
              <a:rPr lang="da-DK" sz="2100" b="1" kern="1200" dirty="0" smtClean="0">
                <a:solidFill>
                  <a:srgbClr val="000000">
                    <a:lumMod val="65000"/>
                    <a:lumOff val="35000"/>
                  </a:srgbClr>
                </a:solidFill>
              </a:rPr>
              <a:t>alle</a:t>
            </a:r>
            <a:endParaRPr lang="da-DK" sz="2100" b="1" kern="1200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70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716" r:id="rId12"/>
    <p:sldLayoutId id="2147483717" r:id="rId13"/>
    <p:sldLayoutId id="2147483718" r:id="rId14"/>
    <p:sldLayoutId id="2147483719" r:id="rId15"/>
    <p:sldLayoutId id="2147483720" r:id="rId16"/>
    <p:sldLayoutId id="2147483721" r:id="rId17"/>
    <p:sldLayoutId id="2147483722" r:id="rId18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6200" b="1" cap="all" baseline="0">
          <a:solidFill>
            <a:srgbClr val="031D5C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6200" b="1">
          <a:solidFill>
            <a:schemeClr val="tx1"/>
          </a:solidFill>
          <a:latin typeface="Arial" charset="0"/>
        </a:defRPr>
      </a:lvl2pPr>
      <a:lvl3pPr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6200" b="1">
          <a:solidFill>
            <a:schemeClr val="tx1"/>
          </a:solidFill>
          <a:latin typeface="Arial" charset="0"/>
        </a:defRPr>
      </a:lvl3pPr>
      <a:lvl4pPr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6200" b="1">
          <a:solidFill>
            <a:schemeClr val="tx1"/>
          </a:solidFill>
          <a:latin typeface="Arial" charset="0"/>
        </a:defRPr>
      </a:lvl4pPr>
      <a:lvl5pPr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6200" b="1">
          <a:solidFill>
            <a:schemeClr val="tx1"/>
          </a:solidFill>
          <a:latin typeface="Arial" charset="0"/>
        </a:defRPr>
      </a:lvl5pPr>
      <a:lvl6pPr marL="1088524"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6200" b="1">
          <a:solidFill>
            <a:schemeClr val="tx1"/>
          </a:solidFill>
          <a:latin typeface="Arial" charset="0"/>
        </a:defRPr>
      </a:lvl6pPr>
      <a:lvl7pPr marL="2177047"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6200" b="1">
          <a:solidFill>
            <a:schemeClr val="tx1"/>
          </a:solidFill>
          <a:latin typeface="Arial" charset="0"/>
        </a:defRPr>
      </a:lvl7pPr>
      <a:lvl8pPr marL="3265571"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6200" b="1">
          <a:solidFill>
            <a:schemeClr val="tx1"/>
          </a:solidFill>
          <a:latin typeface="Arial" charset="0"/>
        </a:defRPr>
      </a:lvl8pPr>
      <a:lvl9pPr marL="4354095" algn="l" rtl="0" eaLnBrk="1" fontAlgn="base" hangingPunct="1">
        <a:lnSpc>
          <a:spcPct val="96000"/>
        </a:lnSpc>
        <a:spcBef>
          <a:spcPct val="0"/>
        </a:spcBef>
        <a:spcAft>
          <a:spcPct val="0"/>
        </a:spcAft>
        <a:defRPr sz="6200" b="1">
          <a:solidFill>
            <a:schemeClr val="tx1"/>
          </a:solidFill>
          <a:latin typeface="Arial" charset="0"/>
        </a:defRPr>
      </a:lvl9pPr>
    </p:titleStyle>
    <p:bodyStyle>
      <a:lvl1pPr algn="l" rtl="0" eaLnBrk="1" fontAlgn="base" hangingPunct="1">
        <a:lnSpc>
          <a:spcPct val="108000"/>
        </a:lnSpc>
        <a:spcBef>
          <a:spcPct val="54000"/>
        </a:spcBef>
        <a:spcAft>
          <a:spcPct val="0"/>
        </a:spcAft>
        <a:defRPr sz="4000" b="1">
          <a:solidFill>
            <a:schemeClr val="tx1"/>
          </a:solidFill>
          <a:latin typeface="+mn-lt"/>
          <a:ea typeface="+mn-ea"/>
          <a:cs typeface="+mn-cs"/>
        </a:defRPr>
      </a:lvl1pPr>
      <a:lvl2pPr marL="3781" algn="l" rtl="0" eaLnBrk="1" fontAlgn="base" hangingPunct="1">
        <a:lnSpc>
          <a:spcPct val="108000"/>
        </a:lnSpc>
        <a:spcBef>
          <a:spcPct val="54000"/>
        </a:spcBef>
        <a:spcAft>
          <a:spcPct val="0"/>
        </a:spcAft>
        <a:defRPr sz="4000">
          <a:solidFill>
            <a:schemeClr val="tx1"/>
          </a:solidFill>
          <a:latin typeface="+mn-lt"/>
        </a:defRPr>
      </a:lvl2pPr>
      <a:lvl3pPr marL="646312" indent="-638753" algn="l" rtl="0" eaLnBrk="1" fontAlgn="base" hangingPunct="1">
        <a:lnSpc>
          <a:spcPct val="108000"/>
        </a:lnSpc>
        <a:spcBef>
          <a:spcPct val="54000"/>
        </a:spcBef>
        <a:spcAft>
          <a:spcPct val="0"/>
        </a:spcAft>
        <a:buSzPct val="95000"/>
        <a:buFont typeface="Verdana" pitchFamily="34" charset="0"/>
        <a:buChar char="●"/>
        <a:defRPr sz="4000">
          <a:solidFill>
            <a:schemeClr val="tx1"/>
          </a:solidFill>
          <a:latin typeface="+mn-lt"/>
        </a:defRPr>
      </a:lvl3pPr>
      <a:lvl4pPr marL="1451366" indent="-801275" algn="l" rtl="0" eaLnBrk="1" fontAlgn="base" hangingPunct="1">
        <a:lnSpc>
          <a:spcPct val="108000"/>
        </a:lnSpc>
        <a:spcBef>
          <a:spcPct val="54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</a:defRPr>
      </a:lvl4pPr>
      <a:lvl5pPr marL="2177047" indent="-706784" algn="l" rtl="0" eaLnBrk="1" fontAlgn="base" hangingPunct="1">
        <a:lnSpc>
          <a:spcPct val="108000"/>
        </a:lnSpc>
        <a:spcBef>
          <a:spcPct val="54000"/>
        </a:spcBef>
        <a:spcAft>
          <a:spcPct val="0"/>
        </a:spcAft>
        <a:buFont typeface="Arial" charset="0"/>
        <a:buChar char="–"/>
        <a:defRPr sz="3100">
          <a:solidFill>
            <a:schemeClr val="tx1"/>
          </a:solidFill>
          <a:latin typeface="+mn-lt"/>
        </a:defRPr>
      </a:lvl5pPr>
      <a:lvl6pPr marL="3265571" indent="-706784" algn="l" rtl="0" eaLnBrk="1" fontAlgn="base" hangingPunct="1">
        <a:lnSpc>
          <a:spcPct val="108000"/>
        </a:lnSpc>
        <a:spcBef>
          <a:spcPct val="54000"/>
        </a:spcBef>
        <a:spcAft>
          <a:spcPct val="0"/>
        </a:spcAft>
        <a:buFont typeface="Arial" charset="0"/>
        <a:buChar char="–"/>
        <a:defRPr sz="3100">
          <a:solidFill>
            <a:schemeClr val="tx1"/>
          </a:solidFill>
          <a:latin typeface="+mn-lt"/>
        </a:defRPr>
      </a:lvl6pPr>
      <a:lvl7pPr marL="4354095" indent="-706784" algn="l" rtl="0" eaLnBrk="1" fontAlgn="base" hangingPunct="1">
        <a:lnSpc>
          <a:spcPct val="108000"/>
        </a:lnSpc>
        <a:spcBef>
          <a:spcPct val="54000"/>
        </a:spcBef>
        <a:spcAft>
          <a:spcPct val="0"/>
        </a:spcAft>
        <a:buFont typeface="Arial" charset="0"/>
        <a:buChar char="–"/>
        <a:defRPr sz="3100">
          <a:solidFill>
            <a:schemeClr val="tx1"/>
          </a:solidFill>
          <a:latin typeface="+mn-lt"/>
        </a:defRPr>
      </a:lvl7pPr>
      <a:lvl8pPr marL="5442618" indent="-706784" algn="l" rtl="0" eaLnBrk="1" fontAlgn="base" hangingPunct="1">
        <a:lnSpc>
          <a:spcPct val="108000"/>
        </a:lnSpc>
        <a:spcBef>
          <a:spcPct val="54000"/>
        </a:spcBef>
        <a:spcAft>
          <a:spcPct val="0"/>
        </a:spcAft>
        <a:buFont typeface="Arial" charset="0"/>
        <a:buChar char="–"/>
        <a:defRPr sz="3100">
          <a:solidFill>
            <a:schemeClr val="tx1"/>
          </a:solidFill>
          <a:latin typeface="+mn-lt"/>
        </a:defRPr>
      </a:lvl8pPr>
      <a:lvl9pPr marL="6531142" indent="-706784" algn="l" rtl="0" eaLnBrk="1" fontAlgn="base" hangingPunct="1">
        <a:lnSpc>
          <a:spcPct val="108000"/>
        </a:lnSpc>
        <a:spcBef>
          <a:spcPct val="54000"/>
        </a:spcBef>
        <a:spcAft>
          <a:spcPct val="0"/>
        </a:spcAft>
        <a:buFont typeface="Arial" charset="0"/>
        <a:buChar char="–"/>
        <a:defRPr sz="3100">
          <a:solidFill>
            <a:schemeClr val="tx1"/>
          </a:solidFill>
          <a:latin typeface="+mn-lt"/>
        </a:defRPr>
      </a:lvl9pPr>
    </p:bodyStyle>
    <p:otherStyle>
      <a:defPPr>
        <a:defRPr lang="da-DK"/>
      </a:defPPr>
      <a:lvl1pPr marL="0" algn="l" defTabSz="217704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88524" algn="l" defTabSz="217704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2pPr>
      <a:lvl3pPr marL="2177047" algn="l" defTabSz="217704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3pPr>
      <a:lvl4pPr marL="3265571" algn="l" defTabSz="217704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4pPr>
      <a:lvl5pPr marL="4354095" algn="l" defTabSz="217704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5pPr>
      <a:lvl6pPr marL="5442618" algn="l" defTabSz="217704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6pPr>
      <a:lvl7pPr marL="6531142" algn="l" defTabSz="217704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7pPr>
      <a:lvl8pPr marL="7619663" algn="l" defTabSz="217704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8pPr>
      <a:lvl9pPr marL="8708189" algn="l" defTabSz="2177047" rtl="0" eaLnBrk="1" latinLnBrk="0" hangingPunct="1">
        <a:defRPr sz="4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ladsholder til billede 9"/>
          <p:cNvPicPr>
            <a:picLocks noGrp="1" noChangeAspect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13" b="5613"/>
          <a:stretch>
            <a:fillRect/>
          </a:stretch>
        </p:blipFill>
        <p:spPr/>
      </p:pic>
      <p:sp>
        <p:nvSpPr>
          <p:cNvPr id="8" name="Pladsholder til tekst 7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da-DK" dirty="0" smtClean="0"/>
              <a:t>September 2017</a:t>
            </a:r>
            <a:endParaRPr lang="da-DK" dirty="0"/>
          </a:p>
        </p:txBody>
      </p:sp>
      <p:sp>
        <p:nvSpPr>
          <p:cNvPr id="9" name="Pladsholder til tekst 8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KL’s arkitekturråd</a:t>
            </a:r>
            <a:endParaRPr lang="da-DK" dirty="0"/>
          </a:p>
        </p:txBody>
      </p:sp>
      <p:sp>
        <p:nvSpPr>
          <p:cNvPr id="6" name="Undertitel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 smtClean="0"/>
              <a:t>Initiativ 8.1</a:t>
            </a:r>
            <a:endParaRPr lang="da-DK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BBBF7561-E9F2-450E-B987-54028901DE57}" type="slidenum">
              <a:rPr lang="da-DK">
                <a:solidFill>
                  <a:srgbClr val="940027"/>
                </a:solidFill>
              </a:rPr>
              <a:pPr/>
              <a:t>1</a:t>
            </a:fld>
            <a:endParaRPr lang="da-DK" dirty="0">
              <a:solidFill>
                <a:srgbClr val="94002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5065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Tidsplan</a:t>
            </a:r>
            <a:endParaRPr lang="da-DK" dirty="0"/>
          </a:p>
        </p:txBody>
      </p:sp>
      <p:pic>
        <p:nvPicPr>
          <p:cNvPr id="1026" name="Picture 2" descr="image00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1377" y="3263153"/>
            <a:ext cx="20481250" cy="82116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63727036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Agenda</a:t>
            </a:r>
            <a:endParaRPr lang="da-DK" dirty="0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16394" indent="-816394">
              <a:buAutoNum type="arabicPeriod"/>
            </a:pPr>
            <a:r>
              <a:rPr lang="da-DK" dirty="0" smtClean="0"/>
              <a:t>Projekter 2. halvår 2017 i regi af initiativ 8.1</a:t>
            </a:r>
          </a:p>
          <a:p>
            <a:pPr marL="816394" indent="-816394">
              <a:buAutoNum type="arabicPeriod"/>
            </a:pPr>
            <a:r>
              <a:rPr lang="da-DK" dirty="0" smtClean="0"/>
              <a:t>Arkitekturreviews – 2. halvår 2017 and </a:t>
            </a:r>
            <a:r>
              <a:rPr lang="da-DK" dirty="0" err="1" smtClean="0"/>
              <a:t>beyond</a:t>
            </a:r>
            <a:endParaRPr lang="da-DK" dirty="0" smtClean="0"/>
          </a:p>
          <a:p>
            <a:pPr marL="816394" indent="-816394">
              <a:buAutoNum type="arabicPeriod"/>
            </a:pPr>
            <a:r>
              <a:rPr lang="da-DK" dirty="0" smtClean="0"/>
              <a:t>Referencearkitektur for deling af data og dokumenter</a:t>
            </a:r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ECE14-DE6A-47DB-A2E9-53D91F6F3E38}" type="slidenum">
              <a:rPr lang="da-DK" smtClean="0">
                <a:solidFill>
                  <a:srgbClr val="000000"/>
                </a:solidFill>
              </a:rPr>
              <a:pPr/>
              <a:t>2</a:t>
            </a:fld>
            <a:endParaRPr lang="da-DK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5886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Projekter 2. halvår 2017 i 8.1</a:t>
            </a:r>
            <a:endParaRPr lang="da-DK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ECE14-DE6A-47DB-A2E9-53D91F6F3E38}" type="slidenum">
              <a:rPr lang="da-DK" smtClean="0">
                <a:solidFill>
                  <a:srgbClr val="000000"/>
                </a:solidFill>
              </a:rPr>
              <a:pPr/>
              <a:t>3</a:t>
            </a:fld>
            <a:endParaRPr lang="da-DK" dirty="0">
              <a:solidFill>
                <a:srgbClr val="000000"/>
              </a:solidFill>
            </a:endParaRPr>
          </a:p>
        </p:txBody>
      </p:sp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9201321"/>
              </p:ext>
            </p:extLst>
          </p:nvPr>
        </p:nvGraphicFramePr>
        <p:xfrm>
          <a:off x="1871136" y="2794005"/>
          <a:ext cx="20637504" cy="7861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9584"/>
                <a:gridCol w="3439584"/>
                <a:gridCol w="3439584"/>
                <a:gridCol w="3439584"/>
                <a:gridCol w="3439584"/>
                <a:gridCol w="3439584"/>
              </a:tblGrid>
              <a:tr h="1493520">
                <a:tc>
                  <a:txBody>
                    <a:bodyPr/>
                    <a:lstStyle/>
                    <a:p>
                      <a:endParaRPr lang="da-DK" sz="8600" dirty="0"/>
                    </a:p>
                  </a:txBody>
                  <a:tcPr marL="243840" marR="243840" marT="91440" marB="91440"/>
                </a:tc>
                <a:tc>
                  <a:txBody>
                    <a:bodyPr/>
                    <a:lstStyle/>
                    <a:p>
                      <a:r>
                        <a:rPr lang="da-DK" sz="8600" dirty="0" err="1" smtClean="0"/>
                        <a:t>Sep</a:t>
                      </a:r>
                      <a:endParaRPr lang="da-DK" sz="8600" dirty="0"/>
                    </a:p>
                  </a:txBody>
                  <a:tcPr marL="243840" marR="243840" marT="91440" marB="91440"/>
                </a:tc>
                <a:tc>
                  <a:txBody>
                    <a:bodyPr/>
                    <a:lstStyle/>
                    <a:p>
                      <a:r>
                        <a:rPr lang="da-DK" sz="8600" dirty="0" err="1" smtClean="0"/>
                        <a:t>Okt</a:t>
                      </a:r>
                      <a:endParaRPr lang="da-DK" sz="8600" dirty="0"/>
                    </a:p>
                  </a:txBody>
                  <a:tcPr marL="243840" marR="243840" marT="91440" marB="91440"/>
                </a:tc>
                <a:tc>
                  <a:txBody>
                    <a:bodyPr/>
                    <a:lstStyle/>
                    <a:p>
                      <a:r>
                        <a:rPr lang="da-DK" sz="8600" dirty="0" err="1" smtClean="0"/>
                        <a:t>Nov</a:t>
                      </a:r>
                      <a:endParaRPr lang="da-DK" sz="8600" dirty="0"/>
                    </a:p>
                  </a:txBody>
                  <a:tcPr marL="243840" marR="243840" marT="91440" marB="91440"/>
                </a:tc>
                <a:tc>
                  <a:txBody>
                    <a:bodyPr/>
                    <a:lstStyle/>
                    <a:p>
                      <a:r>
                        <a:rPr lang="da-DK" sz="8600" dirty="0" err="1" smtClean="0"/>
                        <a:t>Dec</a:t>
                      </a:r>
                      <a:endParaRPr lang="da-DK" sz="8600" dirty="0"/>
                    </a:p>
                  </a:txBody>
                  <a:tcPr marL="243840" marR="243840" marT="91440" marB="91440"/>
                </a:tc>
                <a:tc>
                  <a:txBody>
                    <a:bodyPr/>
                    <a:lstStyle/>
                    <a:p>
                      <a:r>
                        <a:rPr lang="da-DK" sz="8600" dirty="0" smtClean="0"/>
                        <a:t>Jan</a:t>
                      </a:r>
                      <a:endParaRPr lang="da-DK" sz="8600" dirty="0"/>
                    </a:p>
                  </a:txBody>
                  <a:tcPr marL="243840" marR="243840" marT="91440" marB="91440"/>
                </a:tc>
              </a:tr>
              <a:tr h="950486">
                <a:tc>
                  <a:txBody>
                    <a:bodyPr/>
                    <a:lstStyle/>
                    <a:p>
                      <a:pPr algn="l" fontAlgn="t"/>
                      <a:r>
                        <a:rPr lang="da-DK" sz="16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Retningslinjer for webservices </a:t>
                      </a:r>
                    </a:p>
                    <a:p>
                      <a:pPr algn="l" fontAlgn="t"/>
                      <a:r>
                        <a:rPr lang="da-DK" sz="16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fase 2 </a:t>
                      </a:r>
                      <a:endParaRPr lang="da-DK" sz="1600" dirty="0"/>
                    </a:p>
                  </a:txBody>
                  <a:tcPr marL="243840" marR="243840" marT="91440" marB="91440"/>
                </a:tc>
                <a:tc>
                  <a:txBody>
                    <a:bodyPr/>
                    <a:lstStyle/>
                    <a:p>
                      <a:endParaRPr lang="da-DK" sz="1600" dirty="0"/>
                    </a:p>
                  </a:txBody>
                  <a:tcPr marL="243840" marR="243840" marT="91440" marB="91440"/>
                </a:tc>
                <a:tc>
                  <a:txBody>
                    <a:bodyPr/>
                    <a:lstStyle/>
                    <a:p>
                      <a:endParaRPr lang="da-DK" sz="1600"/>
                    </a:p>
                  </a:txBody>
                  <a:tcPr marL="243840" marR="243840" marT="91440" marB="91440"/>
                </a:tc>
                <a:tc>
                  <a:txBody>
                    <a:bodyPr/>
                    <a:lstStyle/>
                    <a:p>
                      <a:endParaRPr lang="da-DK" sz="1600"/>
                    </a:p>
                  </a:txBody>
                  <a:tcPr marL="243840" marR="243840" marT="91440" marB="91440"/>
                </a:tc>
                <a:tc>
                  <a:txBody>
                    <a:bodyPr/>
                    <a:lstStyle/>
                    <a:p>
                      <a:r>
                        <a:rPr lang="da-DK" sz="1600" dirty="0" smtClean="0"/>
                        <a:t>Version</a:t>
                      </a:r>
                      <a:r>
                        <a:rPr lang="da-DK" sz="1600" baseline="0" dirty="0" smtClean="0"/>
                        <a:t> 0.9 til kommentering</a:t>
                      </a:r>
                      <a:endParaRPr lang="da-DK" sz="1600" dirty="0"/>
                    </a:p>
                  </a:txBody>
                  <a:tcPr marL="243840" marR="243840" marT="91440" marB="91440"/>
                </a:tc>
                <a:tc>
                  <a:txBody>
                    <a:bodyPr/>
                    <a:lstStyle/>
                    <a:p>
                      <a:endParaRPr lang="da-DK" sz="1600"/>
                    </a:p>
                  </a:txBody>
                  <a:tcPr marL="243840" marR="243840" marT="91440" marB="91440"/>
                </a:tc>
              </a:tr>
              <a:tr h="1203948">
                <a:tc>
                  <a:txBody>
                    <a:bodyPr/>
                    <a:lstStyle/>
                    <a:p>
                      <a:pPr algn="l" fontAlgn="t"/>
                      <a:r>
                        <a:rPr lang="da-DK" sz="16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Referencearkitektur for deling </a:t>
                      </a:r>
                    </a:p>
                    <a:p>
                      <a:pPr algn="l" fontAlgn="t"/>
                      <a:r>
                        <a:rPr lang="da-DK" sz="16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af data og dokumenter</a:t>
                      </a:r>
                      <a:endParaRPr lang="da-DK" sz="1600" b="1" i="0" u="none" strike="noStrike" kern="1200" dirty="0" smtClean="0">
                        <a:solidFill>
                          <a:srgbClr val="00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243840" marR="243840" marT="91440" marB="91440"/>
                </a:tc>
                <a:tc>
                  <a:txBody>
                    <a:bodyPr/>
                    <a:lstStyle/>
                    <a:p>
                      <a:endParaRPr lang="da-DK" sz="1600" dirty="0"/>
                    </a:p>
                  </a:txBody>
                  <a:tcPr marL="243840" marR="243840" marT="91440" marB="91440"/>
                </a:tc>
                <a:tc>
                  <a:txBody>
                    <a:bodyPr/>
                    <a:lstStyle/>
                    <a:p>
                      <a:endParaRPr lang="da-DK" sz="1600" dirty="0"/>
                    </a:p>
                  </a:txBody>
                  <a:tcPr marL="243840" marR="243840" marT="91440" marB="91440"/>
                </a:tc>
                <a:tc>
                  <a:txBody>
                    <a:bodyPr/>
                    <a:lstStyle/>
                    <a:p>
                      <a:r>
                        <a:rPr lang="da-DK" sz="1600" dirty="0" smtClean="0"/>
                        <a:t>Offentlig kommentering</a:t>
                      </a:r>
                      <a:endParaRPr lang="da-DK" sz="1600" dirty="0"/>
                    </a:p>
                  </a:txBody>
                  <a:tcPr marL="243840" marR="243840" marT="91440" marB="91440"/>
                </a:tc>
                <a:tc>
                  <a:txBody>
                    <a:bodyPr/>
                    <a:lstStyle/>
                    <a:p>
                      <a:r>
                        <a:rPr lang="da-DK" sz="1600" dirty="0" smtClean="0"/>
                        <a:t>Version 1.0 til SDA</a:t>
                      </a:r>
                    </a:p>
                  </a:txBody>
                  <a:tcPr marL="243840" marR="243840" marT="91440" marB="91440"/>
                </a:tc>
                <a:tc>
                  <a:txBody>
                    <a:bodyPr/>
                    <a:lstStyle/>
                    <a:p>
                      <a:endParaRPr lang="da-DK" sz="1600"/>
                    </a:p>
                  </a:txBody>
                  <a:tcPr marL="243840" marR="243840" marT="91440" marB="91440"/>
                </a:tc>
              </a:tr>
              <a:tr h="950486">
                <a:tc>
                  <a:txBody>
                    <a:bodyPr/>
                    <a:lstStyle/>
                    <a:p>
                      <a:r>
                        <a:rPr lang="da-DK" sz="1600" dirty="0" smtClean="0"/>
                        <a:t>Myndighedsfortegnelse (NgDP leverance)</a:t>
                      </a:r>
                      <a:endParaRPr lang="da-DK" sz="1600" dirty="0"/>
                    </a:p>
                  </a:txBody>
                  <a:tcPr marL="243840" marR="243840" marT="91440" marB="91440"/>
                </a:tc>
                <a:tc>
                  <a:txBody>
                    <a:bodyPr/>
                    <a:lstStyle/>
                    <a:p>
                      <a:endParaRPr lang="da-DK" sz="1600"/>
                    </a:p>
                  </a:txBody>
                  <a:tcPr marL="243840" marR="243840" marT="91440" marB="91440"/>
                </a:tc>
                <a:tc>
                  <a:txBody>
                    <a:bodyPr/>
                    <a:lstStyle/>
                    <a:p>
                      <a:endParaRPr lang="da-DK" sz="1600"/>
                    </a:p>
                  </a:txBody>
                  <a:tcPr marL="243840" marR="243840" marT="91440" marB="91440"/>
                </a:tc>
                <a:tc>
                  <a:txBody>
                    <a:bodyPr/>
                    <a:lstStyle/>
                    <a:p>
                      <a:r>
                        <a:rPr lang="da-DK" sz="1600" dirty="0" smtClean="0"/>
                        <a:t>Indledende behovs-afklaring</a:t>
                      </a:r>
                      <a:endParaRPr lang="da-DK" sz="1600" dirty="0"/>
                    </a:p>
                  </a:txBody>
                  <a:tcPr marL="243840" marR="243840" marT="91440" marB="91440"/>
                </a:tc>
                <a:tc>
                  <a:txBody>
                    <a:bodyPr/>
                    <a:lstStyle/>
                    <a:p>
                      <a:r>
                        <a:rPr lang="da-DK" sz="1600" dirty="0" smtClean="0"/>
                        <a:t>Udkast til implementerings-projekt (SDA)</a:t>
                      </a:r>
                      <a:endParaRPr lang="da-DK" sz="1600" dirty="0"/>
                    </a:p>
                  </a:txBody>
                  <a:tcPr marL="243840" marR="243840" marT="91440" marB="91440"/>
                </a:tc>
                <a:tc>
                  <a:txBody>
                    <a:bodyPr/>
                    <a:lstStyle/>
                    <a:p>
                      <a:endParaRPr lang="da-DK" sz="1600"/>
                    </a:p>
                  </a:txBody>
                  <a:tcPr marL="243840" marR="243840" marT="91440" marB="91440"/>
                </a:tc>
              </a:tr>
              <a:tr h="950486">
                <a:tc>
                  <a:txBody>
                    <a:bodyPr/>
                    <a:lstStyle/>
                    <a:p>
                      <a:r>
                        <a:rPr lang="da-DK" sz="1600" dirty="0" smtClean="0"/>
                        <a:t>Fællesoffentlig ramme-</a:t>
                      </a:r>
                    </a:p>
                    <a:p>
                      <a:r>
                        <a:rPr lang="da-DK" sz="1600" dirty="0" smtClean="0"/>
                        <a:t>arkitektur </a:t>
                      </a:r>
                    </a:p>
                  </a:txBody>
                  <a:tcPr marL="243840" marR="243840" marT="91440" marB="91440"/>
                </a:tc>
                <a:tc>
                  <a:txBody>
                    <a:bodyPr/>
                    <a:lstStyle/>
                    <a:p>
                      <a:endParaRPr lang="da-DK" sz="1600" dirty="0"/>
                    </a:p>
                  </a:txBody>
                  <a:tcPr marL="243840" marR="243840" marT="91440" marB="91440"/>
                </a:tc>
                <a:tc>
                  <a:txBody>
                    <a:bodyPr/>
                    <a:lstStyle/>
                    <a:p>
                      <a:endParaRPr lang="da-DK" sz="1600"/>
                    </a:p>
                  </a:txBody>
                  <a:tcPr marL="243840" marR="243840" marT="91440" marB="91440"/>
                </a:tc>
                <a:tc>
                  <a:txBody>
                    <a:bodyPr/>
                    <a:lstStyle/>
                    <a:p>
                      <a:endParaRPr lang="da-DK" sz="1600" dirty="0"/>
                    </a:p>
                  </a:txBody>
                  <a:tcPr marL="243840" marR="243840" marT="91440" marB="91440"/>
                </a:tc>
                <a:tc>
                  <a:txBody>
                    <a:bodyPr/>
                    <a:lstStyle/>
                    <a:p>
                      <a:r>
                        <a:rPr lang="da-DK" sz="1600" dirty="0" smtClean="0"/>
                        <a:t>Første udkast til oversigt</a:t>
                      </a:r>
                      <a:endParaRPr lang="da-DK" sz="1600" dirty="0"/>
                    </a:p>
                  </a:txBody>
                  <a:tcPr marL="243840" marR="243840" marT="91440" marB="91440"/>
                </a:tc>
                <a:tc>
                  <a:txBody>
                    <a:bodyPr/>
                    <a:lstStyle/>
                    <a:p>
                      <a:endParaRPr lang="da-DK" sz="1600"/>
                    </a:p>
                  </a:txBody>
                  <a:tcPr marL="243840" marR="243840" marT="91440" marB="91440"/>
                </a:tc>
              </a:tr>
              <a:tr h="770950">
                <a:tc>
                  <a:txBody>
                    <a:bodyPr/>
                    <a:lstStyle/>
                    <a:p>
                      <a:r>
                        <a:rPr lang="da-DK" sz="1600" dirty="0" smtClean="0"/>
                        <a:t>eDelivery foranalyse </a:t>
                      </a:r>
                    </a:p>
                  </a:txBody>
                  <a:tcPr marL="243840" marR="243840" marT="91440" marB="91440"/>
                </a:tc>
                <a:tc>
                  <a:txBody>
                    <a:bodyPr/>
                    <a:lstStyle/>
                    <a:p>
                      <a:endParaRPr lang="da-DK" sz="1600"/>
                    </a:p>
                  </a:txBody>
                  <a:tcPr marL="243840" marR="243840" marT="91440" marB="91440"/>
                </a:tc>
                <a:tc>
                  <a:txBody>
                    <a:bodyPr/>
                    <a:lstStyle/>
                    <a:p>
                      <a:endParaRPr lang="da-DK" sz="1600" dirty="0"/>
                    </a:p>
                  </a:txBody>
                  <a:tcPr marL="243840" marR="243840" marT="91440" marB="91440"/>
                </a:tc>
                <a:tc>
                  <a:txBody>
                    <a:bodyPr/>
                    <a:lstStyle/>
                    <a:p>
                      <a:r>
                        <a:rPr lang="da-DK" sz="1600" dirty="0" smtClean="0"/>
                        <a:t>Analyserapport</a:t>
                      </a:r>
                      <a:r>
                        <a:rPr lang="da-DK" sz="1600" baseline="0" dirty="0" smtClean="0"/>
                        <a:t> version 0.9</a:t>
                      </a:r>
                      <a:endParaRPr lang="da-DK" sz="1600" dirty="0"/>
                    </a:p>
                  </a:txBody>
                  <a:tcPr marL="243840" marR="243840" marT="91440" marB="91440"/>
                </a:tc>
                <a:tc>
                  <a:txBody>
                    <a:bodyPr/>
                    <a:lstStyle/>
                    <a:p>
                      <a:r>
                        <a:rPr lang="da-DK" sz="1600" dirty="0" smtClean="0"/>
                        <a:t>Projektoplæg</a:t>
                      </a:r>
                      <a:r>
                        <a:rPr lang="da-DK" sz="1600" baseline="0" dirty="0" smtClean="0"/>
                        <a:t> eDelivery</a:t>
                      </a:r>
                      <a:endParaRPr lang="da-DK" sz="1600" dirty="0"/>
                    </a:p>
                  </a:txBody>
                  <a:tcPr marL="243840" marR="243840" marT="91440" marB="91440"/>
                </a:tc>
                <a:tc>
                  <a:txBody>
                    <a:bodyPr/>
                    <a:lstStyle/>
                    <a:p>
                      <a:endParaRPr lang="da-DK" sz="1600" dirty="0"/>
                    </a:p>
                  </a:txBody>
                  <a:tcPr marL="243840" marR="243840" marT="91440" marB="91440"/>
                </a:tc>
              </a:tr>
              <a:tr h="770950">
                <a:tc>
                  <a:txBody>
                    <a:bodyPr/>
                    <a:lstStyle/>
                    <a:p>
                      <a:r>
                        <a:rPr lang="da-DK" sz="1600" dirty="0" smtClean="0"/>
                        <a:t>Værktøjer</a:t>
                      </a:r>
                      <a:endParaRPr lang="da-DK" sz="1600" dirty="0"/>
                    </a:p>
                  </a:txBody>
                  <a:tcPr marL="243840" marR="243840" marT="91440" marB="91440"/>
                </a:tc>
                <a:tc>
                  <a:txBody>
                    <a:bodyPr/>
                    <a:lstStyle/>
                    <a:p>
                      <a:r>
                        <a:rPr lang="da-DK" sz="1600" dirty="0" smtClean="0"/>
                        <a:t>Afprøvning</a:t>
                      </a:r>
                      <a:r>
                        <a:rPr lang="da-DK" sz="1600" baseline="0" dirty="0" smtClean="0"/>
                        <a:t> ark-dok NgDP</a:t>
                      </a:r>
                      <a:endParaRPr lang="da-DK" sz="1600" dirty="0"/>
                    </a:p>
                  </a:txBody>
                  <a:tcPr marL="243840" marR="243840" marT="91440" marB="91440"/>
                </a:tc>
                <a:tc>
                  <a:txBody>
                    <a:bodyPr/>
                    <a:lstStyle/>
                    <a:p>
                      <a:endParaRPr lang="da-DK" sz="1600" dirty="0"/>
                    </a:p>
                  </a:txBody>
                  <a:tcPr marL="243840" marR="243840" marT="91440" marB="91440"/>
                </a:tc>
                <a:tc>
                  <a:txBody>
                    <a:bodyPr/>
                    <a:lstStyle/>
                    <a:p>
                      <a:r>
                        <a:rPr lang="da-DK" sz="1600" dirty="0" smtClean="0"/>
                        <a:t>Afprøvning modellering</a:t>
                      </a:r>
                      <a:endParaRPr lang="da-DK" sz="1600" dirty="0"/>
                    </a:p>
                  </a:txBody>
                  <a:tcPr marL="243840" marR="243840" marT="91440" marB="91440"/>
                </a:tc>
                <a:tc>
                  <a:txBody>
                    <a:bodyPr/>
                    <a:lstStyle/>
                    <a:p>
                      <a:r>
                        <a:rPr lang="da-DK" sz="1600" dirty="0" smtClean="0"/>
                        <a:t>Afprøvning klassifikation</a:t>
                      </a:r>
                      <a:endParaRPr lang="da-DK" sz="1600" dirty="0"/>
                    </a:p>
                  </a:txBody>
                  <a:tcPr marL="243840" marR="243840" marT="91440" marB="91440"/>
                </a:tc>
                <a:tc>
                  <a:txBody>
                    <a:bodyPr/>
                    <a:lstStyle/>
                    <a:p>
                      <a:endParaRPr lang="da-DK" sz="1600" dirty="0"/>
                    </a:p>
                  </a:txBody>
                  <a:tcPr marL="243840" marR="243840" marT="91440" marB="91440"/>
                </a:tc>
              </a:tr>
              <a:tr h="770950">
                <a:tc>
                  <a:txBody>
                    <a:bodyPr/>
                    <a:lstStyle/>
                    <a:p>
                      <a:r>
                        <a:rPr lang="da-DK" sz="1600" dirty="0" smtClean="0"/>
                        <a:t>Dataudveksling</a:t>
                      </a:r>
                      <a:endParaRPr lang="da-DK" sz="1600" dirty="0"/>
                    </a:p>
                  </a:txBody>
                  <a:tcPr marL="243840" marR="243840" marT="91440" marB="91440"/>
                </a:tc>
                <a:tc>
                  <a:txBody>
                    <a:bodyPr/>
                    <a:lstStyle/>
                    <a:p>
                      <a:endParaRPr lang="da-DK" sz="1600" dirty="0"/>
                    </a:p>
                  </a:txBody>
                  <a:tcPr marL="243840" marR="243840" marT="91440" marB="91440"/>
                </a:tc>
                <a:tc>
                  <a:txBody>
                    <a:bodyPr/>
                    <a:lstStyle/>
                    <a:p>
                      <a:r>
                        <a:rPr lang="da-DK" sz="1600" dirty="0" smtClean="0"/>
                        <a:t>(input)</a:t>
                      </a:r>
                      <a:endParaRPr lang="da-DK" sz="1600" dirty="0"/>
                    </a:p>
                  </a:txBody>
                  <a:tcPr marL="243840" marR="243840" marT="91440" marB="91440"/>
                </a:tc>
                <a:tc>
                  <a:txBody>
                    <a:bodyPr/>
                    <a:lstStyle/>
                    <a:p>
                      <a:endParaRPr lang="da-DK" sz="1600" dirty="0"/>
                    </a:p>
                  </a:txBody>
                  <a:tcPr marL="243840" marR="243840" marT="91440" marB="91440"/>
                </a:tc>
                <a:tc>
                  <a:txBody>
                    <a:bodyPr/>
                    <a:lstStyle/>
                    <a:p>
                      <a:endParaRPr lang="da-DK" sz="1600" dirty="0"/>
                    </a:p>
                  </a:txBody>
                  <a:tcPr marL="243840" marR="243840" marT="91440" marB="91440"/>
                </a:tc>
                <a:tc>
                  <a:txBody>
                    <a:bodyPr/>
                    <a:lstStyle/>
                    <a:p>
                      <a:r>
                        <a:rPr lang="da-DK" sz="1600" dirty="0" smtClean="0"/>
                        <a:t>Strategi</a:t>
                      </a:r>
                      <a:r>
                        <a:rPr lang="da-DK" sz="1600" baseline="0" dirty="0" smtClean="0"/>
                        <a:t> for cybersikkerhed</a:t>
                      </a:r>
                      <a:endParaRPr lang="da-DK" sz="1600" dirty="0"/>
                    </a:p>
                  </a:txBody>
                  <a:tcPr marL="243840" marR="243840" marT="91440" marB="9144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9112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Arkitekturreviews</a:t>
            </a:r>
            <a:endParaRPr lang="da-DK" dirty="0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ECE14-DE6A-47DB-A2E9-53D91F6F3E38}" type="slidenum">
              <a:rPr lang="da-DK" smtClean="0">
                <a:solidFill>
                  <a:srgbClr val="000000"/>
                </a:solidFill>
              </a:rPr>
              <a:pPr/>
              <a:t>4</a:t>
            </a:fld>
            <a:endParaRPr lang="da-DK" dirty="0">
              <a:solidFill>
                <a:srgbClr val="000000"/>
              </a:solidFill>
            </a:endParaRPr>
          </a:p>
        </p:txBody>
      </p:sp>
      <p:graphicFrame>
        <p:nvGraphicFramePr>
          <p:cNvPr id="6" name="Tabe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7480297"/>
              </p:ext>
            </p:extLst>
          </p:nvPr>
        </p:nvGraphicFramePr>
        <p:xfrm>
          <a:off x="1802635" y="3401616"/>
          <a:ext cx="21458102" cy="4193480"/>
        </p:xfrm>
        <a:graphic>
          <a:graphicData uri="http://schemas.openxmlformats.org/drawingml/2006/table">
            <a:tbl>
              <a:tblPr firstRow="1" firstCol="1" bandRow="1"/>
              <a:tblGrid>
                <a:gridCol w="3862459"/>
                <a:gridCol w="4308787"/>
                <a:gridCol w="5021197"/>
                <a:gridCol w="5029779"/>
                <a:gridCol w="3235880"/>
              </a:tblGrid>
              <a:tr h="861000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400"/>
                        </a:spcAft>
                      </a:pPr>
                      <a:r>
                        <a:rPr lang="da-DK" sz="2000" b="1" dirty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da-DK" sz="2000" b="1" dirty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</a:br>
                      <a:r>
                        <a:rPr lang="da-DK" sz="2000" b="1" dirty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August</a:t>
                      </a:r>
                      <a:endParaRPr lang="da-DK" sz="22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170915" marR="1709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400"/>
                        </a:spcAft>
                      </a:pPr>
                      <a:r>
                        <a:rPr lang="da-DK" sz="2000" b="1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September</a:t>
                      </a:r>
                      <a:endParaRPr lang="da-DK" sz="220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170915" marR="1709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400"/>
                        </a:spcAft>
                      </a:pPr>
                      <a:r>
                        <a:rPr lang="da-DK" sz="2000" b="1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Oktober</a:t>
                      </a:r>
                      <a:endParaRPr lang="da-DK" sz="220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170915" marR="1709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400"/>
                        </a:spcAft>
                      </a:pPr>
                      <a:r>
                        <a:rPr lang="da-DK" sz="2000" b="1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November</a:t>
                      </a:r>
                      <a:endParaRPr lang="da-DK" sz="220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170915" marR="1709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1400"/>
                        </a:spcAft>
                      </a:pPr>
                      <a:r>
                        <a:rPr lang="da-DK" sz="2000" b="1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December</a:t>
                      </a:r>
                      <a:endParaRPr lang="da-DK" sz="220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 marL="170915" marR="170915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496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400"/>
                        </a:spcAft>
                      </a:pPr>
                      <a:r>
                        <a:rPr lang="da-DK" sz="2000" b="1" dirty="0" smtClean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Initiativ </a:t>
                      </a:r>
                      <a:r>
                        <a:rPr lang="da-DK" sz="2000" b="1" dirty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1.2</a:t>
                      </a:r>
                      <a:r>
                        <a:rPr lang="da-DK" sz="2000" dirty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: Referencearkitektur for selvbetjening (</a:t>
                      </a:r>
                      <a:r>
                        <a:rPr lang="da-DK" sz="2000" i="1" dirty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referencearkitektur </a:t>
                      </a:r>
                      <a:r>
                        <a:rPr lang="da-DK" sz="2000" i="1" dirty="0" err="1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review</a:t>
                      </a:r>
                      <a:r>
                        <a:rPr lang="da-DK" sz="2000" dirty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)</a:t>
                      </a:r>
                      <a:endParaRPr lang="da-DK" sz="22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400"/>
                        </a:spcAft>
                      </a:pPr>
                      <a:r>
                        <a:rPr lang="da-DK" sz="2000" b="1" dirty="0" smtClean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Initiativ </a:t>
                      </a:r>
                      <a:r>
                        <a:rPr lang="da-DK" sz="2000" b="1" dirty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8.1</a:t>
                      </a:r>
                      <a:r>
                        <a:rPr lang="da-DK" sz="2000" dirty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: </a:t>
                      </a:r>
                      <a:r>
                        <a:rPr lang="da-DK" sz="2000" dirty="0" err="1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Datasætkatalog</a:t>
                      </a:r>
                      <a:r>
                        <a:rPr lang="da-DK" sz="2000" dirty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 (</a:t>
                      </a:r>
                      <a:r>
                        <a:rPr lang="da-DK" sz="2000" i="1" dirty="0" err="1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arkitekturreview</a:t>
                      </a:r>
                      <a:r>
                        <a:rPr lang="da-DK" sz="2000" dirty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)</a:t>
                      </a:r>
                      <a:endParaRPr lang="da-DK" sz="22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400"/>
                        </a:spcAft>
                      </a:pPr>
                      <a:endParaRPr lang="da-DK" sz="2000" b="1" dirty="0" smtClean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400"/>
                        </a:spcAft>
                      </a:pPr>
                      <a:r>
                        <a:rPr lang="da-DK" sz="2000" b="1" dirty="0" smtClean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Initiativ </a:t>
                      </a:r>
                      <a:r>
                        <a:rPr lang="da-DK" sz="2000" b="1" dirty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1.2</a:t>
                      </a:r>
                      <a:r>
                        <a:rPr lang="da-DK" sz="2000" dirty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: Referencearkitektur for selvbetjening (</a:t>
                      </a:r>
                      <a:r>
                        <a:rPr lang="da-DK" sz="2000" i="1" dirty="0" err="1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modelreview</a:t>
                      </a:r>
                      <a:r>
                        <a:rPr lang="da-DK" sz="2000" i="1" dirty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)</a:t>
                      </a:r>
                      <a:endParaRPr lang="da-DK" sz="22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400"/>
                        </a:spcAft>
                      </a:pPr>
                      <a:r>
                        <a:rPr lang="da-DK" sz="2000" b="1" dirty="0" smtClean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Initiativ </a:t>
                      </a:r>
                      <a:r>
                        <a:rPr lang="da-DK" sz="2000" b="1" dirty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8.1:</a:t>
                      </a:r>
                      <a:r>
                        <a:rPr lang="da-DK" sz="2000" dirty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 Referencearkitektur for deling af data og dokumenter (</a:t>
                      </a:r>
                      <a:r>
                        <a:rPr lang="da-DK" sz="2000" i="1" dirty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referencearkitektur </a:t>
                      </a:r>
                      <a:r>
                        <a:rPr lang="da-DK" sz="2000" i="1" dirty="0" err="1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review</a:t>
                      </a:r>
                      <a:r>
                        <a:rPr lang="da-DK" sz="2000" dirty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)</a:t>
                      </a:r>
                      <a:endParaRPr lang="da-DK" sz="22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400"/>
                        </a:spcAft>
                      </a:pPr>
                      <a:endParaRPr lang="da-DK" sz="2000" b="1" dirty="0" smtClean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400"/>
                        </a:spcAft>
                      </a:pPr>
                      <a:r>
                        <a:rPr lang="da-DK" sz="2000" b="1" dirty="0" smtClean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Initiativ </a:t>
                      </a:r>
                      <a:r>
                        <a:rPr lang="da-DK" sz="2000" b="1" dirty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8.1</a:t>
                      </a:r>
                      <a:r>
                        <a:rPr lang="da-DK" sz="2000" dirty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: Meddelelsesformat (</a:t>
                      </a:r>
                      <a:r>
                        <a:rPr lang="da-DK" sz="2000" i="1" dirty="0" err="1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modelreview</a:t>
                      </a:r>
                      <a:r>
                        <a:rPr lang="da-DK" sz="2000" dirty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)</a:t>
                      </a:r>
                      <a:endParaRPr lang="da-DK" sz="22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1400"/>
                        </a:spcAft>
                      </a:pPr>
                      <a:r>
                        <a:rPr lang="da-DK" sz="2000" b="1" dirty="0" smtClean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Initiativ </a:t>
                      </a:r>
                      <a:r>
                        <a:rPr lang="da-DK" sz="2000" b="1" dirty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8.1</a:t>
                      </a:r>
                      <a:r>
                        <a:rPr lang="da-DK" sz="2000" dirty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: Myndighedsfortegnelse (</a:t>
                      </a:r>
                      <a:r>
                        <a:rPr lang="da-DK" sz="2000" i="1" dirty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scope review og evt. modelreview)</a:t>
                      </a:r>
                      <a:endParaRPr lang="da-DK" sz="22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400"/>
                        </a:spcAft>
                      </a:pPr>
                      <a:endParaRPr lang="da-DK" sz="2000" b="1" dirty="0" smtClean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1400"/>
                        </a:spcAft>
                      </a:pPr>
                      <a:r>
                        <a:rPr lang="da-DK" sz="2000" b="1" dirty="0" smtClean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Initiativ </a:t>
                      </a:r>
                      <a:r>
                        <a:rPr lang="da-DK" sz="2000" b="1" dirty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3.4</a:t>
                      </a:r>
                      <a:r>
                        <a:rPr lang="da-DK" sz="2000" dirty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: Digital læring og undervisning (</a:t>
                      </a:r>
                      <a:r>
                        <a:rPr lang="da-DK" sz="2000" i="1" dirty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arkitekturreview</a:t>
                      </a:r>
                      <a:r>
                        <a:rPr lang="da-DK" sz="2000" i="1" dirty="0" smtClean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a-DK" sz="2200" b="1" dirty="0" smtClean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4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a-DK" sz="2200" b="1" dirty="0" smtClean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Initiativ 7.2</a:t>
                      </a:r>
                      <a:r>
                        <a:rPr lang="da-DK" sz="2200" dirty="0" smtClean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: Digital læring og undervisning (</a:t>
                      </a:r>
                      <a:r>
                        <a:rPr lang="da-DK" sz="2200" i="1" dirty="0" smtClean="0">
                          <a:effectLst/>
                          <a:latin typeface="Calibri" panose="020F0502020204030204" pitchFamily="34" charset="0"/>
                          <a:ea typeface="Times New Roman"/>
                          <a:cs typeface="Times New Roman"/>
                        </a:rPr>
                        <a:t>arkitekturreview)</a:t>
                      </a:r>
                      <a:endParaRPr lang="da-DK" sz="2800" dirty="0" smtClean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200"/>
                        </a:lnSpc>
                        <a:spcAft>
                          <a:spcPts val="1400"/>
                        </a:spcAft>
                      </a:pPr>
                      <a:endParaRPr lang="da-DK" sz="2200" dirty="0">
                        <a:effectLst/>
                        <a:latin typeface="Calibri" panose="020F0502020204030204" pitchFamily="34" charset="0"/>
                        <a:ea typeface="Times New Roman"/>
                        <a:cs typeface="Times New Roman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7" name="Rektangel 6"/>
          <p:cNvSpPr/>
          <p:nvPr/>
        </p:nvSpPr>
        <p:spPr>
          <a:xfrm>
            <a:off x="908715" y="2105475"/>
            <a:ext cx="4120147" cy="2363811"/>
          </a:xfrm>
          <a:prstGeom prst="rect">
            <a:avLst/>
          </a:prstGeom>
          <a:noFill/>
        </p:spPr>
        <p:txBody>
          <a:bodyPr wrap="none" lIns="217700" tIns="108850" rIns="217700" bIns="108850">
            <a:spAutoFit/>
          </a:bodyPr>
          <a:lstStyle/>
          <a:p>
            <a:pPr algn="ctr" defTabSz="2177095" fontAlgn="base" hangingPunct="1">
              <a:spcBef>
                <a:spcPct val="54000"/>
              </a:spcBef>
              <a:spcAft>
                <a:spcPct val="0"/>
              </a:spcAft>
            </a:pPr>
            <a:r>
              <a:rPr lang="da-DK" sz="12900" b="1" kern="1200" dirty="0">
                <a:ln w="18000">
                  <a:solidFill>
                    <a:srgbClr val="5591CD">
                      <a:satMod val="140000"/>
                    </a:srgb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2017</a:t>
            </a:r>
          </a:p>
        </p:txBody>
      </p:sp>
      <p:sp>
        <p:nvSpPr>
          <p:cNvPr id="8" name="Rektangel 7"/>
          <p:cNvSpPr/>
          <p:nvPr/>
        </p:nvSpPr>
        <p:spPr>
          <a:xfrm>
            <a:off x="1100737" y="7892047"/>
            <a:ext cx="4120147" cy="2363811"/>
          </a:xfrm>
          <a:prstGeom prst="rect">
            <a:avLst/>
          </a:prstGeom>
          <a:noFill/>
        </p:spPr>
        <p:txBody>
          <a:bodyPr wrap="none" lIns="217700" tIns="108850" rIns="217700" bIns="108850">
            <a:spAutoFit/>
          </a:bodyPr>
          <a:lstStyle/>
          <a:p>
            <a:pPr algn="ctr" defTabSz="2177095" fontAlgn="base" hangingPunct="1">
              <a:spcBef>
                <a:spcPct val="54000"/>
              </a:spcBef>
              <a:spcAft>
                <a:spcPct val="0"/>
              </a:spcAft>
            </a:pPr>
            <a:r>
              <a:rPr lang="da-DK" sz="12900" b="1" kern="1200" dirty="0">
                <a:ln w="18000">
                  <a:solidFill>
                    <a:srgbClr val="5591CD">
                      <a:satMod val="140000"/>
                    </a:srgb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2018</a:t>
            </a:r>
          </a:p>
        </p:txBody>
      </p:sp>
      <p:sp>
        <p:nvSpPr>
          <p:cNvPr id="9" name="Rektangel 8"/>
          <p:cNvSpPr/>
          <p:nvPr/>
        </p:nvSpPr>
        <p:spPr>
          <a:xfrm>
            <a:off x="6021120" y="8815184"/>
            <a:ext cx="8256917" cy="3892883"/>
          </a:xfrm>
          <a:prstGeom prst="rect">
            <a:avLst/>
          </a:prstGeom>
        </p:spPr>
        <p:txBody>
          <a:bodyPr wrap="square" lIns="217700" tIns="108850" rIns="217700" bIns="108850">
            <a:spAutoFit/>
          </a:bodyPr>
          <a:lstStyle/>
          <a:p>
            <a:pPr defTabSz="2177095" fontAlgn="base" hangingPunct="1">
              <a:spcBef>
                <a:spcPct val="54000"/>
              </a:spcBef>
              <a:spcAft>
                <a:spcPct val="0"/>
              </a:spcAft>
            </a:pPr>
            <a:r>
              <a:rPr lang="da-DK" sz="2600" kern="1200" dirty="0">
                <a:latin typeface="Calibri" panose="020F0502020204030204" pitchFamily="34" charset="0"/>
              </a:rPr>
              <a:t>1.1Flytteoverblik</a:t>
            </a:r>
          </a:p>
          <a:p>
            <a:pPr defTabSz="2177095" fontAlgn="base" hangingPunct="1">
              <a:spcBef>
                <a:spcPct val="54000"/>
              </a:spcBef>
              <a:spcAft>
                <a:spcPct val="0"/>
              </a:spcAft>
            </a:pPr>
            <a:r>
              <a:rPr lang="da-DK" sz="2600" kern="1200" dirty="0">
                <a:latin typeface="Calibri" panose="020F0502020204030204" pitchFamily="34" charset="0"/>
              </a:rPr>
              <a:t>1.3 Overblik over egne sager og ydelser</a:t>
            </a:r>
          </a:p>
          <a:p>
            <a:pPr defTabSz="2177095" fontAlgn="base" hangingPunct="1">
              <a:spcBef>
                <a:spcPct val="54000"/>
              </a:spcBef>
              <a:spcAft>
                <a:spcPct val="0"/>
              </a:spcAft>
            </a:pPr>
            <a:r>
              <a:rPr lang="da-DK" sz="2600" kern="1200" dirty="0">
                <a:latin typeface="Calibri" panose="020F0502020204030204" pitchFamily="34" charset="0"/>
              </a:rPr>
              <a:t>2.3 </a:t>
            </a:r>
            <a:r>
              <a:rPr lang="da-DK" sz="2600" kern="1200" dirty="0" err="1">
                <a:latin typeface="Calibri" panose="020F0502020204030204" pitchFamily="34" charset="0"/>
              </a:rPr>
              <a:t>eIndkomst</a:t>
            </a:r>
            <a:r>
              <a:rPr lang="da-DK" sz="2600" kern="1200" dirty="0">
                <a:latin typeface="Calibri" panose="020F0502020204030204" pitchFamily="34" charset="0"/>
              </a:rPr>
              <a:t> ¨</a:t>
            </a:r>
          </a:p>
          <a:p>
            <a:pPr defTabSz="2177095" fontAlgn="base" hangingPunct="1">
              <a:spcBef>
                <a:spcPct val="54000"/>
              </a:spcBef>
              <a:spcAft>
                <a:spcPct val="0"/>
              </a:spcAft>
            </a:pPr>
            <a:r>
              <a:rPr lang="da-DK" sz="2600" kern="1200" dirty="0">
                <a:latin typeface="Calibri" panose="020F0502020204030204" pitchFamily="34" charset="0"/>
              </a:rPr>
              <a:t>2.3 Formue</a:t>
            </a:r>
          </a:p>
          <a:p>
            <a:pPr defTabSz="2177095" fontAlgn="base" hangingPunct="1">
              <a:spcBef>
                <a:spcPct val="54000"/>
              </a:spcBef>
              <a:spcAft>
                <a:spcPct val="0"/>
              </a:spcAft>
            </a:pPr>
            <a:r>
              <a:rPr lang="da-DK" sz="2600" kern="1200" dirty="0">
                <a:latin typeface="Calibri" panose="020F0502020204030204" pitchFamily="34" charset="0"/>
              </a:rPr>
              <a:t>6.1 Hydrologiske data</a:t>
            </a:r>
          </a:p>
          <a:p>
            <a:pPr defTabSz="2177095" fontAlgn="base" hangingPunct="1">
              <a:spcBef>
                <a:spcPct val="54000"/>
              </a:spcBef>
              <a:spcAft>
                <a:spcPct val="0"/>
              </a:spcAft>
            </a:pPr>
            <a:r>
              <a:rPr lang="da-DK" sz="2600" kern="1200" dirty="0">
                <a:latin typeface="Calibri" panose="020F0502020204030204" pitchFamily="34" charset="0"/>
              </a:rPr>
              <a:t>6.1 PULS-database</a:t>
            </a:r>
          </a:p>
        </p:txBody>
      </p:sp>
      <p:sp>
        <p:nvSpPr>
          <p:cNvPr id="10" name="Rektangel 9"/>
          <p:cNvSpPr/>
          <p:nvPr/>
        </p:nvSpPr>
        <p:spPr>
          <a:xfrm>
            <a:off x="12715547" y="8815184"/>
            <a:ext cx="9793088" cy="3892883"/>
          </a:xfrm>
          <a:prstGeom prst="rect">
            <a:avLst/>
          </a:prstGeom>
        </p:spPr>
        <p:txBody>
          <a:bodyPr wrap="square" lIns="217700" tIns="108850" rIns="217700" bIns="108850">
            <a:spAutoFit/>
          </a:bodyPr>
          <a:lstStyle/>
          <a:p>
            <a:pPr defTabSz="2177095" fontAlgn="base" hangingPunct="1">
              <a:spcBef>
                <a:spcPct val="54000"/>
              </a:spcBef>
              <a:spcAft>
                <a:spcPct val="0"/>
              </a:spcAft>
            </a:pPr>
            <a:r>
              <a:rPr lang="da-DK" sz="2600" kern="1200" dirty="0">
                <a:latin typeface="Calibri" panose="020F0502020204030204" pitchFamily="34" charset="0"/>
              </a:rPr>
              <a:t>7.2 Fælles standarder for sikker udveksling af information </a:t>
            </a:r>
          </a:p>
          <a:p>
            <a:pPr defTabSz="2177095" fontAlgn="base" hangingPunct="1">
              <a:spcBef>
                <a:spcPct val="54000"/>
              </a:spcBef>
              <a:spcAft>
                <a:spcPct val="0"/>
              </a:spcAft>
            </a:pPr>
            <a:r>
              <a:rPr lang="da-DK" sz="2600" kern="1200" dirty="0">
                <a:latin typeface="Calibri" panose="020F0502020204030204" pitchFamily="34" charset="0"/>
              </a:rPr>
              <a:t>7.4 Nemlog-in3</a:t>
            </a:r>
          </a:p>
          <a:p>
            <a:pPr defTabSz="2177095" fontAlgn="base" hangingPunct="1">
              <a:spcBef>
                <a:spcPct val="54000"/>
              </a:spcBef>
              <a:spcAft>
                <a:spcPct val="0"/>
              </a:spcAft>
            </a:pPr>
            <a:r>
              <a:rPr lang="da-DK" sz="2600" kern="1200" dirty="0">
                <a:latin typeface="Calibri" panose="020F0502020204030204" pitchFamily="34" charset="0"/>
              </a:rPr>
              <a:t>7.4 MitID</a:t>
            </a:r>
          </a:p>
          <a:p>
            <a:pPr defTabSz="2177095" fontAlgn="base" hangingPunct="1">
              <a:spcBef>
                <a:spcPct val="54000"/>
              </a:spcBef>
              <a:spcAft>
                <a:spcPct val="0"/>
              </a:spcAft>
            </a:pPr>
            <a:r>
              <a:rPr lang="da-DK" sz="2600" kern="1200" dirty="0">
                <a:latin typeface="Calibri" panose="020F0502020204030204" pitchFamily="34" charset="0"/>
              </a:rPr>
              <a:t>7.4 NgDP</a:t>
            </a:r>
          </a:p>
          <a:p>
            <a:pPr defTabSz="2177095" fontAlgn="base" hangingPunct="1">
              <a:spcBef>
                <a:spcPct val="54000"/>
              </a:spcBef>
              <a:spcAft>
                <a:spcPct val="0"/>
              </a:spcAft>
            </a:pPr>
            <a:r>
              <a:rPr lang="da-DK" sz="2600" kern="1200" dirty="0">
                <a:latin typeface="Calibri" panose="020F0502020204030204" pitchFamily="34" charset="0"/>
              </a:rPr>
              <a:t>8.1 Datasætkatalog</a:t>
            </a:r>
          </a:p>
          <a:p>
            <a:pPr defTabSz="2177095" fontAlgn="base" hangingPunct="1">
              <a:spcBef>
                <a:spcPct val="54000"/>
              </a:spcBef>
              <a:spcAft>
                <a:spcPct val="0"/>
              </a:spcAft>
            </a:pPr>
            <a:r>
              <a:rPr lang="da-DK" sz="2600" kern="1200" dirty="0">
                <a:latin typeface="Calibri" panose="020F0502020204030204" pitchFamily="34" charset="0"/>
              </a:rPr>
              <a:t>….</a:t>
            </a:r>
          </a:p>
        </p:txBody>
      </p:sp>
    </p:spTree>
    <p:extLst>
      <p:ext uri="{BB962C8B-B14F-4D97-AF65-F5344CB8AC3E}">
        <p14:creationId xmlns:p14="http://schemas.microsoft.com/office/powerpoint/2010/main" val="4253596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3" name="Picture 2" descr="Picture 2"/>
          <p:cNvPicPr>
            <a:picLocks noGrp="1" noChangeAspect="1"/>
          </p:cNvPicPr>
          <p:nvPr>
            <p:ph type="pic" idx="13"/>
          </p:nvPr>
        </p:nvPicPr>
        <p:blipFill>
          <a:blip r:embed="rId2">
            <a:extLst/>
          </a:blip>
          <a:srcRect l="1377" t="12408" r="12908" b="18967"/>
          <a:stretch>
            <a:fillRect/>
          </a:stretch>
        </p:blipFill>
        <p:spPr>
          <a:xfrm flipH="1">
            <a:off x="-865239" y="-110349"/>
            <a:ext cx="26210954" cy="13936664"/>
          </a:xfrm>
          <a:prstGeom prst="rect">
            <a:avLst/>
          </a:prstGeom>
        </p:spPr>
      </p:pic>
      <p:sp>
        <p:nvSpPr>
          <p:cNvPr id="604" name="Text Placeholder 7"/>
          <p:cNvSpPr>
            <a:spLocks noGrp="1"/>
          </p:cNvSpPr>
          <p:nvPr>
            <p:ph type="body" sz="half" idx="1"/>
          </p:nvPr>
        </p:nvSpPr>
        <p:spPr>
          <a:xfrm>
            <a:off x="4040946" y="359999"/>
            <a:ext cx="10944002" cy="6120002"/>
          </a:xfrm>
          <a:prstGeom prst="rect">
            <a:avLst/>
          </a:prstGeom>
        </p:spPr>
        <p:txBody>
          <a:bodyPr/>
          <a:lstStyle/>
          <a:p>
            <a:r>
              <a:rPr dirty="0"/>
              <a:t> </a:t>
            </a:r>
          </a:p>
        </p:txBody>
      </p:sp>
      <p:sp>
        <p:nvSpPr>
          <p:cNvPr id="605" name="Text Placeholder 8"/>
          <p:cNvSpPr>
            <a:spLocks noGrp="1"/>
          </p:cNvSpPr>
          <p:nvPr>
            <p:ph type="body" idx="14"/>
          </p:nvPr>
        </p:nvSpPr>
        <p:spPr>
          <a:prstGeom prst="rect">
            <a:avLst/>
          </a:prstGeom>
        </p:spPr>
        <p:txBody>
          <a:bodyPr/>
          <a:lstStyle/>
          <a:p>
            <a:pPr algn="ctr">
              <a:spcBef>
                <a:spcPts val="100"/>
              </a:spcBef>
              <a:defRPr sz="200" b="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606" name="Title 4"/>
          <p:cNvSpPr>
            <a:spLocks noGrp="1"/>
          </p:cNvSpPr>
          <p:nvPr>
            <p:ph type="title"/>
          </p:nvPr>
        </p:nvSpPr>
        <p:spPr>
          <a:xfrm>
            <a:off x="4451348" y="2534398"/>
            <a:ext cx="10123200" cy="1998373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1389888">
              <a:defRPr sz="4864"/>
            </a:pPr>
            <a:r>
              <a:rPr lang="en-US" dirty="0" err="1"/>
              <a:t>Referencearkitektur</a:t>
            </a:r>
            <a:r>
              <a:rPr lang="en-US" dirty="0"/>
              <a:t> for </a:t>
            </a:r>
            <a:r>
              <a:rPr lang="en-US" dirty="0" err="1"/>
              <a:t>deling</a:t>
            </a:r>
            <a:r>
              <a:rPr lang="en-US" dirty="0"/>
              <a:t> af data </a:t>
            </a:r>
            <a:r>
              <a:rPr lang="en-US" dirty="0" err="1"/>
              <a:t>og</a:t>
            </a:r>
            <a:r>
              <a:rPr lang="en-US" dirty="0"/>
              <a:t> </a:t>
            </a:r>
            <a:r>
              <a:rPr lang="en-US" dirty="0" err="1"/>
              <a:t>dokumenter</a:t>
            </a:r>
            <a:r>
              <a:rPr dirty="0"/>
              <a:t/>
            </a:r>
            <a:br>
              <a:rPr dirty="0"/>
            </a:br>
            <a:endParaRPr dirty="0"/>
          </a:p>
        </p:txBody>
      </p:sp>
      <p:sp>
        <p:nvSpPr>
          <p:cNvPr id="607" name="Subtitle 5"/>
          <p:cNvSpPr/>
          <p:nvPr/>
        </p:nvSpPr>
        <p:spPr>
          <a:xfrm>
            <a:off x="4451350" y="4697762"/>
            <a:ext cx="10102850" cy="741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>
            <a:lvl1pPr>
              <a:lnSpc>
                <a:spcPct val="100000"/>
              </a:lnSpc>
              <a:spcBef>
                <a:spcPts val="2300"/>
              </a:spcBef>
              <a:defRPr sz="3600">
                <a:solidFill>
                  <a:srgbClr val="FFFFFF"/>
                </a:solidFill>
              </a:defRPr>
            </a:lvl1pPr>
          </a:lstStyle>
          <a:p>
            <a:endParaRPr dirty="0"/>
          </a:p>
        </p:txBody>
      </p:sp>
      <p:sp>
        <p:nvSpPr>
          <p:cNvPr id="608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12230100" y="13264559"/>
            <a:ext cx="127000" cy="127001"/>
          </a:xfrm>
          <a:prstGeom prst="rect">
            <a:avLst/>
          </a:prstGeom>
          <a:noFill/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none"/>
          <a:lstStyle>
            <a:lvl1pPr>
              <a:defRPr sz="200">
                <a:solidFill>
                  <a:srgbClr val="940027"/>
                </a:solidFill>
              </a:defRPr>
            </a:lvl1pPr>
          </a:lstStyle>
          <a:p>
            <a:fld id="{86CB4B4D-7CA3-9044-876B-883B54F8677D}" type="slidenum">
              <a:t>5</a:t>
            </a:fld>
            <a:endParaRPr/>
          </a:p>
        </p:txBody>
      </p:sp>
      <p:sp>
        <p:nvSpPr>
          <p:cNvPr id="609" name="Subtitle 5"/>
          <p:cNvSpPr/>
          <p:nvPr/>
        </p:nvSpPr>
        <p:spPr>
          <a:xfrm>
            <a:off x="4461522" y="5469943"/>
            <a:ext cx="10102851" cy="7416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 anchor="b">
            <a:normAutofit/>
          </a:bodyPr>
          <a:lstStyle>
            <a:lvl1pPr algn="r">
              <a:lnSpc>
                <a:spcPct val="100000"/>
              </a:lnSpc>
              <a:spcBef>
                <a:spcPts val="2300"/>
              </a:spcBef>
              <a:defRPr sz="2400">
                <a:solidFill>
                  <a:srgbClr val="FFFFFF"/>
                </a:solidFill>
              </a:defRPr>
            </a:lvl1pPr>
          </a:lstStyle>
          <a:p>
            <a:r>
              <a:rPr lang="da-DK" dirty="0"/>
              <a:t>September</a:t>
            </a:r>
            <a:r>
              <a:rPr dirty="0"/>
              <a:t> 201</a:t>
            </a:r>
            <a:r>
              <a:rPr lang="da-DK" dirty="0"/>
              <a:t>7</a:t>
            </a:r>
            <a:endParaRPr dirty="0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EDB2246-392A-4A06-A159-57B50E2E4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3888" y="437180"/>
            <a:ext cx="21292529" cy="1841501"/>
          </a:xfrm>
        </p:spPr>
        <p:txBody>
          <a:bodyPr/>
          <a:lstStyle/>
          <a:p>
            <a:r>
              <a:rPr lang="da-DK" dirty="0"/>
              <a:t>FDA Rammearkitektur består af flere referencearkitekturer, hvoraf flere laves i 2017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98662939-79A4-423A-8D15-0F48D9D9D0C6}"/>
              </a:ext>
            </a:extLst>
          </p:cNvPr>
          <p:cNvSpPr/>
          <p:nvPr/>
        </p:nvSpPr>
        <p:spPr>
          <a:xfrm>
            <a:off x="8938567" y="3797843"/>
            <a:ext cx="3240000" cy="3240000"/>
          </a:xfrm>
          <a:prstGeom prst="rect">
            <a:avLst/>
          </a:prstGeom>
          <a:solidFill>
            <a:srgbClr val="FFFFFF"/>
          </a:solidFill>
          <a:ln w="508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3599" tIns="93599" rIns="93599" bIns="93599" numCol="1" spcCol="38100" rtlCol="0" anchor="ctr">
            <a:noAutofit/>
          </a:bodyPr>
          <a:lstStyle/>
          <a:p>
            <a:pPr marL="0" marR="0" indent="0" algn="ctr" defTabSz="1828800" rtl="0" fontAlgn="auto" latinLnBrk="0" hangingPunct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a-DK" sz="3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rPr>
              <a:t>RA for deling af data og dokumenter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3E373734-2720-4DDA-8C9F-BBFE3F701342}"/>
              </a:ext>
            </a:extLst>
          </p:cNvPr>
          <p:cNvSpPr/>
          <p:nvPr/>
        </p:nvSpPr>
        <p:spPr>
          <a:xfrm>
            <a:off x="2604776" y="4626274"/>
            <a:ext cx="3240000" cy="3240000"/>
          </a:xfrm>
          <a:prstGeom prst="rect">
            <a:avLst/>
          </a:prstGeom>
          <a:solidFill>
            <a:srgbClr val="FFFFFF"/>
          </a:solidFill>
          <a:ln w="508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3599" tIns="93599" rIns="93599" bIns="93599" numCol="1" spcCol="38100" rtlCol="0" anchor="ctr">
            <a:noAutofit/>
          </a:bodyPr>
          <a:lstStyle/>
          <a:p>
            <a:pPr marL="0" marR="0" indent="0" algn="ctr" defTabSz="1828800" rtl="0" fontAlgn="auto" latinLnBrk="0" hangingPunct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a-DK" sz="3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rPr>
              <a:t>RA for brugerstyring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7582EB8C-31CD-4767-93C1-2932DDF0CFAF}"/>
              </a:ext>
            </a:extLst>
          </p:cNvPr>
          <p:cNvSpPr/>
          <p:nvPr/>
        </p:nvSpPr>
        <p:spPr>
          <a:xfrm>
            <a:off x="16590599" y="3576963"/>
            <a:ext cx="3240000" cy="3240000"/>
          </a:xfrm>
          <a:prstGeom prst="rect">
            <a:avLst/>
          </a:prstGeom>
          <a:solidFill>
            <a:srgbClr val="FFFFFF"/>
          </a:solidFill>
          <a:ln w="508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3599" tIns="93599" rIns="93599" bIns="93599" numCol="1" spcCol="38100" rtlCol="0" anchor="ctr">
            <a:noAutofit/>
          </a:bodyPr>
          <a:lstStyle/>
          <a:p>
            <a:pPr marL="0" marR="0" indent="0" algn="ctr" defTabSz="1828800" rtl="0" fontAlgn="auto" latinLnBrk="0" hangingPunct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a-DK" sz="3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rPr>
              <a:t>RA for selvbetjening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C24E6A9E-8989-4EE3-B0C1-1533D8B87654}"/>
              </a:ext>
            </a:extLst>
          </p:cNvPr>
          <p:cNvSpPr/>
          <p:nvPr/>
        </p:nvSpPr>
        <p:spPr>
          <a:xfrm>
            <a:off x="16590599" y="7361238"/>
            <a:ext cx="3240000" cy="3240000"/>
          </a:xfrm>
          <a:prstGeom prst="rect">
            <a:avLst/>
          </a:prstGeom>
          <a:solidFill>
            <a:srgbClr val="FFFFFF"/>
          </a:solidFill>
          <a:ln w="50800" cap="flat">
            <a:solidFill>
              <a:schemeClr val="accent1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3599" tIns="93599" rIns="93599" bIns="93599" numCol="1" spcCol="38100" rtlCol="0" anchor="ctr">
            <a:noAutofit/>
          </a:bodyPr>
          <a:lstStyle/>
          <a:p>
            <a:pPr marL="0" marR="0" indent="0" algn="ctr" defTabSz="1828800" rtl="0" fontAlgn="auto" latinLnBrk="0" hangingPunct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a-DK" sz="3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rPr>
              <a:t>RA for overblik over sager og ydelser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xmlns="" id="{BD9E3674-0615-43BA-821F-7EAC545BE1AF}"/>
              </a:ext>
            </a:extLst>
          </p:cNvPr>
          <p:cNvCxnSpPr>
            <a:stCxn id="5" idx="3"/>
            <a:endCxn id="4" idx="1"/>
          </p:cNvCxnSpPr>
          <p:nvPr/>
        </p:nvCxnSpPr>
        <p:spPr>
          <a:xfrm flipV="1">
            <a:off x="5844776" y="5417843"/>
            <a:ext cx="3093791" cy="828431"/>
          </a:xfrm>
          <a:prstGeom prst="straightConnector1">
            <a:avLst/>
          </a:prstGeom>
          <a:noFill/>
          <a:ln w="50800" cap="flat">
            <a:solidFill>
              <a:schemeClr val="accent1"/>
            </a:solidFill>
            <a:prstDash val="solid"/>
            <a:round/>
            <a:tailEnd type="triangle" w="lg" len="lg"/>
          </a:ln>
          <a:effectLst>
            <a:outerShdw blurRad="76200" dist="381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xmlns="" id="{891B62A9-1BC7-4D1D-B204-4361F3C669D1}"/>
              </a:ext>
            </a:extLst>
          </p:cNvPr>
          <p:cNvCxnSpPr>
            <a:cxnSpLocks/>
            <a:stCxn id="4" idx="3"/>
            <a:endCxn id="6" idx="1"/>
          </p:cNvCxnSpPr>
          <p:nvPr/>
        </p:nvCxnSpPr>
        <p:spPr>
          <a:xfrm flipV="1">
            <a:off x="12178567" y="5196963"/>
            <a:ext cx="4412032" cy="220880"/>
          </a:xfrm>
          <a:prstGeom prst="straightConnector1">
            <a:avLst/>
          </a:prstGeom>
          <a:noFill/>
          <a:ln w="50800" cap="flat">
            <a:solidFill>
              <a:schemeClr val="accent1"/>
            </a:solidFill>
            <a:prstDash val="solid"/>
            <a:round/>
            <a:tailEnd type="triangle" w="lg" len="lg"/>
          </a:ln>
          <a:effectLst>
            <a:outerShdw blurRad="76200" dist="381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xmlns="" id="{4A7063CE-D46F-4C5E-B323-E9A97EAA9F19}"/>
              </a:ext>
            </a:extLst>
          </p:cNvPr>
          <p:cNvCxnSpPr>
            <a:cxnSpLocks/>
            <a:stCxn id="4" idx="3"/>
            <a:endCxn id="7" idx="1"/>
          </p:cNvCxnSpPr>
          <p:nvPr/>
        </p:nvCxnSpPr>
        <p:spPr>
          <a:xfrm>
            <a:off x="12178567" y="5417843"/>
            <a:ext cx="4412032" cy="3563395"/>
          </a:xfrm>
          <a:prstGeom prst="straightConnector1">
            <a:avLst/>
          </a:prstGeom>
          <a:noFill/>
          <a:ln w="50800" cap="flat">
            <a:solidFill>
              <a:schemeClr val="accent1"/>
            </a:solidFill>
            <a:prstDash val="solid"/>
            <a:round/>
            <a:tailEnd type="triangle" w="lg" len="lg"/>
          </a:ln>
          <a:effectLst>
            <a:outerShdw blurRad="76200" dist="381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6" name="Speech Bubble: Rectangle 15">
            <a:extLst>
              <a:ext uri="{FF2B5EF4-FFF2-40B4-BE49-F238E27FC236}">
                <a16:creationId xmlns:a16="http://schemas.microsoft.com/office/drawing/2014/main" xmlns="" id="{2748A5D8-3639-4258-96BE-DE689EBF3DB3}"/>
              </a:ext>
            </a:extLst>
          </p:cNvPr>
          <p:cNvSpPr/>
          <p:nvPr/>
        </p:nvSpPr>
        <p:spPr>
          <a:xfrm>
            <a:off x="2364934" y="8557005"/>
            <a:ext cx="2192076" cy="1017718"/>
          </a:xfrm>
          <a:prstGeom prst="wedgeRectCallout">
            <a:avLst>
              <a:gd name="adj1" fmla="val 31139"/>
              <a:gd name="adj2" fmla="val -103940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93599" tIns="93599" rIns="93599" bIns="93599" numCol="1" spcCol="38100" rtlCol="0" anchor="ctr">
            <a:noAutofit/>
          </a:bodyPr>
          <a:lstStyle/>
          <a:p>
            <a:pPr marL="342900" marR="0" indent="-342900" algn="l" defTabSz="1828800" rtl="0" fontAlgn="auto" latinLnBrk="0" hangingPunct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da-DK" sz="2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rPr>
              <a:t>V1.0 udgivet</a:t>
            </a:r>
          </a:p>
        </p:txBody>
      </p:sp>
      <p:sp>
        <p:nvSpPr>
          <p:cNvPr id="20" name="Speech Bubble: Rectangle 19">
            <a:extLst>
              <a:ext uri="{FF2B5EF4-FFF2-40B4-BE49-F238E27FC236}">
                <a16:creationId xmlns:a16="http://schemas.microsoft.com/office/drawing/2014/main" xmlns="" id="{4FAD212C-F31A-41B9-A42D-1C8AD4AF4331}"/>
              </a:ext>
            </a:extLst>
          </p:cNvPr>
          <p:cNvSpPr/>
          <p:nvPr/>
        </p:nvSpPr>
        <p:spPr>
          <a:xfrm>
            <a:off x="7797010" y="7762327"/>
            <a:ext cx="3229277" cy="3246218"/>
          </a:xfrm>
          <a:prstGeom prst="wedgeRectCallout">
            <a:avLst>
              <a:gd name="adj1" fmla="val 28353"/>
              <a:gd name="adj2" fmla="val -68384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93599" tIns="93599" rIns="93599" bIns="93599" numCol="1" spcCol="38100" rtlCol="0" anchor="ctr">
            <a:noAutofit/>
          </a:bodyPr>
          <a:lstStyle/>
          <a:p>
            <a:pPr marL="342900" marR="0" indent="-342900" algn="l" defTabSz="1828800" rtl="0" fontAlgn="auto" latinLnBrk="0" hangingPunct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da-DK" sz="2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rPr>
              <a:t>Arbejde i gang</a:t>
            </a:r>
          </a:p>
          <a:p>
            <a:pPr marL="342900" marR="0" indent="-342900" algn="l" defTabSz="1828800" rtl="0" fontAlgn="auto" latinLnBrk="0" hangingPunct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da-DK" sz="2000" b="1" dirty="0">
                <a:solidFill>
                  <a:schemeClr val="bg1"/>
                </a:solidFill>
              </a:rPr>
              <a:t>Inddragelse af arbejdsgruppe</a:t>
            </a:r>
          </a:p>
          <a:p>
            <a:pPr marL="342900" marR="0" indent="-342900" algn="l" defTabSz="1828800" rtl="0" fontAlgn="auto" latinLnBrk="0" hangingPunct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da-DK" sz="2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rPr>
              <a:t>Alignment mod øvrige </a:t>
            </a:r>
            <a:r>
              <a:rPr kumimoji="0" lang="da-DK" sz="2000" b="1" i="0" u="none" strike="noStrike" cap="none" spc="0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rPr>
              <a:t>RA’er</a:t>
            </a:r>
            <a:endParaRPr kumimoji="0" lang="da-DK" sz="2000" b="1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+mn-lt"/>
              <a:ea typeface="+mn-ea"/>
              <a:cs typeface="+mn-cs"/>
              <a:sym typeface="Arial"/>
            </a:endParaRPr>
          </a:p>
          <a:p>
            <a:pPr marL="342900" marR="0" indent="-342900" algn="l" defTabSz="1828800" rtl="0" fontAlgn="auto" latinLnBrk="0" hangingPunct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da-DK" sz="2000" b="1" dirty="0" err="1">
                <a:solidFill>
                  <a:schemeClr val="bg1"/>
                </a:solidFill>
              </a:rPr>
              <a:t>Off</a:t>
            </a:r>
            <a:r>
              <a:rPr lang="da-DK" sz="2000" b="1" dirty="0">
                <a:solidFill>
                  <a:schemeClr val="bg1"/>
                </a:solidFill>
              </a:rPr>
              <a:t>. kommentering </a:t>
            </a:r>
            <a:endParaRPr kumimoji="0" lang="da-DK" sz="2000" b="1" i="0" u="none" strike="noStrike" cap="none" spc="0" normalizeH="0" baseline="0" dirty="0">
              <a:ln>
                <a:noFill/>
              </a:ln>
              <a:solidFill>
                <a:schemeClr val="bg1"/>
              </a:solidFill>
              <a:effectLst/>
              <a:uFillTx/>
              <a:latin typeface="+mn-lt"/>
              <a:ea typeface="+mn-ea"/>
              <a:cs typeface="+mn-cs"/>
              <a:sym typeface="Arial"/>
            </a:endParaRPr>
          </a:p>
          <a:p>
            <a:pPr marL="342900" marR="0" indent="-342900" algn="l" defTabSz="1828800" rtl="0" fontAlgn="auto" latinLnBrk="0" hangingPunct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da-DK" sz="2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rPr>
              <a:t>V1.0 planlagt til dec. 2017</a:t>
            </a:r>
          </a:p>
        </p:txBody>
      </p:sp>
      <p:sp>
        <p:nvSpPr>
          <p:cNvPr id="21" name="Speech Bubble: Rectangle 20">
            <a:extLst>
              <a:ext uri="{FF2B5EF4-FFF2-40B4-BE49-F238E27FC236}">
                <a16:creationId xmlns:a16="http://schemas.microsoft.com/office/drawing/2014/main" xmlns="" id="{3DEEB13A-66E1-4A62-A357-8E924E3A2479}"/>
              </a:ext>
            </a:extLst>
          </p:cNvPr>
          <p:cNvSpPr/>
          <p:nvPr/>
        </p:nvSpPr>
        <p:spPr>
          <a:xfrm>
            <a:off x="20536525" y="3056982"/>
            <a:ext cx="1968715" cy="1593586"/>
          </a:xfrm>
          <a:prstGeom prst="wedgeRectCallout">
            <a:avLst>
              <a:gd name="adj1" fmla="val -80696"/>
              <a:gd name="adj2" fmla="val 29034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93599" tIns="93599" rIns="93599" bIns="93599" numCol="1" spcCol="38100" rtlCol="0" anchor="ctr">
            <a:noAutofit/>
          </a:bodyPr>
          <a:lstStyle/>
          <a:p>
            <a:pPr marL="342900" marR="0" indent="-342900" algn="l" defTabSz="1828800" rtl="0" fontAlgn="auto" latinLnBrk="0" hangingPunct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da-DK" sz="2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rPr>
              <a:t>Arbejde i gang</a:t>
            </a:r>
          </a:p>
        </p:txBody>
      </p:sp>
      <p:sp>
        <p:nvSpPr>
          <p:cNvPr id="22" name="Speech Bubble: Rectangle 21">
            <a:extLst>
              <a:ext uri="{FF2B5EF4-FFF2-40B4-BE49-F238E27FC236}">
                <a16:creationId xmlns:a16="http://schemas.microsoft.com/office/drawing/2014/main" xmlns="" id="{E1CE1E9C-CA38-4B3B-A16C-A9A3E5D94882}"/>
              </a:ext>
            </a:extLst>
          </p:cNvPr>
          <p:cNvSpPr/>
          <p:nvPr/>
        </p:nvSpPr>
        <p:spPr>
          <a:xfrm>
            <a:off x="20536525" y="6564445"/>
            <a:ext cx="1968715" cy="1593586"/>
          </a:xfrm>
          <a:prstGeom prst="wedgeRectCallout">
            <a:avLst>
              <a:gd name="adj1" fmla="val -80696"/>
              <a:gd name="adj2" fmla="val 29034"/>
            </a:avLst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93599" tIns="93599" rIns="93599" bIns="93599" numCol="1" spcCol="38100" rtlCol="0" anchor="ctr">
            <a:noAutofit/>
          </a:bodyPr>
          <a:lstStyle/>
          <a:p>
            <a:pPr marL="342900" marR="0" indent="-342900" algn="l" defTabSz="1828800" rtl="0" fontAlgn="auto" latinLnBrk="0" hangingPunct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da-DK" sz="2000" b="1" i="0" u="none" strike="noStrike" cap="none" spc="0" normalizeH="0" baseline="0" dirty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rPr>
              <a:t>Arbejde i gang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5114FFBC-10FE-46B4-A66C-70E79BB6E3B2}"/>
              </a:ext>
            </a:extLst>
          </p:cNvPr>
          <p:cNvSpPr txBox="1"/>
          <p:nvPr/>
        </p:nvSpPr>
        <p:spPr>
          <a:xfrm>
            <a:off x="2030591" y="12100988"/>
            <a:ext cx="10562187" cy="84722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0" tIns="0" rIns="0" bIns="0" numCol="1" spcCol="38100" rtlCol="0" anchor="t">
            <a:spAutoFit/>
          </a:bodyPr>
          <a:lstStyle/>
          <a:p>
            <a:pPr marL="0" marR="0" indent="0" algn="l" defTabSz="1828800" rtl="0" fontAlgn="auto" latinLnBrk="0" hangingPunct="0">
              <a:lnSpc>
                <a:spcPct val="108000"/>
              </a:lnSpc>
              <a:spcBef>
                <a:spcPts val="22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da-DK" sz="3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rPr>
              <a:t>… med forventning om yderligere konsolidering i 2018.</a:t>
            </a:r>
          </a:p>
        </p:txBody>
      </p:sp>
    </p:spTree>
    <p:extLst>
      <p:ext uri="{BB962C8B-B14F-4D97-AF65-F5344CB8AC3E}">
        <p14:creationId xmlns:p14="http://schemas.microsoft.com/office/powerpoint/2010/main" val="3981310403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xmlns="" id="{D81A45D2-D6C1-4644-AD85-485E322C24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36271" y="2160589"/>
            <a:ext cx="10896092" cy="1072750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xmlns="" id="{2C2594AC-3CA5-48CD-9B03-8BD08E9D13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Rammearkitektur definerer “spilleplade” af elementer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242A49B-53BD-4298-8260-5090EF51BD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32303" y="2917825"/>
            <a:ext cx="11375301" cy="8886826"/>
          </a:xfrm>
        </p:spPr>
        <p:txBody>
          <a:bodyPr/>
          <a:lstStyle/>
          <a:p>
            <a:pPr marL="457200" indent="-457200">
              <a:buFontTx/>
              <a:buChar char="-"/>
            </a:pPr>
            <a:r>
              <a:rPr lang="da-DK" b="0" dirty="0"/>
              <a:t>Elementer i rammearkitekturen ‘ejes’ af én referencearkitektur, men kan genbruges i andre</a:t>
            </a:r>
          </a:p>
          <a:p>
            <a:pPr marL="457200" indent="-457200">
              <a:buFontTx/>
              <a:buChar char="-"/>
            </a:pPr>
            <a:r>
              <a:rPr lang="en-US" b="0" dirty="0"/>
              <a:t>Der </a:t>
            </a:r>
            <a:r>
              <a:rPr lang="en-US" b="0" dirty="0" err="1"/>
              <a:t>er</a:t>
            </a:r>
            <a:r>
              <a:rPr lang="en-US" b="0" dirty="0"/>
              <a:t> mange views – her </a:t>
            </a:r>
            <a:r>
              <a:rPr lang="en-US" b="0" dirty="0" err="1"/>
              <a:t>er</a:t>
            </a:r>
            <a:r>
              <a:rPr lang="en-US" b="0" dirty="0"/>
              <a:t> </a:t>
            </a:r>
            <a:r>
              <a:rPr lang="en-US" b="0" dirty="0" err="1"/>
              <a:t>ét</a:t>
            </a:r>
            <a:r>
              <a:rPr lang="en-US" b="0" dirty="0"/>
              <a:t> af </a:t>
            </a:r>
            <a:r>
              <a:rPr lang="en-US" b="0" dirty="0" err="1"/>
              <a:t>alle</a:t>
            </a:r>
            <a:r>
              <a:rPr lang="en-US" b="0" dirty="0"/>
              <a:t> 116 </a:t>
            </a:r>
            <a:r>
              <a:rPr lang="en-US" b="0" dirty="0" err="1"/>
              <a:t>elementer</a:t>
            </a:r>
            <a:endParaRPr lang="da-DK" b="0" dirty="0"/>
          </a:p>
          <a:p>
            <a:pPr marL="457200" indent="-457200">
              <a:buFontTx/>
              <a:buChar char="-"/>
            </a:pPr>
            <a:r>
              <a:rPr lang="en-US" b="0" dirty="0" err="1"/>
              <a:t>Inddelt</a:t>
            </a:r>
            <a:r>
              <a:rPr lang="en-US" b="0" dirty="0"/>
              <a:t> </a:t>
            </a:r>
            <a:r>
              <a:rPr lang="en-US" b="0" dirty="0" err="1"/>
              <a:t>i</a:t>
            </a:r>
            <a:r>
              <a:rPr lang="en-US" b="0" dirty="0"/>
              <a:t> </a:t>
            </a:r>
            <a:r>
              <a:rPr lang="en-US" b="0" dirty="0" smtClean="0"/>
              <a:t>lag/</a:t>
            </a:r>
            <a:r>
              <a:rPr lang="en-US" b="0" dirty="0" err="1" smtClean="0"/>
              <a:t>blokke</a:t>
            </a:r>
            <a:endParaRPr lang="en-US" b="0" dirty="0"/>
          </a:p>
          <a:p>
            <a:pPr marL="457200" indent="-457200">
              <a:buFontTx/>
              <a:buChar char="-"/>
            </a:pPr>
            <a:r>
              <a:rPr lang="en-US" b="0" dirty="0" err="1"/>
              <a:t>Farvekoder</a:t>
            </a:r>
            <a:r>
              <a:rPr lang="en-US" b="0" dirty="0"/>
              <a:t> </a:t>
            </a:r>
            <a:r>
              <a:rPr lang="en-US" b="0" dirty="0" err="1"/>
              <a:t>følger</a:t>
            </a:r>
            <a:r>
              <a:rPr lang="en-US" b="0" dirty="0"/>
              <a:t> </a:t>
            </a:r>
            <a:r>
              <a:rPr lang="en-US" b="0" dirty="0" err="1"/>
              <a:t>Archimate</a:t>
            </a:r>
            <a:endParaRPr lang="en-US" b="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A2323375-D247-4B53-A3BA-B67223BE71BD}"/>
              </a:ext>
            </a:extLst>
          </p:cNvPr>
          <p:cNvSpPr/>
          <p:nvPr/>
        </p:nvSpPr>
        <p:spPr>
          <a:xfrm>
            <a:off x="14320115" y="2278682"/>
            <a:ext cx="8128406" cy="1122886"/>
          </a:xfrm>
          <a:prstGeom prst="rect">
            <a:avLst/>
          </a:prstGeom>
          <a:solidFill>
            <a:srgbClr val="B2B2B2">
              <a:alpha val="47843"/>
            </a:srgbClr>
          </a:solidFill>
          <a:ln w="50800" cap="flat">
            <a:solidFill>
              <a:schemeClr val="tx1">
                <a:lumMod val="50000"/>
                <a:lumOff val="50000"/>
              </a:schemeClr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3599" tIns="93599" rIns="93599" bIns="93599" numCol="1" spcCol="38100" rtlCol="0" anchor="ctr">
            <a:noAutofit/>
          </a:bodyPr>
          <a:lstStyle/>
          <a:p>
            <a:pPr marL="0" marR="0" indent="0" algn="ctr" defTabSz="1828800" rtl="0" fontAlgn="auto" latinLnBrk="0" hangingPunct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rPr>
              <a:t>Actors</a:t>
            </a:r>
            <a:endParaRPr kumimoji="0" lang="da-DK" sz="3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Arial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29258790-8B05-41B1-B1CD-8D4DDA6FEB67}"/>
              </a:ext>
            </a:extLst>
          </p:cNvPr>
          <p:cNvSpPr/>
          <p:nvPr/>
        </p:nvSpPr>
        <p:spPr>
          <a:xfrm>
            <a:off x="14320115" y="3522535"/>
            <a:ext cx="8128406" cy="2703694"/>
          </a:xfrm>
          <a:prstGeom prst="rect">
            <a:avLst/>
          </a:prstGeom>
          <a:solidFill>
            <a:srgbClr val="B2B2B2">
              <a:alpha val="47843"/>
            </a:srgbClr>
          </a:solidFill>
          <a:ln w="50800" cap="flat">
            <a:solidFill>
              <a:schemeClr val="tx1">
                <a:lumMod val="50000"/>
                <a:lumOff val="50000"/>
              </a:schemeClr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3599" tIns="93599" rIns="93599" bIns="93599" numCol="1" spcCol="38100" rtlCol="0" anchor="ctr">
            <a:noAutofit/>
          </a:bodyPr>
          <a:lstStyle/>
          <a:p>
            <a:pPr marL="0" marR="0" indent="0" algn="ctr" defTabSz="1828800" rtl="0" fontAlgn="auto" latinLnBrk="0" hangingPunct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rPr>
              <a:t>Integrated Public Services</a:t>
            </a:r>
            <a:endParaRPr kumimoji="0" lang="da-DK" sz="3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Arial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9F55C61A-26CD-4AD8-A966-4C7A6CF6B667}"/>
              </a:ext>
            </a:extLst>
          </p:cNvPr>
          <p:cNvSpPr/>
          <p:nvPr/>
        </p:nvSpPr>
        <p:spPr>
          <a:xfrm>
            <a:off x="14320115" y="6347196"/>
            <a:ext cx="8128406" cy="3031520"/>
          </a:xfrm>
          <a:prstGeom prst="rect">
            <a:avLst/>
          </a:prstGeom>
          <a:solidFill>
            <a:srgbClr val="B2B2B2">
              <a:alpha val="47843"/>
            </a:srgbClr>
          </a:solidFill>
          <a:ln w="50800" cap="flat">
            <a:solidFill>
              <a:schemeClr val="tx1">
                <a:lumMod val="50000"/>
                <a:lumOff val="50000"/>
              </a:schemeClr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3599" tIns="93599" rIns="93599" bIns="93599" numCol="1" spcCol="38100" rtlCol="0" anchor="ctr">
            <a:noAutofit/>
          </a:bodyPr>
          <a:lstStyle/>
          <a:p>
            <a:pPr marL="0" marR="0" indent="0" algn="ctr" defTabSz="1828800" rtl="0" fontAlgn="auto" latinLnBrk="0" hangingPunct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rPr>
              <a:t>Coordination for integrated Service Delivery</a:t>
            </a:r>
            <a:endParaRPr kumimoji="0" lang="da-DK" sz="3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Arial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9CA9BC4-3E87-482B-8E2E-09854D6231BD}"/>
              </a:ext>
            </a:extLst>
          </p:cNvPr>
          <p:cNvSpPr/>
          <p:nvPr/>
        </p:nvSpPr>
        <p:spPr>
          <a:xfrm>
            <a:off x="14320115" y="9499684"/>
            <a:ext cx="8128406" cy="3321352"/>
          </a:xfrm>
          <a:prstGeom prst="rect">
            <a:avLst/>
          </a:prstGeom>
          <a:solidFill>
            <a:srgbClr val="B2B2B2">
              <a:alpha val="47843"/>
            </a:srgbClr>
          </a:solidFill>
          <a:ln w="50800" cap="flat">
            <a:solidFill>
              <a:schemeClr val="tx1">
                <a:lumMod val="50000"/>
                <a:lumOff val="50000"/>
              </a:schemeClr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3599" tIns="93599" rIns="93599" bIns="93599" numCol="1" spcCol="38100" rtlCol="0" anchor="ctr">
            <a:noAutofit/>
          </a:bodyPr>
          <a:lstStyle/>
          <a:p>
            <a:pPr marL="0" marR="0" indent="0" algn="ctr" defTabSz="1828800" rtl="0" fontAlgn="auto" latinLnBrk="0" hangingPunct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rPr>
              <a:t>Internet information sources and services</a:t>
            </a:r>
            <a:endParaRPr kumimoji="0" lang="da-DK" sz="3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Arial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1420E90A-1C93-47F1-9271-8D1C0E645E35}"/>
              </a:ext>
            </a:extLst>
          </p:cNvPr>
          <p:cNvSpPr/>
          <p:nvPr/>
        </p:nvSpPr>
        <p:spPr>
          <a:xfrm rot="16200000">
            <a:off x="10034261" y="5281233"/>
            <a:ext cx="7120500" cy="1115395"/>
          </a:xfrm>
          <a:prstGeom prst="rect">
            <a:avLst/>
          </a:prstGeom>
          <a:solidFill>
            <a:srgbClr val="B2B2B2">
              <a:alpha val="47843"/>
            </a:srgbClr>
          </a:solidFill>
          <a:ln w="50800" cap="flat">
            <a:solidFill>
              <a:schemeClr val="tx1">
                <a:lumMod val="50000"/>
                <a:lumOff val="50000"/>
              </a:schemeClr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3599" tIns="93599" rIns="93599" bIns="93599" numCol="1" spcCol="38100" rtlCol="0" anchor="ctr">
            <a:noAutofit/>
          </a:bodyPr>
          <a:lstStyle/>
          <a:p>
            <a:pPr marL="0" marR="0" indent="0" algn="ctr" defTabSz="1828800" rtl="0" fontAlgn="auto" latinLnBrk="0" hangingPunct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rPr>
              <a:t>Catalogs</a:t>
            </a:r>
            <a:endParaRPr kumimoji="0" lang="da-DK" sz="3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Arial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E9488623-FF19-474E-BA08-0711203B8177}"/>
              </a:ext>
            </a:extLst>
          </p:cNvPr>
          <p:cNvSpPr/>
          <p:nvPr/>
        </p:nvSpPr>
        <p:spPr>
          <a:xfrm rot="16200000">
            <a:off x="17883595" y="6992161"/>
            <a:ext cx="10542354" cy="1115395"/>
          </a:xfrm>
          <a:prstGeom prst="rect">
            <a:avLst/>
          </a:prstGeom>
          <a:solidFill>
            <a:srgbClr val="B2B2B2">
              <a:alpha val="47843"/>
            </a:srgbClr>
          </a:solidFill>
          <a:ln w="50800" cap="flat">
            <a:solidFill>
              <a:schemeClr val="tx1">
                <a:lumMod val="50000"/>
                <a:lumOff val="50000"/>
              </a:schemeClr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3599" tIns="93599" rIns="93599" bIns="93599" numCol="1" spcCol="38100" rtlCol="0" anchor="ctr">
            <a:noAutofit/>
          </a:bodyPr>
          <a:lstStyle/>
          <a:p>
            <a:pPr marL="0" marR="0" indent="0" algn="ctr" defTabSz="1828800" rtl="0" fontAlgn="auto" latinLnBrk="0" hangingPunct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3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Arial"/>
              </a:rPr>
              <a:t>Security and Privacy</a:t>
            </a:r>
            <a:endParaRPr kumimoji="0" lang="da-DK" sz="3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716305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0BF0EAF-1226-477E-889D-E2628E234B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Referencearkitektur for deling anvender et </a:t>
            </a:r>
            <a:r>
              <a:rPr lang="da-DK" dirty="0" err="1"/>
              <a:t>subsæt</a:t>
            </a:r>
            <a:r>
              <a:rPr lang="da-DK" dirty="0"/>
              <a:t> af elementer fra spillepladen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FDB41A50-9D85-4DED-80B0-58AF0C478E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32303" y="2917825"/>
            <a:ext cx="9534086" cy="8886826"/>
          </a:xfrm>
        </p:spPr>
        <p:txBody>
          <a:bodyPr/>
          <a:lstStyle/>
          <a:p>
            <a:pPr marL="457200" indent="-457200">
              <a:buFontTx/>
              <a:buChar char="-"/>
            </a:pPr>
            <a:r>
              <a:rPr lang="da-DK" b="0" dirty="0"/>
              <a:t>RAD vil ”eje” nogle af elementerne fra spillepladen</a:t>
            </a:r>
          </a:p>
          <a:p>
            <a:pPr marL="457200" indent="-457200">
              <a:buFontTx/>
              <a:buChar char="-"/>
            </a:pPr>
            <a:r>
              <a:rPr lang="da-DK" b="0" dirty="0"/>
              <a:t>Alle elementer fra RAD skal kunne genfindes på spillepladen</a:t>
            </a:r>
          </a:p>
          <a:p>
            <a:pPr marL="457200" indent="-457200">
              <a:buFontTx/>
              <a:buChar char="-"/>
            </a:pPr>
            <a:r>
              <a:rPr lang="da-DK" b="0" dirty="0"/>
              <a:t>Konsolidering af elementer er i gang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C3051004-747B-4CD2-8477-C0FB064BBC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48207" y="5014869"/>
            <a:ext cx="12450836" cy="7684108"/>
          </a:xfrm>
          <a:prstGeom prst="rect">
            <a:avLst/>
          </a:prstGeom>
          <a:ln>
            <a:solidFill>
              <a:schemeClr val="bg2"/>
            </a:solidFill>
          </a:ln>
        </p:spPr>
      </p:pic>
      <p:pic>
        <p:nvPicPr>
          <p:cNvPr id="6" name="Picture 5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xmlns="" id="{BC5E096C-3E7A-481A-BE8E-5822B4B3EE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3625" y="1556410"/>
            <a:ext cx="6507236" cy="6406554"/>
          </a:xfrm>
          <a:prstGeom prst="rect">
            <a:avLst/>
          </a:prstGeom>
          <a:ln>
            <a:solidFill>
              <a:schemeClr val="bg2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7" name="Arrow: Left-Right 6">
            <a:extLst>
              <a:ext uri="{FF2B5EF4-FFF2-40B4-BE49-F238E27FC236}">
                <a16:creationId xmlns:a16="http://schemas.microsoft.com/office/drawing/2014/main" xmlns="" id="{12E48669-4C7B-4143-B62F-9491BE417856}"/>
              </a:ext>
            </a:extLst>
          </p:cNvPr>
          <p:cNvSpPr/>
          <p:nvPr/>
        </p:nvSpPr>
        <p:spPr>
          <a:xfrm rot="18770676">
            <a:off x="16310344" y="6209414"/>
            <a:ext cx="3976577" cy="1753550"/>
          </a:xfrm>
          <a:prstGeom prst="leftRightArrow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93599" tIns="93599" rIns="93599" bIns="93599" numCol="1" spcCol="38100" rtlCol="0" anchor="ctr">
            <a:spAutoFit/>
          </a:bodyPr>
          <a:lstStyle/>
          <a:p>
            <a:pPr marL="0" marR="0" indent="0" algn="l" defTabSz="1828800" rtl="0" fontAlgn="auto" latinLnBrk="0" hangingPunct="0">
              <a:lnSpc>
                <a:spcPct val="108000"/>
              </a:lnSpc>
              <a:spcBef>
                <a:spcPts val="22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a-DK" sz="3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81270132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82AAC4D-432C-4F50-8C27-F6AA3E2CF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EIRA </a:t>
            </a:r>
            <a:r>
              <a:rPr lang="en-US" dirty="0" err="1"/>
              <a:t>anvendes</a:t>
            </a:r>
            <a:r>
              <a:rPr lang="en-US" dirty="0"/>
              <a:t> </a:t>
            </a:r>
            <a:r>
              <a:rPr lang="en-US" dirty="0" err="1"/>
              <a:t>som</a:t>
            </a:r>
            <a:r>
              <a:rPr lang="en-US" dirty="0"/>
              <a:t> ‘</a:t>
            </a:r>
            <a:r>
              <a:rPr lang="en-US" dirty="0" err="1"/>
              <a:t>baggrundslag</a:t>
            </a:r>
            <a:r>
              <a:rPr lang="en-US" dirty="0"/>
              <a:t>’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konsolidering</a:t>
            </a:r>
            <a:endParaRPr lang="da-DK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015E00CE-8BC8-4BEF-8103-272CCC7D88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32303" y="2917825"/>
            <a:ext cx="10297969" cy="8886826"/>
          </a:xfrm>
        </p:spPr>
        <p:txBody>
          <a:bodyPr/>
          <a:lstStyle/>
          <a:p>
            <a:pPr marL="457200" indent="-457200">
              <a:buFontTx/>
              <a:buChar char="-"/>
            </a:pPr>
            <a:r>
              <a:rPr lang="en-US" b="0" dirty="0"/>
              <a:t>EIRA: European Interoperability Reference Architecture</a:t>
            </a:r>
          </a:p>
          <a:p>
            <a:pPr marL="457200" indent="-457200">
              <a:buFontTx/>
              <a:buChar char="-"/>
            </a:pPr>
            <a:r>
              <a:rPr lang="en-US" b="0" dirty="0"/>
              <a:t>EIRA </a:t>
            </a:r>
            <a:r>
              <a:rPr lang="en-US" b="0" dirty="0" err="1"/>
              <a:t>er</a:t>
            </a:r>
            <a:r>
              <a:rPr lang="en-US" b="0" dirty="0"/>
              <a:t> et </a:t>
            </a:r>
            <a:r>
              <a:rPr lang="en-US" b="0" dirty="0" err="1"/>
              <a:t>værktøj</a:t>
            </a:r>
            <a:r>
              <a:rPr lang="en-US" b="0" dirty="0"/>
              <a:t> for </a:t>
            </a:r>
            <a:r>
              <a:rPr lang="en-US" b="0" dirty="0" err="1"/>
              <a:t>konsolidering</a:t>
            </a:r>
            <a:r>
              <a:rPr lang="en-US" b="0" dirty="0"/>
              <a:t> – Solution Architecture Template (SAT) alignment</a:t>
            </a:r>
          </a:p>
          <a:p>
            <a:pPr marL="457200" indent="-457200">
              <a:buFontTx/>
              <a:buChar char="-"/>
            </a:pPr>
            <a:r>
              <a:rPr lang="en-US" b="0" dirty="0" err="1"/>
              <a:t>Elementer</a:t>
            </a:r>
            <a:r>
              <a:rPr lang="en-US" b="0" dirty="0"/>
              <a:t> </a:t>
            </a:r>
            <a:r>
              <a:rPr lang="en-US" b="0" dirty="0" err="1"/>
              <a:t>i</a:t>
            </a:r>
            <a:r>
              <a:rPr lang="en-US" b="0" dirty="0"/>
              <a:t> RAD stereotypes mod EIRA</a:t>
            </a:r>
          </a:p>
          <a:p>
            <a:pPr marL="457200" indent="-457200">
              <a:buFontTx/>
              <a:buChar char="-"/>
            </a:pPr>
            <a:r>
              <a:rPr lang="en-US" b="0" dirty="0" err="1"/>
              <a:t>Europæisk</a:t>
            </a:r>
            <a:r>
              <a:rPr lang="en-US" b="0" dirty="0"/>
              <a:t> alignment </a:t>
            </a:r>
          </a:p>
          <a:p>
            <a:pPr marL="457200" indent="-457200">
              <a:buFontTx/>
              <a:buChar char="-"/>
            </a:pPr>
            <a:r>
              <a:rPr lang="en-US" b="0" dirty="0" err="1"/>
              <a:t>Fælles</a:t>
            </a:r>
            <a:r>
              <a:rPr lang="en-US" b="0" dirty="0"/>
              <a:t> </a:t>
            </a:r>
            <a:r>
              <a:rPr lang="en-US" b="0" dirty="0" err="1"/>
              <a:t>forståelse</a:t>
            </a:r>
            <a:r>
              <a:rPr lang="en-US" b="0" dirty="0"/>
              <a:t>/</a:t>
            </a:r>
            <a:r>
              <a:rPr lang="en-US" b="0" dirty="0" err="1"/>
              <a:t>tolkning</a:t>
            </a:r>
            <a:endParaRPr lang="da-DK" b="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2E1A26F4-AD18-4AD1-97F7-A23D4DBA02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30272" y="2917825"/>
            <a:ext cx="11804960" cy="795496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511D10C2-3B19-42FD-B2A4-7AF64852F57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55964" y="7361237"/>
            <a:ext cx="9520884" cy="5697537"/>
          </a:xfrm>
          <a:prstGeom prst="rect">
            <a:avLst/>
          </a:prstGeo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xmlns="" id="{225E9BE1-E619-409B-B60F-C6820F79978F}"/>
              </a:ext>
            </a:extLst>
          </p:cNvPr>
          <p:cNvCxnSpPr>
            <a:cxnSpLocks/>
          </p:cNvCxnSpPr>
          <p:nvPr/>
        </p:nvCxnSpPr>
        <p:spPr>
          <a:xfrm>
            <a:off x="7293935" y="6209414"/>
            <a:ext cx="2296632" cy="1786270"/>
          </a:xfrm>
          <a:prstGeom prst="straightConnector1">
            <a:avLst/>
          </a:prstGeom>
          <a:noFill/>
          <a:ln w="50800" cap="flat">
            <a:solidFill>
              <a:srgbClr val="FF0000"/>
            </a:solidFill>
            <a:prstDash val="solid"/>
            <a:round/>
            <a:tailEnd type="triangle"/>
          </a:ln>
          <a:effectLst>
            <a:outerShdw blurRad="76200" dist="381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82DE26B1-C94F-4487-8C20-A9D5F89809AD}"/>
              </a:ext>
            </a:extLst>
          </p:cNvPr>
          <p:cNvSpPr/>
          <p:nvPr/>
        </p:nvSpPr>
        <p:spPr>
          <a:xfrm>
            <a:off x="9155964" y="8059479"/>
            <a:ext cx="4496241" cy="404037"/>
          </a:xfrm>
          <a:prstGeom prst="rect">
            <a:avLst/>
          </a:prstGeom>
          <a:noFill/>
          <a:ln w="50800" cap="flat">
            <a:solidFill>
              <a:srgbClr val="FF0000"/>
            </a:solidFill>
            <a:prstDash val="solid"/>
            <a:round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93599" tIns="93599" rIns="93599" bIns="93599" numCol="1" spcCol="38100" rtlCol="0" anchor="ctr">
            <a:spAutoFit/>
          </a:bodyPr>
          <a:lstStyle/>
          <a:p>
            <a:pPr marL="0" marR="0" indent="0" algn="l" defTabSz="1828800" rtl="0" fontAlgn="auto" latinLnBrk="0" hangingPunct="0">
              <a:lnSpc>
                <a:spcPct val="108000"/>
              </a:lnSpc>
              <a:spcBef>
                <a:spcPts val="220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a-DK" sz="3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994292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Blank">
  <a:themeElements>
    <a:clrScheme name="Blank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AD2"/>
      </a:accent1>
      <a:accent2>
        <a:srgbClr val="5591CD"/>
      </a:accent2>
      <a:accent3>
        <a:srgbClr val="7050B9"/>
      </a:accent3>
      <a:accent4>
        <a:srgbClr val="A5005F"/>
      </a:accent4>
      <a:accent5>
        <a:srgbClr val="F0005F"/>
      </a:accent5>
      <a:accent6>
        <a:srgbClr val="B06606"/>
      </a:accent6>
      <a:hlink>
        <a:srgbClr val="0000FF"/>
      </a:hlink>
      <a:folHlink>
        <a:srgbClr val="FF00FF"/>
      </a:folHlink>
    </a:clrScheme>
    <a:fontScheme name="Blank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Blan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76200" dist="381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508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3599" tIns="93599" rIns="93599" bIns="93599" numCol="1" spcCol="38100" rtlCol="0" anchor="ctr">
        <a:spAutoFit/>
      </a:bodyPr>
      <a:lstStyle>
        <a:defPPr marL="0" marR="0" indent="0" algn="l" defTabSz="1828800" rtl="0" fontAlgn="auto" latinLnBrk="0" hangingPunct="0">
          <a:lnSpc>
            <a:spcPct val="108000"/>
          </a:lnSpc>
          <a:spcBef>
            <a:spcPts val="2200"/>
          </a:spcBef>
          <a:spcAft>
            <a:spcPts val="0"/>
          </a:spcAft>
          <a:buClrTx/>
          <a:buSzTx/>
          <a:buFontTx/>
          <a:buNone/>
          <a:tabLst/>
          <a:defRPr kumimoji="0" sz="3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50800" cap="flat">
          <a:solidFill>
            <a:schemeClr val="accent1"/>
          </a:solidFill>
          <a:prstDash val="solid"/>
          <a:round/>
        </a:ln>
        <a:effectLst>
          <a:outerShdw blurRad="76200" dist="381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1828800" rtl="0" fontAlgn="auto" latinLnBrk="0" hangingPunct="0">
          <a:lnSpc>
            <a:spcPct val="108000"/>
          </a:lnSpc>
          <a:spcBef>
            <a:spcPts val="2200"/>
          </a:spcBef>
          <a:spcAft>
            <a:spcPts val="0"/>
          </a:spcAft>
          <a:buClrTx/>
          <a:buSzTx/>
          <a:buFontTx/>
          <a:buNone/>
          <a:tabLst/>
          <a:defRPr kumimoji="0" sz="3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1_Blank">
  <a:themeElements>
    <a:clrScheme name="Digitaliseringsstyrelsen">
      <a:dk1>
        <a:srgbClr val="000000"/>
      </a:dk1>
      <a:lt1>
        <a:srgbClr val="FFFFFF"/>
      </a:lt1>
      <a:dk2>
        <a:srgbClr val="940027"/>
      </a:dk2>
      <a:lt2>
        <a:srgbClr val="6E91A0"/>
      </a:lt2>
      <a:accent1>
        <a:srgbClr val="00AAD2"/>
      </a:accent1>
      <a:accent2>
        <a:srgbClr val="5591CD"/>
      </a:accent2>
      <a:accent3>
        <a:srgbClr val="7050B9"/>
      </a:accent3>
      <a:accent4>
        <a:srgbClr val="A5005F"/>
      </a:accent4>
      <a:accent5>
        <a:srgbClr val="F0005F"/>
      </a:accent5>
      <a:accent6>
        <a:srgbClr val="B06606"/>
      </a:accent6>
      <a:hlink>
        <a:srgbClr val="0000FF"/>
      </a:hlink>
      <a:folHlink>
        <a:srgbClr val="800080"/>
      </a:folHlink>
    </a:clrScheme>
    <a:fontScheme name="DK Finansministeri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2"/>
        </a:solidFill>
        <a:ln w="6350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  <a:extLst/>
      </a:spPr>
      <a:bodyPr rot="0" spcFirstLastPara="0" vert="horz" wrap="square" lIns="90000" tIns="46800" rIns="90000" bIns="46800" numCol="1" spcCol="0" rtlCol="0" fromWordArt="0" anchor="ctr" anchorCtr="0" forceAA="0" compatLnSpc="1">
        <a:prstTxWarp prst="textNoShape">
          <a:avLst/>
        </a:prstTxWarp>
        <a:noAutofit/>
      </a:bodyPr>
      <a:lstStyle>
        <a:defPPr marL="0" marR="0" indent="0" algn="ctr" defTabSz="914400" rtl="0" eaLnBrk="1" fontAlgn="base" latinLnBrk="0" hangingPunct="1">
          <a:lnSpc>
            <a:spcPct val="108000"/>
          </a:lnSpc>
          <a:spcBef>
            <a:spcPct val="54000"/>
          </a:spcBef>
          <a:spcAft>
            <a:spcPct val="0"/>
          </a:spcAft>
          <a:buClrTx/>
          <a:buSzTx/>
          <a:buFontTx/>
          <a:buNone/>
          <a:tabLst/>
          <a:defRPr kumimoji="0" sz="17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8000"/>
          </a:lnSpc>
          <a:spcBef>
            <a:spcPct val="54000"/>
          </a:spcBef>
          <a:spcAft>
            <a:spcPct val="0"/>
          </a:spcAft>
          <a:buClrTx/>
          <a:buSzTx/>
          <a:buFontTx/>
          <a:buNone/>
          <a:tabLst/>
          <a:defRPr kumimoji="0" lang="en-GB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>
        <a:noFill/>
      </a:spPr>
      <a:bodyPr wrap="square" lIns="0" tIns="0" rIns="0" bIns="0" rtlCol="0">
        <a:spAutoFit/>
      </a:bodyPr>
      <a:lstStyle>
        <a:defPPr>
          <a:defRPr dirty="0" err="1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Blank blå">
  <a:themeElements>
    <a:clrScheme name="Digitaliseringsstyrelsen">
      <a:dk1>
        <a:srgbClr val="000000"/>
      </a:dk1>
      <a:lt1>
        <a:srgbClr val="FFFFFF"/>
      </a:lt1>
      <a:dk2>
        <a:srgbClr val="941D27"/>
      </a:dk2>
      <a:lt2>
        <a:srgbClr val="6E91A0"/>
      </a:lt2>
      <a:accent1>
        <a:srgbClr val="00AAD2"/>
      </a:accent1>
      <a:accent2>
        <a:srgbClr val="5591CD"/>
      </a:accent2>
      <a:accent3>
        <a:srgbClr val="7050B9"/>
      </a:accent3>
      <a:accent4>
        <a:srgbClr val="A5005F"/>
      </a:accent4>
      <a:accent5>
        <a:srgbClr val="F0005F"/>
      </a:accent5>
      <a:accent6>
        <a:srgbClr val="B06606"/>
      </a:accent6>
      <a:hlink>
        <a:srgbClr val="0000FF"/>
      </a:hlink>
      <a:folHlink>
        <a:srgbClr val="800080"/>
      </a:folHlink>
    </a:clrScheme>
    <a:fontScheme name="DK Finansministerie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tx2"/>
        </a:solidFill>
        <a:ln w="6350" cap="flat" cmpd="sng" algn="ctr">
          <a:solidFill>
            <a:schemeClr val="tx2"/>
          </a:solidFill>
          <a:prstDash val="solid"/>
          <a:round/>
          <a:headEnd type="none" w="med" len="med"/>
          <a:tailEnd type="none" w="med" len="med"/>
        </a:ln>
        <a:effectLst/>
        <a:extLst/>
      </a:spPr>
      <a:bodyPr rot="0" spcFirstLastPara="0" vert="horz" wrap="square" lIns="90000" tIns="46800" rIns="90000" bIns="46800" numCol="1" spcCol="0" rtlCol="0" fromWordArt="0" anchor="ctr" anchorCtr="0" forceAA="0" compatLnSpc="1">
        <a:prstTxWarp prst="textNoShape">
          <a:avLst/>
        </a:prstTxWarp>
        <a:noAutofit/>
      </a:bodyPr>
      <a:lstStyle>
        <a:defPPr marL="0" marR="0" indent="0" algn="ctr" defTabSz="914400" rtl="0" eaLnBrk="1" fontAlgn="base" latinLnBrk="0" hangingPunct="1">
          <a:lnSpc>
            <a:spcPct val="108000"/>
          </a:lnSpc>
          <a:spcBef>
            <a:spcPct val="54000"/>
          </a:spcBef>
          <a:spcAft>
            <a:spcPct val="0"/>
          </a:spcAft>
          <a:buClrTx/>
          <a:buSzTx/>
          <a:buFontTx/>
          <a:buNone/>
          <a:tabLst/>
          <a:defRPr kumimoji="0" sz="1700" b="0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8000"/>
          </a:lnSpc>
          <a:spcBef>
            <a:spcPct val="54000"/>
          </a:spcBef>
          <a:spcAft>
            <a:spcPct val="0"/>
          </a:spcAft>
          <a:buClrTx/>
          <a:buSzTx/>
          <a:buFontTx/>
          <a:buNone/>
          <a:tabLst/>
          <a:defRPr kumimoji="0" lang="en-GB" sz="1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  <a:txDef>
      <a:spPr>
        <a:noFill/>
      </a:spPr>
      <a:bodyPr wrap="square" lIns="0" tIns="0" rIns="0" bIns="0" rtlCol="0">
        <a:spAutoFit/>
      </a:bodyPr>
      <a:lstStyle>
        <a:defPPr>
          <a:defRPr dirty="0" err="1" smtClean="0"/>
        </a:defPPr>
      </a:lstStyle>
    </a:txDef>
  </a:objectDefaults>
  <a:extraClrSchemeLst/>
</a:theme>
</file>

<file path=ppt/theme/theme4.xml><?xml version="1.0" encoding="utf-8"?>
<a:theme xmlns:a="http://schemas.openxmlformats.org/drawingml/2006/main" name="Blank">
  <a:themeElements>
    <a:clrScheme name="Blank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AD2"/>
      </a:accent1>
      <a:accent2>
        <a:srgbClr val="5591CD"/>
      </a:accent2>
      <a:accent3>
        <a:srgbClr val="7050B9"/>
      </a:accent3>
      <a:accent4>
        <a:srgbClr val="A5005F"/>
      </a:accent4>
      <a:accent5>
        <a:srgbClr val="F0005F"/>
      </a:accent5>
      <a:accent6>
        <a:srgbClr val="B06606"/>
      </a:accent6>
      <a:hlink>
        <a:srgbClr val="0000FF"/>
      </a:hlink>
      <a:folHlink>
        <a:srgbClr val="FF00FF"/>
      </a:folHlink>
    </a:clrScheme>
    <a:fontScheme name="Blank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Blan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76200" dist="381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508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3599" tIns="93599" rIns="93599" bIns="93599" numCol="1" spcCol="38100" rtlCol="0" anchor="ctr">
        <a:spAutoFit/>
      </a:bodyPr>
      <a:lstStyle>
        <a:defPPr marL="0" marR="0" indent="0" algn="l" defTabSz="1828800" rtl="0" fontAlgn="auto" latinLnBrk="0" hangingPunct="0">
          <a:lnSpc>
            <a:spcPct val="108000"/>
          </a:lnSpc>
          <a:spcBef>
            <a:spcPts val="2200"/>
          </a:spcBef>
          <a:spcAft>
            <a:spcPts val="0"/>
          </a:spcAft>
          <a:buClrTx/>
          <a:buSzTx/>
          <a:buFontTx/>
          <a:buNone/>
          <a:tabLst/>
          <a:defRPr kumimoji="0" sz="3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50800" cap="flat">
          <a:solidFill>
            <a:schemeClr val="accent1"/>
          </a:solidFill>
          <a:prstDash val="solid"/>
          <a:round/>
        </a:ln>
        <a:effectLst>
          <a:outerShdw blurRad="76200" dist="381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>
        <a:spAutoFit/>
      </a:bodyPr>
      <a:lstStyle>
        <a:defPPr marL="0" marR="0" indent="0" algn="l" defTabSz="1828800" rtl="0" fontAlgn="auto" latinLnBrk="0" hangingPunct="0">
          <a:lnSpc>
            <a:spcPct val="108000"/>
          </a:lnSpc>
          <a:spcBef>
            <a:spcPts val="2200"/>
          </a:spcBef>
          <a:spcAft>
            <a:spcPts val="0"/>
          </a:spcAft>
          <a:buClrTx/>
          <a:buSzTx/>
          <a:buFontTx/>
          <a:buNone/>
          <a:tabLst/>
          <a:defRPr kumimoji="0" sz="3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5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12443</TotalTime>
  <Words>446</Words>
  <Application>Microsoft Office PowerPoint</Application>
  <PresentationFormat>Brugerdefineret</PresentationFormat>
  <Paragraphs>113</Paragraphs>
  <Slides>10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3</vt:i4>
      </vt:variant>
      <vt:variant>
        <vt:lpstr>Slidetitler</vt:lpstr>
      </vt:variant>
      <vt:variant>
        <vt:i4>10</vt:i4>
      </vt:variant>
    </vt:vector>
  </HeadingPairs>
  <TitlesOfParts>
    <vt:vector size="17" baseType="lpstr">
      <vt:lpstr>Arial</vt:lpstr>
      <vt:lpstr>Calibri</vt:lpstr>
      <vt:lpstr>Times New Roman</vt:lpstr>
      <vt:lpstr>Verdana</vt:lpstr>
      <vt:lpstr>Blank</vt:lpstr>
      <vt:lpstr>1_Blank</vt:lpstr>
      <vt:lpstr>Blank blå</vt:lpstr>
      <vt:lpstr>KL’s arkitekturråd</vt:lpstr>
      <vt:lpstr>Agenda</vt:lpstr>
      <vt:lpstr>Projekter 2. halvår 2017 i 8.1</vt:lpstr>
      <vt:lpstr>Arkitekturreviews</vt:lpstr>
      <vt:lpstr>Referencearkitektur for deling af data og dokumenter </vt:lpstr>
      <vt:lpstr>FDA Rammearkitektur består af flere referencearkitekturer, hvoraf flere laves i 2017</vt:lpstr>
      <vt:lpstr>Rammearkitektur definerer “spilleplade” af elementer</vt:lpstr>
      <vt:lpstr>Referencearkitektur for deling anvender et subsæt af elementer fra spillepladen</vt:lpstr>
      <vt:lpstr>EIRA anvendes som ‘baggrundslag’ i konsolidering</vt:lpstr>
      <vt:lpstr>Tidsplan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Næste generation  Digital Post</dc:title>
  <dc:creator>Anders Fausbøll</dc:creator>
  <cp:lastModifiedBy>Thilde Krog</cp:lastModifiedBy>
  <cp:revision>77</cp:revision>
  <cp:lastPrinted>2017-09-21T07:34:01Z</cp:lastPrinted>
  <dcterms:modified xsi:type="dcterms:W3CDTF">2018-10-18T06:29:13Z</dcterms:modified>
</cp:coreProperties>
</file>