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sldIdLst>
    <p:sldId id="402" r:id="rId5"/>
    <p:sldId id="403" r:id="rId6"/>
    <p:sldId id="405" r:id="rId7"/>
    <p:sldId id="408" r:id="rId8"/>
    <p:sldId id="407" r:id="rId9"/>
    <p:sldId id="406" r:id="rId10"/>
    <p:sldId id="404" r:id="rId11"/>
    <p:sldId id="409" r:id="rId12"/>
    <p:sldId id="410" r:id="rId13"/>
    <p:sldId id="411" r:id="rId14"/>
    <p:sldId id="412" r:id="rId1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1BB938BC-7C77-497E-B3B1-5FB8CA5EC98B}">
          <p14:sldIdLst>
            <p14:sldId id="402"/>
            <p14:sldId id="403"/>
            <p14:sldId id="405"/>
            <p14:sldId id="408"/>
            <p14:sldId id="407"/>
            <p14:sldId id="406"/>
            <p14:sldId id="404"/>
            <p14:sldId id="409"/>
            <p14:sldId id="410"/>
            <p14:sldId id="411"/>
            <p14:sldId id="41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Skytte Andersen" initials="LSA" lastIdx="15" clrIdx="0">
    <p:extLst>
      <p:ext uri="{19B8F6BF-5375-455C-9EA6-DF929625EA0E}">
        <p15:presenceInfo xmlns:p15="http://schemas.microsoft.com/office/powerpoint/2012/main" userId="S::LASA@kl.dk::b7a3072a-ec5f-4f37-ab65-5dbf852762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93ED"/>
    <a:srgbClr val="EA923A"/>
    <a:srgbClr val="F363B2"/>
    <a:srgbClr val="AF8171"/>
    <a:srgbClr val="F04E4E"/>
    <a:srgbClr val="D4B5E9"/>
    <a:srgbClr val="F2E68A"/>
    <a:srgbClr val="39CEE7"/>
    <a:srgbClr val="F254AB"/>
    <a:srgbClr val="E8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yst layout 1 - Markering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8" autoAdjust="0"/>
    <p:restoredTop sz="84418" autoAdjust="0"/>
  </p:normalViewPr>
  <p:slideViewPr>
    <p:cSldViewPr snapToGrid="0" showGuides="1">
      <p:cViewPr varScale="1">
        <p:scale>
          <a:sx n="71" d="100"/>
          <a:sy n="71" d="100"/>
        </p:scale>
        <p:origin x="92" y="3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76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Høxbro Bak" userId="e603ac33-7989-4808-acbb-395c9d54fc79" providerId="ADAL" clId="{AEAB182F-3EF6-4F32-B936-289F8962656E}"/>
    <pc:docChg chg="custSel modSld">
      <pc:chgData name="Anna Høxbro Bak" userId="e603ac33-7989-4808-acbb-395c9d54fc79" providerId="ADAL" clId="{AEAB182F-3EF6-4F32-B936-289F8962656E}" dt="2024-03-18T12:53:35.467" v="0" actId="20577"/>
      <pc:docMkLst>
        <pc:docMk/>
      </pc:docMkLst>
      <pc:sldChg chg="modNotes">
        <pc:chgData name="Anna Høxbro Bak" userId="e603ac33-7989-4808-acbb-395c9d54fc79" providerId="ADAL" clId="{AEAB182F-3EF6-4F32-B936-289F8962656E}" dt="2024-03-18T12:53:35.467" v="0" actId="20577"/>
        <pc:sldMkLst>
          <pc:docMk/>
          <pc:sldMk cId="2153731921" sldId="41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84D6A7-0348-4782-8952-3C1B3CEEE7C9}" type="datetimeFigureOut">
              <a:rPr lang="da-DK" smtClean="0"/>
              <a:t>18-03-2024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C2066-9E76-4875-ADC6-29900AEB504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6757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Her ser i skabelonen for den overordnede Teknologiradar. Den viser fire kategorier, som teknologi kan placere sig inden for. Kategorierne er AFVENT, HOLD ØJE, AFPRØV og KLAR. I kan bruge skabelonen i jeres arbejde med teknologi i kommunen. Fx kan I printe skabelonen og selv placere de teknologier i radaren, som I er særligt optaget af.
##-AccessibilityAssistant: This slide is not tagged on export-##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C2066-9E76-4875-ADC6-29900AEB5046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72079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Her ser I forskellige teknologier, som I kan placere i Teknologiradarerne.
##-AccessibilityAssistant: This slide is not tagged on export-##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C2066-9E76-4875-ADC6-29900AEB5046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330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Her ser i skabelonen for Teknologiradaren på beskæftigelsesområdet. Den viser fire kategorier, som teknologi kan placere sig inden for. Kategorierne er AFVENT, HOLD ØJE, AFPRØV og KLAR. I kan bruge skabelonen i jeres arbejde med teknologi i kommunen. Fx kan I printe skabelonen og selv placere de teknologier i radaren, som I er særligt optaget af.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##-AccessibilityAssistant: This slide is not tagged on export-##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C2066-9E76-4875-ADC6-29900AEB5046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4267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Her ser i skabelonen for Teknologiradaren på dagtilbuds- og skoleområdet. Den viser fire kategorier, som teknologi kan placere sig inden for. Kategorierne er AFVENT, HOLD ØJE, AFPRØV og KLAR. I kan bruge skabelonen i jeres arbejde med teknologi i kommunen. Fx kan I printe skabelonen og selv placere de teknologier i radaren, som I er særligt optaget af.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##-AccessibilityAssistant: This slide is not tagged on export-##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C2066-9E76-4875-ADC6-29900AEB5046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1473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Her ser i skabelonen for Teknologiradaren på erhvervs- og turismeområdet. Den viser fire kategorier, som teknologi kan placere sig inden for. Kategorierne er AFVENT, HOLD ØJE, AFPRØV og KLAR. I kan bruge skabelonen i jeres arbejde med teknologi i kommunen. Fx kan I printe skabelonen og selv placere de teknologier i radaren, som I er særligt optaget af.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##-AccessibilityAssistant: This slide is not tagged on export-##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C2066-9E76-4875-ADC6-29900AEB5046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1973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Her ser i skabelonen for Teknologiradaren på klima-, teknik- og miljøområdet. Den viser fire kategorier, som teknologi kan placere sig inden for. Kategorierne er AFVENT, HOLD ØJE, AFPRØV og KLAR. I kan bruge skabelonen i jeres arbejde med teknologi i kommunen. Fx kan I printe skabelonen og selv placere de teknologier i radaren, som I er særligt optaget af.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##-AccessibilityAssistant: This slide is not tagged on export-##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C2066-9E76-4875-ADC6-29900AEB5046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22694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Her ser i skabelonen for Teknologiradaren på kultur- og fritidsområdet. Den viser fire kategorier, som teknologi kan placere sig inden for. Kategorierne er AFVENT, HOLD ØJE, AFPRØV og KLAR. I kan bruge skabelonen i jeres arbejde med teknologi i kommunen. Fx kan I printe skabelonen og selv placere de teknologier i radaren, som I er særligt optaget af.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##-AccessibilityAssistant: This slide is not tagged on export-##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C2066-9E76-4875-ADC6-29900AEB5046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26624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Her ser i skabelonen for Teknologiradaren på socialområdet. Den viser fire kategorier, som teknologi kan placere sig inden for. Kategorierne er AFVENT, HOLD ØJE, AFPRØV og KLAR. I kan bruge skabelonen i jeres arbejde med teknologi i kommunen. Fx kan I printe skabelonen og selv placere de teknologier i radaren, som I er særligt optaget af.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##-AccessibilityAssistant: This slide is not tagged on export-##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C2066-9E76-4875-ADC6-29900AEB5046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6273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Her ser i skabelonen for Teknologiradaren på sundheds- og ældreområdet. Den viser fire kategorier, som teknologi kan placere sig inden for. Kategorierne er AFVENT, HOLD ØJE, AFPRØV og KLAR. I kan bruge skabelonen i jeres arbejde med teknologi i kommunen. Fx kan I printe skabelonen og selv placere de teknologier i radaren, som I er særligt optaget af.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##-AccessibilityAssistant: This slide is not tagged on export-##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C2066-9E76-4875-ADC6-29900AEB5046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37662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Her ser i skabelonen for Teknologiradaren på økonomiområdet. Den viser fire kategorier, som teknologi kan placere sig inden for. Kategorierne er AFVENT, HOLD ØJE, AFPRØV og KLAR. I kan bruge skabelonen i jeres arbejde med teknologi i kommunen. Fx kan I printe skabelonen og selv placere de teknologier i radaren, som I er særligt optaget af.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##-AccessibilityAssistant: This slide is not tagged on export-##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C2066-9E76-4875-ADC6-29900AEB5046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53311984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 ?><Relationships xmlns="http://schemas.openxmlformats.org/package/2006/relationships"><Relationship Id="rId3" Target="../media/image6.svg" Type="http://schemas.openxmlformats.org/officeDocument/2006/relationships/image"/><Relationship Id="rId2" Target="../media/image5.png" Type="http://schemas.openxmlformats.org/officeDocument/2006/relationships/image"/><Relationship Id="rId1" Target="../slideMasters/slideMaster1.xml" Type="http://schemas.openxmlformats.org/officeDocument/2006/relationships/slideMaster"/><Relationship Id="rId4" Target="../media/image16.jpeg" Type="http://schemas.openxmlformats.org/officeDocument/2006/relationships/image"/></Relationships>
</file>

<file path=ppt/slideLayouts/_rels/slideLayout13.xml.rels><?xml version="1.0" encoding="UTF-8" standalone="yes" ?><Relationships xmlns="http://schemas.openxmlformats.org/package/2006/relationships"><Relationship Id="rId3" Target="../media/image6.svg" Type="http://schemas.openxmlformats.org/officeDocument/2006/relationships/image"/><Relationship Id="rId2" Target="../media/image5.png" Type="http://schemas.openxmlformats.org/officeDocument/2006/relationships/image"/><Relationship Id="rId1" Target="../slideMasters/slideMaster1.xml" Type="http://schemas.openxmlformats.org/officeDocument/2006/relationships/slideMaster"/><Relationship Id="rId4" Target="../media/image17.jpeg" Type="http://schemas.openxmlformats.org/officeDocument/2006/relationships/image"/></Relationships>
</file>

<file path=ppt/slideLayouts/_rels/slideLayout14.xml.rels><?xml version="1.0" encoding="UTF-8" standalone="yes" ?><Relationships xmlns="http://schemas.openxmlformats.org/package/2006/relationships"><Relationship Id="rId3" Target="../media/image2.svg" Type="http://schemas.openxmlformats.org/officeDocument/2006/relationships/image"/><Relationship Id="rId2" Target="../media/image1.png" Type="http://schemas.openxmlformats.org/officeDocument/2006/relationships/image"/><Relationship Id="rId1" Target="../slideMasters/slideMaster1.xml" Type="http://schemas.openxmlformats.org/officeDocument/2006/relationships/slideMaster"/><Relationship Id="rId4" Target="../media/image18.jpeg" Type="http://schemas.openxmlformats.org/officeDocument/2006/relationships/image"/></Relationships>
</file>

<file path=ppt/slideLayouts/_rels/slideLayout15.xml.rels><?xml version="1.0" encoding="UTF-8" standalone="yes" ?><Relationships xmlns="http://schemas.openxmlformats.org/package/2006/relationships"><Relationship Id="rId2" Target="../media/image19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16.xml.rels><?xml version="1.0" encoding="UTF-8" standalone="yes" ?><Relationships xmlns="http://schemas.openxmlformats.org/package/2006/relationships"><Relationship Id="rId2" Target="../media/image20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1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2.png"/></Relationships>
</file>

<file path=ppt/slideLayouts/_rels/slideLayout19.xml.rels><?xml version="1.0" encoding="UTF-8" standalone="yes" ?><Relationships xmlns="http://schemas.openxmlformats.org/package/2006/relationships"><Relationship Id="rId2" Target="../media/image23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1.xml.rels><?xml version="1.0" encoding="UTF-8" standalone="yes" ?><Relationships xmlns="http://schemas.openxmlformats.org/package/2006/relationships"><Relationship Id="rId3" Target="../media/image1.png" Type="http://schemas.openxmlformats.org/officeDocument/2006/relationships/image"/><Relationship Id="rId2" Target="../media/image25.jpeg" Type="http://schemas.openxmlformats.org/officeDocument/2006/relationships/image"/><Relationship Id="rId1" Target="../slideMasters/slideMaster1.xml" Type="http://schemas.openxmlformats.org/officeDocument/2006/relationships/slideMaster"/><Relationship Id="rId4" Target="../media/image2.svg" Type="http://schemas.openxmlformats.org/officeDocument/2006/relationships/image"/></Relationships>
</file>

<file path=ppt/slideLayouts/_rels/slideLayout22.xml.rels><?xml version="1.0" encoding="UTF-8" standalone="yes" ?><Relationships xmlns="http://schemas.openxmlformats.org/package/2006/relationships"><Relationship Id="rId2" Target="../media/image26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23.xml.rels><?xml version="1.0" encoding="UTF-8" standalone="yes" ?><Relationships xmlns="http://schemas.openxmlformats.org/package/2006/relationships"><Relationship Id="rId2" Target="../media/image27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9.png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 ?><Relationships xmlns="http://schemas.openxmlformats.org/package/2006/relationships"><Relationship Id="rId3" Target="../media/image1.png" Type="http://schemas.openxmlformats.org/officeDocument/2006/relationships/image"/><Relationship Id="rId2" Target="../media/image32.jpeg" Type="http://schemas.openxmlformats.org/officeDocument/2006/relationships/image"/><Relationship Id="rId1" Target="../slideMasters/slideMaster1.xml" Type="http://schemas.openxmlformats.org/officeDocument/2006/relationships/slideMaster"/><Relationship Id="rId4" Target="../media/image2.svg" Type="http://schemas.openxmlformats.org/officeDocument/2006/relationships/image"/></Relationships>
</file>

<file path=ppt/slideLayouts/_rels/slideLayout29.xml.rels><?xml version="1.0" encoding="UTF-8" standalone="yes" ?><Relationships xmlns="http://schemas.openxmlformats.org/package/2006/relationships"><Relationship Id="rId3" Target="../media/image2.svg" Type="http://schemas.openxmlformats.org/officeDocument/2006/relationships/image"/><Relationship Id="rId2" Target="../media/image1.png" Type="http://schemas.openxmlformats.org/officeDocument/2006/relationships/image"/><Relationship Id="rId1" Target="../slideMasters/slideMaster1.xml" Type="http://schemas.openxmlformats.org/officeDocument/2006/relationships/slideMaster"/><Relationship Id="rId4" Target="../media/image33.jpeg" Type="http://schemas.openxmlformats.org/officeDocument/2006/relationships/image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30.xml.rels><?xml version="1.0" encoding="UTF-8" standalone="yes" ?><Relationships xmlns="http://schemas.openxmlformats.org/package/2006/relationships"><Relationship Id="rId2" Target="../media/image34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31.xml.rels><?xml version="1.0" encoding="UTF-8" standalone="yes" ?><Relationships xmlns="http://schemas.openxmlformats.org/package/2006/relationships"><Relationship Id="rId2" Target="../media/image35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32.xml.rels><?xml version="1.0" encoding="UTF-8" standalone="yes" ?><Relationships xmlns="http://schemas.openxmlformats.org/package/2006/relationships"><Relationship Id="rId2" Target="../media/image36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33.xml.rels><?xml version="1.0" encoding="UTF-8" standalone="yes" ?><Relationships xmlns="http://schemas.openxmlformats.org/package/2006/relationships"><Relationship Id="rId2" Target="../media/image37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 ?><Relationships xmlns="http://schemas.openxmlformats.org/package/2006/relationships"><Relationship Id="rId2" Target="../media/image40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37.xml.rels><?xml version="1.0" encoding="UTF-8" standalone="yes" ?><Relationships xmlns="http://schemas.openxmlformats.org/package/2006/relationships"><Relationship Id="rId2" Target="../media/image41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38.xml.rels><?xml version="1.0" encoding="UTF-8" standalone="yes" ?><Relationships xmlns="http://schemas.openxmlformats.org/package/2006/relationships"><Relationship Id="rId2" Target="../media/image42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 ?><Relationships xmlns="http://schemas.openxmlformats.org/package/2006/relationships"><Relationship Id="rId2" Target="../media/image45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46.xml.rels><?xml version="1.0" encoding="UTF-8" standalone="yes" ?><Relationships xmlns="http://schemas.openxmlformats.org/package/2006/relationships"><Relationship Id="rId2" Target="../media/image46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7.png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8.png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9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0.png"/></Relationships>
</file>

<file path=ppt/slideLayouts/_rels/slideLayout51.xml.rels><?xml version="1.0" encoding="UTF-8" standalone="yes" ?><Relationships xmlns="http://schemas.openxmlformats.org/package/2006/relationships"><Relationship Id="rId2" Target="../media/image51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52.xml.rels><?xml version="1.0" encoding="UTF-8" standalone="yes" ?><Relationships xmlns="http://schemas.openxmlformats.org/package/2006/relationships"><Relationship Id="rId2" Target="../media/image52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8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>
            <a:extLst>
              <a:ext uri="{FF2B5EF4-FFF2-40B4-BE49-F238E27FC236}">
                <a16:creationId xmlns:a16="http://schemas.microsoft.com/office/drawing/2014/main" id="{28671CD5-C519-103E-FE98-17C1B856EF6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189783" cy="6858000"/>
          </a:xfrm>
          <a:solidFill>
            <a:schemeClr val="bg2"/>
          </a:solidFill>
        </p:spPr>
        <p:txBody>
          <a:bodyPr/>
          <a:lstStyle/>
          <a:p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B117178-5E09-6064-1889-F74C39F183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61163" y="908050"/>
            <a:ext cx="3935411" cy="1002638"/>
          </a:xfrm>
        </p:spPr>
        <p:txBody>
          <a:bodyPr/>
          <a:lstStyle>
            <a:lvl1pPr>
              <a:defRPr sz="6000"/>
            </a:lvl1pPr>
          </a:lstStyle>
          <a:p>
            <a:r>
              <a:rPr lang="da-DK" dirty="0"/>
              <a:t>Agenda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66CD70AA-5E51-C573-3EC5-CC1FA785A320}"/>
              </a:ext>
            </a:extLst>
          </p:cNvPr>
          <p:cNvSpPr/>
          <p:nvPr userDrawn="1"/>
        </p:nvSpPr>
        <p:spPr>
          <a:xfrm>
            <a:off x="5189783" y="0"/>
            <a:ext cx="92626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Pladsholder til tabel 8">
            <a:extLst>
              <a:ext uri="{FF2B5EF4-FFF2-40B4-BE49-F238E27FC236}">
                <a16:creationId xmlns:a16="http://schemas.microsoft.com/office/drawing/2014/main" id="{55D777E1-0159-BBB3-F6EC-2665B55CAAE7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785221" y="2249905"/>
            <a:ext cx="4729162" cy="3842920"/>
          </a:xfrm>
        </p:spPr>
        <p:txBody>
          <a:bodyPr/>
          <a:lstStyle/>
          <a:p>
            <a:endParaRPr lang="da-DK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E37D3CF3-A8A1-5DE4-0D0C-EF286AFF36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29552" y="2702260"/>
            <a:ext cx="2560000" cy="1440000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5CB59071-13D0-7B80-608C-E75C8E4A34E2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7D553989-43CD-5CF1-1223-C7562A2FB954}"/>
              </a:ext>
            </a:extLst>
          </p:cNvPr>
          <p:cNvSpPr txBox="1"/>
          <p:nvPr userDrawn="1"/>
        </p:nvSpPr>
        <p:spPr>
          <a:xfrm>
            <a:off x="-3129973" y="1192579"/>
            <a:ext cx="1269241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2000" dirty="0">
                <a:solidFill>
                  <a:schemeClr val="tx2"/>
                </a:solidFill>
              </a:rPr>
              <a:t>Agendaen er indsat som en tabel</a:t>
            </a:r>
            <a:endParaRPr lang="es-E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29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og 5 tekstbok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dsholder til billede 10">
            <a:extLst>
              <a:ext uri="{FF2B5EF4-FFF2-40B4-BE49-F238E27FC236}">
                <a16:creationId xmlns:a16="http://schemas.microsoft.com/office/drawing/2014/main" id="{3F97047E-3FAA-1A26-3CC6-D60A3AD6D6E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3429000"/>
            <a:ext cx="6096000" cy="3429000"/>
          </a:xfrm>
          <a:solidFill>
            <a:schemeClr val="bg2"/>
          </a:solidFill>
        </p:spPr>
        <p:txBody>
          <a:bodyPr/>
          <a:lstStyle/>
          <a:p>
            <a:endParaRPr lang="da-DK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187AB240-8B6C-137A-E503-607A8272FA89}"/>
              </a:ext>
            </a:extLst>
          </p:cNvPr>
          <p:cNvSpPr/>
          <p:nvPr userDrawn="1"/>
        </p:nvSpPr>
        <p:spPr>
          <a:xfrm>
            <a:off x="0" y="2221599"/>
            <a:ext cx="6096000" cy="12067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E3A0128E-B157-821B-B4BD-983953130B47}"/>
              </a:ext>
            </a:extLst>
          </p:cNvPr>
          <p:cNvSpPr/>
          <p:nvPr userDrawn="1"/>
        </p:nvSpPr>
        <p:spPr>
          <a:xfrm>
            <a:off x="0" y="0"/>
            <a:ext cx="6096000" cy="222220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DB1E74D-EF6C-4CDD-F1EB-F8387BB74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908050"/>
            <a:ext cx="4684713" cy="100263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07317C9-E4C9-4A87-AEF6-1A5D2C7EF9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83B239A-4889-6DF9-277F-AC9FCD502B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5F33A13C-EC89-FBCF-3C44-53F28014D5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78732" y="1454836"/>
            <a:ext cx="3611599" cy="766763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4" name="Pladsholder til tekst 12">
            <a:extLst>
              <a:ext uri="{FF2B5EF4-FFF2-40B4-BE49-F238E27FC236}">
                <a16:creationId xmlns:a16="http://schemas.microsoft.com/office/drawing/2014/main" id="{0E99B1EF-0C0F-9F9A-C6CD-0A986D3B683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878732" y="2522520"/>
            <a:ext cx="3611599" cy="766763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5" name="Pladsholder til tekst 12">
            <a:extLst>
              <a:ext uri="{FF2B5EF4-FFF2-40B4-BE49-F238E27FC236}">
                <a16:creationId xmlns:a16="http://schemas.microsoft.com/office/drawing/2014/main" id="{EB41C89C-300A-1925-D525-DDA9DE17E7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878732" y="3590204"/>
            <a:ext cx="3611599" cy="766763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6" name="Pladsholder til tekst 12">
            <a:extLst>
              <a:ext uri="{FF2B5EF4-FFF2-40B4-BE49-F238E27FC236}">
                <a16:creationId xmlns:a16="http://schemas.microsoft.com/office/drawing/2014/main" id="{3C30F5E6-84A4-0FF2-D658-6EF212213FB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5325" y="2435356"/>
            <a:ext cx="4691063" cy="76676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7" name="Pladsholder til tekst 12">
            <a:extLst>
              <a:ext uri="{FF2B5EF4-FFF2-40B4-BE49-F238E27FC236}">
                <a16:creationId xmlns:a16="http://schemas.microsoft.com/office/drawing/2014/main" id="{FFA50BB1-4708-19A0-8F9C-D628CE29773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78732" y="4657889"/>
            <a:ext cx="3611599" cy="766763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22FEE512-EC21-631D-B7B8-87E5455F34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28745" y="2702258"/>
            <a:ext cx="2560000" cy="1440000"/>
          </a:xfrm>
          <a:prstGeom prst="rect">
            <a:avLst/>
          </a:prstGeom>
        </p:spPr>
      </p:pic>
      <p:sp>
        <p:nvSpPr>
          <p:cNvPr id="10" name="Tekstfelt 9">
            <a:extLst>
              <a:ext uri="{FF2B5EF4-FFF2-40B4-BE49-F238E27FC236}">
                <a16:creationId xmlns:a16="http://schemas.microsoft.com/office/drawing/2014/main" id="{285FC25A-F6FF-1F19-7FB9-443B8CCD1ED6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0D64AB73-2322-B863-F604-23C7B70EC01D}"/>
              </a:ext>
            </a:extLst>
          </p:cNvPr>
          <p:cNvSpPr txBox="1"/>
          <p:nvPr userDrawn="1"/>
        </p:nvSpPr>
        <p:spPr>
          <a:xfrm>
            <a:off x="-2699562" y="7627603"/>
            <a:ext cx="3451654" cy="594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HUSK: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at når du har indsat et billede, så tryk højreklik og vælg </a:t>
            </a: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”placer bagest”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så kommer tal og titlen på præsentationen frem.</a:t>
            </a:r>
            <a:endParaRPr lang="es-ES" sz="1200" b="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6081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og til Ikoner 4 tekstbok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dsholder til billede 10">
            <a:extLst>
              <a:ext uri="{FF2B5EF4-FFF2-40B4-BE49-F238E27FC236}">
                <a16:creationId xmlns:a16="http://schemas.microsoft.com/office/drawing/2014/main" id="{3F97047E-3FAA-1A26-3CC6-D60A3AD6D6E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6096000" cy="3434330"/>
          </a:xfrm>
          <a:solidFill>
            <a:schemeClr val="bg2"/>
          </a:solidFill>
        </p:spPr>
        <p:txBody>
          <a:bodyPr/>
          <a:lstStyle/>
          <a:p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37CFD0DD-EEC6-FCD5-E2A3-33B9A1104F45}"/>
              </a:ext>
            </a:extLst>
          </p:cNvPr>
          <p:cNvSpPr/>
          <p:nvPr userDrawn="1"/>
        </p:nvSpPr>
        <p:spPr>
          <a:xfrm>
            <a:off x="0" y="5456903"/>
            <a:ext cx="6096000" cy="14064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542D7A3-F331-D157-1206-B7F52DEDFB6B}"/>
              </a:ext>
            </a:extLst>
          </p:cNvPr>
          <p:cNvSpPr/>
          <p:nvPr userDrawn="1"/>
        </p:nvSpPr>
        <p:spPr>
          <a:xfrm>
            <a:off x="0" y="3434330"/>
            <a:ext cx="6096000" cy="202257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DB1E74D-EF6C-4CDD-F1EB-F8387BB74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3885172"/>
            <a:ext cx="5166465" cy="100263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07317C9-E4C9-4A87-AEF6-1A5D2C7EF9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83B239A-4889-6DF9-277F-AC9FCD502B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5F33A13C-EC89-FBCF-3C44-53F28014D5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78732" y="1454836"/>
            <a:ext cx="3611599" cy="766763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4" name="Pladsholder til tekst 12">
            <a:extLst>
              <a:ext uri="{FF2B5EF4-FFF2-40B4-BE49-F238E27FC236}">
                <a16:creationId xmlns:a16="http://schemas.microsoft.com/office/drawing/2014/main" id="{0E99B1EF-0C0F-9F9A-C6CD-0A986D3B683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878732" y="2522520"/>
            <a:ext cx="3611599" cy="766763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5" name="Pladsholder til tekst 12">
            <a:extLst>
              <a:ext uri="{FF2B5EF4-FFF2-40B4-BE49-F238E27FC236}">
                <a16:creationId xmlns:a16="http://schemas.microsoft.com/office/drawing/2014/main" id="{EB41C89C-300A-1925-D525-DDA9DE17E7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878732" y="3590204"/>
            <a:ext cx="3611599" cy="766763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7" name="Pladsholder til tekst 12">
            <a:extLst>
              <a:ext uri="{FF2B5EF4-FFF2-40B4-BE49-F238E27FC236}">
                <a16:creationId xmlns:a16="http://schemas.microsoft.com/office/drawing/2014/main" id="{FFA50BB1-4708-19A0-8F9C-D628CE29773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78732" y="4657889"/>
            <a:ext cx="3611599" cy="766763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C4618D50-5B08-B10C-F117-AF5E5940EC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49691" y="2705763"/>
            <a:ext cx="2560000" cy="1440000"/>
          </a:xfrm>
          <a:prstGeom prst="rect">
            <a:avLst/>
          </a:prstGeom>
        </p:spPr>
      </p:pic>
      <p:sp>
        <p:nvSpPr>
          <p:cNvPr id="10" name="Tekstfelt 9">
            <a:extLst>
              <a:ext uri="{FF2B5EF4-FFF2-40B4-BE49-F238E27FC236}">
                <a16:creationId xmlns:a16="http://schemas.microsoft.com/office/drawing/2014/main" id="{C2616AD9-C9C4-5685-7EDE-01EFEAEE9A75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183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dt txt overskrift 1 tekstboks og 1 bille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9">
            <a:extLst>
              <a:ext uri="{FF2B5EF4-FFF2-40B4-BE49-F238E27FC236}">
                <a16:creationId xmlns:a16="http://schemas.microsoft.com/office/drawing/2014/main" id="{3F8C9ABF-8DEA-4C65-6E68-4763DA6639A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4800" y="3429000"/>
            <a:ext cx="6084887" cy="3429000"/>
          </a:xfrm>
          <a:solidFill>
            <a:schemeClr val="bg2"/>
          </a:solidFill>
        </p:spPr>
        <p:txBody>
          <a:bodyPr/>
          <a:lstStyle/>
          <a:p>
            <a:endParaRPr lang="es-E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7E0E207-0A14-99BC-4B70-A8968C79D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1273350"/>
            <a:ext cx="4684713" cy="1314156"/>
          </a:xfrm>
        </p:spPr>
        <p:txBody>
          <a:bodyPr anchor="t"/>
          <a:lstStyle/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0C616A9-34EF-5237-EB2D-D418CB28B1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CA80A2C-63E1-178D-E099-5132FB7F46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668874CD-2DDC-2D78-DE27-F81ECFBCC74F}"/>
              </a:ext>
            </a:extLst>
          </p:cNvPr>
          <p:cNvSpPr/>
          <p:nvPr userDrawn="1"/>
        </p:nvSpPr>
        <p:spPr>
          <a:xfrm>
            <a:off x="6094800" y="0"/>
            <a:ext cx="6096000" cy="342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9616147-8398-2372-07A0-571ECB6FEA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31537" y="558817"/>
            <a:ext cx="565138" cy="337370"/>
          </a:xfrm>
          <a:prstGeom prst="rect">
            <a:avLst/>
          </a:prstGeom>
        </p:spPr>
      </p:pic>
      <p:sp>
        <p:nvSpPr>
          <p:cNvPr id="8" name="Pladsholder til tekst 17">
            <a:extLst>
              <a:ext uri="{FF2B5EF4-FFF2-40B4-BE49-F238E27FC236}">
                <a16:creationId xmlns:a16="http://schemas.microsoft.com/office/drawing/2014/main" id="{2C6CC083-011F-DF58-F4E0-1B23DAE63A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761163" y="1273350"/>
            <a:ext cx="4735514" cy="15319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6A31EAB1-3B64-568F-154C-EBF85B8FD36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2702257" y="2713090"/>
            <a:ext cx="2560000" cy="1440000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FBFC2CDB-2298-F744-A320-6E6890CBBACF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76C360E1-FD82-169C-BABB-9E37CBC46FA3}"/>
              </a:ext>
            </a:extLst>
          </p:cNvPr>
          <p:cNvSpPr txBox="1"/>
          <p:nvPr userDrawn="1"/>
        </p:nvSpPr>
        <p:spPr>
          <a:xfrm>
            <a:off x="-2699562" y="7627603"/>
            <a:ext cx="3451654" cy="594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HUSK: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at når du har indsat et billede, så tryk højreklik og vælg </a:t>
            </a: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”placer bagest”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så kommer tal og titlen på præsentationen frem.</a:t>
            </a:r>
            <a:endParaRPr lang="es-ES" sz="1200" b="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6133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2 tekstbokse og 1 bille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9">
            <a:extLst>
              <a:ext uri="{FF2B5EF4-FFF2-40B4-BE49-F238E27FC236}">
                <a16:creationId xmlns:a16="http://schemas.microsoft.com/office/drawing/2014/main" id="{3F8C9ABF-8DEA-4C65-6E68-4763DA6639A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4800" y="3429000"/>
            <a:ext cx="6084887" cy="3429000"/>
          </a:xfrm>
          <a:solidFill>
            <a:schemeClr val="bg2"/>
          </a:solidFill>
        </p:spPr>
        <p:txBody>
          <a:bodyPr/>
          <a:lstStyle/>
          <a:p>
            <a:endParaRPr lang="es-E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7E0E207-0A14-99BC-4B70-A8968C79D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1273350"/>
            <a:ext cx="4684713" cy="1314156"/>
          </a:xfrm>
        </p:spPr>
        <p:txBody>
          <a:bodyPr anchor="t"/>
          <a:lstStyle/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0C616A9-34EF-5237-EB2D-D418CB28B1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CA80A2C-63E1-178D-E099-5132FB7F46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668874CD-2DDC-2D78-DE27-F81ECFBCC74F}"/>
              </a:ext>
            </a:extLst>
          </p:cNvPr>
          <p:cNvSpPr/>
          <p:nvPr userDrawn="1"/>
        </p:nvSpPr>
        <p:spPr>
          <a:xfrm>
            <a:off x="6094800" y="0"/>
            <a:ext cx="6096000" cy="342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9616147-8398-2372-07A0-571ECB6FEA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31537" y="558817"/>
            <a:ext cx="565138" cy="337370"/>
          </a:xfrm>
          <a:prstGeom prst="rect">
            <a:avLst/>
          </a:prstGeom>
        </p:spPr>
      </p:pic>
      <p:sp>
        <p:nvSpPr>
          <p:cNvPr id="8" name="Pladsholder til tekst 17">
            <a:extLst>
              <a:ext uri="{FF2B5EF4-FFF2-40B4-BE49-F238E27FC236}">
                <a16:creationId xmlns:a16="http://schemas.microsoft.com/office/drawing/2014/main" id="{2C6CC083-011F-DF58-F4E0-1B23DAE63A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761163" y="1273350"/>
            <a:ext cx="4735512" cy="15319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11" name="Pladsholder til tekst 17">
            <a:extLst>
              <a:ext uri="{FF2B5EF4-FFF2-40B4-BE49-F238E27FC236}">
                <a16:creationId xmlns:a16="http://schemas.microsoft.com/office/drawing/2014/main" id="{39DDDC00-8E46-676C-BC9A-B380BE4B10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01675" y="2895600"/>
            <a:ext cx="4684713" cy="290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368D57B1-7FA3-D87C-4E4F-A0B72ADBA73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2702257" y="2702261"/>
            <a:ext cx="2560000" cy="1440000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097DC424-DE26-D867-6383-E98D02EB9694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2B969498-9827-C447-A8FF-9B628EF8F109}"/>
              </a:ext>
            </a:extLst>
          </p:cNvPr>
          <p:cNvSpPr txBox="1"/>
          <p:nvPr userDrawn="1"/>
        </p:nvSpPr>
        <p:spPr>
          <a:xfrm>
            <a:off x="-2699562" y="7627603"/>
            <a:ext cx="3451654" cy="594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HUSK: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at når du har indsat et billede, så tryk højreklik og vælg </a:t>
            </a: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”placer bagest”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så kommer tal og titlen på præsentationen frem.</a:t>
            </a:r>
            <a:endParaRPr lang="es-ES" sz="1200" b="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69215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verskrift 2 tekstbokse og 1 bille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9">
            <a:extLst>
              <a:ext uri="{FF2B5EF4-FFF2-40B4-BE49-F238E27FC236}">
                <a16:creationId xmlns:a16="http://schemas.microsoft.com/office/drawing/2014/main" id="{3F8C9ABF-8DEA-4C65-6E68-4763DA6639A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4800" y="3429000"/>
            <a:ext cx="6084887" cy="342900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s-E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7E0E207-0A14-99BC-4B70-A8968C79D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1273350"/>
            <a:ext cx="4684713" cy="1314156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0C616A9-34EF-5237-EB2D-D418CB28B1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CA80A2C-63E1-178D-E099-5132FB7F46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668874CD-2DDC-2D78-DE27-F81ECFBCC74F}"/>
              </a:ext>
            </a:extLst>
          </p:cNvPr>
          <p:cNvSpPr/>
          <p:nvPr userDrawn="1"/>
        </p:nvSpPr>
        <p:spPr>
          <a:xfrm>
            <a:off x="6094800" y="0"/>
            <a:ext cx="6096000" cy="342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9616147-8398-2372-07A0-571ECB6FEA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31537" y="558817"/>
            <a:ext cx="565138" cy="337370"/>
          </a:xfrm>
          <a:prstGeom prst="rect">
            <a:avLst/>
          </a:prstGeom>
        </p:spPr>
      </p:pic>
      <p:sp>
        <p:nvSpPr>
          <p:cNvPr id="8" name="Pladsholder til tekst 17">
            <a:extLst>
              <a:ext uri="{FF2B5EF4-FFF2-40B4-BE49-F238E27FC236}">
                <a16:creationId xmlns:a16="http://schemas.microsoft.com/office/drawing/2014/main" id="{2C6CC083-011F-DF58-F4E0-1B23DAE63A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761163" y="1273350"/>
            <a:ext cx="4735512" cy="153193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5" name="Pladsholder til tekst 17">
            <a:extLst>
              <a:ext uri="{FF2B5EF4-FFF2-40B4-BE49-F238E27FC236}">
                <a16:creationId xmlns:a16="http://schemas.microsoft.com/office/drawing/2014/main" id="{29EA0F17-A844-AFBE-C8CF-BD26DDBB21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01675" y="2895600"/>
            <a:ext cx="4684713" cy="290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DEB031EE-790E-CE29-B666-113FF3F9669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2729552" y="2722659"/>
            <a:ext cx="2560000" cy="1440000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148E9BC9-7765-A784-1D64-29E388093FAC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9CDD5E2C-8EA9-EE40-4AC5-E2BF7F1A4129}"/>
              </a:ext>
            </a:extLst>
          </p:cNvPr>
          <p:cNvSpPr txBox="1"/>
          <p:nvPr userDrawn="1"/>
        </p:nvSpPr>
        <p:spPr>
          <a:xfrm>
            <a:off x="-2699562" y="7627603"/>
            <a:ext cx="3451654" cy="594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HUSK: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at når du har indsat et billede, så tryk højreklik og vælg </a:t>
            </a: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”placer bagest”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så kommer tal og titlen på præsentationen frem.</a:t>
            </a:r>
            <a:endParaRPr lang="es-ES" sz="1200" b="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3745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dt txt overskrift 1 tekstboks og 1 bille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9">
            <a:extLst>
              <a:ext uri="{FF2B5EF4-FFF2-40B4-BE49-F238E27FC236}">
                <a16:creationId xmlns:a16="http://schemas.microsoft.com/office/drawing/2014/main" id="{3F8C9ABF-8DEA-4C65-6E68-4763DA6639A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4800" y="3432000"/>
            <a:ext cx="6092231" cy="342900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s-ES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BF2A7320-AA30-4EE0-18CF-933E8C6E2703}"/>
              </a:ext>
            </a:extLst>
          </p:cNvPr>
          <p:cNvSpPr/>
          <p:nvPr userDrawn="1"/>
        </p:nvSpPr>
        <p:spPr>
          <a:xfrm>
            <a:off x="-2" y="0"/>
            <a:ext cx="6096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7E0E207-0A14-99BC-4B70-A8968C79D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1273350"/>
            <a:ext cx="4684713" cy="1314156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  <a:endParaRPr lang="es-ES" dirty="0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0C616A9-34EF-5237-EB2D-D418CB28B1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CA80A2C-63E1-178D-E099-5132FB7F46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8" name="Pladsholder til tekst 17">
            <a:extLst>
              <a:ext uri="{FF2B5EF4-FFF2-40B4-BE49-F238E27FC236}">
                <a16:creationId xmlns:a16="http://schemas.microsoft.com/office/drawing/2014/main" id="{2C6CC083-011F-DF58-F4E0-1B23DAE63A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761163" y="1273350"/>
            <a:ext cx="4735514" cy="153193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AAE750A8-5109-91B8-418B-D15D807CEB5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15905" y="2702258"/>
            <a:ext cx="2560000" cy="1440000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5FD8E140-23BA-6371-C776-A44BF4E9B9C9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5E4DDF8A-2A33-34F8-88FF-4BD17E704095}"/>
              </a:ext>
            </a:extLst>
          </p:cNvPr>
          <p:cNvSpPr txBox="1"/>
          <p:nvPr userDrawn="1"/>
        </p:nvSpPr>
        <p:spPr>
          <a:xfrm>
            <a:off x="-2699562" y="7627603"/>
            <a:ext cx="3451654" cy="594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HUSK: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at når du har indsat et billede, så tryk højreklik og vælg </a:t>
            </a: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”placer bagest”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så kommer tal og titlen på præsentationen frem.</a:t>
            </a:r>
            <a:endParaRPr lang="es-ES" sz="1200" b="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6971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2 tekstbok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2D21E0DF-E442-E8F7-81A8-2D006A84E3D2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33295C-A521-48CE-EF22-C464B0F2D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917024"/>
            <a:ext cx="4684713" cy="1418673"/>
          </a:xfrm>
        </p:spPr>
        <p:txBody>
          <a:bodyPr anchor="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E238026-13E4-BC71-AB4B-AB48AD0D3C7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70E3EFD-4F2B-A779-3662-167C19E666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4" name="Pladsholder til billede 13">
            <a:extLst>
              <a:ext uri="{FF2B5EF4-FFF2-40B4-BE49-F238E27FC236}">
                <a16:creationId xmlns:a16="http://schemas.microsoft.com/office/drawing/2014/main" id="{389AD5F4-6E24-7FA9-7F1A-A6BAE5A9443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4800" y="0"/>
            <a:ext cx="6096000" cy="3429000"/>
          </a:xfrm>
          <a:custGeom>
            <a:avLst/>
            <a:gdLst>
              <a:gd name="connsiteX0" fmla="*/ 5040750 w 6096000"/>
              <a:gd name="connsiteY0" fmla="*/ 558817 h 3429000"/>
              <a:gd name="connsiteX1" fmla="*/ 4934213 w 6096000"/>
              <a:gd name="connsiteY1" fmla="*/ 721029 h 3429000"/>
              <a:gd name="connsiteX2" fmla="*/ 5052823 w 6096000"/>
              <a:gd name="connsiteY2" fmla="*/ 895708 h 3429000"/>
              <a:gd name="connsiteX3" fmla="*/ 5154463 w 6096000"/>
              <a:gd name="connsiteY3" fmla="*/ 895708 h 3429000"/>
              <a:gd name="connsiteX4" fmla="*/ 5031331 w 6096000"/>
              <a:gd name="connsiteY4" fmla="*/ 718306 h 3429000"/>
              <a:gd name="connsiteX5" fmla="*/ 5136224 w 6096000"/>
              <a:gd name="connsiteY5" fmla="*/ 558817 h 3429000"/>
              <a:gd name="connsiteX6" fmla="*/ 4835537 w 6096000"/>
              <a:gd name="connsiteY6" fmla="*/ 558817 h 3429000"/>
              <a:gd name="connsiteX7" fmla="*/ 4835537 w 6096000"/>
              <a:gd name="connsiteY7" fmla="*/ 895690 h 3429000"/>
              <a:gd name="connsiteX8" fmla="*/ 4925103 w 6096000"/>
              <a:gd name="connsiteY8" fmla="*/ 895690 h 3429000"/>
              <a:gd name="connsiteX9" fmla="*/ 4925103 w 6096000"/>
              <a:gd name="connsiteY9" fmla="*/ 558817 h 3429000"/>
              <a:gd name="connsiteX10" fmla="*/ 5162495 w 6096000"/>
              <a:gd name="connsiteY10" fmla="*/ 558817 h 3429000"/>
              <a:gd name="connsiteX11" fmla="*/ 5162495 w 6096000"/>
              <a:gd name="connsiteY11" fmla="*/ 895708 h 3429000"/>
              <a:gd name="connsiteX12" fmla="*/ 5355104 w 6096000"/>
              <a:gd name="connsiteY12" fmla="*/ 895708 h 3429000"/>
              <a:gd name="connsiteX13" fmla="*/ 5399836 w 6096000"/>
              <a:gd name="connsiteY13" fmla="*/ 829929 h 3429000"/>
              <a:gd name="connsiteX14" fmla="*/ 5252061 w 6096000"/>
              <a:gd name="connsiteY14" fmla="*/ 829929 h 3429000"/>
              <a:gd name="connsiteX15" fmla="*/ 5252061 w 6096000"/>
              <a:gd name="connsiteY15" fmla="*/ 558817 h 3429000"/>
              <a:gd name="connsiteX16" fmla="*/ 0 w 6096000"/>
              <a:gd name="connsiteY16" fmla="*/ 0 h 3429000"/>
              <a:gd name="connsiteX17" fmla="*/ 6096000 w 6096000"/>
              <a:gd name="connsiteY17" fmla="*/ 0 h 3429000"/>
              <a:gd name="connsiteX18" fmla="*/ 6096000 w 6096000"/>
              <a:gd name="connsiteY18" fmla="*/ 3429000 h 3429000"/>
              <a:gd name="connsiteX19" fmla="*/ 0 w 6096000"/>
              <a:gd name="connsiteY19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6000" h="3429000">
                <a:moveTo>
                  <a:pt x="5040750" y="558817"/>
                </a:moveTo>
                <a:lnTo>
                  <a:pt x="4934213" y="721029"/>
                </a:lnTo>
                <a:lnTo>
                  <a:pt x="5052823" y="895708"/>
                </a:lnTo>
                <a:lnTo>
                  <a:pt x="5154463" y="895708"/>
                </a:lnTo>
                <a:lnTo>
                  <a:pt x="5031331" y="718306"/>
                </a:lnTo>
                <a:lnTo>
                  <a:pt x="5136224" y="558817"/>
                </a:lnTo>
                <a:close/>
                <a:moveTo>
                  <a:pt x="4835537" y="558817"/>
                </a:moveTo>
                <a:lnTo>
                  <a:pt x="4835537" y="895690"/>
                </a:lnTo>
                <a:lnTo>
                  <a:pt x="4925103" y="895690"/>
                </a:lnTo>
                <a:lnTo>
                  <a:pt x="4925103" y="558817"/>
                </a:lnTo>
                <a:close/>
                <a:moveTo>
                  <a:pt x="5162495" y="558817"/>
                </a:moveTo>
                <a:lnTo>
                  <a:pt x="5162495" y="895708"/>
                </a:lnTo>
                <a:lnTo>
                  <a:pt x="5355104" y="895708"/>
                </a:lnTo>
                <a:lnTo>
                  <a:pt x="5399836" y="829929"/>
                </a:lnTo>
                <a:lnTo>
                  <a:pt x="5252061" y="829929"/>
                </a:lnTo>
                <a:lnTo>
                  <a:pt x="5252061" y="558817"/>
                </a:lnTo>
                <a:close/>
                <a:moveTo>
                  <a:pt x="0" y="0"/>
                </a:moveTo>
                <a:lnTo>
                  <a:pt x="6096000" y="0"/>
                </a:lnTo>
                <a:lnTo>
                  <a:pt x="6096000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da-DK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6E793180-F9E7-EECE-63C8-5EE761FC1C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1675" y="2703445"/>
            <a:ext cx="4684713" cy="32713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19" name="Pladsholder til tekst 17">
            <a:extLst>
              <a:ext uri="{FF2B5EF4-FFF2-40B4-BE49-F238E27FC236}">
                <a16:creationId xmlns:a16="http://schemas.microsoft.com/office/drawing/2014/main" id="{FEB91AFF-1725-F9E7-C74E-3652AA7F0B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761163" y="4075086"/>
            <a:ext cx="4735514" cy="1531937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7B997986-483C-E2FC-36B6-FCB710DD2B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11317" y="2709000"/>
            <a:ext cx="2560000" cy="1440000"/>
          </a:xfrm>
          <a:prstGeom prst="rect">
            <a:avLst/>
          </a:prstGeom>
        </p:spPr>
      </p:pic>
      <p:grpSp>
        <p:nvGrpSpPr>
          <p:cNvPr id="8" name="Gruppe 7">
            <a:extLst>
              <a:ext uri="{FF2B5EF4-FFF2-40B4-BE49-F238E27FC236}">
                <a16:creationId xmlns:a16="http://schemas.microsoft.com/office/drawing/2014/main" id="{659FEAEE-40B4-826C-C80F-927A215B6BFF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9" name="Gruppe 8">
              <a:extLst>
                <a:ext uri="{FF2B5EF4-FFF2-40B4-BE49-F238E27FC236}">
                  <a16:creationId xmlns:a16="http://schemas.microsoft.com/office/drawing/2014/main" id="{8CEEE7B5-F877-C912-6A4B-3812800C54B1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11" name="Rektangel 10">
                <a:extLst>
                  <a:ext uri="{FF2B5EF4-FFF2-40B4-BE49-F238E27FC236}">
                    <a16:creationId xmlns:a16="http://schemas.microsoft.com/office/drawing/2014/main" id="{D36B388D-7908-412E-0363-0D7D8538EF34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12" name="Gruppe 11">
                <a:extLst>
                  <a:ext uri="{FF2B5EF4-FFF2-40B4-BE49-F238E27FC236}">
                    <a16:creationId xmlns:a16="http://schemas.microsoft.com/office/drawing/2014/main" id="{7E466133-DE2C-2E7C-0CF5-ABCCCF0D70C6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20" name="Rektangel 19">
                  <a:extLst>
                    <a:ext uri="{FF2B5EF4-FFF2-40B4-BE49-F238E27FC236}">
                      <a16:creationId xmlns:a16="http://schemas.microsoft.com/office/drawing/2014/main" id="{E42EF7A0-FF4F-E0E1-1944-1C9DDD764C3B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1" name="Rektangel 20">
                  <a:extLst>
                    <a:ext uri="{FF2B5EF4-FFF2-40B4-BE49-F238E27FC236}">
                      <a16:creationId xmlns:a16="http://schemas.microsoft.com/office/drawing/2014/main" id="{A1D9E66D-13CC-3A26-2DB9-286A105866CC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2" name="Rektangel 21">
                  <a:extLst>
                    <a:ext uri="{FF2B5EF4-FFF2-40B4-BE49-F238E27FC236}">
                      <a16:creationId xmlns:a16="http://schemas.microsoft.com/office/drawing/2014/main" id="{9D6C2D8B-9586-923D-B6FD-D97AC518ED72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3" name="Gruppe 12">
                <a:extLst>
                  <a:ext uri="{FF2B5EF4-FFF2-40B4-BE49-F238E27FC236}">
                    <a16:creationId xmlns:a16="http://schemas.microsoft.com/office/drawing/2014/main" id="{FC371DF9-4AB4-F134-9BF2-5A950D63841F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5" name="Rektangel 14">
                  <a:extLst>
                    <a:ext uri="{FF2B5EF4-FFF2-40B4-BE49-F238E27FC236}">
                      <a16:creationId xmlns:a16="http://schemas.microsoft.com/office/drawing/2014/main" id="{0F9C577D-A770-B8E2-1586-B56BB50CA027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6" name="Rektangel 15">
                  <a:extLst>
                    <a:ext uri="{FF2B5EF4-FFF2-40B4-BE49-F238E27FC236}">
                      <a16:creationId xmlns:a16="http://schemas.microsoft.com/office/drawing/2014/main" id="{4AD16AE1-6BBC-0E41-33B0-817EF8B263E8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7" name="Rektangel 16">
                  <a:extLst>
                    <a:ext uri="{FF2B5EF4-FFF2-40B4-BE49-F238E27FC236}">
                      <a16:creationId xmlns:a16="http://schemas.microsoft.com/office/drawing/2014/main" id="{21C8DE69-FE51-42C0-4614-CBDFA1486C91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10" name="Tekstfelt 9">
              <a:extLst>
                <a:ext uri="{FF2B5EF4-FFF2-40B4-BE49-F238E27FC236}">
                  <a16:creationId xmlns:a16="http://schemas.microsoft.com/office/drawing/2014/main" id="{121AF52C-8D03-3E80-8F95-66129C04B1CF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sp>
        <p:nvSpPr>
          <p:cNvPr id="24" name="Tekstfelt 23">
            <a:extLst>
              <a:ext uri="{FF2B5EF4-FFF2-40B4-BE49-F238E27FC236}">
                <a16:creationId xmlns:a16="http://schemas.microsoft.com/office/drawing/2014/main" id="{BD332B74-DEC1-1C52-F698-40B76C6F49DD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8487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kstbokse til ikoner og et bille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17AF05B9-F072-E431-69C9-8C7BB549B457}"/>
              </a:ext>
            </a:extLst>
          </p:cNvPr>
          <p:cNvSpPr>
            <a:spLocks/>
          </p:cNvSpPr>
          <p:nvPr userDrawn="1"/>
        </p:nvSpPr>
        <p:spPr>
          <a:xfrm>
            <a:off x="6096000" y="0"/>
            <a:ext cx="6096000" cy="342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Pladsholder til billede 10">
            <a:extLst>
              <a:ext uri="{FF2B5EF4-FFF2-40B4-BE49-F238E27FC236}">
                <a16:creationId xmlns:a16="http://schemas.microsoft.com/office/drawing/2014/main" id="{4D751C8A-DBD7-C9C5-0E67-66A2A695CB2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3429001"/>
            <a:ext cx="6096000" cy="3429000"/>
          </a:xfrm>
          <a:solidFill>
            <a:schemeClr val="bg2"/>
          </a:solidFill>
        </p:spPr>
        <p:txBody>
          <a:bodyPr/>
          <a:lstStyle/>
          <a:p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6A600E-1294-4177-49BE-2F3F58CC6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908050"/>
            <a:ext cx="4687887" cy="1002638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EC61DF4-5CAA-43A3-A4BD-058AFD93FA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F7249DB-F879-AADB-5735-CFEF5AB2EE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4AA6F53B-B6FE-88DF-12F8-DA9E536A4A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61163" y="1455004"/>
            <a:ext cx="4729162" cy="144460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B3BD5E7A-A023-6348-8D92-E7238AC65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31537" y="558817"/>
            <a:ext cx="565138" cy="337370"/>
          </a:xfrm>
          <a:prstGeom prst="rect">
            <a:avLst/>
          </a:prstGeom>
        </p:spPr>
      </p:pic>
      <p:sp>
        <p:nvSpPr>
          <p:cNvPr id="12" name="Pladsholder til tekst 12">
            <a:extLst>
              <a:ext uri="{FF2B5EF4-FFF2-40B4-BE49-F238E27FC236}">
                <a16:creationId xmlns:a16="http://schemas.microsoft.com/office/drawing/2014/main" id="{23051AE5-CCD9-B7BC-B37C-44C7A68111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00201" y="2465494"/>
            <a:ext cx="3789362" cy="76676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C959361F-1DB0-265F-9AFF-8BE4CB9A9C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00201" y="3533178"/>
            <a:ext cx="3789362" cy="76676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4" name="Pladsholder til tekst 12">
            <a:extLst>
              <a:ext uri="{FF2B5EF4-FFF2-40B4-BE49-F238E27FC236}">
                <a16:creationId xmlns:a16="http://schemas.microsoft.com/office/drawing/2014/main" id="{A70ACFD8-AE17-BDA0-732A-E912EF7FE30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600201" y="4600862"/>
            <a:ext cx="3789362" cy="76676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DB9B64FC-630F-8F98-1C03-A0C3C62658B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2729553" y="2709000"/>
            <a:ext cx="2560000" cy="1440000"/>
          </a:xfrm>
          <a:prstGeom prst="rect">
            <a:avLst/>
          </a:prstGeom>
        </p:spPr>
      </p:pic>
      <p:sp>
        <p:nvSpPr>
          <p:cNvPr id="15" name="Tekstfelt 14">
            <a:extLst>
              <a:ext uri="{FF2B5EF4-FFF2-40B4-BE49-F238E27FC236}">
                <a16:creationId xmlns:a16="http://schemas.microsoft.com/office/drawing/2014/main" id="{CB3608D1-4B3C-C15F-40EA-8A10B00F4967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3A4DAF2F-8C48-CE30-A1CE-4FB1DCE594DC}"/>
              </a:ext>
            </a:extLst>
          </p:cNvPr>
          <p:cNvSpPr txBox="1"/>
          <p:nvPr userDrawn="1"/>
        </p:nvSpPr>
        <p:spPr>
          <a:xfrm>
            <a:off x="-2699562" y="7627603"/>
            <a:ext cx="3451654" cy="594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HUSK: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at når du har indsat et billede, så tryk højreklik og vælg </a:t>
            </a: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”placer bagest”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så kommer tal og titlen på præsentationen frem.</a:t>
            </a:r>
            <a:endParaRPr lang="es-ES" sz="1200" b="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7640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kstbokse og et bille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17AF05B9-F072-E431-69C9-8C7BB549B457}"/>
              </a:ext>
            </a:extLst>
          </p:cNvPr>
          <p:cNvSpPr>
            <a:spLocks/>
          </p:cNvSpPr>
          <p:nvPr userDrawn="1"/>
        </p:nvSpPr>
        <p:spPr>
          <a:xfrm>
            <a:off x="6096000" y="0"/>
            <a:ext cx="6096000" cy="342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Pladsholder til billede 10">
            <a:extLst>
              <a:ext uri="{FF2B5EF4-FFF2-40B4-BE49-F238E27FC236}">
                <a16:creationId xmlns:a16="http://schemas.microsoft.com/office/drawing/2014/main" id="{4D751C8A-DBD7-C9C5-0E67-66A2A695CB2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3429001"/>
            <a:ext cx="6096000" cy="3429000"/>
          </a:xfrm>
          <a:solidFill>
            <a:schemeClr val="bg2"/>
          </a:solidFill>
        </p:spPr>
        <p:txBody>
          <a:bodyPr/>
          <a:lstStyle/>
          <a:p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6A600E-1294-4177-49BE-2F3F58CC6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908050"/>
            <a:ext cx="4687887" cy="1166410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EC61DF4-5CAA-43A3-A4BD-058AFD93FA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F7249DB-F879-AADB-5735-CFEF5AB2EE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4AA6F53B-B6FE-88DF-12F8-DA9E536A4A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61163" y="1455004"/>
            <a:ext cx="4729162" cy="144460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B3BD5E7A-A023-6348-8D92-E7238AC65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31537" y="558817"/>
            <a:ext cx="565138" cy="337370"/>
          </a:xfrm>
          <a:prstGeom prst="rect">
            <a:avLst/>
          </a:prstGeom>
        </p:spPr>
      </p:pic>
      <p:sp>
        <p:nvSpPr>
          <p:cNvPr id="11" name="Pladsholder til tekst 7">
            <a:extLst>
              <a:ext uri="{FF2B5EF4-FFF2-40B4-BE49-F238E27FC236}">
                <a16:creationId xmlns:a16="http://schemas.microsoft.com/office/drawing/2014/main" id="{1D0E34D4-9190-B908-0A30-C5466126CC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325" y="2538484"/>
            <a:ext cx="4687888" cy="355434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B25002B8-12A3-F291-4485-A4F850EFE18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2729553" y="2716809"/>
            <a:ext cx="2560000" cy="1440000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9AF9C502-4495-E3C0-2426-2E8489C6B3AC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07DE1FB9-5130-4401-3B13-E55BA204C70F}"/>
              </a:ext>
            </a:extLst>
          </p:cNvPr>
          <p:cNvSpPr txBox="1"/>
          <p:nvPr userDrawn="1"/>
        </p:nvSpPr>
        <p:spPr>
          <a:xfrm>
            <a:off x="-2699562" y="7627603"/>
            <a:ext cx="3451654" cy="594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HUSK: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at når du har indsat et billede, så tryk højreklik og vælg </a:t>
            </a: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”placer bagest”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så kommer tal og titlen på præsentationen frem.</a:t>
            </a:r>
            <a:endParaRPr lang="es-ES" sz="1200" b="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66149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t billede og 1 tekstbo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dsholder til billede 13">
            <a:extLst>
              <a:ext uri="{FF2B5EF4-FFF2-40B4-BE49-F238E27FC236}">
                <a16:creationId xmlns:a16="http://schemas.microsoft.com/office/drawing/2014/main" id="{9D5F0D69-688F-CCA1-A61E-CE82A1936E7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5162495 w 6096000"/>
              <a:gd name="connsiteY0" fmla="*/ 558817 h 6858000"/>
              <a:gd name="connsiteX1" fmla="*/ 5162495 w 6096000"/>
              <a:gd name="connsiteY1" fmla="*/ 895708 h 6858000"/>
              <a:gd name="connsiteX2" fmla="*/ 5355104 w 6096000"/>
              <a:gd name="connsiteY2" fmla="*/ 895708 h 6858000"/>
              <a:gd name="connsiteX3" fmla="*/ 5399836 w 6096000"/>
              <a:gd name="connsiteY3" fmla="*/ 829929 h 6858000"/>
              <a:gd name="connsiteX4" fmla="*/ 5252061 w 6096000"/>
              <a:gd name="connsiteY4" fmla="*/ 829929 h 6858000"/>
              <a:gd name="connsiteX5" fmla="*/ 5252061 w 6096000"/>
              <a:gd name="connsiteY5" fmla="*/ 558817 h 6858000"/>
              <a:gd name="connsiteX6" fmla="*/ 5040750 w 6096000"/>
              <a:gd name="connsiteY6" fmla="*/ 558817 h 6858000"/>
              <a:gd name="connsiteX7" fmla="*/ 4934213 w 6096000"/>
              <a:gd name="connsiteY7" fmla="*/ 721029 h 6858000"/>
              <a:gd name="connsiteX8" fmla="*/ 5052823 w 6096000"/>
              <a:gd name="connsiteY8" fmla="*/ 895708 h 6858000"/>
              <a:gd name="connsiteX9" fmla="*/ 5154463 w 6096000"/>
              <a:gd name="connsiteY9" fmla="*/ 895708 h 6858000"/>
              <a:gd name="connsiteX10" fmla="*/ 5031331 w 6096000"/>
              <a:gd name="connsiteY10" fmla="*/ 718306 h 6858000"/>
              <a:gd name="connsiteX11" fmla="*/ 5136224 w 6096000"/>
              <a:gd name="connsiteY11" fmla="*/ 558817 h 6858000"/>
              <a:gd name="connsiteX12" fmla="*/ 4835537 w 6096000"/>
              <a:gd name="connsiteY12" fmla="*/ 558817 h 6858000"/>
              <a:gd name="connsiteX13" fmla="*/ 4835537 w 6096000"/>
              <a:gd name="connsiteY13" fmla="*/ 895690 h 6858000"/>
              <a:gd name="connsiteX14" fmla="*/ 4925103 w 6096000"/>
              <a:gd name="connsiteY14" fmla="*/ 895690 h 6858000"/>
              <a:gd name="connsiteX15" fmla="*/ 4925103 w 6096000"/>
              <a:gd name="connsiteY15" fmla="*/ 558817 h 6858000"/>
              <a:gd name="connsiteX16" fmla="*/ 0 w 6096000"/>
              <a:gd name="connsiteY16" fmla="*/ 0 h 6858000"/>
              <a:gd name="connsiteX17" fmla="*/ 6096000 w 6096000"/>
              <a:gd name="connsiteY17" fmla="*/ 0 h 6858000"/>
              <a:gd name="connsiteX18" fmla="*/ 6096000 w 6096000"/>
              <a:gd name="connsiteY18" fmla="*/ 6858000 h 6858000"/>
              <a:gd name="connsiteX19" fmla="*/ 0 w 6096000"/>
              <a:gd name="connsiteY1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6000" h="6858000">
                <a:moveTo>
                  <a:pt x="5162495" y="558817"/>
                </a:moveTo>
                <a:lnTo>
                  <a:pt x="5162495" y="895708"/>
                </a:lnTo>
                <a:lnTo>
                  <a:pt x="5355104" y="895708"/>
                </a:lnTo>
                <a:lnTo>
                  <a:pt x="5399836" y="829929"/>
                </a:lnTo>
                <a:lnTo>
                  <a:pt x="5252061" y="829929"/>
                </a:lnTo>
                <a:lnTo>
                  <a:pt x="5252061" y="558817"/>
                </a:lnTo>
                <a:close/>
                <a:moveTo>
                  <a:pt x="5040750" y="558817"/>
                </a:moveTo>
                <a:lnTo>
                  <a:pt x="4934213" y="721029"/>
                </a:lnTo>
                <a:lnTo>
                  <a:pt x="5052823" y="895708"/>
                </a:lnTo>
                <a:lnTo>
                  <a:pt x="5154463" y="895708"/>
                </a:lnTo>
                <a:lnTo>
                  <a:pt x="5031331" y="718306"/>
                </a:lnTo>
                <a:lnTo>
                  <a:pt x="5136224" y="558817"/>
                </a:lnTo>
                <a:close/>
                <a:moveTo>
                  <a:pt x="4835537" y="558817"/>
                </a:moveTo>
                <a:lnTo>
                  <a:pt x="4835537" y="895690"/>
                </a:lnTo>
                <a:lnTo>
                  <a:pt x="4925103" y="895690"/>
                </a:lnTo>
                <a:lnTo>
                  <a:pt x="4925103" y="558817"/>
                </a:lnTo>
                <a:close/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s-ES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3C95A522-76E1-D070-BD5B-946549E3A7A6}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A3405F-665B-2416-AD1D-3D19DC2EB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908050"/>
            <a:ext cx="4684713" cy="1002638"/>
          </a:xfrm>
        </p:spPr>
        <p:txBody>
          <a:bodyPr anchor="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3A5FCB1-92C8-7EF4-32CA-9C7141CD73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4FEB082-6347-40B3-5282-28795DB3AD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5" name="Pladsholder til tekst 14">
            <a:extLst>
              <a:ext uri="{FF2B5EF4-FFF2-40B4-BE49-F238E27FC236}">
                <a16:creationId xmlns:a16="http://schemas.microsoft.com/office/drawing/2014/main" id="{9E6D3E4F-BA60-53BD-5A48-7F54B431ED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1675" y="2466314"/>
            <a:ext cx="4684713" cy="3380710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grpSp>
        <p:nvGrpSpPr>
          <p:cNvPr id="5" name="Gruppe 4">
            <a:extLst>
              <a:ext uri="{FF2B5EF4-FFF2-40B4-BE49-F238E27FC236}">
                <a16:creationId xmlns:a16="http://schemas.microsoft.com/office/drawing/2014/main" id="{B4882DC4-5005-5F98-2BA6-F0F3A823B2E7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6" name="Gruppe 5">
              <a:extLst>
                <a:ext uri="{FF2B5EF4-FFF2-40B4-BE49-F238E27FC236}">
                  <a16:creationId xmlns:a16="http://schemas.microsoft.com/office/drawing/2014/main" id="{E6AA536F-5234-00B9-F00B-09A7F0209E53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8" name="Rektangel 7">
                <a:extLst>
                  <a:ext uri="{FF2B5EF4-FFF2-40B4-BE49-F238E27FC236}">
                    <a16:creationId xmlns:a16="http://schemas.microsoft.com/office/drawing/2014/main" id="{806F2CD7-5442-F1A5-96F8-4CFCA6F9B38D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9" name="Gruppe 8">
                <a:extLst>
                  <a:ext uri="{FF2B5EF4-FFF2-40B4-BE49-F238E27FC236}">
                    <a16:creationId xmlns:a16="http://schemas.microsoft.com/office/drawing/2014/main" id="{BBBC2455-7850-AEF6-2BE8-454FC4CEDD40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17" name="Rektangel 16">
                  <a:extLst>
                    <a:ext uri="{FF2B5EF4-FFF2-40B4-BE49-F238E27FC236}">
                      <a16:creationId xmlns:a16="http://schemas.microsoft.com/office/drawing/2014/main" id="{3BA1BEB5-0370-4709-E4F2-612D983A8318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8" name="Rektangel 17">
                  <a:extLst>
                    <a:ext uri="{FF2B5EF4-FFF2-40B4-BE49-F238E27FC236}">
                      <a16:creationId xmlns:a16="http://schemas.microsoft.com/office/drawing/2014/main" id="{34469AC2-6C65-4AC2-1968-32AFBD0EA188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9" name="Rektangel 18">
                  <a:extLst>
                    <a:ext uri="{FF2B5EF4-FFF2-40B4-BE49-F238E27FC236}">
                      <a16:creationId xmlns:a16="http://schemas.microsoft.com/office/drawing/2014/main" id="{31121B2D-2DB1-2095-D999-575A499D6EA0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0" name="Gruppe 9">
                <a:extLst>
                  <a:ext uri="{FF2B5EF4-FFF2-40B4-BE49-F238E27FC236}">
                    <a16:creationId xmlns:a16="http://schemas.microsoft.com/office/drawing/2014/main" id="{1621AC75-A8B9-15EF-07C8-9C33872B07F4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1" name="Rektangel 10">
                  <a:extLst>
                    <a:ext uri="{FF2B5EF4-FFF2-40B4-BE49-F238E27FC236}">
                      <a16:creationId xmlns:a16="http://schemas.microsoft.com/office/drawing/2014/main" id="{AF3C759B-688E-7783-2233-7B6751D6C576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" name="Rektangel 11">
                  <a:extLst>
                    <a:ext uri="{FF2B5EF4-FFF2-40B4-BE49-F238E27FC236}">
                      <a16:creationId xmlns:a16="http://schemas.microsoft.com/office/drawing/2014/main" id="{0C73FA48-CA64-2F28-5EFE-EBC4C42D8480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6" name="Rektangel 15">
                  <a:extLst>
                    <a:ext uri="{FF2B5EF4-FFF2-40B4-BE49-F238E27FC236}">
                      <a16:creationId xmlns:a16="http://schemas.microsoft.com/office/drawing/2014/main" id="{D6619F66-4F94-B75D-9065-040AF03EC212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7" name="Tekstfelt 6">
              <a:extLst>
                <a:ext uri="{FF2B5EF4-FFF2-40B4-BE49-F238E27FC236}">
                  <a16:creationId xmlns:a16="http://schemas.microsoft.com/office/drawing/2014/main" id="{FE77761D-D422-8987-6F90-91043B07204A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21" name="Billede 20">
            <a:extLst>
              <a:ext uri="{FF2B5EF4-FFF2-40B4-BE49-F238E27FC236}">
                <a16:creationId xmlns:a16="http://schemas.microsoft.com/office/drawing/2014/main" id="{EDDD6B14-3570-2A55-D9C0-B89299B5E1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11317" y="2717580"/>
            <a:ext cx="2560000" cy="1440000"/>
          </a:xfrm>
          <a:prstGeom prst="rect">
            <a:avLst/>
          </a:prstGeom>
        </p:spPr>
      </p:pic>
      <p:sp>
        <p:nvSpPr>
          <p:cNvPr id="23" name="Tekstfelt 22">
            <a:extLst>
              <a:ext uri="{FF2B5EF4-FFF2-40B4-BE49-F238E27FC236}">
                <a16:creationId xmlns:a16="http://schemas.microsoft.com/office/drawing/2014/main" id="{632F083F-1067-51CF-F686-7BF2AD0E60C8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BD4ACA68-4842-5AA2-EAA6-EF5BD4A9CC7E}"/>
              </a:ext>
            </a:extLst>
          </p:cNvPr>
          <p:cNvSpPr txBox="1"/>
          <p:nvPr userDrawn="1"/>
        </p:nvSpPr>
        <p:spPr>
          <a:xfrm>
            <a:off x="-2699562" y="7627603"/>
            <a:ext cx="3451654" cy="594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HUSK: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at når du har indsat et billede, så tryk højreklik og vælg </a:t>
            </a: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”placer bagest”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så kommer tal og titlen på præsentationen frem.</a:t>
            </a:r>
            <a:endParaRPr lang="es-ES" sz="1200" b="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27346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66CD70AA-5E51-C573-3EC5-CC1FA785A3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" y="0"/>
            <a:ext cx="518978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B117178-5E09-6064-1889-F74C39F183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8010" y="2592473"/>
            <a:ext cx="3116179" cy="1002638"/>
          </a:xfrm>
        </p:spPr>
        <p:txBody>
          <a:bodyPr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Agenda</a:t>
            </a:r>
          </a:p>
        </p:txBody>
      </p:sp>
      <p:sp>
        <p:nvSpPr>
          <p:cNvPr id="9" name="Pladsholder til tabel 8">
            <a:extLst>
              <a:ext uri="{FF2B5EF4-FFF2-40B4-BE49-F238E27FC236}">
                <a16:creationId xmlns:a16="http://schemas.microsoft.com/office/drawing/2014/main" id="{55D777E1-0159-BBB3-F6EC-2665B55CAAE7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785221" y="1299411"/>
            <a:ext cx="4729162" cy="4793414"/>
          </a:xfrm>
        </p:spPr>
        <p:txBody>
          <a:bodyPr/>
          <a:lstStyle/>
          <a:p>
            <a:endParaRPr lang="da-DK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09402540-B929-FDE4-5C53-A6A1D9B29DE6}"/>
              </a:ext>
            </a:extLst>
          </p:cNvPr>
          <p:cNvSpPr/>
          <p:nvPr userDrawn="1"/>
        </p:nvSpPr>
        <p:spPr>
          <a:xfrm>
            <a:off x="5189783" y="0"/>
            <a:ext cx="9262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11386688-3B9A-18E4-3BA4-63C247F505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23612" y="2714991"/>
            <a:ext cx="2560000" cy="1440000"/>
          </a:xfrm>
          <a:prstGeom prst="rect">
            <a:avLst/>
          </a:prstGeom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9CB7BDA8-FA3E-0E36-33B3-055364610875}"/>
              </a:ext>
            </a:extLst>
          </p:cNvPr>
          <p:cNvSpPr txBox="1"/>
          <p:nvPr userDrawn="1"/>
        </p:nvSpPr>
        <p:spPr>
          <a:xfrm>
            <a:off x="-1443612" y="4331564"/>
            <a:ext cx="1269241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2000" dirty="0">
                <a:solidFill>
                  <a:schemeClr val="tx2"/>
                </a:solidFill>
              </a:rPr>
              <a:t>Agendaen er indsat som en tabel</a:t>
            </a:r>
            <a:endParaRPr lang="es-E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79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kstbokse til meget teks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96422027-F08D-320A-F93F-6AB61A11CC08}"/>
              </a:ext>
            </a:extLst>
          </p:cNvPr>
          <p:cNvSpPr/>
          <p:nvPr userDrawn="1"/>
        </p:nvSpPr>
        <p:spPr>
          <a:xfrm>
            <a:off x="6088062" y="0"/>
            <a:ext cx="6123947" cy="3429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195CAA4D-B575-38B9-BE6E-9FD1E7894887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B21AB3F-DA89-98B8-AF4D-73BBBDD2EB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8495AFA-8452-AA94-2D6E-8C23496A73A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Pladsholder til tekst 7">
            <a:extLst>
              <a:ext uri="{FF2B5EF4-FFF2-40B4-BE49-F238E27FC236}">
                <a16:creationId xmlns:a16="http://schemas.microsoft.com/office/drawing/2014/main" id="{78B24E33-4F1C-17BC-3B98-0DB56B9939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80213" y="2095499"/>
            <a:ext cx="4706937" cy="1139809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10" name="Pladsholder til tekst 7">
            <a:extLst>
              <a:ext uri="{FF2B5EF4-FFF2-40B4-BE49-F238E27FC236}">
                <a16:creationId xmlns:a16="http://schemas.microsoft.com/office/drawing/2014/main" id="{2B320BAA-3ACD-E4DF-8C6B-BBE5C2552B9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59575" y="1295400"/>
            <a:ext cx="4721225" cy="552450"/>
          </a:xfrm>
        </p:spPr>
        <p:txBody>
          <a:bodyPr anchor="t"/>
          <a:lstStyle>
            <a:lvl1pPr marL="0" indent="0">
              <a:buNone/>
              <a:defRPr sz="2000"/>
            </a:lvl1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11" name="Pladsholder til tekst 7">
            <a:extLst>
              <a:ext uri="{FF2B5EF4-FFF2-40B4-BE49-F238E27FC236}">
                <a16:creationId xmlns:a16="http://schemas.microsoft.com/office/drawing/2014/main" id="{ED9D8540-F516-BDC6-CF23-043B6F28E6C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80213" y="4476750"/>
            <a:ext cx="4706937" cy="161607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12" name="Pladsholder til tekst 7">
            <a:extLst>
              <a:ext uri="{FF2B5EF4-FFF2-40B4-BE49-F238E27FC236}">
                <a16:creationId xmlns:a16="http://schemas.microsoft.com/office/drawing/2014/main" id="{7A4BF954-5F2E-6892-8795-923F355BE8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759575" y="3676650"/>
            <a:ext cx="4721225" cy="552450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14ECC835-FB8B-DA76-28DB-3228EB6E7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908050"/>
            <a:ext cx="4684713" cy="1002638"/>
          </a:xfrm>
        </p:spPr>
        <p:txBody>
          <a:bodyPr anchor="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14" name="Pladsholder til tekst 14">
            <a:extLst>
              <a:ext uri="{FF2B5EF4-FFF2-40B4-BE49-F238E27FC236}">
                <a16:creationId xmlns:a16="http://schemas.microsoft.com/office/drawing/2014/main" id="{4976F0C9-D0AD-43C2-25F3-AAEECCD5C1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01675" y="2466313"/>
            <a:ext cx="4684713" cy="3626511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5567C43F-E018-03DD-1651-AC8E785D68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29552" y="2711977"/>
            <a:ext cx="2560000" cy="14400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483AB0BF-535F-2E0A-A96C-E23498C4955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31537" y="558817"/>
            <a:ext cx="565138" cy="33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361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tekstbokse til meget tekst og bille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>
            <a:extLst>
              <a:ext uri="{FF2B5EF4-FFF2-40B4-BE49-F238E27FC236}">
                <a16:creationId xmlns:a16="http://schemas.microsoft.com/office/drawing/2014/main" id="{9048F007-4F31-4D5E-9584-0B4858604D5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3448050"/>
            <a:ext cx="6096000" cy="340995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s-ES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9E86D556-434B-98BD-2456-31FC6EDEF0FB}"/>
              </a:ext>
            </a:extLst>
          </p:cNvPr>
          <p:cNvSpPr/>
          <p:nvPr userDrawn="1"/>
        </p:nvSpPr>
        <p:spPr>
          <a:xfrm>
            <a:off x="6112035" y="5330"/>
            <a:ext cx="6096000" cy="68526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E6673EB-004E-CDA6-8EEB-D0718DE7E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908050"/>
            <a:ext cx="4680000" cy="1002638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  <a:endParaRPr lang="es-ES" dirty="0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F3F614E-AB1E-C8CB-200E-C14C32DF1A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17A2875-B929-2A4A-4462-5CD684462D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Pladsholder til tekst 14">
            <a:extLst>
              <a:ext uri="{FF2B5EF4-FFF2-40B4-BE49-F238E27FC236}">
                <a16:creationId xmlns:a16="http://schemas.microsoft.com/office/drawing/2014/main" id="{6C970C51-3978-671A-AF8F-C35989717ED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01675" y="2163115"/>
            <a:ext cx="4680000" cy="857249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8" name="Pladsholder til tekst 14">
            <a:extLst>
              <a:ext uri="{FF2B5EF4-FFF2-40B4-BE49-F238E27FC236}">
                <a16:creationId xmlns:a16="http://schemas.microsoft.com/office/drawing/2014/main" id="{3636116B-9533-D4CD-B0AA-7834E4DD500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780213" y="1257300"/>
            <a:ext cx="2135187" cy="2171700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9" name="Pladsholder til tekst 14">
            <a:extLst>
              <a:ext uri="{FF2B5EF4-FFF2-40B4-BE49-F238E27FC236}">
                <a16:creationId xmlns:a16="http://schemas.microsoft.com/office/drawing/2014/main" id="{83113031-5852-6894-2CE9-DCAA95FAA6D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355138" y="1257300"/>
            <a:ext cx="2134800" cy="2171700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10" name="Pladsholder til tekst 14">
            <a:extLst>
              <a:ext uri="{FF2B5EF4-FFF2-40B4-BE49-F238E27FC236}">
                <a16:creationId xmlns:a16="http://schemas.microsoft.com/office/drawing/2014/main" id="{349F8B4C-7F98-9DF8-30FB-7B437C42F4F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770688" y="3776662"/>
            <a:ext cx="2135187" cy="2170800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11" name="Pladsholder til tekst 14">
            <a:extLst>
              <a:ext uri="{FF2B5EF4-FFF2-40B4-BE49-F238E27FC236}">
                <a16:creationId xmlns:a16="http://schemas.microsoft.com/office/drawing/2014/main" id="{79F2A4F7-F2D3-3894-1B4B-AC9368D773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345613" y="3776662"/>
            <a:ext cx="2134800" cy="2170800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1AC77DE0-49F4-741D-FFD1-2990F14829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25277" y="2709000"/>
            <a:ext cx="2560000" cy="1440000"/>
          </a:xfrm>
          <a:prstGeom prst="rect">
            <a:avLst/>
          </a:prstGeom>
        </p:spPr>
      </p:pic>
      <p:sp>
        <p:nvSpPr>
          <p:cNvPr id="15" name="Tekstfelt 14">
            <a:extLst>
              <a:ext uri="{FF2B5EF4-FFF2-40B4-BE49-F238E27FC236}">
                <a16:creationId xmlns:a16="http://schemas.microsoft.com/office/drawing/2014/main" id="{4C37CC05-39B4-C37D-3DAF-B90229C5E446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A204164F-3E30-A1C2-7B2C-AA4987BBBA3C}"/>
              </a:ext>
            </a:extLst>
          </p:cNvPr>
          <p:cNvSpPr txBox="1"/>
          <p:nvPr userDrawn="1"/>
        </p:nvSpPr>
        <p:spPr>
          <a:xfrm>
            <a:off x="-2699562" y="7627603"/>
            <a:ext cx="3451654" cy="594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HUSK: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at når du har indsat et billede, så tryk højreklik og vælg </a:t>
            </a: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”placer bagest”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så kommer tal og titlen på præsentationen frem.</a:t>
            </a:r>
            <a:endParaRPr lang="es-ES" sz="1200" b="0" dirty="0">
              <a:solidFill>
                <a:srgbClr val="FF6800"/>
              </a:solidFill>
              <a:latin typeface="+mn-l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549EDC4-E677-5BC0-8C52-A54873F893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31537" y="558817"/>
            <a:ext cx="565138" cy="33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120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5 tekstbokse til meget teks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ktangel 23">
            <a:extLst>
              <a:ext uri="{FF2B5EF4-FFF2-40B4-BE49-F238E27FC236}">
                <a16:creationId xmlns:a16="http://schemas.microsoft.com/office/drawing/2014/main" id="{1FDAEDE0-F169-1241-0D59-0211D047522A}"/>
              </a:ext>
            </a:extLst>
          </p:cNvPr>
          <p:cNvSpPr/>
          <p:nvPr userDrawn="1"/>
        </p:nvSpPr>
        <p:spPr>
          <a:xfrm>
            <a:off x="6083350" y="0"/>
            <a:ext cx="6108650" cy="3429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9E86D556-434B-98BD-2456-31FC6EDEF0FB}"/>
              </a:ext>
            </a:extLst>
          </p:cNvPr>
          <p:cNvSpPr/>
          <p:nvPr userDrawn="1"/>
        </p:nvSpPr>
        <p:spPr>
          <a:xfrm>
            <a:off x="0" y="0"/>
            <a:ext cx="6096000" cy="342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E6673EB-004E-CDA6-8EEB-D0718DE7E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908050"/>
            <a:ext cx="4680000" cy="1002638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F3F614E-AB1E-C8CB-200E-C14C32DF1A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17A2875-B929-2A4A-4462-5CD684462D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Pladsholder til tekst 14">
            <a:extLst>
              <a:ext uri="{FF2B5EF4-FFF2-40B4-BE49-F238E27FC236}">
                <a16:creationId xmlns:a16="http://schemas.microsoft.com/office/drawing/2014/main" id="{6C970C51-3978-671A-AF8F-C35989717ED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01675" y="2163115"/>
            <a:ext cx="4680000" cy="857249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8" name="Pladsholder til tekst 14">
            <a:extLst>
              <a:ext uri="{FF2B5EF4-FFF2-40B4-BE49-F238E27FC236}">
                <a16:creationId xmlns:a16="http://schemas.microsoft.com/office/drawing/2014/main" id="{3636116B-9533-D4CD-B0AA-7834E4DD500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06940" y="3912242"/>
            <a:ext cx="2340000" cy="2160000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9" name="Pladsholder til tekst 14">
            <a:extLst>
              <a:ext uri="{FF2B5EF4-FFF2-40B4-BE49-F238E27FC236}">
                <a16:creationId xmlns:a16="http://schemas.microsoft.com/office/drawing/2014/main" id="{83113031-5852-6894-2CE9-DCAA95FAA6D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527356" y="3912242"/>
            <a:ext cx="2340000" cy="2160000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10" name="Pladsholder til tekst 14">
            <a:extLst>
              <a:ext uri="{FF2B5EF4-FFF2-40B4-BE49-F238E27FC236}">
                <a16:creationId xmlns:a16="http://schemas.microsoft.com/office/drawing/2014/main" id="{349F8B4C-7F98-9DF8-30FB-7B437C42F4F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347772" y="3913142"/>
            <a:ext cx="2340000" cy="2160000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11" name="Pladsholder til tekst 14">
            <a:extLst>
              <a:ext uri="{FF2B5EF4-FFF2-40B4-BE49-F238E27FC236}">
                <a16:creationId xmlns:a16="http://schemas.microsoft.com/office/drawing/2014/main" id="{79F2A4F7-F2D3-3894-1B4B-AC9368D773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168189" y="3913142"/>
            <a:ext cx="2340000" cy="2160000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17" name="Pladsholder til billede 16">
            <a:extLst>
              <a:ext uri="{FF2B5EF4-FFF2-40B4-BE49-F238E27FC236}">
                <a16:creationId xmlns:a16="http://schemas.microsoft.com/office/drawing/2014/main" id="{DEC3A2E8-71E0-26CF-A92A-A8FC2A6F8A2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83350" y="-6826"/>
            <a:ext cx="6096000" cy="3435826"/>
          </a:xfrm>
          <a:custGeom>
            <a:avLst/>
            <a:gdLst>
              <a:gd name="connsiteX0" fmla="*/ 4848187 w 6096000"/>
              <a:gd name="connsiteY0" fmla="*/ 565643 h 3435826"/>
              <a:gd name="connsiteX1" fmla="*/ 4848187 w 6096000"/>
              <a:gd name="connsiteY1" fmla="*/ 902516 h 3435826"/>
              <a:gd name="connsiteX2" fmla="*/ 4937753 w 6096000"/>
              <a:gd name="connsiteY2" fmla="*/ 902516 h 3435826"/>
              <a:gd name="connsiteX3" fmla="*/ 4937753 w 6096000"/>
              <a:gd name="connsiteY3" fmla="*/ 565643 h 3435826"/>
              <a:gd name="connsiteX4" fmla="*/ 5053400 w 6096000"/>
              <a:gd name="connsiteY4" fmla="*/ 565643 h 3435826"/>
              <a:gd name="connsiteX5" fmla="*/ 4946863 w 6096000"/>
              <a:gd name="connsiteY5" fmla="*/ 727855 h 3435826"/>
              <a:gd name="connsiteX6" fmla="*/ 5065473 w 6096000"/>
              <a:gd name="connsiteY6" fmla="*/ 902534 h 3435826"/>
              <a:gd name="connsiteX7" fmla="*/ 5167113 w 6096000"/>
              <a:gd name="connsiteY7" fmla="*/ 902534 h 3435826"/>
              <a:gd name="connsiteX8" fmla="*/ 5043981 w 6096000"/>
              <a:gd name="connsiteY8" fmla="*/ 725132 h 3435826"/>
              <a:gd name="connsiteX9" fmla="*/ 5148874 w 6096000"/>
              <a:gd name="connsiteY9" fmla="*/ 565643 h 3435826"/>
              <a:gd name="connsiteX10" fmla="*/ 5175145 w 6096000"/>
              <a:gd name="connsiteY10" fmla="*/ 565643 h 3435826"/>
              <a:gd name="connsiteX11" fmla="*/ 5175145 w 6096000"/>
              <a:gd name="connsiteY11" fmla="*/ 902534 h 3435826"/>
              <a:gd name="connsiteX12" fmla="*/ 5367754 w 6096000"/>
              <a:gd name="connsiteY12" fmla="*/ 902534 h 3435826"/>
              <a:gd name="connsiteX13" fmla="*/ 5412486 w 6096000"/>
              <a:gd name="connsiteY13" fmla="*/ 836755 h 3435826"/>
              <a:gd name="connsiteX14" fmla="*/ 5264711 w 6096000"/>
              <a:gd name="connsiteY14" fmla="*/ 836755 h 3435826"/>
              <a:gd name="connsiteX15" fmla="*/ 5264711 w 6096000"/>
              <a:gd name="connsiteY15" fmla="*/ 565643 h 3435826"/>
              <a:gd name="connsiteX16" fmla="*/ 0 w 6096000"/>
              <a:gd name="connsiteY16" fmla="*/ 0 h 3435826"/>
              <a:gd name="connsiteX17" fmla="*/ 6096000 w 6096000"/>
              <a:gd name="connsiteY17" fmla="*/ 0 h 3435826"/>
              <a:gd name="connsiteX18" fmla="*/ 6096000 w 6096000"/>
              <a:gd name="connsiteY18" fmla="*/ 3435826 h 3435826"/>
              <a:gd name="connsiteX19" fmla="*/ 0 w 6096000"/>
              <a:gd name="connsiteY19" fmla="*/ 3435826 h 3435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6000" h="3435826">
                <a:moveTo>
                  <a:pt x="4848187" y="565643"/>
                </a:moveTo>
                <a:lnTo>
                  <a:pt x="4848187" y="902516"/>
                </a:lnTo>
                <a:lnTo>
                  <a:pt x="4937753" y="902516"/>
                </a:lnTo>
                <a:lnTo>
                  <a:pt x="4937753" y="565643"/>
                </a:lnTo>
                <a:close/>
                <a:moveTo>
                  <a:pt x="5053400" y="565643"/>
                </a:moveTo>
                <a:lnTo>
                  <a:pt x="4946863" y="727855"/>
                </a:lnTo>
                <a:lnTo>
                  <a:pt x="5065473" y="902534"/>
                </a:lnTo>
                <a:lnTo>
                  <a:pt x="5167113" y="902534"/>
                </a:lnTo>
                <a:lnTo>
                  <a:pt x="5043981" y="725132"/>
                </a:lnTo>
                <a:lnTo>
                  <a:pt x="5148874" y="565643"/>
                </a:lnTo>
                <a:close/>
                <a:moveTo>
                  <a:pt x="5175145" y="565643"/>
                </a:moveTo>
                <a:lnTo>
                  <a:pt x="5175145" y="902534"/>
                </a:lnTo>
                <a:lnTo>
                  <a:pt x="5367754" y="902534"/>
                </a:lnTo>
                <a:lnTo>
                  <a:pt x="5412486" y="836755"/>
                </a:lnTo>
                <a:lnTo>
                  <a:pt x="5264711" y="836755"/>
                </a:lnTo>
                <a:lnTo>
                  <a:pt x="5264711" y="565643"/>
                </a:lnTo>
                <a:close/>
                <a:moveTo>
                  <a:pt x="0" y="0"/>
                </a:moveTo>
                <a:lnTo>
                  <a:pt x="6096000" y="0"/>
                </a:lnTo>
                <a:lnTo>
                  <a:pt x="6096000" y="3435826"/>
                </a:lnTo>
                <a:lnTo>
                  <a:pt x="0" y="3435826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s-ES"/>
          </a:p>
        </p:txBody>
      </p:sp>
      <p:grpSp>
        <p:nvGrpSpPr>
          <p:cNvPr id="6" name="Gruppe 5">
            <a:extLst>
              <a:ext uri="{FF2B5EF4-FFF2-40B4-BE49-F238E27FC236}">
                <a16:creationId xmlns:a16="http://schemas.microsoft.com/office/drawing/2014/main" id="{DD132B4A-C544-24F8-8834-44B510727E3D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7" name="Gruppe 6">
              <a:extLst>
                <a:ext uri="{FF2B5EF4-FFF2-40B4-BE49-F238E27FC236}">
                  <a16:creationId xmlns:a16="http://schemas.microsoft.com/office/drawing/2014/main" id="{EDD3D098-A38E-5408-E354-8D4DE8E684FE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14" name="Rektangel 13">
                <a:extLst>
                  <a:ext uri="{FF2B5EF4-FFF2-40B4-BE49-F238E27FC236}">
                    <a16:creationId xmlns:a16="http://schemas.microsoft.com/office/drawing/2014/main" id="{A934669E-DA85-66E6-C19E-5A1678AE014C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15" name="Gruppe 14">
                <a:extLst>
                  <a:ext uri="{FF2B5EF4-FFF2-40B4-BE49-F238E27FC236}">
                    <a16:creationId xmlns:a16="http://schemas.microsoft.com/office/drawing/2014/main" id="{290B518D-85EF-68BB-9F60-4317C2A19C42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21" name="Rektangel 20">
                  <a:extLst>
                    <a:ext uri="{FF2B5EF4-FFF2-40B4-BE49-F238E27FC236}">
                      <a16:creationId xmlns:a16="http://schemas.microsoft.com/office/drawing/2014/main" id="{9F0A3ED9-4C01-4CB5-0D6A-0C124C91921C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2" name="Rektangel 21">
                  <a:extLst>
                    <a:ext uri="{FF2B5EF4-FFF2-40B4-BE49-F238E27FC236}">
                      <a16:creationId xmlns:a16="http://schemas.microsoft.com/office/drawing/2014/main" id="{D80ACECB-685B-44FC-8C76-183BFF56F1E6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3" name="Rektangel 22">
                  <a:extLst>
                    <a:ext uri="{FF2B5EF4-FFF2-40B4-BE49-F238E27FC236}">
                      <a16:creationId xmlns:a16="http://schemas.microsoft.com/office/drawing/2014/main" id="{61AF2F2D-6D4E-5A66-5DA9-29C7F5888C73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6" name="Gruppe 15">
                <a:extLst>
                  <a:ext uri="{FF2B5EF4-FFF2-40B4-BE49-F238E27FC236}">
                    <a16:creationId xmlns:a16="http://schemas.microsoft.com/office/drawing/2014/main" id="{A15067C5-E3C1-7CF8-60F0-D88E3B07CEA7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8" name="Rektangel 17">
                  <a:extLst>
                    <a:ext uri="{FF2B5EF4-FFF2-40B4-BE49-F238E27FC236}">
                      <a16:creationId xmlns:a16="http://schemas.microsoft.com/office/drawing/2014/main" id="{90183C67-2F9B-556E-A297-6B936343C700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9" name="Rektangel 18">
                  <a:extLst>
                    <a:ext uri="{FF2B5EF4-FFF2-40B4-BE49-F238E27FC236}">
                      <a16:creationId xmlns:a16="http://schemas.microsoft.com/office/drawing/2014/main" id="{A2FCBC9F-1CE2-3703-5998-70FC01C341F5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0" name="Rektangel 19">
                  <a:extLst>
                    <a:ext uri="{FF2B5EF4-FFF2-40B4-BE49-F238E27FC236}">
                      <a16:creationId xmlns:a16="http://schemas.microsoft.com/office/drawing/2014/main" id="{81BF07DC-8C33-E0A0-A757-A9BD0772BB8A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12" name="Tekstfelt 11">
              <a:extLst>
                <a:ext uri="{FF2B5EF4-FFF2-40B4-BE49-F238E27FC236}">
                  <a16:creationId xmlns:a16="http://schemas.microsoft.com/office/drawing/2014/main" id="{E4C6DF05-D339-5EDE-DBE7-E15866879A5F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25" name="Billede 24">
            <a:extLst>
              <a:ext uri="{FF2B5EF4-FFF2-40B4-BE49-F238E27FC236}">
                <a16:creationId xmlns:a16="http://schemas.microsoft.com/office/drawing/2014/main" id="{944A91BB-5569-094D-5E22-D1805D3486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11317" y="2709000"/>
            <a:ext cx="2560000" cy="1440000"/>
          </a:xfrm>
          <a:prstGeom prst="rect">
            <a:avLst/>
          </a:prstGeom>
        </p:spPr>
      </p:pic>
      <p:sp>
        <p:nvSpPr>
          <p:cNvPr id="27" name="Tekstfelt 26">
            <a:extLst>
              <a:ext uri="{FF2B5EF4-FFF2-40B4-BE49-F238E27FC236}">
                <a16:creationId xmlns:a16="http://schemas.microsoft.com/office/drawing/2014/main" id="{7CC52717-4EFE-6A51-8223-F81EBE3B27F5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89321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2 tekstbokse til meget teks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 22">
            <a:extLst>
              <a:ext uri="{FF2B5EF4-FFF2-40B4-BE49-F238E27FC236}">
                <a16:creationId xmlns:a16="http://schemas.microsoft.com/office/drawing/2014/main" id="{7A3D8254-D5C5-62D8-33D2-CD6369C5E846}"/>
              </a:ext>
            </a:extLst>
          </p:cNvPr>
          <p:cNvSpPr/>
          <p:nvPr userDrawn="1"/>
        </p:nvSpPr>
        <p:spPr>
          <a:xfrm>
            <a:off x="6115434" y="-9528"/>
            <a:ext cx="6096000" cy="34358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9E86D556-434B-98BD-2456-31FC6EDEF0FB}"/>
              </a:ext>
            </a:extLst>
          </p:cNvPr>
          <p:cNvSpPr/>
          <p:nvPr userDrawn="1"/>
        </p:nvSpPr>
        <p:spPr>
          <a:xfrm>
            <a:off x="-12633" y="-9527"/>
            <a:ext cx="6096000" cy="686752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E6673EB-004E-CDA6-8EEB-D0718DE7E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908050"/>
            <a:ext cx="4680000" cy="1002638"/>
          </a:xfrm>
        </p:spPr>
        <p:txBody>
          <a:bodyPr anchor="t"/>
          <a:lstStyle/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F3F614E-AB1E-C8CB-200E-C14C32DF1A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17A2875-B929-2A4A-4462-5CD684462D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Pladsholder til tekst 14">
            <a:extLst>
              <a:ext uri="{FF2B5EF4-FFF2-40B4-BE49-F238E27FC236}">
                <a16:creationId xmlns:a16="http://schemas.microsoft.com/office/drawing/2014/main" id="{6C970C51-3978-671A-AF8F-C35989717ED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01675" y="2163115"/>
            <a:ext cx="4680000" cy="392971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17" name="Pladsholder til billede 16">
            <a:extLst>
              <a:ext uri="{FF2B5EF4-FFF2-40B4-BE49-F238E27FC236}">
                <a16:creationId xmlns:a16="http://schemas.microsoft.com/office/drawing/2014/main" id="{DEC3A2E8-71E0-26CF-A92A-A8FC2A6F8A2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83350" y="-6826"/>
            <a:ext cx="6124692" cy="3435826"/>
          </a:xfrm>
          <a:custGeom>
            <a:avLst/>
            <a:gdLst>
              <a:gd name="connsiteX0" fmla="*/ 4848187 w 6096000"/>
              <a:gd name="connsiteY0" fmla="*/ 565643 h 3435826"/>
              <a:gd name="connsiteX1" fmla="*/ 4848187 w 6096000"/>
              <a:gd name="connsiteY1" fmla="*/ 902516 h 3435826"/>
              <a:gd name="connsiteX2" fmla="*/ 4937753 w 6096000"/>
              <a:gd name="connsiteY2" fmla="*/ 902516 h 3435826"/>
              <a:gd name="connsiteX3" fmla="*/ 4937753 w 6096000"/>
              <a:gd name="connsiteY3" fmla="*/ 565643 h 3435826"/>
              <a:gd name="connsiteX4" fmla="*/ 5053400 w 6096000"/>
              <a:gd name="connsiteY4" fmla="*/ 565643 h 3435826"/>
              <a:gd name="connsiteX5" fmla="*/ 4946863 w 6096000"/>
              <a:gd name="connsiteY5" fmla="*/ 727855 h 3435826"/>
              <a:gd name="connsiteX6" fmla="*/ 5065473 w 6096000"/>
              <a:gd name="connsiteY6" fmla="*/ 902534 h 3435826"/>
              <a:gd name="connsiteX7" fmla="*/ 5167113 w 6096000"/>
              <a:gd name="connsiteY7" fmla="*/ 902534 h 3435826"/>
              <a:gd name="connsiteX8" fmla="*/ 5043981 w 6096000"/>
              <a:gd name="connsiteY8" fmla="*/ 725132 h 3435826"/>
              <a:gd name="connsiteX9" fmla="*/ 5148874 w 6096000"/>
              <a:gd name="connsiteY9" fmla="*/ 565643 h 3435826"/>
              <a:gd name="connsiteX10" fmla="*/ 5175145 w 6096000"/>
              <a:gd name="connsiteY10" fmla="*/ 565643 h 3435826"/>
              <a:gd name="connsiteX11" fmla="*/ 5175145 w 6096000"/>
              <a:gd name="connsiteY11" fmla="*/ 902534 h 3435826"/>
              <a:gd name="connsiteX12" fmla="*/ 5367754 w 6096000"/>
              <a:gd name="connsiteY12" fmla="*/ 902534 h 3435826"/>
              <a:gd name="connsiteX13" fmla="*/ 5412486 w 6096000"/>
              <a:gd name="connsiteY13" fmla="*/ 836755 h 3435826"/>
              <a:gd name="connsiteX14" fmla="*/ 5264711 w 6096000"/>
              <a:gd name="connsiteY14" fmla="*/ 836755 h 3435826"/>
              <a:gd name="connsiteX15" fmla="*/ 5264711 w 6096000"/>
              <a:gd name="connsiteY15" fmla="*/ 565643 h 3435826"/>
              <a:gd name="connsiteX16" fmla="*/ 0 w 6096000"/>
              <a:gd name="connsiteY16" fmla="*/ 0 h 3435826"/>
              <a:gd name="connsiteX17" fmla="*/ 6096000 w 6096000"/>
              <a:gd name="connsiteY17" fmla="*/ 0 h 3435826"/>
              <a:gd name="connsiteX18" fmla="*/ 6096000 w 6096000"/>
              <a:gd name="connsiteY18" fmla="*/ 3435826 h 3435826"/>
              <a:gd name="connsiteX19" fmla="*/ 0 w 6096000"/>
              <a:gd name="connsiteY19" fmla="*/ 3435826 h 3435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6000" h="3435826">
                <a:moveTo>
                  <a:pt x="4848187" y="565643"/>
                </a:moveTo>
                <a:lnTo>
                  <a:pt x="4848187" y="902516"/>
                </a:lnTo>
                <a:lnTo>
                  <a:pt x="4937753" y="902516"/>
                </a:lnTo>
                <a:lnTo>
                  <a:pt x="4937753" y="565643"/>
                </a:lnTo>
                <a:close/>
                <a:moveTo>
                  <a:pt x="5053400" y="565643"/>
                </a:moveTo>
                <a:lnTo>
                  <a:pt x="4946863" y="727855"/>
                </a:lnTo>
                <a:lnTo>
                  <a:pt x="5065473" y="902534"/>
                </a:lnTo>
                <a:lnTo>
                  <a:pt x="5167113" y="902534"/>
                </a:lnTo>
                <a:lnTo>
                  <a:pt x="5043981" y="725132"/>
                </a:lnTo>
                <a:lnTo>
                  <a:pt x="5148874" y="565643"/>
                </a:lnTo>
                <a:close/>
                <a:moveTo>
                  <a:pt x="5175145" y="565643"/>
                </a:moveTo>
                <a:lnTo>
                  <a:pt x="5175145" y="902534"/>
                </a:lnTo>
                <a:lnTo>
                  <a:pt x="5367754" y="902534"/>
                </a:lnTo>
                <a:lnTo>
                  <a:pt x="5412486" y="836755"/>
                </a:lnTo>
                <a:lnTo>
                  <a:pt x="5264711" y="836755"/>
                </a:lnTo>
                <a:lnTo>
                  <a:pt x="5264711" y="565643"/>
                </a:lnTo>
                <a:close/>
                <a:moveTo>
                  <a:pt x="0" y="0"/>
                </a:moveTo>
                <a:lnTo>
                  <a:pt x="6096000" y="0"/>
                </a:lnTo>
                <a:lnTo>
                  <a:pt x="6096000" y="3435826"/>
                </a:lnTo>
                <a:lnTo>
                  <a:pt x="0" y="3435826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s-ES"/>
          </a:p>
        </p:txBody>
      </p:sp>
      <p:sp>
        <p:nvSpPr>
          <p:cNvPr id="6" name="Pladsholder til tekst 14">
            <a:extLst>
              <a:ext uri="{FF2B5EF4-FFF2-40B4-BE49-F238E27FC236}">
                <a16:creationId xmlns:a16="http://schemas.microsoft.com/office/drawing/2014/main" id="{BE7D8B88-CABA-93B8-D246-56E6E5B906F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768493" y="3852152"/>
            <a:ext cx="4721831" cy="223743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grpSp>
        <p:nvGrpSpPr>
          <p:cNvPr id="7" name="Gruppe 6">
            <a:extLst>
              <a:ext uri="{FF2B5EF4-FFF2-40B4-BE49-F238E27FC236}">
                <a16:creationId xmlns:a16="http://schemas.microsoft.com/office/drawing/2014/main" id="{707E81B1-8BEF-B842-C632-42A7F70C47A7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8" name="Gruppe 7">
              <a:extLst>
                <a:ext uri="{FF2B5EF4-FFF2-40B4-BE49-F238E27FC236}">
                  <a16:creationId xmlns:a16="http://schemas.microsoft.com/office/drawing/2014/main" id="{2C9DC7DD-9AB9-8BDC-1ABC-CCFF5EB33603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10" name="Rektangel 9">
                <a:extLst>
                  <a:ext uri="{FF2B5EF4-FFF2-40B4-BE49-F238E27FC236}">
                    <a16:creationId xmlns:a16="http://schemas.microsoft.com/office/drawing/2014/main" id="{F7B9B803-EF3E-A0D4-E79E-1B8620903381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11" name="Gruppe 10">
                <a:extLst>
                  <a:ext uri="{FF2B5EF4-FFF2-40B4-BE49-F238E27FC236}">
                    <a16:creationId xmlns:a16="http://schemas.microsoft.com/office/drawing/2014/main" id="{08473F15-6E5E-F2FD-24EC-45A627BC4C5A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18" name="Rektangel 17">
                  <a:extLst>
                    <a:ext uri="{FF2B5EF4-FFF2-40B4-BE49-F238E27FC236}">
                      <a16:creationId xmlns:a16="http://schemas.microsoft.com/office/drawing/2014/main" id="{22A1C7B4-C3EC-BF6F-0DA3-504C2FF8EE1B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9" name="Rektangel 18">
                  <a:extLst>
                    <a:ext uri="{FF2B5EF4-FFF2-40B4-BE49-F238E27FC236}">
                      <a16:creationId xmlns:a16="http://schemas.microsoft.com/office/drawing/2014/main" id="{90024164-82B6-C214-B839-5A011C071575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0" name="Rektangel 19">
                  <a:extLst>
                    <a:ext uri="{FF2B5EF4-FFF2-40B4-BE49-F238E27FC236}">
                      <a16:creationId xmlns:a16="http://schemas.microsoft.com/office/drawing/2014/main" id="{C79DDA4F-9A3C-F1B8-4338-BE61B7EA52DA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2" name="Gruppe 11">
                <a:extLst>
                  <a:ext uri="{FF2B5EF4-FFF2-40B4-BE49-F238E27FC236}">
                    <a16:creationId xmlns:a16="http://schemas.microsoft.com/office/drawing/2014/main" id="{A81405EB-AD1C-38A3-276E-4371165A9D60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4" name="Rektangel 13">
                  <a:extLst>
                    <a:ext uri="{FF2B5EF4-FFF2-40B4-BE49-F238E27FC236}">
                      <a16:creationId xmlns:a16="http://schemas.microsoft.com/office/drawing/2014/main" id="{42615E17-544D-C278-48B6-660556716ADB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5" name="Rektangel 14">
                  <a:extLst>
                    <a:ext uri="{FF2B5EF4-FFF2-40B4-BE49-F238E27FC236}">
                      <a16:creationId xmlns:a16="http://schemas.microsoft.com/office/drawing/2014/main" id="{65BCE5F0-32E9-9F21-7EBE-454C32397725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6" name="Rektangel 15">
                  <a:extLst>
                    <a:ext uri="{FF2B5EF4-FFF2-40B4-BE49-F238E27FC236}">
                      <a16:creationId xmlns:a16="http://schemas.microsoft.com/office/drawing/2014/main" id="{5CF08E13-0CC2-8A0A-33CA-D9596E1C58BF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9" name="Tekstfelt 8">
              <a:extLst>
                <a:ext uri="{FF2B5EF4-FFF2-40B4-BE49-F238E27FC236}">
                  <a16:creationId xmlns:a16="http://schemas.microsoft.com/office/drawing/2014/main" id="{AB126E02-1540-58D7-BCAA-B9E231B599E0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22" name="Billede 21">
            <a:extLst>
              <a:ext uri="{FF2B5EF4-FFF2-40B4-BE49-F238E27FC236}">
                <a16:creationId xmlns:a16="http://schemas.microsoft.com/office/drawing/2014/main" id="{B8F9F6FC-AABB-9DFE-5144-9DAF71BAF4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11317" y="2715466"/>
            <a:ext cx="2560000" cy="1440000"/>
          </a:xfrm>
          <a:prstGeom prst="rect">
            <a:avLst/>
          </a:prstGeom>
        </p:spPr>
      </p:pic>
      <p:sp>
        <p:nvSpPr>
          <p:cNvPr id="24" name="Tekstfelt 23">
            <a:extLst>
              <a:ext uri="{FF2B5EF4-FFF2-40B4-BE49-F238E27FC236}">
                <a16:creationId xmlns:a16="http://schemas.microsoft.com/office/drawing/2014/main" id="{E8F98C31-2796-A94D-49BA-AD4E49EA4A30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82931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tekstbokse til meget teks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195CAA4D-B575-38B9-BE6E-9FD1E7894887}"/>
              </a:ext>
            </a:extLst>
          </p:cNvPr>
          <p:cNvSpPr/>
          <p:nvPr userDrawn="1"/>
        </p:nvSpPr>
        <p:spPr>
          <a:xfrm>
            <a:off x="6095994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B21AB3F-DA89-98B8-AF4D-73BBBDD2EB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8495AFA-8452-AA94-2D6E-8C23496A73A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Pladsholder til tekst 7">
            <a:extLst>
              <a:ext uri="{FF2B5EF4-FFF2-40B4-BE49-F238E27FC236}">
                <a16:creationId xmlns:a16="http://schemas.microsoft.com/office/drawing/2014/main" id="{78B24E33-4F1C-17BC-3B98-0DB56B9939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80213" y="1282149"/>
            <a:ext cx="4706937" cy="4810676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14ECC835-FB8B-DA76-28DB-3228EB6E7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908050"/>
            <a:ext cx="4684713" cy="1002638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14" name="Pladsholder til tekst 14">
            <a:extLst>
              <a:ext uri="{FF2B5EF4-FFF2-40B4-BE49-F238E27FC236}">
                <a16:creationId xmlns:a16="http://schemas.microsoft.com/office/drawing/2014/main" id="{4976F0C9-D0AD-43C2-25F3-AAEECCD5C1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01675" y="2466313"/>
            <a:ext cx="4684713" cy="36265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4B158799-4A98-BFA7-79AD-7A6A76E42D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15905" y="2712877"/>
            <a:ext cx="2560000" cy="1440000"/>
          </a:xfrm>
          <a:prstGeom prst="rect">
            <a:avLst/>
          </a:prstGeom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FAFF689B-B4D2-C4B4-6065-00A880E28BF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31537" y="558817"/>
            <a:ext cx="565138" cy="33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821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2 tekstbokse til meget teks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195CAA4D-B575-38B9-BE6E-9FD1E7894887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B21AB3F-DA89-98B8-AF4D-73BBBDD2EB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8495AFA-8452-AA94-2D6E-8C23496A73A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Pladsholder til tekst 7">
            <a:extLst>
              <a:ext uri="{FF2B5EF4-FFF2-40B4-BE49-F238E27FC236}">
                <a16:creationId xmlns:a16="http://schemas.microsoft.com/office/drawing/2014/main" id="{78B24E33-4F1C-17BC-3B98-0DB56B9939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80213" y="1282149"/>
            <a:ext cx="4706937" cy="481067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14ECC835-FB8B-DA76-28DB-3228EB6E7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908050"/>
            <a:ext cx="4684713" cy="1002638"/>
          </a:xfrm>
        </p:spPr>
        <p:txBody>
          <a:bodyPr anchor="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14" name="Pladsholder til tekst 14">
            <a:extLst>
              <a:ext uri="{FF2B5EF4-FFF2-40B4-BE49-F238E27FC236}">
                <a16:creationId xmlns:a16="http://schemas.microsoft.com/office/drawing/2014/main" id="{4976F0C9-D0AD-43C2-25F3-AAEECCD5C1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01675" y="2466313"/>
            <a:ext cx="4684713" cy="362651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C4A6E2D-BD68-F1F4-2A3C-CD9F1AF69E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31537" y="558817"/>
            <a:ext cx="565138" cy="337370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53E9BB00-F6BC-415D-AEE6-F11B20FF709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2743200" y="2709000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573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il Ikon illustration Overskrift og 1 tekstbo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9346222F-929F-76E8-BC66-21179B105335}"/>
              </a:ext>
            </a:extLst>
          </p:cNvPr>
          <p:cNvSpPr/>
          <p:nvPr userDrawn="1"/>
        </p:nvSpPr>
        <p:spPr>
          <a:xfrm>
            <a:off x="0" y="-1"/>
            <a:ext cx="4347261" cy="6858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CA16CC5-2232-B98D-9749-75CC8733B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5567" y="908050"/>
            <a:ext cx="5611008" cy="11160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7EEDEF72-BB78-14CB-1B0E-25A593AFC9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374559B-93E3-1720-D9AD-BAE2E16E403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487B1EB4-24F5-6BB9-F3B7-0CD87D572C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17909" y="2386799"/>
            <a:ext cx="6376956" cy="3706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endParaRPr lang="es-ES" dirty="0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0F4A564E-A563-4861-2E96-951D1585715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15904" y="2715907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23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il Ikon illustration Overskrift og 1 tekstbo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9346222F-929F-76E8-BC66-21179B105335}"/>
              </a:ext>
            </a:extLst>
          </p:cNvPr>
          <p:cNvSpPr/>
          <p:nvPr userDrawn="1"/>
        </p:nvSpPr>
        <p:spPr>
          <a:xfrm>
            <a:off x="0" y="-1"/>
            <a:ext cx="4347261" cy="6858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CA16CC5-2232-B98D-9749-75CC8733B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5567" y="908050"/>
            <a:ext cx="5611008" cy="11160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7EEDEF72-BB78-14CB-1B0E-25A593AFC9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374559B-93E3-1720-D9AD-BAE2E16E403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487B1EB4-24F5-6BB9-F3B7-0CD87D572C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17909" y="2386799"/>
            <a:ext cx="6376956" cy="3706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endParaRPr lang="es-ES" dirty="0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E61FA892-0E92-92A2-CC1B-E916A63AD4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15905" y="2708999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77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t billede 3 tekstbokse til ikon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E496D7F3-D78E-5823-0064-E1DE9E16B73B}"/>
              </a:ext>
            </a:extLst>
          </p:cNvPr>
          <p:cNvSpPr/>
          <p:nvPr userDrawn="1"/>
        </p:nvSpPr>
        <p:spPr>
          <a:xfrm>
            <a:off x="7857460" y="-1"/>
            <a:ext cx="4350430" cy="6857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17344B8-03D0-4E29-94EF-953B65265F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307AE36-469C-F313-DAE2-78BC9A0D2C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Pladsholder til tekst 12">
            <a:extLst>
              <a:ext uri="{FF2B5EF4-FFF2-40B4-BE49-F238E27FC236}">
                <a16:creationId xmlns:a16="http://schemas.microsoft.com/office/drawing/2014/main" id="{3CBE5E0E-32F9-741F-C1AF-5677371003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069571" y="1996256"/>
            <a:ext cx="2419649" cy="76676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8" name="Pladsholder til tekst 12">
            <a:extLst>
              <a:ext uri="{FF2B5EF4-FFF2-40B4-BE49-F238E27FC236}">
                <a16:creationId xmlns:a16="http://schemas.microsoft.com/office/drawing/2014/main" id="{2ECB9FF6-B97F-08E8-F567-D30F88A1F5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069571" y="3063940"/>
            <a:ext cx="2419649" cy="76676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0" name="Pladsholder til tekst 12">
            <a:extLst>
              <a:ext uri="{FF2B5EF4-FFF2-40B4-BE49-F238E27FC236}">
                <a16:creationId xmlns:a16="http://schemas.microsoft.com/office/drawing/2014/main" id="{C099E33F-3F98-34CC-9B7A-E4BA76AB0EF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069571" y="4131624"/>
            <a:ext cx="2419649" cy="76676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E568A321-14E6-B864-5DEF-CC4616AEF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2066381"/>
            <a:ext cx="3240000" cy="20198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  <a:endParaRPr lang="es-ES" dirty="0"/>
          </a:p>
        </p:txBody>
      </p:sp>
      <p:sp>
        <p:nvSpPr>
          <p:cNvPr id="9" name="Pladsholder til billede 8">
            <a:extLst>
              <a:ext uri="{FF2B5EF4-FFF2-40B4-BE49-F238E27FC236}">
                <a16:creationId xmlns:a16="http://schemas.microsoft.com/office/drawing/2014/main" id="{4A177492-F068-BAB9-7A45-CCE0CBA9661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346574" y="0"/>
            <a:ext cx="3510885" cy="6857998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s-ES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6C9C4F58-B501-54F0-99D1-99299FC44A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51612" y="2727321"/>
            <a:ext cx="2560000" cy="1440000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52E963DA-CA18-D9F2-7205-6144DD37D66C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5FF61F96-88F3-FBB8-2636-F697799856F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31537" y="558817"/>
            <a:ext cx="565138" cy="33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67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t billede 1 tekstboks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2624D747-6630-5711-D61B-07832B44EB87}"/>
              </a:ext>
            </a:extLst>
          </p:cNvPr>
          <p:cNvSpPr/>
          <p:nvPr userDrawn="1"/>
        </p:nvSpPr>
        <p:spPr>
          <a:xfrm>
            <a:off x="7857460" y="-1"/>
            <a:ext cx="4350430" cy="6857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107D668-E016-3CCC-699F-969190F439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31537" y="558817"/>
            <a:ext cx="565138" cy="337370"/>
          </a:xfrm>
          <a:prstGeom prst="rect">
            <a:avLst/>
          </a:prstGeom>
        </p:spPr>
      </p:pic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17344B8-03D0-4E29-94EF-953B65265F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307AE36-469C-F313-DAE2-78BC9A0D2C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E568A321-14E6-B864-5DEF-CC4616AEF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2066381"/>
            <a:ext cx="3240000" cy="20198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  <a:endParaRPr lang="es-ES" dirty="0"/>
          </a:p>
        </p:txBody>
      </p:sp>
      <p:sp>
        <p:nvSpPr>
          <p:cNvPr id="9" name="Pladsholder til billede 8">
            <a:extLst>
              <a:ext uri="{FF2B5EF4-FFF2-40B4-BE49-F238E27FC236}">
                <a16:creationId xmlns:a16="http://schemas.microsoft.com/office/drawing/2014/main" id="{4A177492-F068-BAB9-7A45-CCE0CBA9661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346574" y="0"/>
            <a:ext cx="3510885" cy="6857998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s-ES"/>
          </a:p>
        </p:txBody>
      </p:sp>
      <p:sp>
        <p:nvSpPr>
          <p:cNvPr id="2" name="Pladsholder til tekst 8">
            <a:extLst>
              <a:ext uri="{FF2B5EF4-FFF2-40B4-BE49-F238E27FC236}">
                <a16:creationId xmlns:a16="http://schemas.microsoft.com/office/drawing/2014/main" id="{6A328788-F6C9-162A-4849-A2D0EEC604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74149" y="1269241"/>
            <a:ext cx="3020716" cy="483624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endParaRPr lang="es-ES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966800D2-F214-87E1-2623-BEE50344C29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2737964" y="2700842"/>
            <a:ext cx="2560000" cy="1440000"/>
          </a:xfrm>
          <a:prstGeom prst="rect">
            <a:avLst/>
          </a:prstGeom>
        </p:spPr>
      </p:pic>
      <p:sp>
        <p:nvSpPr>
          <p:cNvPr id="10" name="Tekstfelt 9">
            <a:extLst>
              <a:ext uri="{FF2B5EF4-FFF2-40B4-BE49-F238E27FC236}">
                <a16:creationId xmlns:a16="http://schemas.microsoft.com/office/drawing/2014/main" id="{1B0DB6EA-71B2-ED35-71F2-C1D1F4C077B3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91844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 Cita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95CE1DDC-09B7-AF65-8FA6-E4B19FB644A2}"/>
              </a:ext>
            </a:extLst>
          </p:cNvPr>
          <p:cNvSpPr/>
          <p:nvPr userDrawn="1"/>
        </p:nvSpPr>
        <p:spPr>
          <a:xfrm>
            <a:off x="3336758" y="-1"/>
            <a:ext cx="92626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C5623852-6BE9-186B-7689-E32BF72D2EBA}"/>
              </a:ext>
            </a:extLst>
          </p:cNvPr>
          <p:cNvSpPr/>
          <p:nvPr userDrawn="1"/>
        </p:nvSpPr>
        <p:spPr>
          <a:xfrm>
            <a:off x="0" y="-1"/>
            <a:ext cx="333675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357B2FE-6AFB-C4E5-950D-CE0BE1EB94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0230134-17FF-842A-2433-E89954A982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ED3AC08-840E-F479-CB11-A178F28A4A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2918" y="558816"/>
            <a:ext cx="1689594" cy="1008635"/>
          </a:xfrm>
          <a:prstGeom prst="rect">
            <a:avLst/>
          </a:prstGeom>
        </p:spPr>
      </p:pic>
      <p:sp>
        <p:nvSpPr>
          <p:cNvPr id="11" name="Pladsholder til tekst 10">
            <a:extLst>
              <a:ext uri="{FF2B5EF4-FFF2-40B4-BE49-F238E27FC236}">
                <a16:creationId xmlns:a16="http://schemas.microsoft.com/office/drawing/2014/main" id="{99DEA860-AB29-71CC-B3C8-07261E1D77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386388" y="1514975"/>
            <a:ext cx="6102350" cy="3650583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3200">
                <a:latin typeface="+mj-lt"/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C7C59C0C-7FC6-A56C-6537-12A0BDF8B4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86388" y="5438774"/>
            <a:ext cx="2197684" cy="271463"/>
          </a:xfrm>
        </p:spPr>
        <p:txBody>
          <a:bodyPr/>
          <a:lstStyle>
            <a:lvl1pPr marL="0" indent="0">
              <a:buNone/>
              <a:defRPr sz="1800"/>
            </a:lvl1pPr>
            <a:lvl2pPr marL="468000" indent="0">
              <a:buNone/>
              <a:defRPr/>
            </a:lvl2pPr>
            <a:lvl3pPr marL="9000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Nav og titel</a:t>
            </a:r>
          </a:p>
        </p:txBody>
      </p:sp>
      <p:sp>
        <p:nvSpPr>
          <p:cNvPr id="15" name="Pladsholder til tekst 14">
            <a:extLst>
              <a:ext uri="{FF2B5EF4-FFF2-40B4-BE49-F238E27FC236}">
                <a16:creationId xmlns:a16="http://schemas.microsoft.com/office/drawing/2014/main" id="{A5553225-A4CF-2A26-44E2-966F396CCD3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44511" y="919751"/>
            <a:ext cx="925513" cy="647700"/>
          </a:xfrm>
        </p:spPr>
        <p:txBody>
          <a:bodyPr/>
          <a:lstStyle>
            <a:lvl1pPr marL="0" indent="0">
              <a:buNone/>
              <a:defRPr sz="10000"/>
            </a:lvl1pPr>
            <a:lvl2pPr marL="468000" indent="0">
              <a:buNone/>
              <a:defRPr/>
            </a:lvl2pPr>
            <a:lvl3pPr marL="9000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”</a:t>
            </a:r>
            <a:endParaRPr lang="es-ES" dirty="0"/>
          </a:p>
        </p:txBody>
      </p:sp>
      <p:sp>
        <p:nvSpPr>
          <p:cNvPr id="16" name="Pladsholder til tekst 14">
            <a:extLst>
              <a:ext uri="{FF2B5EF4-FFF2-40B4-BE49-F238E27FC236}">
                <a16:creationId xmlns:a16="http://schemas.microsoft.com/office/drawing/2014/main" id="{24CDC1D2-F36E-FBAD-6BA2-ED46CEC3888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63225" y="4926806"/>
            <a:ext cx="925513" cy="647700"/>
          </a:xfrm>
        </p:spPr>
        <p:txBody>
          <a:bodyPr/>
          <a:lstStyle>
            <a:lvl1pPr marL="0" indent="0">
              <a:buNone/>
              <a:defRPr sz="10000"/>
            </a:lvl1pPr>
            <a:lvl2pPr marL="468000" indent="0">
              <a:buNone/>
              <a:defRPr/>
            </a:lvl2pPr>
            <a:lvl3pPr marL="9000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”</a:t>
            </a:r>
            <a:endParaRPr lang="es-ES" dirty="0"/>
          </a:p>
        </p:txBody>
      </p:sp>
      <p:grpSp>
        <p:nvGrpSpPr>
          <p:cNvPr id="5" name="Gruppe 4">
            <a:extLst>
              <a:ext uri="{FF2B5EF4-FFF2-40B4-BE49-F238E27FC236}">
                <a16:creationId xmlns:a16="http://schemas.microsoft.com/office/drawing/2014/main" id="{9DECF794-6C1E-F272-34FA-0128A002717F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6" name="Gruppe 5">
              <a:extLst>
                <a:ext uri="{FF2B5EF4-FFF2-40B4-BE49-F238E27FC236}">
                  <a16:creationId xmlns:a16="http://schemas.microsoft.com/office/drawing/2014/main" id="{83B5523F-B964-CE6F-A8D2-A2DFBD545B15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12" name="Rektangel 11">
                <a:extLst>
                  <a:ext uri="{FF2B5EF4-FFF2-40B4-BE49-F238E27FC236}">
                    <a16:creationId xmlns:a16="http://schemas.microsoft.com/office/drawing/2014/main" id="{1DA791DF-8C48-56D9-1F88-BB3555193168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14" name="Gruppe 13">
                <a:extLst>
                  <a:ext uri="{FF2B5EF4-FFF2-40B4-BE49-F238E27FC236}">
                    <a16:creationId xmlns:a16="http://schemas.microsoft.com/office/drawing/2014/main" id="{95A61CF1-F29E-F25F-5C06-F0C6621A0F91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21" name="Rektangel 20">
                  <a:extLst>
                    <a:ext uri="{FF2B5EF4-FFF2-40B4-BE49-F238E27FC236}">
                      <a16:creationId xmlns:a16="http://schemas.microsoft.com/office/drawing/2014/main" id="{D5734CE4-05E9-3E73-41D2-EC3515F7EA7D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2" name="Rektangel 21">
                  <a:extLst>
                    <a:ext uri="{FF2B5EF4-FFF2-40B4-BE49-F238E27FC236}">
                      <a16:creationId xmlns:a16="http://schemas.microsoft.com/office/drawing/2014/main" id="{C3DF5D10-1C06-6198-7599-E53221E98FD4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3" name="Rektangel 22">
                  <a:extLst>
                    <a:ext uri="{FF2B5EF4-FFF2-40B4-BE49-F238E27FC236}">
                      <a16:creationId xmlns:a16="http://schemas.microsoft.com/office/drawing/2014/main" id="{73D5DB19-3494-0850-05B2-1DF5C38A8DCB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7" name="Gruppe 16">
                <a:extLst>
                  <a:ext uri="{FF2B5EF4-FFF2-40B4-BE49-F238E27FC236}">
                    <a16:creationId xmlns:a16="http://schemas.microsoft.com/office/drawing/2014/main" id="{D3D29334-C136-AC6B-769A-0CE7B22B4034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8" name="Rektangel 17">
                  <a:extLst>
                    <a:ext uri="{FF2B5EF4-FFF2-40B4-BE49-F238E27FC236}">
                      <a16:creationId xmlns:a16="http://schemas.microsoft.com/office/drawing/2014/main" id="{EA09D52C-DE6C-3D11-A25A-585DFE06DEE6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9" name="Rektangel 18">
                  <a:extLst>
                    <a:ext uri="{FF2B5EF4-FFF2-40B4-BE49-F238E27FC236}">
                      <a16:creationId xmlns:a16="http://schemas.microsoft.com/office/drawing/2014/main" id="{503877FD-8B80-C988-D48F-DCD9734D5D74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0" name="Rektangel 19">
                  <a:extLst>
                    <a:ext uri="{FF2B5EF4-FFF2-40B4-BE49-F238E27FC236}">
                      <a16:creationId xmlns:a16="http://schemas.microsoft.com/office/drawing/2014/main" id="{CAA8E0ED-89F8-7781-2B58-A3196D6FFF80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10" name="Tekstfelt 9">
              <a:extLst>
                <a:ext uri="{FF2B5EF4-FFF2-40B4-BE49-F238E27FC236}">
                  <a16:creationId xmlns:a16="http://schemas.microsoft.com/office/drawing/2014/main" id="{2A20E661-9CBD-B63C-4280-4F100663E4BA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25" name="Billede 24">
            <a:extLst>
              <a:ext uri="{FF2B5EF4-FFF2-40B4-BE49-F238E27FC236}">
                <a16:creationId xmlns:a16="http://schemas.microsoft.com/office/drawing/2014/main" id="{191080E7-4E13-2DBF-6EE4-E054C490BD5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2676959" y="2709000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00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t billede 2 tekstboks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E496D7F3-D78E-5823-0064-E1DE9E16B73B}"/>
              </a:ext>
            </a:extLst>
          </p:cNvPr>
          <p:cNvSpPr/>
          <p:nvPr userDrawn="1"/>
        </p:nvSpPr>
        <p:spPr>
          <a:xfrm>
            <a:off x="0" y="0"/>
            <a:ext cx="434726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17344B8-03D0-4E29-94EF-953B65265F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307AE36-469C-F313-DAE2-78BC9A0D2C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E568A321-14E6-B864-5DEF-CC4616AEF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913857"/>
            <a:ext cx="3240000" cy="1292400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  <a:endParaRPr lang="es-ES" dirty="0"/>
          </a:p>
        </p:txBody>
      </p:sp>
      <p:sp>
        <p:nvSpPr>
          <p:cNvPr id="9" name="Pladsholder til billede 8">
            <a:extLst>
              <a:ext uri="{FF2B5EF4-FFF2-40B4-BE49-F238E27FC236}">
                <a16:creationId xmlns:a16="http://schemas.microsoft.com/office/drawing/2014/main" id="{4A177492-F068-BAB9-7A45-CCE0CBA9661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346574" y="0"/>
            <a:ext cx="3510885" cy="6857998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s-ES"/>
          </a:p>
        </p:txBody>
      </p:sp>
      <p:sp>
        <p:nvSpPr>
          <p:cNvPr id="2" name="Pladsholder til tekst 8">
            <a:extLst>
              <a:ext uri="{FF2B5EF4-FFF2-40B4-BE49-F238E27FC236}">
                <a16:creationId xmlns:a16="http://schemas.microsoft.com/office/drawing/2014/main" id="{6A328788-F6C9-162A-4849-A2D0EEC604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74149" y="1269241"/>
            <a:ext cx="3020716" cy="483624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endParaRPr lang="es-ES" dirty="0"/>
          </a:p>
        </p:txBody>
      </p:sp>
      <p:sp>
        <p:nvSpPr>
          <p:cNvPr id="5" name="Pladsholder til tekst 8">
            <a:extLst>
              <a:ext uri="{FF2B5EF4-FFF2-40B4-BE49-F238E27FC236}">
                <a16:creationId xmlns:a16="http://schemas.microsoft.com/office/drawing/2014/main" id="{FD72912F-1BD5-5AB9-6679-79DC52BCB31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09168" y="2822280"/>
            <a:ext cx="3024000" cy="327054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endParaRPr lang="es-ES" dirty="0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DB8DDF0B-2DFD-A33E-3837-F627711508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44119" y="2708999"/>
            <a:ext cx="2560000" cy="1440000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5D76C7B9-D8E0-F78B-C6D2-1BFA5B895008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53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verskrit 1 tekstboks og bille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ktangel 20">
            <a:extLst>
              <a:ext uri="{FF2B5EF4-FFF2-40B4-BE49-F238E27FC236}">
                <a16:creationId xmlns:a16="http://schemas.microsoft.com/office/drawing/2014/main" id="{39B85703-3023-F53A-DCD7-A1A39CC13E81}"/>
              </a:ext>
            </a:extLst>
          </p:cNvPr>
          <p:cNvSpPr/>
          <p:nvPr userDrawn="1"/>
        </p:nvSpPr>
        <p:spPr>
          <a:xfrm>
            <a:off x="8747125" y="0"/>
            <a:ext cx="344487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Pladsholder til billede 14">
            <a:extLst>
              <a:ext uri="{FF2B5EF4-FFF2-40B4-BE49-F238E27FC236}">
                <a16:creationId xmlns:a16="http://schemas.microsoft.com/office/drawing/2014/main" id="{22BFA463-F934-A349-F9B5-6BE03EB08C5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747125" y="0"/>
            <a:ext cx="3444875" cy="6858000"/>
          </a:xfrm>
          <a:custGeom>
            <a:avLst/>
            <a:gdLst>
              <a:gd name="connsiteX0" fmla="*/ 2511370 w 3444875"/>
              <a:gd name="connsiteY0" fmla="*/ 558817 h 6858000"/>
              <a:gd name="connsiteX1" fmla="*/ 2511370 w 3444875"/>
              <a:gd name="connsiteY1" fmla="*/ 895708 h 6858000"/>
              <a:gd name="connsiteX2" fmla="*/ 2703979 w 3444875"/>
              <a:gd name="connsiteY2" fmla="*/ 895708 h 6858000"/>
              <a:gd name="connsiteX3" fmla="*/ 2748711 w 3444875"/>
              <a:gd name="connsiteY3" fmla="*/ 829929 h 6858000"/>
              <a:gd name="connsiteX4" fmla="*/ 2600936 w 3444875"/>
              <a:gd name="connsiteY4" fmla="*/ 829929 h 6858000"/>
              <a:gd name="connsiteX5" fmla="*/ 2600936 w 3444875"/>
              <a:gd name="connsiteY5" fmla="*/ 558817 h 6858000"/>
              <a:gd name="connsiteX6" fmla="*/ 2389625 w 3444875"/>
              <a:gd name="connsiteY6" fmla="*/ 558817 h 6858000"/>
              <a:gd name="connsiteX7" fmla="*/ 2283088 w 3444875"/>
              <a:gd name="connsiteY7" fmla="*/ 721029 h 6858000"/>
              <a:gd name="connsiteX8" fmla="*/ 2401698 w 3444875"/>
              <a:gd name="connsiteY8" fmla="*/ 895708 h 6858000"/>
              <a:gd name="connsiteX9" fmla="*/ 2503338 w 3444875"/>
              <a:gd name="connsiteY9" fmla="*/ 895708 h 6858000"/>
              <a:gd name="connsiteX10" fmla="*/ 2380206 w 3444875"/>
              <a:gd name="connsiteY10" fmla="*/ 718306 h 6858000"/>
              <a:gd name="connsiteX11" fmla="*/ 2485099 w 3444875"/>
              <a:gd name="connsiteY11" fmla="*/ 558817 h 6858000"/>
              <a:gd name="connsiteX12" fmla="*/ 2184412 w 3444875"/>
              <a:gd name="connsiteY12" fmla="*/ 558817 h 6858000"/>
              <a:gd name="connsiteX13" fmla="*/ 2184412 w 3444875"/>
              <a:gd name="connsiteY13" fmla="*/ 895690 h 6858000"/>
              <a:gd name="connsiteX14" fmla="*/ 2273978 w 3444875"/>
              <a:gd name="connsiteY14" fmla="*/ 895690 h 6858000"/>
              <a:gd name="connsiteX15" fmla="*/ 2273978 w 3444875"/>
              <a:gd name="connsiteY15" fmla="*/ 558817 h 6858000"/>
              <a:gd name="connsiteX16" fmla="*/ 0 w 3444875"/>
              <a:gd name="connsiteY16" fmla="*/ 0 h 6858000"/>
              <a:gd name="connsiteX17" fmla="*/ 3444875 w 3444875"/>
              <a:gd name="connsiteY17" fmla="*/ 0 h 6858000"/>
              <a:gd name="connsiteX18" fmla="*/ 3444875 w 3444875"/>
              <a:gd name="connsiteY18" fmla="*/ 6858000 h 6858000"/>
              <a:gd name="connsiteX19" fmla="*/ 0 w 3444875"/>
              <a:gd name="connsiteY1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444875" h="6858000">
                <a:moveTo>
                  <a:pt x="2511370" y="558817"/>
                </a:moveTo>
                <a:lnTo>
                  <a:pt x="2511370" y="895708"/>
                </a:lnTo>
                <a:lnTo>
                  <a:pt x="2703979" y="895708"/>
                </a:lnTo>
                <a:lnTo>
                  <a:pt x="2748711" y="829929"/>
                </a:lnTo>
                <a:lnTo>
                  <a:pt x="2600936" y="829929"/>
                </a:lnTo>
                <a:lnTo>
                  <a:pt x="2600936" y="558817"/>
                </a:lnTo>
                <a:close/>
                <a:moveTo>
                  <a:pt x="2389625" y="558817"/>
                </a:moveTo>
                <a:lnTo>
                  <a:pt x="2283088" y="721029"/>
                </a:lnTo>
                <a:lnTo>
                  <a:pt x="2401698" y="895708"/>
                </a:lnTo>
                <a:lnTo>
                  <a:pt x="2503338" y="895708"/>
                </a:lnTo>
                <a:lnTo>
                  <a:pt x="2380206" y="718306"/>
                </a:lnTo>
                <a:lnTo>
                  <a:pt x="2485099" y="558817"/>
                </a:lnTo>
                <a:close/>
                <a:moveTo>
                  <a:pt x="2184412" y="558817"/>
                </a:moveTo>
                <a:lnTo>
                  <a:pt x="2184412" y="895690"/>
                </a:lnTo>
                <a:lnTo>
                  <a:pt x="2273978" y="895690"/>
                </a:lnTo>
                <a:lnTo>
                  <a:pt x="2273978" y="558817"/>
                </a:lnTo>
                <a:close/>
                <a:moveTo>
                  <a:pt x="0" y="0"/>
                </a:moveTo>
                <a:lnTo>
                  <a:pt x="3444875" y="0"/>
                </a:lnTo>
                <a:lnTo>
                  <a:pt x="344487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s-ES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D6530B0A-1628-E38F-70E9-EB77ADAFF49B}"/>
              </a:ext>
            </a:extLst>
          </p:cNvPr>
          <p:cNvSpPr/>
          <p:nvPr userDrawn="1"/>
        </p:nvSpPr>
        <p:spPr>
          <a:xfrm>
            <a:off x="0" y="0"/>
            <a:ext cx="434726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B5F2D62-3BBE-8490-0439-F2BA237CA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2066381"/>
            <a:ext cx="3240000" cy="2019869"/>
          </a:xfrm>
        </p:spPr>
        <p:txBody>
          <a:bodyPr/>
          <a:lstStyle/>
          <a:p>
            <a:r>
              <a:rPr lang="da-DK" dirty="0"/>
              <a:t>Klik for at redigere titeltypografien i masteren</a:t>
            </a:r>
            <a:endParaRPr lang="es-ES" dirty="0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17344B8-03D0-4E29-94EF-953B65265F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Skriv hvad præsentationen handler om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307AE36-469C-F313-DAE2-78BC9A0D2C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2C337BCD-D6F8-431B-EBD2-98BA153404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38948" y="904875"/>
            <a:ext cx="3444875" cy="520061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endParaRPr lang="es-ES" dirty="0"/>
          </a:p>
        </p:txBody>
      </p:sp>
      <p:grpSp>
        <p:nvGrpSpPr>
          <p:cNvPr id="7" name="Gruppe 6">
            <a:extLst>
              <a:ext uri="{FF2B5EF4-FFF2-40B4-BE49-F238E27FC236}">
                <a16:creationId xmlns:a16="http://schemas.microsoft.com/office/drawing/2014/main" id="{8BD64C87-A3F6-A1AC-C601-175FA74CBD4E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8" name="Gruppe 7">
              <a:extLst>
                <a:ext uri="{FF2B5EF4-FFF2-40B4-BE49-F238E27FC236}">
                  <a16:creationId xmlns:a16="http://schemas.microsoft.com/office/drawing/2014/main" id="{CA73D085-E15A-5ED8-E43A-239386E80966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11" name="Rektangel 10">
                <a:extLst>
                  <a:ext uri="{FF2B5EF4-FFF2-40B4-BE49-F238E27FC236}">
                    <a16:creationId xmlns:a16="http://schemas.microsoft.com/office/drawing/2014/main" id="{634CA3E0-7DA6-5FDD-5F4C-09CBFD7D8804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12" name="Gruppe 11">
                <a:extLst>
                  <a:ext uri="{FF2B5EF4-FFF2-40B4-BE49-F238E27FC236}">
                    <a16:creationId xmlns:a16="http://schemas.microsoft.com/office/drawing/2014/main" id="{5BDEE9C5-4DF5-00C3-40C2-00A70C476CE8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18" name="Rektangel 17">
                  <a:extLst>
                    <a:ext uri="{FF2B5EF4-FFF2-40B4-BE49-F238E27FC236}">
                      <a16:creationId xmlns:a16="http://schemas.microsoft.com/office/drawing/2014/main" id="{A4B28E5C-701D-D2E6-5C10-192F0A1D8E82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9" name="Rektangel 18">
                  <a:extLst>
                    <a:ext uri="{FF2B5EF4-FFF2-40B4-BE49-F238E27FC236}">
                      <a16:creationId xmlns:a16="http://schemas.microsoft.com/office/drawing/2014/main" id="{3328D1B7-821D-A58D-197D-65D1FC901BF7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0" name="Rektangel 19">
                  <a:extLst>
                    <a:ext uri="{FF2B5EF4-FFF2-40B4-BE49-F238E27FC236}">
                      <a16:creationId xmlns:a16="http://schemas.microsoft.com/office/drawing/2014/main" id="{6610A123-4963-C022-24C8-688194FC6A4D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3" name="Gruppe 12">
                <a:extLst>
                  <a:ext uri="{FF2B5EF4-FFF2-40B4-BE49-F238E27FC236}">
                    <a16:creationId xmlns:a16="http://schemas.microsoft.com/office/drawing/2014/main" id="{4764FB61-3389-9BBF-9EAA-EF83F57514B9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4" name="Rektangel 13">
                  <a:extLst>
                    <a:ext uri="{FF2B5EF4-FFF2-40B4-BE49-F238E27FC236}">
                      <a16:creationId xmlns:a16="http://schemas.microsoft.com/office/drawing/2014/main" id="{5253AD41-ACC7-4160-46C2-5216BB3B28A4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6" name="Rektangel 15">
                  <a:extLst>
                    <a:ext uri="{FF2B5EF4-FFF2-40B4-BE49-F238E27FC236}">
                      <a16:creationId xmlns:a16="http://schemas.microsoft.com/office/drawing/2014/main" id="{EDC78012-5190-BD5C-4699-92EC8D05F302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7" name="Rektangel 16">
                  <a:extLst>
                    <a:ext uri="{FF2B5EF4-FFF2-40B4-BE49-F238E27FC236}">
                      <a16:creationId xmlns:a16="http://schemas.microsoft.com/office/drawing/2014/main" id="{7DF9AE51-7D0F-0829-A762-8D164D691F14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10" name="Tekstfelt 9">
              <a:extLst>
                <a:ext uri="{FF2B5EF4-FFF2-40B4-BE49-F238E27FC236}">
                  <a16:creationId xmlns:a16="http://schemas.microsoft.com/office/drawing/2014/main" id="{032E0FD6-E568-4412-588C-A17F516FCB91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22" name="Billede 21">
            <a:extLst>
              <a:ext uri="{FF2B5EF4-FFF2-40B4-BE49-F238E27FC236}">
                <a16:creationId xmlns:a16="http://schemas.microsoft.com/office/drawing/2014/main" id="{BB0D949B-7416-0E27-A96E-7B56E0326A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14815" y="2709000"/>
            <a:ext cx="2560000" cy="1440000"/>
          </a:xfrm>
          <a:prstGeom prst="rect">
            <a:avLst/>
          </a:prstGeom>
        </p:spPr>
      </p:pic>
      <p:sp>
        <p:nvSpPr>
          <p:cNvPr id="25" name="Tekstfelt 24">
            <a:extLst>
              <a:ext uri="{FF2B5EF4-FFF2-40B4-BE49-F238E27FC236}">
                <a16:creationId xmlns:a16="http://schemas.microsoft.com/office/drawing/2014/main" id="{D71BDE29-2CFB-1009-D0AF-061C93E645B6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6E869BC1-F703-1C43-0078-BFD1FB86477B}"/>
              </a:ext>
            </a:extLst>
          </p:cNvPr>
          <p:cNvSpPr txBox="1"/>
          <p:nvPr userDrawn="1"/>
        </p:nvSpPr>
        <p:spPr>
          <a:xfrm>
            <a:off x="-2699562" y="7627603"/>
            <a:ext cx="3451654" cy="594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HUSK: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at når du har indsat et billede, så tryk højreklik og vælg </a:t>
            </a: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”placer bagest”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så kommer tal og titlen på præsentationen frem.</a:t>
            </a:r>
            <a:endParaRPr lang="es-ES" sz="1200" b="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5450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verskrit 2 tekstboks til meget tekst og bille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2EC84D31-D6BA-D682-400E-3235E4663698}"/>
              </a:ext>
            </a:extLst>
          </p:cNvPr>
          <p:cNvSpPr/>
          <p:nvPr userDrawn="1"/>
        </p:nvSpPr>
        <p:spPr>
          <a:xfrm>
            <a:off x="8747124" y="-9527"/>
            <a:ext cx="344487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Pladsholder til billede 14">
            <a:extLst>
              <a:ext uri="{FF2B5EF4-FFF2-40B4-BE49-F238E27FC236}">
                <a16:creationId xmlns:a16="http://schemas.microsoft.com/office/drawing/2014/main" id="{22BFA463-F934-A349-F9B5-6BE03EB08C5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747125" y="0"/>
            <a:ext cx="3444875" cy="6858000"/>
          </a:xfrm>
          <a:custGeom>
            <a:avLst/>
            <a:gdLst>
              <a:gd name="connsiteX0" fmla="*/ 2511370 w 3444875"/>
              <a:gd name="connsiteY0" fmla="*/ 558817 h 6858000"/>
              <a:gd name="connsiteX1" fmla="*/ 2511370 w 3444875"/>
              <a:gd name="connsiteY1" fmla="*/ 895708 h 6858000"/>
              <a:gd name="connsiteX2" fmla="*/ 2703979 w 3444875"/>
              <a:gd name="connsiteY2" fmla="*/ 895708 h 6858000"/>
              <a:gd name="connsiteX3" fmla="*/ 2748711 w 3444875"/>
              <a:gd name="connsiteY3" fmla="*/ 829929 h 6858000"/>
              <a:gd name="connsiteX4" fmla="*/ 2600936 w 3444875"/>
              <a:gd name="connsiteY4" fmla="*/ 829929 h 6858000"/>
              <a:gd name="connsiteX5" fmla="*/ 2600936 w 3444875"/>
              <a:gd name="connsiteY5" fmla="*/ 558817 h 6858000"/>
              <a:gd name="connsiteX6" fmla="*/ 2389625 w 3444875"/>
              <a:gd name="connsiteY6" fmla="*/ 558817 h 6858000"/>
              <a:gd name="connsiteX7" fmla="*/ 2283088 w 3444875"/>
              <a:gd name="connsiteY7" fmla="*/ 721029 h 6858000"/>
              <a:gd name="connsiteX8" fmla="*/ 2401698 w 3444875"/>
              <a:gd name="connsiteY8" fmla="*/ 895708 h 6858000"/>
              <a:gd name="connsiteX9" fmla="*/ 2503338 w 3444875"/>
              <a:gd name="connsiteY9" fmla="*/ 895708 h 6858000"/>
              <a:gd name="connsiteX10" fmla="*/ 2380206 w 3444875"/>
              <a:gd name="connsiteY10" fmla="*/ 718306 h 6858000"/>
              <a:gd name="connsiteX11" fmla="*/ 2485099 w 3444875"/>
              <a:gd name="connsiteY11" fmla="*/ 558817 h 6858000"/>
              <a:gd name="connsiteX12" fmla="*/ 2184412 w 3444875"/>
              <a:gd name="connsiteY12" fmla="*/ 558817 h 6858000"/>
              <a:gd name="connsiteX13" fmla="*/ 2184412 w 3444875"/>
              <a:gd name="connsiteY13" fmla="*/ 895690 h 6858000"/>
              <a:gd name="connsiteX14" fmla="*/ 2273978 w 3444875"/>
              <a:gd name="connsiteY14" fmla="*/ 895690 h 6858000"/>
              <a:gd name="connsiteX15" fmla="*/ 2273978 w 3444875"/>
              <a:gd name="connsiteY15" fmla="*/ 558817 h 6858000"/>
              <a:gd name="connsiteX16" fmla="*/ 0 w 3444875"/>
              <a:gd name="connsiteY16" fmla="*/ 0 h 6858000"/>
              <a:gd name="connsiteX17" fmla="*/ 3444875 w 3444875"/>
              <a:gd name="connsiteY17" fmla="*/ 0 h 6858000"/>
              <a:gd name="connsiteX18" fmla="*/ 3444875 w 3444875"/>
              <a:gd name="connsiteY18" fmla="*/ 6858000 h 6858000"/>
              <a:gd name="connsiteX19" fmla="*/ 0 w 3444875"/>
              <a:gd name="connsiteY1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444875" h="6858000">
                <a:moveTo>
                  <a:pt x="2511370" y="558817"/>
                </a:moveTo>
                <a:lnTo>
                  <a:pt x="2511370" y="895708"/>
                </a:lnTo>
                <a:lnTo>
                  <a:pt x="2703979" y="895708"/>
                </a:lnTo>
                <a:lnTo>
                  <a:pt x="2748711" y="829929"/>
                </a:lnTo>
                <a:lnTo>
                  <a:pt x="2600936" y="829929"/>
                </a:lnTo>
                <a:lnTo>
                  <a:pt x="2600936" y="558817"/>
                </a:lnTo>
                <a:close/>
                <a:moveTo>
                  <a:pt x="2389625" y="558817"/>
                </a:moveTo>
                <a:lnTo>
                  <a:pt x="2283088" y="721029"/>
                </a:lnTo>
                <a:lnTo>
                  <a:pt x="2401698" y="895708"/>
                </a:lnTo>
                <a:lnTo>
                  <a:pt x="2503338" y="895708"/>
                </a:lnTo>
                <a:lnTo>
                  <a:pt x="2380206" y="718306"/>
                </a:lnTo>
                <a:lnTo>
                  <a:pt x="2485099" y="558817"/>
                </a:lnTo>
                <a:close/>
                <a:moveTo>
                  <a:pt x="2184412" y="558817"/>
                </a:moveTo>
                <a:lnTo>
                  <a:pt x="2184412" y="895690"/>
                </a:lnTo>
                <a:lnTo>
                  <a:pt x="2273978" y="895690"/>
                </a:lnTo>
                <a:lnTo>
                  <a:pt x="2273978" y="558817"/>
                </a:lnTo>
                <a:close/>
                <a:moveTo>
                  <a:pt x="0" y="0"/>
                </a:moveTo>
                <a:lnTo>
                  <a:pt x="3444875" y="0"/>
                </a:lnTo>
                <a:lnTo>
                  <a:pt x="344487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s-ES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D6530B0A-1628-E38F-70E9-EB77ADAFF49B}"/>
              </a:ext>
            </a:extLst>
          </p:cNvPr>
          <p:cNvSpPr/>
          <p:nvPr userDrawn="1"/>
        </p:nvSpPr>
        <p:spPr>
          <a:xfrm>
            <a:off x="0" y="0"/>
            <a:ext cx="434726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17344B8-03D0-4E29-94EF-953B65265F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307AE36-469C-F313-DAE2-78BC9A0D2C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2C337BCD-D6F8-431B-EBD2-98BA153404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38948" y="904875"/>
            <a:ext cx="3444875" cy="520061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endParaRPr lang="es-ES" dirty="0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FA233A68-1C18-B73E-6E03-B3239A6DA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908050"/>
            <a:ext cx="3182284" cy="1002638"/>
          </a:xfrm>
        </p:spPr>
        <p:txBody>
          <a:bodyPr anchor="t"/>
          <a:lstStyle/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8" name="Pladsholder til tekst 14">
            <a:extLst>
              <a:ext uri="{FF2B5EF4-FFF2-40B4-BE49-F238E27FC236}">
                <a16:creationId xmlns:a16="http://schemas.microsoft.com/office/drawing/2014/main" id="{F79BF03A-69A7-A6DC-15A0-951C3D72479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01675" y="2163115"/>
            <a:ext cx="3182284" cy="392971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grpSp>
        <p:nvGrpSpPr>
          <p:cNvPr id="10" name="Gruppe 9">
            <a:extLst>
              <a:ext uri="{FF2B5EF4-FFF2-40B4-BE49-F238E27FC236}">
                <a16:creationId xmlns:a16="http://schemas.microsoft.com/office/drawing/2014/main" id="{68642350-3AA3-61F0-C37F-D2DC9B5CEE14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11" name="Gruppe 10">
              <a:extLst>
                <a:ext uri="{FF2B5EF4-FFF2-40B4-BE49-F238E27FC236}">
                  <a16:creationId xmlns:a16="http://schemas.microsoft.com/office/drawing/2014/main" id="{C76C9DFF-42BF-82C5-B847-A1BC91E9367D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13" name="Rektangel 12">
                <a:extLst>
                  <a:ext uri="{FF2B5EF4-FFF2-40B4-BE49-F238E27FC236}">
                    <a16:creationId xmlns:a16="http://schemas.microsoft.com/office/drawing/2014/main" id="{44A0133E-26E6-0F85-5C65-925DFCB79740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14" name="Gruppe 13">
                <a:extLst>
                  <a:ext uri="{FF2B5EF4-FFF2-40B4-BE49-F238E27FC236}">
                    <a16:creationId xmlns:a16="http://schemas.microsoft.com/office/drawing/2014/main" id="{D2D87B15-88EA-0391-2603-0A3F33982E68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20" name="Rektangel 19">
                  <a:extLst>
                    <a:ext uri="{FF2B5EF4-FFF2-40B4-BE49-F238E27FC236}">
                      <a16:creationId xmlns:a16="http://schemas.microsoft.com/office/drawing/2014/main" id="{8B63AA8B-06AE-0ECB-45AE-304A8DFAFC08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1" name="Rektangel 20">
                  <a:extLst>
                    <a:ext uri="{FF2B5EF4-FFF2-40B4-BE49-F238E27FC236}">
                      <a16:creationId xmlns:a16="http://schemas.microsoft.com/office/drawing/2014/main" id="{6674BDE7-7C12-500B-6BEC-CAE4AB651119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2" name="Rektangel 21">
                  <a:extLst>
                    <a:ext uri="{FF2B5EF4-FFF2-40B4-BE49-F238E27FC236}">
                      <a16:creationId xmlns:a16="http://schemas.microsoft.com/office/drawing/2014/main" id="{EA2395D7-312D-864A-FA6D-8DC3FCB291F7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6" name="Gruppe 15">
                <a:extLst>
                  <a:ext uri="{FF2B5EF4-FFF2-40B4-BE49-F238E27FC236}">
                    <a16:creationId xmlns:a16="http://schemas.microsoft.com/office/drawing/2014/main" id="{B16FEDE6-BF8A-37AF-B278-821B8622CE3C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7" name="Rektangel 16">
                  <a:extLst>
                    <a:ext uri="{FF2B5EF4-FFF2-40B4-BE49-F238E27FC236}">
                      <a16:creationId xmlns:a16="http://schemas.microsoft.com/office/drawing/2014/main" id="{34353C9C-D4D0-9C94-4199-2DF39BFA0109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8" name="Rektangel 17">
                  <a:extLst>
                    <a:ext uri="{FF2B5EF4-FFF2-40B4-BE49-F238E27FC236}">
                      <a16:creationId xmlns:a16="http://schemas.microsoft.com/office/drawing/2014/main" id="{35F0307C-DC18-2740-85AA-15FE9F02ED6A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9" name="Rektangel 18">
                  <a:extLst>
                    <a:ext uri="{FF2B5EF4-FFF2-40B4-BE49-F238E27FC236}">
                      <a16:creationId xmlns:a16="http://schemas.microsoft.com/office/drawing/2014/main" id="{5D84C05D-B79E-DBD3-58ED-51E2856F80BE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12" name="Tekstfelt 11">
              <a:extLst>
                <a:ext uri="{FF2B5EF4-FFF2-40B4-BE49-F238E27FC236}">
                  <a16:creationId xmlns:a16="http://schemas.microsoft.com/office/drawing/2014/main" id="{758C7F58-0E0E-4711-D025-1ADC7A3216ED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24" name="Billede 23">
            <a:extLst>
              <a:ext uri="{FF2B5EF4-FFF2-40B4-BE49-F238E27FC236}">
                <a16:creationId xmlns:a16="http://schemas.microsoft.com/office/drawing/2014/main" id="{08530985-91D7-77DC-5E83-D847E3FA82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676959" y="2708898"/>
            <a:ext cx="2560000" cy="1440000"/>
          </a:xfrm>
          <a:prstGeom prst="rect">
            <a:avLst/>
          </a:prstGeom>
        </p:spPr>
      </p:pic>
      <p:sp>
        <p:nvSpPr>
          <p:cNvPr id="26" name="Tekstfelt 25">
            <a:extLst>
              <a:ext uri="{FF2B5EF4-FFF2-40B4-BE49-F238E27FC236}">
                <a16:creationId xmlns:a16="http://schemas.microsoft.com/office/drawing/2014/main" id="{657B9AAC-8253-2DD5-BA0D-91177395682B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717C188C-DB5B-1857-CD84-D95DB4B87C35}"/>
              </a:ext>
            </a:extLst>
          </p:cNvPr>
          <p:cNvSpPr txBox="1"/>
          <p:nvPr userDrawn="1"/>
        </p:nvSpPr>
        <p:spPr>
          <a:xfrm>
            <a:off x="-2699562" y="7627603"/>
            <a:ext cx="3451654" cy="594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HUSK: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at når du har indsat et billede, så tryk højreklik og vælg </a:t>
            </a: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”placer bagest”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så kommer tal og titlen på præsentationen frem.</a:t>
            </a:r>
            <a:endParaRPr lang="es-ES" sz="1200" b="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7611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verskrit 1 tekstboks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dsholder til billede 14">
            <a:extLst>
              <a:ext uri="{FF2B5EF4-FFF2-40B4-BE49-F238E27FC236}">
                <a16:creationId xmlns:a16="http://schemas.microsoft.com/office/drawing/2014/main" id="{22BFA463-F934-A349-F9B5-6BE03EB08C5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747125" y="0"/>
            <a:ext cx="3444875" cy="6858000"/>
          </a:xfrm>
          <a:custGeom>
            <a:avLst/>
            <a:gdLst>
              <a:gd name="connsiteX0" fmla="*/ 2511370 w 3444875"/>
              <a:gd name="connsiteY0" fmla="*/ 558817 h 6858000"/>
              <a:gd name="connsiteX1" fmla="*/ 2511370 w 3444875"/>
              <a:gd name="connsiteY1" fmla="*/ 895708 h 6858000"/>
              <a:gd name="connsiteX2" fmla="*/ 2703979 w 3444875"/>
              <a:gd name="connsiteY2" fmla="*/ 895708 h 6858000"/>
              <a:gd name="connsiteX3" fmla="*/ 2748711 w 3444875"/>
              <a:gd name="connsiteY3" fmla="*/ 829929 h 6858000"/>
              <a:gd name="connsiteX4" fmla="*/ 2600936 w 3444875"/>
              <a:gd name="connsiteY4" fmla="*/ 829929 h 6858000"/>
              <a:gd name="connsiteX5" fmla="*/ 2600936 w 3444875"/>
              <a:gd name="connsiteY5" fmla="*/ 558817 h 6858000"/>
              <a:gd name="connsiteX6" fmla="*/ 2389625 w 3444875"/>
              <a:gd name="connsiteY6" fmla="*/ 558817 h 6858000"/>
              <a:gd name="connsiteX7" fmla="*/ 2283088 w 3444875"/>
              <a:gd name="connsiteY7" fmla="*/ 721029 h 6858000"/>
              <a:gd name="connsiteX8" fmla="*/ 2401698 w 3444875"/>
              <a:gd name="connsiteY8" fmla="*/ 895708 h 6858000"/>
              <a:gd name="connsiteX9" fmla="*/ 2503338 w 3444875"/>
              <a:gd name="connsiteY9" fmla="*/ 895708 h 6858000"/>
              <a:gd name="connsiteX10" fmla="*/ 2380206 w 3444875"/>
              <a:gd name="connsiteY10" fmla="*/ 718306 h 6858000"/>
              <a:gd name="connsiteX11" fmla="*/ 2485099 w 3444875"/>
              <a:gd name="connsiteY11" fmla="*/ 558817 h 6858000"/>
              <a:gd name="connsiteX12" fmla="*/ 2184412 w 3444875"/>
              <a:gd name="connsiteY12" fmla="*/ 558817 h 6858000"/>
              <a:gd name="connsiteX13" fmla="*/ 2184412 w 3444875"/>
              <a:gd name="connsiteY13" fmla="*/ 895690 h 6858000"/>
              <a:gd name="connsiteX14" fmla="*/ 2273978 w 3444875"/>
              <a:gd name="connsiteY14" fmla="*/ 895690 h 6858000"/>
              <a:gd name="connsiteX15" fmla="*/ 2273978 w 3444875"/>
              <a:gd name="connsiteY15" fmla="*/ 558817 h 6858000"/>
              <a:gd name="connsiteX16" fmla="*/ 0 w 3444875"/>
              <a:gd name="connsiteY16" fmla="*/ 0 h 6858000"/>
              <a:gd name="connsiteX17" fmla="*/ 3444875 w 3444875"/>
              <a:gd name="connsiteY17" fmla="*/ 0 h 6858000"/>
              <a:gd name="connsiteX18" fmla="*/ 3444875 w 3444875"/>
              <a:gd name="connsiteY18" fmla="*/ 6858000 h 6858000"/>
              <a:gd name="connsiteX19" fmla="*/ 0 w 3444875"/>
              <a:gd name="connsiteY1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444875" h="6858000">
                <a:moveTo>
                  <a:pt x="2511370" y="558817"/>
                </a:moveTo>
                <a:lnTo>
                  <a:pt x="2511370" y="895708"/>
                </a:lnTo>
                <a:lnTo>
                  <a:pt x="2703979" y="895708"/>
                </a:lnTo>
                <a:lnTo>
                  <a:pt x="2748711" y="829929"/>
                </a:lnTo>
                <a:lnTo>
                  <a:pt x="2600936" y="829929"/>
                </a:lnTo>
                <a:lnTo>
                  <a:pt x="2600936" y="558817"/>
                </a:lnTo>
                <a:close/>
                <a:moveTo>
                  <a:pt x="2389625" y="558817"/>
                </a:moveTo>
                <a:lnTo>
                  <a:pt x="2283088" y="721029"/>
                </a:lnTo>
                <a:lnTo>
                  <a:pt x="2401698" y="895708"/>
                </a:lnTo>
                <a:lnTo>
                  <a:pt x="2503338" y="895708"/>
                </a:lnTo>
                <a:lnTo>
                  <a:pt x="2380206" y="718306"/>
                </a:lnTo>
                <a:lnTo>
                  <a:pt x="2485099" y="558817"/>
                </a:lnTo>
                <a:close/>
                <a:moveTo>
                  <a:pt x="2184412" y="558817"/>
                </a:moveTo>
                <a:lnTo>
                  <a:pt x="2184412" y="895690"/>
                </a:lnTo>
                <a:lnTo>
                  <a:pt x="2273978" y="895690"/>
                </a:lnTo>
                <a:lnTo>
                  <a:pt x="2273978" y="558817"/>
                </a:lnTo>
                <a:close/>
                <a:moveTo>
                  <a:pt x="0" y="0"/>
                </a:moveTo>
                <a:lnTo>
                  <a:pt x="3444875" y="0"/>
                </a:lnTo>
                <a:lnTo>
                  <a:pt x="344487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s-ES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E496D7F3-D78E-5823-0064-E1DE9E16B73B}"/>
              </a:ext>
            </a:extLst>
          </p:cNvPr>
          <p:cNvSpPr/>
          <p:nvPr userDrawn="1"/>
        </p:nvSpPr>
        <p:spPr>
          <a:xfrm>
            <a:off x="0" y="-1"/>
            <a:ext cx="4347261" cy="6857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17344B8-03D0-4E29-94EF-953B65265F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307AE36-469C-F313-DAE2-78BC9A0D2C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925CFCAC-7102-79CF-0FF2-627D3CEF6EFF}"/>
              </a:ext>
            </a:extLst>
          </p:cNvPr>
          <p:cNvSpPr/>
          <p:nvPr userDrawn="1"/>
        </p:nvSpPr>
        <p:spPr>
          <a:xfrm>
            <a:off x="4347261" y="0"/>
            <a:ext cx="442824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Pladsholder til tekst 12">
            <a:extLst>
              <a:ext uri="{FF2B5EF4-FFF2-40B4-BE49-F238E27FC236}">
                <a16:creationId xmlns:a16="http://schemas.microsoft.com/office/drawing/2014/main" id="{3CBE5E0E-32F9-741F-C1AF-5677371003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07966" y="1996256"/>
            <a:ext cx="2580840" cy="76676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8" name="Pladsholder til tekst 12">
            <a:extLst>
              <a:ext uri="{FF2B5EF4-FFF2-40B4-BE49-F238E27FC236}">
                <a16:creationId xmlns:a16="http://schemas.microsoft.com/office/drawing/2014/main" id="{2ECB9FF6-B97F-08E8-F567-D30F88A1F5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707966" y="3063940"/>
            <a:ext cx="2580840" cy="76676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0" name="Pladsholder til tekst 12">
            <a:extLst>
              <a:ext uri="{FF2B5EF4-FFF2-40B4-BE49-F238E27FC236}">
                <a16:creationId xmlns:a16="http://schemas.microsoft.com/office/drawing/2014/main" id="{C099E33F-3F98-34CC-9B7A-E4BA76AB0EF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707966" y="4131624"/>
            <a:ext cx="2580840" cy="76676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E568A321-14E6-B864-5DEF-CC4616AEF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2066381"/>
            <a:ext cx="3240000" cy="2019869"/>
          </a:xfrm>
        </p:spPr>
        <p:txBody>
          <a:bodyPr/>
          <a:lstStyle/>
          <a:p>
            <a:r>
              <a:rPr lang="da-DK" dirty="0"/>
              <a:t>Klik for at redigere titeltypografien i masteren</a:t>
            </a:r>
            <a:endParaRPr lang="es-ES" dirty="0"/>
          </a:p>
        </p:txBody>
      </p:sp>
      <p:grpSp>
        <p:nvGrpSpPr>
          <p:cNvPr id="2" name="Gruppe 1">
            <a:extLst>
              <a:ext uri="{FF2B5EF4-FFF2-40B4-BE49-F238E27FC236}">
                <a16:creationId xmlns:a16="http://schemas.microsoft.com/office/drawing/2014/main" id="{E7730A72-7FF8-EDDB-C62D-A7779EE7D55E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9" name="Gruppe 8">
              <a:extLst>
                <a:ext uri="{FF2B5EF4-FFF2-40B4-BE49-F238E27FC236}">
                  <a16:creationId xmlns:a16="http://schemas.microsoft.com/office/drawing/2014/main" id="{B5AE8512-B3D7-BA37-B51D-94F1900DDB28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13" name="Rektangel 12">
                <a:extLst>
                  <a:ext uri="{FF2B5EF4-FFF2-40B4-BE49-F238E27FC236}">
                    <a16:creationId xmlns:a16="http://schemas.microsoft.com/office/drawing/2014/main" id="{E44804A0-DAB6-F582-A5A3-92657E4454F7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14" name="Gruppe 13">
                <a:extLst>
                  <a:ext uri="{FF2B5EF4-FFF2-40B4-BE49-F238E27FC236}">
                    <a16:creationId xmlns:a16="http://schemas.microsoft.com/office/drawing/2014/main" id="{6A393139-D731-D372-CDCB-CBA0BA82037D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20" name="Rektangel 19">
                  <a:extLst>
                    <a:ext uri="{FF2B5EF4-FFF2-40B4-BE49-F238E27FC236}">
                      <a16:creationId xmlns:a16="http://schemas.microsoft.com/office/drawing/2014/main" id="{2816F1B1-D34C-39F3-E277-F09D2804170D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1" name="Rektangel 20">
                  <a:extLst>
                    <a:ext uri="{FF2B5EF4-FFF2-40B4-BE49-F238E27FC236}">
                      <a16:creationId xmlns:a16="http://schemas.microsoft.com/office/drawing/2014/main" id="{4DD608CC-04AA-4140-7F56-13A56DAD4BD4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2" name="Rektangel 21">
                  <a:extLst>
                    <a:ext uri="{FF2B5EF4-FFF2-40B4-BE49-F238E27FC236}">
                      <a16:creationId xmlns:a16="http://schemas.microsoft.com/office/drawing/2014/main" id="{01BC7356-2379-3CC0-B51C-B87B76146150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6" name="Gruppe 15">
                <a:extLst>
                  <a:ext uri="{FF2B5EF4-FFF2-40B4-BE49-F238E27FC236}">
                    <a16:creationId xmlns:a16="http://schemas.microsoft.com/office/drawing/2014/main" id="{D5B4412D-E310-7F34-E9E2-8F0783D96BAC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7" name="Rektangel 16">
                  <a:extLst>
                    <a:ext uri="{FF2B5EF4-FFF2-40B4-BE49-F238E27FC236}">
                      <a16:creationId xmlns:a16="http://schemas.microsoft.com/office/drawing/2014/main" id="{295C7147-F3E7-99FA-ADC9-2C90D7409F74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8" name="Rektangel 17">
                  <a:extLst>
                    <a:ext uri="{FF2B5EF4-FFF2-40B4-BE49-F238E27FC236}">
                      <a16:creationId xmlns:a16="http://schemas.microsoft.com/office/drawing/2014/main" id="{875E6D79-97D1-C989-B888-21B051CAA80B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9" name="Rektangel 18">
                  <a:extLst>
                    <a:ext uri="{FF2B5EF4-FFF2-40B4-BE49-F238E27FC236}">
                      <a16:creationId xmlns:a16="http://schemas.microsoft.com/office/drawing/2014/main" id="{315AE894-E576-8A8C-6D0E-90998ACB78C7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11" name="Tekstfelt 10">
              <a:extLst>
                <a:ext uri="{FF2B5EF4-FFF2-40B4-BE49-F238E27FC236}">
                  <a16:creationId xmlns:a16="http://schemas.microsoft.com/office/drawing/2014/main" id="{3705E9FA-17C1-28A1-FD9D-5596AFC445BC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24" name="Billede 23">
            <a:extLst>
              <a:ext uri="{FF2B5EF4-FFF2-40B4-BE49-F238E27FC236}">
                <a16:creationId xmlns:a16="http://schemas.microsoft.com/office/drawing/2014/main" id="{538E468A-9E57-AFF4-B421-730E79F858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89159" y="2704964"/>
            <a:ext cx="2560000" cy="1440000"/>
          </a:xfrm>
          <a:prstGeom prst="rect">
            <a:avLst/>
          </a:prstGeom>
        </p:spPr>
      </p:pic>
      <p:sp>
        <p:nvSpPr>
          <p:cNvPr id="26" name="Tekstfelt 25">
            <a:extLst>
              <a:ext uri="{FF2B5EF4-FFF2-40B4-BE49-F238E27FC236}">
                <a16:creationId xmlns:a16="http://schemas.microsoft.com/office/drawing/2014/main" id="{F09F1028-FB2D-8F11-60A8-967D3ED43BCD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FA61951B-854B-332D-DBA2-7338E90CA74D}"/>
              </a:ext>
            </a:extLst>
          </p:cNvPr>
          <p:cNvSpPr txBox="1"/>
          <p:nvPr userDrawn="1"/>
        </p:nvSpPr>
        <p:spPr>
          <a:xfrm>
            <a:off x="-2699562" y="7627603"/>
            <a:ext cx="3451654" cy="594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HUSK: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at når du har indsat et billede, så tryk højreklik og vælg </a:t>
            </a: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”placer bagest”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så kommer tal og titlen på præsentationen frem.</a:t>
            </a:r>
            <a:endParaRPr lang="es-ES" sz="1200" b="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3417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6 tekstboks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1A10537-BD6C-B6B8-DE60-340088AEF7E2}"/>
              </a:ext>
            </a:extLst>
          </p:cNvPr>
          <p:cNvSpPr/>
          <p:nvPr userDrawn="1"/>
        </p:nvSpPr>
        <p:spPr>
          <a:xfrm>
            <a:off x="0" y="0"/>
            <a:ext cx="517599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C1CB391-A411-64E5-694E-D9D968D99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643" y="2213811"/>
            <a:ext cx="3630612" cy="1828801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787AC39-D86F-C10B-9B28-226FFB33D70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7828325-A670-42C3-14AB-B6D9CA3D92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22643" y="6302357"/>
            <a:ext cx="2743200" cy="365125"/>
          </a:xfrm>
        </p:spPr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3A770193-9007-E31E-4856-05E32B0CD89E}"/>
              </a:ext>
            </a:extLst>
          </p:cNvPr>
          <p:cNvSpPr/>
          <p:nvPr userDrawn="1"/>
        </p:nvSpPr>
        <p:spPr>
          <a:xfrm>
            <a:off x="5175998" y="0"/>
            <a:ext cx="6857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Pladsholder til tekst 7">
            <a:extLst>
              <a:ext uri="{FF2B5EF4-FFF2-40B4-BE49-F238E27FC236}">
                <a16:creationId xmlns:a16="http://schemas.microsoft.com/office/drawing/2014/main" id="{6AD3AB2A-8248-4CC1-5B70-73119316CFD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47246" y="1263650"/>
            <a:ext cx="2556000" cy="1368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9" name="Pladsholder til tekst 7">
            <a:extLst>
              <a:ext uri="{FF2B5EF4-FFF2-40B4-BE49-F238E27FC236}">
                <a16:creationId xmlns:a16="http://schemas.microsoft.com/office/drawing/2014/main" id="{F3AE296F-2661-BA55-948E-0DD6904260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937209" y="1263650"/>
            <a:ext cx="2556000" cy="1368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0" name="Pladsholder til tekst 7">
            <a:extLst>
              <a:ext uri="{FF2B5EF4-FFF2-40B4-BE49-F238E27FC236}">
                <a16:creationId xmlns:a16="http://schemas.microsoft.com/office/drawing/2014/main" id="{72038F5F-F430-9830-81C6-F50D836D4E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47246" y="2986170"/>
            <a:ext cx="2556000" cy="1368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1" name="Pladsholder til tekst 7">
            <a:extLst>
              <a:ext uri="{FF2B5EF4-FFF2-40B4-BE49-F238E27FC236}">
                <a16:creationId xmlns:a16="http://schemas.microsoft.com/office/drawing/2014/main" id="{220F697C-C6B7-B58D-7D62-093ED5953A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937209" y="2986170"/>
            <a:ext cx="2556000" cy="1368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2" name="Pladsholder til tekst 7">
            <a:extLst>
              <a:ext uri="{FF2B5EF4-FFF2-40B4-BE49-F238E27FC236}">
                <a16:creationId xmlns:a16="http://schemas.microsoft.com/office/drawing/2014/main" id="{C68DD9C1-63E4-6F09-DC64-D5CDE6A1169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47246" y="4708690"/>
            <a:ext cx="2556000" cy="1368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3" name="Pladsholder til tekst 7">
            <a:extLst>
              <a:ext uri="{FF2B5EF4-FFF2-40B4-BE49-F238E27FC236}">
                <a16:creationId xmlns:a16="http://schemas.microsoft.com/office/drawing/2014/main" id="{547FECFA-AFF4-1202-C395-7BAA67F5FE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937209" y="4708690"/>
            <a:ext cx="2556000" cy="1368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14A80D89-4736-D2E2-AC17-C746977CC1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02724" y="2709000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15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6 tekstboks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1A10537-BD6C-B6B8-DE60-340088AEF7E2}"/>
              </a:ext>
            </a:extLst>
          </p:cNvPr>
          <p:cNvSpPr/>
          <p:nvPr userDrawn="1"/>
        </p:nvSpPr>
        <p:spPr>
          <a:xfrm>
            <a:off x="0" y="0"/>
            <a:ext cx="517599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C1CB391-A411-64E5-694E-D9D968D99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643" y="2213811"/>
            <a:ext cx="3630612" cy="1828801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787AC39-D86F-C10B-9B28-226FFB33D70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7828325-A670-42C3-14AB-B6D9CA3D92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22643" y="6302357"/>
            <a:ext cx="2743200" cy="365125"/>
          </a:xfrm>
        </p:spPr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3A770193-9007-E31E-4856-05E32B0CD89E}"/>
              </a:ext>
            </a:extLst>
          </p:cNvPr>
          <p:cNvSpPr/>
          <p:nvPr userDrawn="1"/>
        </p:nvSpPr>
        <p:spPr>
          <a:xfrm>
            <a:off x="5175998" y="0"/>
            <a:ext cx="685799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Pladsholder til tekst 7">
            <a:extLst>
              <a:ext uri="{FF2B5EF4-FFF2-40B4-BE49-F238E27FC236}">
                <a16:creationId xmlns:a16="http://schemas.microsoft.com/office/drawing/2014/main" id="{6AD3AB2A-8248-4CC1-5B70-73119316CFD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47246" y="1263650"/>
            <a:ext cx="2556000" cy="1368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9" name="Pladsholder til tekst 7">
            <a:extLst>
              <a:ext uri="{FF2B5EF4-FFF2-40B4-BE49-F238E27FC236}">
                <a16:creationId xmlns:a16="http://schemas.microsoft.com/office/drawing/2014/main" id="{F3AE296F-2661-BA55-948E-0DD6904260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937209" y="1263650"/>
            <a:ext cx="2556000" cy="1368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0" name="Pladsholder til tekst 7">
            <a:extLst>
              <a:ext uri="{FF2B5EF4-FFF2-40B4-BE49-F238E27FC236}">
                <a16:creationId xmlns:a16="http://schemas.microsoft.com/office/drawing/2014/main" id="{72038F5F-F430-9830-81C6-F50D836D4E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47246" y="2986170"/>
            <a:ext cx="2556000" cy="1368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1" name="Pladsholder til tekst 7">
            <a:extLst>
              <a:ext uri="{FF2B5EF4-FFF2-40B4-BE49-F238E27FC236}">
                <a16:creationId xmlns:a16="http://schemas.microsoft.com/office/drawing/2014/main" id="{220F697C-C6B7-B58D-7D62-093ED5953A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937209" y="2986170"/>
            <a:ext cx="2556000" cy="1368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2" name="Pladsholder til tekst 7">
            <a:extLst>
              <a:ext uri="{FF2B5EF4-FFF2-40B4-BE49-F238E27FC236}">
                <a16:creationId xmlns:a16="http://schemas.microsoft.com/office/drawing/2014/main" id="{C68DD9C1-63E4-6F09-DC64-D5CDE6A1169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47246" y="4708690"/>
            <a:ext cx="2556000" cy="1368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3" name="Pladsholder til tekst 7">
            <a:extLst>
              <a:ext uri="{FF2B5EF4-FFF2-40B4-BE49-F238E27FC236}">
                <a16:creationId xmlns:a16="http://schemas.microsoft.com/office/drawing/2014/main" id="{547FECFA-AFF4-1202-C395-7BAA67F5FE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937209" y="4708690"/>
            <a:ext cx="2556000" cy="13680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BE0C617E-AC3B-C174-4D77-FBDF346EDB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02724" y="2740834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355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 Top billede og 2 tekstbok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F8BB9E67-5A90-3122-83C2-A14671E97481}"/>
              </a:ext>
            </a:extLst>
          </p:cNvPr>
          <p:cNvSpPr/>
          <p:nvPr userDrawn="1"/>
        </p:nvSpPr>
        <p:spPr>
          <a:xfrm>
            <a:off x="-1" y="4076978"/>
            <a:ext cx="12192001" cy="278102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DDB824C-1D83-EF85-27A4-C24787BF5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4333646"/>
            <a:ext cx="4684713" cy="1589482"/>
          </a:xfrm>
        </p:spPr>
        <p:txBody>
          <a:bodyPr anchor="t"/>
          <a:lstStyle/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C4A95AC-1D54-DA9D-922B-E8D21A853E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815BB88-1C99-8413-F2D8-BD3388F5FE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5C7F58A0-A9B2-D7A1-47EE-BF7AB37C6C52}"/>
              </a:ext>
            </a:extLst>
          </p:cNvPr>
          <p:cNvSpPr/>
          <p:nvPr userDrawn="1"/>
        </p:nvSpPr>
        <p:spPr>
          <a:xfrm>
            <a:off x="-1" y="3429000"/>
            <a:ext cx="12192001" cy="65168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Pladsholder til billede 16">
            <a:extLst>
              <a:ext uri="{FF2B5EF4-FFF2-40B4-BE49-F238E27FC236}">
                <a16:creationId xmlns:a16="http://schemas.microsoft.com/office/drawing/2014/main" id="{D4B2F38A-4CAA-2CD2-10E3-E7024055D9B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" y="0"/>
            <a:ext cx="12187988" cy="3429000"/>
          </a:xfrm>
          <a:custGeom>
            <a:avLst/>
            <a:gdLst>
              <a:gd name="connsiteX0" fmla="*/ 11136749 w 12187988"/>
              <a:gd name="connsiteY0" fmla="*/ 558817 h 3429000"/>
              <a:gd name="connsiteX1" fmla="*/ 11030212 w 12187988"/>
              <a:gd name="connsiteY1" fmla="*/ 721029 h 3429000"/>
              <a:gd name="connsiteX2" fmla="*/ 11148822 w 12187988"/>
              <a:gd name="connsiteY2" fmla="*/ 895708 h 3429000"/>
              <a:gd name="connsiteX3" fmla="*/ 11250462 w 12187988"/>
              <a:gd name="connsiteY3" fmla="*/ 895708 h 3429000"/>
              <a:gd name="connsiteX4" fmla="*/ 11127330 w 12187988"/>
              <a:gd name="connsiteY4" fmla="*/ 718306 h 3429000"/>
              <a:gd name="connsiteX5" fmla="*/ 11232223 w 12187988"/>
              <a:gd name="connsiteY5" fmla="*/ 558817 h 3429000"/>
              <a:gd name="connsiteX6" fmla="*/ 10931536 w 12187988"/>
              <a:gd name="connsiteY6" fmla="*/ 558817 h 3429000"/>
              <a:gd name="connsiteX7" fmla="*/ 10931536 w 12187988"/>
              <a:gd name="connsiteY7" fmla="*/ 895690 h 3429000"/>
              <a:gd name="connsiteX8" fmla="*/ 11021102 w 12187988"/>
              <a:gd name="connsiteY8" fmla="*/ 895690 h 3429000"/>
              <a:gd name="connsiteX9" fmla="*/ 11021102 w 12187988"/>
              <a:gd name="connsiteY9" fmla="*/ 558817 h 3429000"/>
              <a:gd name="connsiteX10" fmla="*/ 11258494 w 12187988"/>
              <a:gd name="connsiteY10" fmla="*/ 558817 h 3429000"/>
              <a:gd name="connsiteX11" fmla="*/ 11258494 w 12187988"/>
              <a:gd name="connsiteY11" fmla="*/ 895708 h 3429000"/>
              <a:gd name="connsiteX12" fmla="*/ 11451103 w 12187988"/>
              <a:gd name="connsiteY12" fmla="*/ 895708 h 3429000"/>
              <a:gd name="connsiteX13" fmla="*/ 11495835 w 12187988"/>
              <a:gd name="connsiteY13" fmla="*/ 829929 h 3429000"/>
              <a:gd name="connsiteX14" fmla="*/ 11348060 w 12187988"/>
              <a:gd name="connsiteY14" fmla="*/ 829929 h 3429000"/>
              <a:gd name="connsiteX15" fmla="*/ 11348060 w 12187988"/>
              <a:gd name="connsiteY15" fmla="*/ 558817 h 3429000"/>
              <a:gd name="connsiteX16" fmla="*/ 0 w 12187988"/>
              <a:gd name="connsiteY16" fmla="*/ 0 h 3429000"/>
              <a:gd name="connsiteX17" fmla="*/ 12187988 w 12187988"/>
              <a:gd name="connsiteY17" fmla="*/ 0 h 3429000"/>
              <a:gd name="connsiteX18" fmla="*/ 12187988 w 12187988"/>
              <a:gd name="connsiteY18" fmla="*/ 3429000 h 3429000"/>
              <a:gd name="connsiteX19" fmla="*/ 0 w 12187988"/>
              <a:gd name="connsiteY19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2187988" h="3429000">
                <a:moveTo>
                  <a:pt x="11136749" y="558817"/>
                </a:moveTo>
                <a:lnTo>
                  <a:pt x="11030212" y="721029"/>
                </a:lnTo>
                <a:lnTo>
                  <a:pt x="11148822" y="895708"/>
                </a:lnTo>
                <a:lnTo>
                  <a:pt x="11250462" y="895708"/>
                </a:lnTo>
                <a:lnTo>
                  <a:pt x="11127330" y="718306"/>
                </a:lnTo>
                <a:lnTo>
                  <a:pt x="11232223" y="558817"/>
                </a:lnTo>
                <a:close/>
                <a:moveTo>
                  <a:pt x="10931536" y="558817"/>
                </a:moveTo>
                <a:lnTo>
                  <a:pt x="10931536" y="895690"/>
                </a:lnTo>
                <a:lnTo>
                  <a:pt x="11021102" y="895690"/>
                </a:lnTo>
                <a:lnTo>
                  <a:pt x="11021102" y="558817"/>
                </a:lnTo>
                <a:close/>
                <a:moveTo>
                  <a:pt x="11258494" y="558817"/>
                </a:moveTo>
                <a:lnTo>
                  <a:pt x="11258494" y="895708"/>
                </a:lnTo>
                <a:lnTo>
                  <a:pt x="11451103" y="895708"/>
                </a:lnTo>
                <a:lnTo>
                  <a:pt x="11495835" y="829929"/>
                </a:lnTo>
                <a:lnTo>
                  <a:pt x="11348060" y="829929"/>
                </a:lnTo>
                <a:lnTo>
                  <a:pt x="11348060" y="558817"/>
                </a:lnTo>
                <a:close/>
                <a:moveTo>
                  <a:pt x="0" y="0"/>
                </a:moveTo>
                <a:lnTo>
                  <a:pt x="12187988" y="0"/>
                </a:lnTo>
                <a:lnTo>
                  <a:pt x="12187988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s-ES"/>
          </a:p>
        </p:txBody>
      </p:sp>
      <p:sp>
        <p:nvSpPr>
          <p:cNvPr id="9" name="Pladsholder til tekst 7">
            <a:extLst>
              <a:ext uri="{FF2B5EF4-FFF2-40B4-BE49-F238E27FC236}">
                <a16:creationId xmlns:a16="http://schemas.microsoft.com/office/drawing/2014/main" id="{29AEAF11-BAF1-63D5-4B0D-F143F669C9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19950" y="4320978"/>
            <a:ext cx="2556000" cy="1754969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0" name="Pladsholder til tekst 7">
            <a:extLst>
              <a:ext uri="{FF2B5EF4-FFF2-40B4-BE49-F238E27FC236}">
                <a16:creationId xmlns:a16="http://schemas.microsoft.com/office/drawing/2014/main" id="{D197FDFC-8896-1F66-1F97-23A698DD871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937209" y="4320978"/>
            <a:ext cx="2556000" cy="1754969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grpSp>
        <p:nvGrpSpPr>
          <p:cNvPr id="7" name="Gruppe 6">
            <a:extLst>
              <a:ext uri="{FF2B5EF4-FFF2-40B4-BE49-F238E27FC236}">
                <a16:creationId xmlns:a16="http://schemas.microsoft.com/office/drawing/2014/main" id="{47E26383-F4F1-99F6-5EBB-DADB89E4B0BD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8" name="Gruppe 7">
              <a:extLst>
                <a:ext uri="{FF2B5EF4-FFF2-40B4-BE49-F238E27FC236}">
                  <a16:creationId xmlns:a16="http://schemas.microsoft.com/office/drawing/2014/main" id="{B3EA7F90-8DBB-70E4-2540-1446F26B9C02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12" name="Rektangel 11">
                <a:extLst>
                  <a:ext uri="{FF2B5EF4-FFF2-40B4-BE49-F238E27FC236}">
                    <a16:creationId xmlns:a16="http://schemas.microsoft.com/office/drawing/2014/main" id="{1A6FA195-8440-7A80-819E-7269CA191970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13" name="Gruppe 12">
                <a:extLst>
                  <a:ext uri="{FF2B5EF4-FFF2-40B4-BE49-F238E27FC236}">
                    <a16:creationId xmlns:a16="http://schemas.microsoft.com/office/drawing/2014/main" id="{22F0C307-2223-5ABF-917C-55B898C62A8B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19" name="Rektangel 18">
                  <a:extLst>
                    <a:ext uri="{FF2B5EF4-FFF2-40B4-BE49-F238E27FC236}">
                      <a16:creationId xmlns:a16="http://schemas.microsoft.com/office/drawing/2014/main" id="{34A6944D-A85A-C584-C78C-A4DFDB631023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0" name="Rektangel 19">
                  <a:extLst>
                    <a:ext uri="{FF2B5EF4-FFF2-40B4-BE49-F238E27FC236}">
                      <a16:creationId xmlns:a16="http://schemas.microsoft.com/office/drawing/2014/main" id="{752611ED-C183-0B9D-0F60-DED75F746910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1" name="Rektangel 20">
                  <a:extLst>
                    <a:ext uri="{FF2B5EF4-FFF2-40B4-BE49-F238E27FC236}">
                      <a16:creationId xmlns:a16="http://schemas.microsoft.com/office/drawing/2014/main" id="{D1CC58E4-5DDB-82B2-4452-E86EB2C2BE3A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4" name="Gruppe 13">
                <a:extLst>
                  <a:ext uri="{FF2B5EF4-FFF2-40B4-BE49-F238E27FC236}">
                    <a16:creationId xmlns:a16="http://schemas.microsoft.com/office/drawing/2014/main" id="{E0229229-9681-650B-467C-5353D31F2A46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5" name="Rektangel 14">
                  <a:extLst>
                    <a:ext uri="{FF2B5EF4-FFF2-40B4-BE49-F238E27FC236}">
                      <a16:creationId xmlns:a16="http://schemas.microsoft.com/office/drawing/2014/main" id="{3D4D52DA-8997-7126-A52E-5E4BE2995D32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6" name="Rektangel 15">
                  <a:extLst>
                    <a:ext uri="{FF2B5EF4-FFF2-40B4-BE49-F238E27FC236}">
                      <a16:creationId xmlns:a16="http://schemas.microsoft.com/office/drawing/2014/main" id="{719D1F40-E209-AB7A-CE22-83712C816D16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8" name="Rektangel 17">
                  <a:extLst>
                    <a:ext uri="{FF2B5EF4-FFF2-40B4-BE49-F238E27FC236}">
                      <a16:creationId xmlns:a16="http://schemas.microsoft.com/office/drawing/2014/main" id="{20B92DFA-0913-A2E4-5929-C098ACD020B4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11" name="Tekstfelt 10">
              <a:extLst>
                <a:ext uri="{FF2B5EF4-FFF2-40B4-BE49-F238E27FC236}">
                  <a16:creationId xmlns:a16="http://schemas.microsoft.com/office/drawing/2014/main" id="{D3DF6972-A2BB-4CBC-4F97-84EADFA3D67A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23" name="Billede 22">
            <a:extLst>
              <a:ext uri="{FF2B5EF4-FFF2-40B4-BE49-F238E27FC236}">
                <a16:creationId xmlns:a16="http://schemas.microsoft.com/office/drawing/2014/main" id="{16325ED3-0C21-F169-F6F0-0EA091DE6C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11317" y="2709000"/>
            <a:ext cx="2560000" cy="1440000"/>
          </a:xfrm>
          <a:prstGeom prst="rect">
            <a:avLst/>
          </a:prstGeom>
        </p:spPr>
      </p:pic>
      <p:sp>
        <p:nvSpPr>
          <p:cNvPr id="25" name="Tekstfelt 24">
            <a:extLst>
              <a:ext uri="{FF2B5EF4-FFF2-40B4-BE49-F238E27FC236}">
                <a16:creationId xmlns:a16="http://schemas.microsoft.com/office/drawing/2014/main" id="{B5C461FE-7289-7E38-DB91-F7CD6DE53199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5627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Top billede og 2 tekstboks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8DA0F529-EC96-E92E-6292-9E3D38EED40D}"/>
              </a:ext>
            </a:extLst>
          </p:cNvPr>
          <p:cNvSpPr/>
          <p:nvPr userDrawn="1"/>
        </p:nvSpPr>
        <p:spPr>
          <a:xfrm>
            <a:off x="-4012" y="4080681"/>
            <a:ext cx="12192001" cy="27773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DDB824C-1D83-EF85-27A4-C24787BF5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4333646"/>
            <a:ext cx="4684713" cy="1589482"/>
          </a:xfrm>
        </p:spPr>
        <p:txBody>
          <a:bodyPr anchor="t"/>
          <a:lstStyle/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C4A95AC-1D54-DA9D-922B-E8D21A853E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815BB88-1C99-8413-F2D8-BD3388F5FE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5C7F58A0-A9B2-D7A1-47EE-BF7AB37C6C52}"/>
              </a:ext>
            </a:extLst>
          </p:cNvPr>
          <p:cNvSpPr/>
          <p:nvPr userDrawn="1"/>
        </p:nvSpPr>
        <p:spPr>
          <a:xfrm>
            <a:off x="-1" y="3429000"/>
            <a:ext cx="12192001" cy="6516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Pladsholder til billede 16">
            <a:extLst>
              <a:ext uri="{FF2B5EF4-FFF2-40B4-BE49-F238E27FC236}">
                <a16:creationId xmlns:a16="http://schemas.microsoft.com/office/drawing/2014/main" id="{D4B2F38A-4CAA-2CD2-10E3-E7024055D9B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" y="0"/>
            <a:ext cx="12187988" cy="3429000"/>
          </a:xfrm>
          <a:custGeom>
            <a:avLst/>
            <a:gdLst>
              <a:gd name="connsiteX0" fmla="*/ 11136749 w 12187988"/>
              <a:gd name="connsiteY0" fmla="*/ 558817 h 3429000"/>
              <a:gd name="connsiteX1" fmla="*/ 11030212 w 12187988"/>
              <a:gd name="connsiteY1" fmla="*/ 721029 h 3429000"/>
              <a:gd name="connsiteX2" fmla="*/ 11148822 w 12187988"/>
              <a:gd name="connsiteY2" fmla="*/ 895708 h 3429000"/>
              <a:gd name="connsiteX3" fmla="*/ 11250462 w 12187988"/>
              <a:gd name="connsiteY3" fmla="*/ 895708 h 3429000"/>
              <a:gd name="connsiteX4" fmla="*/ 11127330 w 12187988"/>
              <a:gd name="connsiteY4" fmla="*/ 718306 h 3429000"/>
              <a:gd name="connsiteX5" fmla="*/ 11232223 w 12187988"/>
              <a:gd name="connsiteY5" fmla="*/ 558817 h 3429000"/>
              <a:gd name="connsiteX6" fmla="*/ 10931536 w 12187988"/>
              <a:gd name="connsiteY6" fmla="*/ 558817 h 3429000"/>
              <a:gd name="connsiteX7" fmla="*/ 10931536 w 12187988"/>
              <a:gd name="connsiteY7" fmla="*/ 895690 h 3429000"/>
              <a:gd name="connsiteX8" fmla="*/ 11021102 w 12187988"/>
              <a:gd name="connsiteY8" fmla="*/ 895690 h 3429000"/>
              <a:gd name="connsiteX9" fmla="*/ 11021102 w 12187988"/>
              <a:gd name="connsiteY9" fmla="*/ 558817 h 3429000"/>
              <a:gd name="connsiteX10" fmla="*/ 11258494 w 12187988"/>
              <a:gd name="connsiteY10" fmla="*/ 558817 h 3429000"/>
              <a:gd name="connsiteX11" fmla="*/ 11258494 w 12187988"/>
              <a:gd name="connsiteY11" fmla="*/ 895708 h 3429000"/>
              <a:gd name="connsiteX12" fmla="*/ 11451103 w 12187988"/>
              <a:gd name="connsiteY12" fmla="*/ 895708 h 3429000"/>
              <a:gd name="connsiteX13" fmla="*/ 11495835 w 12187988"/>
              <a:gd name="connsiteY13" fmla="*/ 829929 h 3429000"/>
              <a:gd name="connsiteX14" fmla="*/ 11348060 w 12187988"/>
              <a:gd name="connsiteY14" fmla="*/ 829929 h 3429000"/>
              <a:gd name="connsiteX15" fmla="*/ 11348060 w 12187988"/>
              <a:gd name="connsiteY15" fmla="*/ 558817 h 3429000"/>
              <a:gd name="connsiteX16" fmla="*/ 0 w 12187988"/>
              <a:gd name="connsiteY16" fmla="*/ 0 h 3429000"/>
              <a:gd name="connsiteX17" fmla="*/ 12187988 w 12187988"/>
              <a:gd name="connsiteY17" fmla="*/ 0 h 3429000"/>
              <a:gd name="connsiteX18" fmla="*/ 12187988 w 12187988"/>
              <a:gd name="connsiteY18" fmla="*/ 3429000 h 3429000"/>
              <a:gd name="connsiteX19" fmla="*/ 0 w 12187988"/>
              <a:gd name="connsiteY19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2187988" h="3429000">
                <a:moveTo>
                  <a:pt x="11136749" y="558817"/>
                </a:moveTo>
                <a:lnTo>
                  <a:pt x="11030212" y="721029"/>
                </a:lnTo>
                <a:lnTo>
                  <a:pt x="11148822" y="895708"/>
                </a:lnTo>
                <a:lnTo>
                  <a:pt x="11250462" y="895708"/>
                </a:lnTo>
                <a:lnTo>
                  <a:pt x="11127330" y="718306"/>
                </a:lnTo>
                <a:lnTo>
                  <a:pt x="11232223" y="558817"/>
                </a:lnTo>
                <a:close/>
                <a:moveTo>
                  <a:pt x="10931536" y="558817"/>
                </a:moveTo>
                <a:lnTo>
                  <a:pt x="10931536" y="895690"/>
                </a:lnTo>
                <a:lnTo>
                  <a:pt x="11021102" y="895690"/>
                </a:lnTo>
                <a:lnTo>
                  <a:pt x="11021102" y="558817"/>
                </a:lnTo>
                <a:close/>
                <a:moveTo>
                  <a:pt x="11258494" y="558817"/>
                </a:moveTo>
                <a:lnTo>
                  <a:pt x="11258494" y="895708"/>
                </a:lnTo>
                <a:lnTo>
                  <a:pt x="11451103" y="895708"/>
                </a:lnTo>
                <a:lnTo>
                  <a:pt x="11495835" y="829929"/>
                </a:lnTo>
                <a:lnTo>
                  <a:pt x="11348060" y="829929"/>
                </a:lnTo>
                <a:lnTo>
                  <a:pt x="11348060" y="558817"/>
                </a:lnTo>
                <a:close/>
                <a:moveTo>
                  <a:pt x="0" y="0"/>
                </a:moveTo>
                <a:lnTo>
                  <a:pt x="12187988" y="0"/>
                </a:lnTo>
                <a:lnTo>
                  <a:pt x="12187988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s-ES"/>
          </a:p>
        </p:txBody>
      </p:sp>
      <p:sp>
        <p:nvSpPr>
          <p:cNvPr id="9" name="Pladsholder til tekst 7">
            <a:extLst>
              <a:ext uri="{FF2B5EF4-FFF2-40B4-BE49-F238E27FC236}">
                <a16:creationId xmlns:a16="http://schemas.microsoft.com/office/drawing/2014/main" id="{29AEAF11-BAF1-63D5-4B0D-F143F669C9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19950" y="4320978"/>
            <a:ext cx="2556000" cy="1754969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0" name="Pladsholder til tekst 7">
            <a:extLst>
              <a:ext uri="{FF2B5EF4-FFF2-40B4-BE49-F238E27FC236}">
                <a16:creationId xmlns:a16="http://schemas.microsoft.com/office/drawing/2014/main" id="{D197FDFC-8896-1F66-1F97-23A698DD871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937209" y="4320978"/>
            <a:ext cx="2556000" cy="1754969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grpSp>
        <p:nvGrpSpPr>
          <p:cNvPr id="7" name="Gruppe 6">
            <a:extLst>
              <a:ext uri="{FF2B5EF4-FFF2-40B4-BE49-F238E27FC236}">
                <a16:creationId xmlns:a16="http://schemas.microsoft.com/office/drawing/2014/main" id="{134562F5-189F-A9DA-04E1-1E4D900DDFBE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8" name="Gruppe 7">
              <a:extLst>
                <a:ext uri="{FF2B5EF4-FFF2-40B4-BE49-F238E27FC236}">
                  <a16:creationId xmlns:a16="http://schemas.microsoft.com/office/drawing/2014/main" id="{E6FB6F06-1DFA-198D-69FE-94C53FA351DB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12" name="Rektangel 11">
                <a:extLst>
                  <a:ext uri="{FF2B5EF4-FFF2-40B4-BE49-F238E27FC236}">
                    <a16:creationId xmlns:a16="http://schemas.microsoft.com/office/drawing/2014/main" id="{016084FA-0371-0F88-3B11-569EF6973F0E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13" name="Gruppe 12">
                <a:extLst>
                  <a:ext uri="{FF2B5EF4-FFF2-40B4-BE49-F238E27FC236}">
                    <a16:creationId xmlns:a16="http://schemas.microsoft.com/office/drawing/2014/main" id="{114786FC-51B6-7F97-F503-D329D5FC892D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19" name="Rektangel 18">
                  <a:extLst>
                    <a:ext uri="{FF2B5EF4-FFF2-40B4-BE49-F238E27FC236}">
                      <a16:creationId xmlns:a16="http://schemas.microsoft.com/office/drawing/2014/main" id="{642D08B7-CDB4-B6FA-1AE7-63BC8EEF26A0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0" name="Rektangel 19">
                  <a:extLst>
                    <a:ext uri="{FF2B5EF4-FFF2-40B4-BE49-F238E27FC236}">
                      <a16:creationId xmlns:a16="http://schemas.microsoft.com/office/drawing/2014/main" id="{F71BB2AC-EE3C-AB3E-4275-11CEA7FF14E4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1" name="Rektangel 20">
                  <a:extLst>
                    <a:ext uri="{FF2B5EF4-FFF2-40B4-BE49-F238E27FC236}">
                      <a16:creationId xmlns:a16="http://schemas.microsoft.com/office/drawing/2014/main" id="{E82BFD0D-110A-BD31-1434-4C1D9CD33689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4" name="Gruppe 13">
                <a:extLst>
                  <a:ext uri="{FF2B5EF4-FFF2-40B4-BE49-F238E27FC236}">
                    <a16:creationId xmlns:a16="http://schemas.microsoft.com/office/drawing/2014/main" id="{9FFA729D-4124-A5CD-3BE2-983DEB64CD65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5" name="Rektangel 14">
                  <a:extLst>
                    <a:ext uri="{FF2B5EF4-FFF2-40B4-BE49-F238E27FC236}">
                      <a16:creationId xmlns:a16="http://schemas.microsoft.com/office/drawing/2014/main" id="{148AF2CA-D83D-482D-9574-8292048F7FFE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6" name="Rektangel 15">
                  <a:extLst>
                    <a:ext uri="{FF2B5EF4-FFF2-40B4-BE49-F238E27FC236}">
                      <a16:creationId xmlns:a16="http://schemas.microsoft.com/office/drawing/2014/main" id="{9EEFFEA0-EBB1-8F0D-7CE3-36F3557F7438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8" name="Rektangel 17">
                  <a:extLst>
                    <a:ext uri="{FF2B5EF4-FFF2-40B4-BE49-F238E27FC236}">
                      <a16:creationId xmlns:a16="http://schemas.microsoft.com/office/drawing/2014/main" id="{BA55FCA4-57CE-D490-32E0-B62D87D75954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11" name="Tekstfelt 10">
              <a:extLst>
                <a:ext uri="{FF2B5EF4-FFF2-40B4-BE49-F238E27FC236}">
                  <a16:creationId xmlns:a16="http://schemas.microsoft.com/office/drawing/2014/main" id="{58DA1180-CC2B-B2E8-A814-07DDE39AF29C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23" name="Billede 22">
            <a:extLst>
              <a:ext uri="{FF2B5EF4-FFF2-40B4-BE49-F238E27FC236}">
                <a16:creationId xmlns:a16="http://schemas.microsoft.com/office/drawing/2014/main" id="{5913068F-2024-F1D1-F884-5E7A732E83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697448" y="2705941"/>
            <a:ext cx="2560000" cy="1440000"/>
          </a:xfrm>
          <a:prstGeom prst="rect">
            <a:avLst/>
          </a:prstGeom>
        </p:spPr>
      </p:pic>
      <p:sp>
        <p:nvSpPr>
          <p:cNvPr id="25" name="Tekstfelt 24">
            <a:extLst>
              <a:ext uri="{FF2B5EF4-FFF2-40B4-BE49-F238E27FC236}">
                <a16:creationId xmlns:a16="http://schemas.microsoft.com/office/drawing/2014/main" id="{CBEC01B6-8EB2-55BE-6657-05E5887F468F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9538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medieklip 13">
            <a:extLst>
              <a:ext uri="{FF2B5EF4-FFF2-40B4-BE49-F238E27FC236}">
                <a16:creationId xmlns:a16="http://schemas.microsoft.com/office/drawing/2014/main" id="{48987E6A-A85A-4C84-768F-94E418B0E46A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2" y="0"/>
            <a:ext cx="12191999" cy="6858000"/>
          </a:xfrm>
          <a:custGeom>
            <a:avLst/>
            <a:gdLst>
              <a:gd name="connsiteX0" fmla="*/ 10931536 w 12191999"/>
              <a:gd name="connsiteY0" fmla="*/ 558817 h 6858000"/>
              <a:gd name="connsiteX1" fmla="*/ 10931536 w 12191999"/>
              <a:gd name="connsiteY1" fmla="*/ 895690 h 6858000"/>
              <a:gd name="connsiteX2" fmla="*/ 11021102 w 12191999"/>
              <a:gd name="connsiteY2" fmla="*/ 895690 h 6858000"/>
              <a:gd name="connsiteX3" fmla="*/ 11021102 w 12191999"/>
              <a:gd name="connsiteY3" fmla="*/ 558817 h 6858000"/>
              <a:gd name="connsiteX4" fmla="*/ 11136749 w 12191999"/>
              <a:gd name="connsiteY4" fmla="*/ 558817 h 6858000"/>
              <a:gd name="connsiteX5" fmla="*/ 11030212 w 12191999"/>
              <a:gd name="connsiteY5" fmla="*/ 721029 h 6858000"/>
              <a:gd name="connsiteX6" fmla="*/ 11148822 w 12191999"/>
              <a:gd name="connsiteY6" fmla="*/ 895708 h 6858000"/>
              <a:gd name="connsiteX7" fmla="*/ 11250462 w 12191999"/>
              <a:gd name="connsiteY7" fmla="*/ 895708 h 6858000"/>
              <a:gd name="connsiteX8" fmla="*/ 11127330 w 12191999"/>
              <a:gd name="connsiteY8" fmla="*/ 718306 h 6858000"/>
              <a:gd name="connsiteX9" fmla="*/ 11232223 w 12191999"/>
              <a:gd name="connsiteY9" fmla="*/ 558817 h 6858000"/>
              <a:gd name="connsiteX10" fmla="*/ 11258494 w 12191999"/>
              <a:gd name="connsiteY10" fmla="*/ 558817 h 6858000"/>
              <a:gd name="connsiteX11" fmla="*/ 11258494 w 12191999"/>
              <a:gd name="connsiteY11" fmla="*/ 895708 h 6858000"/>
              <a:gd name="connsiteX12" fmla="*/ 11451103 w 12191999"/>
              <a:gd name="connsiteY12" fmla="*/ 895708 h 6858000"/>
              <a:gd name="connsiteX13" fmla="*/ 11495835 w 12191999"/>
              <a:gd name="connsiteY13" fmla="*/ 829929 h 6858000"/>
              <a:gd name="connsiteX14" fmla="*/ 11348060 w 12191999"/>
              <a:gd name="connsiteY14" fmla="*/ 829929 h 6858000"/>
              <a:gd name="connsiteX15" fmla="*/ 11348060 w 12191999"/>
              <a:gd name="connsiteY15" fmla="*/ 558817 h 6858000"/>
              <a:gd name="connsiteX16" fmla="*/ 0 w 12191999"/>
              <a:gd name="connsiteY16" fmla="*/ 0 h 6858000"/>
              <a:gd name="connsiteX17" fmla="*/ 12191999 w 12191999"/>
              <a:gd name="connsiteY17" fmla="*/ 0 h 6858000"/>
              <a:gd name="connsiteX18" fmla="*/ 12191999 w 12191999"/>
              <a:gd name="connsiteY18" fmla="*/ 6858000 h 6858000"/>
              <a:gd name="connsiteX19" fmla="*/ 0 w 12191999"/>
              <a:gd name="connsiteY1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2191999" h="6858000">
                <a:moveTo>
                  <a:pt x="10931536" y="558817"/>
                </a:moveTo>
                <a:lnTo>
                  <a:pt x="10931536" y="895690"/>
                </a:lnTo>
                <a:lnTo>
                  <a:pt x="11021102" y="895690"/>
                </a:lnTo>
                <a:lnTo>
                  <a:pt x="11021102" y="558817"/>
                </a:lnTo>
                <a:close/>
                <a:moveTo>
                  <a:pt x="11136749" y="558817"/>
                </a:moveTo>
                <a:lnTo>
                  <a:pt x="11030212" y="721029"/>
                </a:lnTo>
                <a:lnTo>
                  <a:pt x="11148822" y="895708"/>
                </a:lnTo>
                <a:lnTo>
                  <a:pt x="11250462" y="895708"/>
                </a:lnTo>
                <a:lnTo>
                  <a:pt x="11127330" y="718306"/>
                </a:lnTo>
                <a:lnTo>
                  <a:pt x="11232223" y="558817"/>
                </a:lnTo>
                <a:close/>
                <a:moveTo>
                  <a:pt x="11258494" y="558817"/>
                </a:moveTo>
                <a:lnTo>
                  <a:pt x="11258494" y="895708"/>
                </a:lnTo>
                <a:lnTo>
                  <a:pt x="11451103" y="895708"/>
                </a:lnTo>
                <a:lnTo>
                  <a:pt x="11495835" y="829929"/>
                </a:lnTo>
                <a:lnTo>
                  <a:pt x="11348060" y="829929"/>
                </a:lnTo>
                <a:lnTo>
                  <a:pt x="11348060" y="558817"/>
                </a:ln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s-E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7A43842-2BC8-9C2F-E19D-4BCC9B1AC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AB96809-D45E-A5C4-546D-781C4B0F940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63D82D9-EB2D-9440-3372-58F3721D0C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13540CCD-CACE-AB61-A932-31A81F94F732}"/>
              </a:ext>
            </a:extLst>
          </p:cNvPr>
          <p:cNvSpPr txBox="1"/>
          <p:nvPr userDrawn="1"/>
        </p:nvSpPr>
        <p:spPr>
          <a:xfrm>
            <a:off x="-3445304" y="430369"/>
            <a:ext cx="3451654" cy="594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HUSK: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at når du har indsat en video, så tryk højreklik og vælg </a:t>
            </a: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”placer bagest”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så kommer overskrift, tal og titlen på præsentationen frem.</a:t>
            </a:r>
            <a:endParaRPr lang="es-ES" sz="1200" b="0" dirty="0">
              <a:solidFill>
                <a:srgbClr val="FF6800"/>
              </a:solidFill>
              <a:latin typeface="+mn-lt"/>
            </a:endParaRP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348C8376-0A4A-E7C4-5C7A-D32253F0C75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910834" y="1227767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41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 eller data fra Excel med tekstbok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39471409-D281-1209-27B3-F07C7D12A43B}"/>
              </a:ext>
            </a:extLst>
          </p:cNvPr>
          <p:cNvSpPr/>
          <p:nvPr userDrawn="1"/>
        </p:nvSpPr>
        <p:spPr>
          <a:xfrm>
            <a:off x="8789158" y="0"/>
            <a:ext cx="340284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B885363-88F3-1847-D1AC-6533C905E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908050"/>
            <a:ext cx="7200379" cy="100263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3868422-7249-8248-B2A2-DF30BA3496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E45DDFA-A997-1644-46FB-1245DA1DF5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B3285FF-2C77-3E6C-EA94-6E1F424C20D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239250" y="2197290"/>
            <a:ext cx="2251075" cy="33033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43923D2-14FE-F344-ADD3-BE9E1DFF83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31537" y="558817"/>
            <a:ext cx="565138" cy="33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6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Cita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95CE1DDC-09B7-AF65-8FA6-E4B19FB644A2}"/>
              </a:ext>
            </a:extLst>
          </p:cNvPr>
          <p:cNvSpPr/>
          <p:nvPr userDrawn="1"/>
        </p:nvSpPr>
        <p:spPr>
          <a:xfrm>
            <a:off x="3336758" y="-1"/>
            <a:ext cx="92626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C5623852-6BE9-186B-7689-E32BF72D2EBA}"/>
              </a:ext>
            </a:extLst>
          </p:cNvPr>
          <p:cNvSpPr/>
          <p:nvPr userDrawn="1"/>
        </p:nvSpPr>
        <p:spPr>
          <a:xfrm>
            <a:off x="0" y="-1"/>
            <a:ext cx="333675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357B2FE-6AFB-C4E5-950D-CE0BE1EB94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0230134-17FF-842A-2433-E89954A982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ED3AC08-840E-F479-CB11-A178F28A4A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2918" y="558816"/>
            <a:ext cx="1689594" cy="1008635"/>
          </a:xfrm>
          <a:prstGeom prst="rect">
            <a:avLst/>
          </a:prstGeom>
        </p:spPr>
      </p:pic>
      <p:sp>
        <p:nvSpPr>
          <p:cNvPr id="11" name="Pladsholder til tekst 10">
            <a:extLst>
              <a:ext uri="{FF2B5EF4-FFF2-40B4-BE49-F238E27FC236}">
                <a16:creationId xmlns:a16="http://schemas.microsoft.com/office/drawing/2014/main" id="{99DEA860-AB29-71CC-B3C8-07261E1D77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386388" y="1514975"/>
            <a:ext cx="6102350" cy="3650583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C7C59C0C-7FC6-A56C-6537-12A0BDF8B4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86388" y="5438774"/>
            <a:ext cx="2197684" cy="271463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68000" indent="0">
              <a:buNone/>
              <a:defRPr/>
            </a:lvl2pPr>
            <a:lvl3pPr marL="9000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Nav og titel</a:t>
            </a:r>
          </a:p>
        </p:txBody>
      </p:sp>
      <p:sp>
        <p:nvSpPr>
          <p:cNvPr id="15" name="Pladsholder til tekst 14">
            <a:extLst>
              <a:ext uri="{FF2B5EF4-FFF2-40B4-BE49-F238E27FC236}">
                <a16:creationId xmlns:a16="http://schemas.microsoft.com/office/drawing/2014/main" id="{A5553225-A4CF-2A26-44E2-966F396CCD3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44511" y="919751"/>
            <a:ext cx="925513" cy="647700"/>
          </a:xfrm>
        </p:spPr>
        <p:txBody>
          <a:bodyPr/>
          <a:lstStyle>
            <a:lvl1pPr marL="0" indent="0">
              <a:buNone/>
              <a:defRPr sz="10000">
                <a:solidFill>
                  <a:schemeClr val="bg1"/>
                </a:solidFill>
              </a:defRPr>
            </a:lvl1pPr>
            <a:lvl2pPr marL="468000" indent="0">
              <a:buNone/>
              <a:defRPr/>
            </a:lvl2pPr>
            <a:lvl3pPr marL="9000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”</a:t>
            </a:r>
            <a:endParaRPr lang="es-ES" dirty="0"/>
          </a:p>
        </p:txBody>
      </p:sp>
      <p:sp>
        <p:nvSpPr>
          <p:cNvPr id="16" name="Pladsholder til tekst 14">
            <a:extLst>
              <a:ext uri="{FF2B5EF4-FFF2-40B4-BE49-F238E27FC236}">
                <a16:creationId xmlns:a16="http://schemas.microsoft.com/office/drawing/2014/main" id="{24CDC1D2-F36E-FBAD-6BA2-ED46CEC3888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63225" y="4926806"/>
            <a:ext cx="925513" cy="647700"/>
          </a:xfrm>
        </p:spPr>
        <p:txBody>
          <a:bodyPr/>
          <a:lstStyle>
            <a:lvl1pPr marL="0" indent="0">
              <a:buNone/>
              <a:defRPr sz="10000">
                <a:solidFill>
                  <a:schemeClr val="bg1"/>
                </a:solidFill>
              </a:defRPr>
            </a:lvl1pPr>
            <a:lvl2pPr marL="468000" indent="0">
              <a:buNone/>
              <a:defRPr/>
            </a:lvl2pPr>
            <a:lvl3pPr marL="9000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”</a:t>
            </a:r>
            <a:endParaRPr lang="es-ES" dirty="0"/>
          </a:p>
        </p:txBody>
      </p:sp>
      <p:grpSp>
        <p:nvGrpSpPr>
          <p:cNvPr id="2" name="Gruppe 1">
            <a:extLst>
              <a:ext uri="{FF2B5EF4-FFF2-40B4-BE49-F238E27FC236}">
                <a16:creationId xmlns:a16="http://schemas.microsoft.com/office/drawing/2014/main" id="{3739C397-60D7-3C1B-9ACF-261594B65BBF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5" name="Gruppe 4">
              <a:extLst>
                <a:ext uri="{FF2B5EF4-FFF2-40B4-BE49-F238E27FC236}">
                  <a16:creationId xmlns:a16="http://schemas.microsoft.com/office/drawing/2014/main" id="{125079A1-CDBB-2DD6-5CB5-4671DDD458F5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10" name="Rektangel 9">
                <a:extLst>
                  <a:ext uri="{FF2B5EF4-FFF2-40B4-BE49-F238E27FC236}">
                    <a16:creationId xmlns:a16="http://schemas.microsoft.com/office/drawing/2014/main" id="{E45EE627-3917-0497-8CE0-863474975989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12" name="Gruppe 11">
                <a:extLst>
                  <a:ext uri="{FF2B5EF4-FFF2-40B4-BE49-F238E27FC236}">
                    <a16:creationId xmlns:a16="http://schemas.microsoft.com/office/drawing/2014/main" id="{7248053B-EA74-7E4C-0A50-42C7FBE670A2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20" name="Rektangel 19">
                  <a:extLst>
                    <a:ext uri="{FF2B5EF4-FFF2-40B4-BE49-F238E27FC236}">
                      <a16:creationId xmlns:a16="http://schemas.microsoft.com/office/drawing/2014/main" id="{10396C19-652D-5A9B-D354-AB3E469E788B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1" name="Rektangel 20">
                  <a:extLst>
                    <a:ext uri="{FF2B5EF4-FFF2-40B4-BE49-F238E27FC236}">
                      <a16:creationId xmlns:a16="http://schemas.microsoft.com/office/drawing/2014/main" id="{787D55ED-95B2-4D21-AEC3-5C0F78600D4C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22" name="Rektangel 21">
                  <a:extLst>
                    <a:ext uri="{FF2B5EF4-FFF2-40B4-BE49-F238E27FC236}">
                      <a16:creationId xmlns:a16="http://schemas.microsoft.com/office/drawing/2014/main" id="{8D201887-7ED1-88CD-782D-975CD4B0A876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4" name="Gruppe 13">
                <a:extLst>
                  <a:ext uri="{FF2B5EF4-FFF2-40B4-BE49-F238E27FC236}">
                    <a16:creationId xmlns:a16="http://schemas.microsoft.com/office/drawing/2014/main" id="{0B936DB0-3B9D-E5C5-1579-481FB4A4CA48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7" name="Rektangel 16">
                  <a:extLst>
                    <a:ext uri="{FF2B5EF4-FFF2-40B4-BE49-F238E27FC236}">
                      <a16:creationId xmlns:a16="http://schemas.microsoft.com/office/drawing/2014/main" id="{9460D1E2-0911-77A2-F84C-730B1AD46CF1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8" name="Rektangel 17">
                  <a:extLst>
                    <a:ext uri="{FF2B5EF4-FFF2-40B4-BE49-F238E27FC236}">
                      <a16:creationId xmlns:a16="http://schemas.microsoft.com/office/drawing/2014/main" id="{F784FFE3-BDA5-CCC8-C430-CA908BED1DC6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9" name="Rektangel 18">
                  <a:extLst>
                    <a:ext uri="{FF2B5EF4-FFF2-40B4-BE49-F238E27FC236}">
                      <a16:creationId xmlns:a16="http://schemas.microsoft.com/office/drawing/2014/main" id="{3E1DF47B-247D-E34D-CA2B-4017E00540D5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6" name="Tekstfelt 5">
              <a:extLst>
                <a:ext uri="{FF2B5EF4-FFF2-40B4-BE49-F238E27FC236}">
                  <a16:creationId xmlns:a16="http://schemas.microsoft.com/office/drawing/2014/main" id="{FB85D0BA-DE5C-BA2B-2E19-DD18A10DC811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24" name="Billede 23">
            <a:extLst>
              <a:ext uri="{FF2B5EF4-FFF2-40B4-BE49-F238E27FC236}">
                <a16:creationId xmlns:a16="http://schemas.microsoft.com/office/drawing/2014/main" id="{B5615270-6A92-29AD-5BAB-AA4ADD997E5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2711317" y="2708999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2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ra Excel uden tekstbok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D928CC-9EEF-B7A7-37CF-7C983A46C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7B64ABE9-4364-AD60-B1DC-D8E426767E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BF10D17-1043-3533-2B6C-CC827E9705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2694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mer og Char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84A35E-205B-8670-246C-7C1B5ACB1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06467F1-FE80-7767-A635-39FD2C168F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EC76B68-B9EC-2790-9B05-17324894C3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Pladsholder til diagram 5">
            <a:extLst>
              <a:ext uri="{FF2B5EF4-FFF2-40B4-BE49-F238E27FC236}">
                <a16:creationId xmlns:a16="http://schemas.microsoft.com/office/drawing/2014/main" id="{9B19CD3F-E5EC-A7D0-C92B-40620D423324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695325" y="2497989"/>
            <a:ext cx="10795000" cy="3592800"/>
          </a:xfr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0409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8A80CA-8B50-BBC1-F1F9-E2D2D3FF3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9E40C64-8E9C-E3F8-7036-2341EA2076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9339F20-AEAA-662D-D9D7-69F30F8EB7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Pladsholder til tabel 5">
            <a:extLst>
              <a:ext uri="{FF2B5EF4-FFF2-40B4-BE49-F238E27FC236}">
                <a16:creationId xmlns:a16="http://schemas.microsoft.com/office/drawing/2014/main" id="{47957297-09B0-65A5-B1ED-457C121F8B5B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695325" y="2351088"/>
            <a:ext cx="10801350" cy="3741737"/>
          </a:xfrm>
        </p:spPr>
        <p:txBody>
          <a:bodyPr/>
          <a:lstStyle/>
          <a:p>
            <a:endParaRPr lang="es-ES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2F2EF9B3-B99E-91D0-35B7-723F21C61E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19138" y="2719141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737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 hvid baggr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8A80CA-8B50-BBC1-F1F9-E2D2D3FF3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9E40C64-8E9C-E3F8-7036-2341EA2076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9339F20-AEAA-662D-D9D7-69F30F8EB7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Pladsholder til tabel 5">
            <a:extLst>
              <a:ext uri="{FF2B5EF4-FFF2-40B4-BE49-F238E27FC236}">
                <a16:creationId xmlns:a16="http://schemas.microsoft.com/office/drawing/2014/main" id="{47957297-09B0-65A5-B1ED-457C121F8B5B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695325" y="2351088"/>
            <a:ext cx="10801350" cy="3741737"/>
          </a:xfrm>
        </p:spPr>
        <p:txBody>
          <a:bodyPr/>
          <a:lstStyle/>
          <a:p>
            <a:endParaRPr lang="es-ES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2F2EF9B3-B99E-91D0-35B7-723F21C61E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19138" y="2719141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459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CEAFE1-AED1-D242-16DC-3CE9D5B9F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E7C759D-F088-FECA-2160-18888AF300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8B05218-20BB-DA2D-3A1F-86124064DE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Pladsholder til SmartArt 5">
            <a:extLst>
              <a:ext uri="{FF2B5EF4-FFF2-40B4-BE49-F238E27FC236}">
                <a16:creationId xmlns:a16="http://schemas.microsoft.com/office/drawing/2014/main" id="{4BF9D044-131F-037B-285E-75899F60F72C}"/>
              </a:ext>
            </a:extLst>
          </p:cNvPr>
          <p:cNvSpPr>
            <a:spLocks noGrp="1"/>
          </p:cNvSpPr>
          <p:nvPr>
            <p:ph type="dgm" sz="quarter" idx="12"/>
          </p:nvPr>
        </p:nvSpPr>
        <p:spPr>
          <a:xfrm>
            <a:off x="701675" y="2196869"/>
            <a:ext cx="10788650" cy="3895200"/>
          </a:xfrm>
        </p:spPr>
        <p:txBody>
          <a:bodyPr/>
          <a:lstStyle/>
          <a:p>
            <a:endParaRPr lang="es-ES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87589876-AD1D-5602-C664-95B7D15EDF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11116" y="2662988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222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k for i dag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>
            <a:extLst>
              <a:ext uri="{FF2B5EF4-FFF2-40B4-BE49-F238E27FC236}">
                <a16:creationId xmlns:a16="http://schemas.microsoft.com/office/drawing/2014/main" id="{F846A292-B5B7-B328-602A-F4D5302D85A6}"/>
              </a:ext>
            </a:extLst>
          </p:cNvPr>
          <p:cNvSpPr/>
          <p:nvPr userDrawn="1"/>
        </p:nvSpPr>
        <p:spPr>
          <a:xfrm>
            <a:off x="7884697" y="0"/>
            <a:ext cx="4307303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Pladsholder til billede 12">
            <a:extLst>
              <a:ext uri="{FF2B5EF4-FFF2-40B4-BE49-F238E27FC236}">
                <a16:creationId xmlns:a16="http://schemas.microsoft.com/office/drawing/2014/main" id="{CD228F2A-595E-8AB7-FA25-C58E6F7D097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6958433" cy="6858000"/>
          </a:xfrm>
          <a:custGeom>
            <a:avLst/>
            <a:gdLst>
              <a:gd name="connsiteX0" fmla="*/ 2315487 w 6958433"/>
              <a:gd name="connsiteY0" fmla="*/ 4427621 h 6858000"/>
              <a:gd name="connsiteX1" fmla="*/ 2315487 w 6958433"/>
              <a:gd name="connsiteY1" fmla="*/ 6090458 h 6858000"/>
              <a:gd name="connsiteX2" fmla="*/ 3266177 w 6958433"/>
              <a:gd name="connsiteY2" fmla="*/ 6090458 h 6858000"/>
              <a:gd name="connsiteX3" fmla="*/ 3486963 w 6958433"/>
              <a:gd name="connsiteY3" fmla="*/ 5765786 h 6858000"/>
              <a:gd name="connsiteX4" fmla="*/ 2757569 w 6958433"/>
              <a:gd name="connsiteY4" fmla="*/ 5765786 h 6858000"/>
              <a:gd name="connsiteX5" fmla="*/ 2757569 w 6958433"/>
              <a:gd name="connsiteY5" fmla="*/ 4427621 h 6858000"/>
              <a:gd name="connsiteX6" fmla="*/ 1714576 w 6958433"/>
              <a:gd name="connsiteY6" fmla="*/ 4427621 h 6858000"/>
              <a:gd name="connsiteX7" fmla="*/ 1188726 w 6958433"/>
              <a:gd name="connsiteY7" fmla="*/ 5228271 h 6858000"/>
              <a:gd name="connsiteX8" fmla="*/ 1774168 w 6958433"/>
              <a:gd name="connsiteY8" fmla="*/ 6090458 h 6858000"/>
              <a:gd name="connsiteX9" fmla="*/ 2275843 w 6958433"/>
              <a:gd name="connsiteY9" fmla="*/ 6090458 h 6858000"/>
              <a:gd name="connsiteX10" fmla="*/ 1668085 w 6958433"/>
              <a:gd name="connsiteY10" fmla="*/ 5214831 h 6858000"/>
              <a:gd name="connsiteX11" fmla="*/ 2185820 w 6958433"/>
              <a:gd name="connsiteY11" fmla="*/ 4427621 h 6858000"/>
              <a:gd name="connsiteX12" fmla="*/ 701675 w 6958433"/>
              <a:gd name="connsiteY12" fmla="*/ 4427621 h 6858000"/>
              <a:gd name="connsiteX13" fmla="*/ 701675 w 6958433"/>
              <a:gd name="connsiteY13" fmla="*/ 6090374 h 6858000"/>
              <a:gd name="connsiteX14" fmla="*/ 1143757 w 6958433"/>
              <a:gd name="connsiteY14" fmla="*/ 6090374 h 6858000"/>
              <a:gd name="connsiteX15" fmla="*/ 1143757 w 6958433"/>
              <a:gd name="connsiteY15" fmla="*/ 4427621 h 6858000"/>
              <a:gd name="connsiteX16" fmla="*/ 0 w 6958433"/>
              <a:gd name="connsiteY16" fmla="*/ 0 h 6858000"/>
              <a:gd name="connsiteX17" fmla="*/ 6958433 w 6958433"/>
              <a:gd name="connsiteY17" fmla="*/ 0 h 6858000"/>
              <a:gd name="connsiteX18" fmla="*/ 6958433 w 6958433"/>
              <a:gd name="connsiteY18" fmla="*/ 6858000 h 6858000"/>
              <a:gd name="connsiteX19" fmla="*/ 0 w 6958433"/>
              <a:gd name="connsiteY1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958433" h="6858000">
                <a:moveTo>
                  <a:pt x="2315487" y="4427621"/>
                </a:moveTo>
                <a:lnTo>
                  <a:pt x="2315487" y="6090458"/>
                </a:lnTo>
                <a:lnTo>
                  <a:pt x="3266177" y="6090458"/>
                </a:lnTo>
                <a:lnTo>
                  <a:pt x="3486963" y="5765786"/>
                </a:lnTo>
                <a:lnTo>
                  <a:pt x="2757569" y="5765786"/>
                </a:lnTo>
                <a:lnTo>
                  <a:pt x="2757569" y="4427621"/>
                </a:lnTo>
                <a:close/>
                <a:moveTo>
                  <a:pt x="1714576" y="4427621"/>
                </a:moveTo>
                <a:lnTo>
                  <a:pt x="1188726" y="5228271"/>
                </a:lnTo>
                <a:lnTo>
                  <a:pt x="1774168" y="6090458"/>
                </a:lnTo>
                <a:lnTo>
                  <a:pt x="2275843" y="6090458"/>
                </a:lnTo>
                <a:lnTo>
                  <a:pt x="1668085" y="5214831"/>
                </a:lnTo>
                <a:lnTo>
                  <a:pt x="2185820" y="4427621"/>
                </a:lnTo>
                <a:close/>
                <a:moveTo>
                  <a:pt x="701675" y="4427621"/>
                </a:moveTo>
                <a:lnTo>
                  <a:pt x="701675" y="6090374"/>
                </a:lnTo>
                <a:lnTo>
                  <a:pt x="1143757" y="6090374"/>
                </a:lnTo>
                <a:lnTo>
                  <a:pt x="1143757" y="4427621"/>
                </a:lnTo>
                <a:close/>
                <a:moveTo>
                  <a:pt x="0" y="0"/>
                </a:moveTo>
                <a:lnTo>
                  <a:pt x="6958433" y="0"/>
                </a:lnTo>
                <a:lnTo>
                  <a:pt x="695843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36B847A-7790-0552-5299-903DAE7C3821}"/>
              </a:ext>
            </a:extLst>
          </p:cNvPr>
          <p:cNvSpPr/>
          <p:nvPr userDrawn="1"/>
        </p:nvSpPr>
        <p:spPr>
          <a:xfrm>
            <a:off x="6958433" y="0"/>
            <a:ext cx="92626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18540A5-58EF-812B-669B-E6FD3E745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7545" y="2336637"/>
            <a:ext cx="3002779" cy="1002638"/>
          </a:xfrm>
        </p:spPr>
        <p:txBody>
          <a:bodyPr anchor="b"/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15" name="Pladsholder til tekst 14">
            <a:extLst>
              <a:ext uri="{FF2B5EF4-FFF2-40B4-BE49-F238E27FC236}">
                <a16:creationId xmlns:a16="http://schemas.microsoft.com/office/drawing/2014/main" id="{BC91293C-06D3-5E77-649B-15D3424958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84781" y="3501188"/>
            <a:ext cx="3002780" cy="14081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grpSp>
        <p:nvGrpSpPr>
          <p:cNvPr id="3" name="Gruppe 2">
            <a:extLst>
              <a:ext uri="{FF2B5EF4-FFF2-40B4-BE49-F238E27FC236}">
                <a16:creationId xmlns:a16="http://schemas.microsoft.com/office/drawing/2014/main" id="{A36E055B-2740-7687-6DFC-BF576AE9644F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4" name="Gruppe 3">
              <a:extLst>
                <a:ext uri="{FF2B5EF4-FFF2-40B4-BE49-F238E27FC236}">
                  <a16:creationId xmlns:a16="http://schemas.microsoft.com/office/drawing/2014/main" id="{9208C430-A576-14B9-5ABE-42C52FBECC02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6" name="Rektangel 5">
                <a:extLst>
                  <a:ext uri="{FF2B5EF4-FFF2-40B4-BE49-F238E27FC236}">
                    <a16:creationId xmlns:a16="http://schemas.microsoft.com/office/drawing/2014/main" id="{AC2D1B66-1C49-5899-3E38-4B639FEA319F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8" name="Gruppe 7">
                <a:extLst>
                  <a:ext uri="{FF2B5EF4-FFF2-40B4-BE49-F238E27FC236}">
                    <a16:creationId xmlns:a16="http://schemas.microsoft.com/office/drawing/2014/main" id="{555577CF-3D32-245B-0DE1-0B395D400EAD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14" name="Rektangel 13">
                  <a:extLst>
                    <a:ext uri="{FF2B5EF4-FFF2-40B4-BE49-F238E27FC236}">
                      <a16:creationId xmlns:a16="http://schemas.microsoft.com/office/drawing/2014/main" id="{91E3E9B0-0DE0-BE65-8654-FB051B902155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7" name="Rektangel 16">
                  <a:extLst>
                    <a:ext uri="{FF2B5EF4-FFF2-40B4-BE49-F238E27FC236}">
                      <a16:creationId xmlns:a16="http://schemas.microsoft.com/office/drawing/2014/main" id="{DEA4119B-ADAF-A872-1008-79B417D85E22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8" name="Rektangel 17">
                  <a:extLst>
                    <a:ext uri="{FF2B5EF4-FFF2-40B4-BE49-F238E27FC236}">
                      <a16:creationId xmlns:a16="http://schemas.microsoft.com/office/drawing/2014/main" id="{EB133D0B-2887-A1BA-6925-6EB38F289EDE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9" name="Gruppe 8">
                <a:extLst>
                  <a:ext uri="{FF2B5EF4-FFF2-40B4-BE49-F238E27FC236}">
                    <a16:creationId xmlns:a16="http://schemas.microsoft.com/office/drawing/2014/main" id="{80EE06A6-B0AD-982D-EB15-3D1D013F7A6A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0" name="Rektangel 9">
                  <a:extLst>
                    <a:ext uri="{FF2B5EF4-FFF2-40B4-BE49-F238E27FC236}">
                      <a16:creationId xmlns:a16="http://schemas.microsoft.com/office/drawing/2014/main" id="{0F76429F-6439-488D-DF73-C10F4420F7CD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" name="Rektangel 10">
                  <a:extLst>
                    <a:ext uri="{FF2B5EF4-FFF2-40B4-BE49-F238E27FC236}">
                      <a16:creationId xmlns:a16="http://schemas.microsoft.com/office/drawing/2014/main" id="{E405F602-AF22-47D6-2432-3E9E737D1DC8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" name="Rektangel 11">
                  <a:extLst>
                    <a:ext uri="{FF2B5EF4-FFF2-40B4-BE49-F238E27FC236}">
                      <a16:creationId xmlns:a16="http://schemas.microsoft.com/office/drawing/2014/main" id="{1777C99C-438D-B794-EB74-B0E8D64A6CCD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5" name="Tekstfelt 4">
              <a:extLst>
                <a:ext uri="{FF2B5EF4-FFF2-40B4-BE49-F238E27FC236}">
                  <a16:creationId xmlns:a16="http://schemas.microsoft.com/office/drawing/2014/main" id="{11411EBC-C8E8-AEFA-B72B-13468A1A77F2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20" name="Billede 19">
            <a:extLst>
              <a:ext uri="{FF2B5EF4-FFF2-40B4-BE49-F238E27FC236}">
                <a16:creationId xmlns:a16="http://schemas.microsoft.com/office/drawing/2014/main" id="{BF74CE67-EA1D-9D0B-E51C-6CF7E6CC9A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676959" y="2709000"/>
            <a:ext cx="2560000" cy="1440000"/>
          </a:xfrm>
          <a:prstGeom prst="rect">
            <a:avLst/>
          </a:prstGeom>
        </p:spPr>
      </p:pic>
      <p:sp>
        <p:nvSpPr>
          <p:cNvPr id="22" name="Tekstfelt 21">
            <a:extLst>
              <a:ext uri="{FF2B5EF4-FFF2-40B4-BE49-F238E27FC236}">
                <a16:creationId xmlns:a16="http://schemas.microsoft.com/office/drawing/2014/main" id="{36E4C965-57A0-9D1F-2F9A-95C50BE0EB52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899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k for i dag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>
            <a:extLst>
              <a:ext uri="{FF2B5EF4-FFF2-40B4-BE49-F238E27FC236}">
                <a16:creationId xmlns:a16="http://schemas.microsoft.com/office/drawing/2014/main" id="{F846A292-B5B7-B328-602A-F4D5302D85A6}"/>
              </a:ext>
            </a:extLst>
          </p:cNvPr>
          <p:cNvSpPr/>
          <p:nvPr userDrawn="1"/>
        </p:nvSpPr>
        <p:spPr>
          <a:xfrm>
            <a:off x="7884697" y="0"/>
            <a:ext cx="4307303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Pladsholder til billede 12">
            <a:extLst>
              <a:ext uri="{FF2B5EF4-FFF2-40B4-BE49-F238E27FC236}">
                <a16:creationId xmlns:a16="http://schemas.microsoft.com/office/drawing/2014/main" id="{CD228F2A-595E-8AB7-FA25-C58E6F7D097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6958433" cy="6858000"/>
          </a:xfrm>
          <a:custGeom>
            <a:avLst/>
            <a:gdLst>
              <a:gd name="connsiteX0" fmla="*/ 2315487 w 6958433"/>
              <a:gd name="connsiteY0" fmla="*/ 4427621 h 6858000"/>
              <a:gd name="connsiteX1" fmla="*/ 2315487 w 6958433"/>
              <a:gd name="connsiteY1" fmla="*/ 6090458 h 6858000"/>
              <a:gd name="connsiteX2" fmla="*/ 3266177 w 6958433"/>
              <a:gd name="connsiteY2" fmla="*/ 6090458 h 6858000"/>
              <a:gd name="connsiteX3" fmla="*/ 3486963 w 6958433"/>
              <a:gd name="connsiteY3" fmla="*/ 5765786 h 6858000"/>
              <a:gd name="connsiteX4" fmla="*/ 2757569 w 6958433"/>
              <a:gd name="connsiteY4" fmla="*/ 5765786 h 6858000"/>
              <a:gd name="connsiteX5" fmla="*/ 2757569 w 6958433"/>
              <a:gd name="connsiteY5" fmla="*/ 4427621 h 6858000"/>
              <a:gd name="connsiteX6" fmla="*/ 1714576 w 6958433"/>
              <a:gd name="connsiteY6" fmla="*/ 4427621 h 6858000"/>
              <a:gd name="connsiteX7" fmla="*/ 1188726 w 6958433"/>
              <a:gd name="connsiteY7" fmla="*/ 5228271 h 6858000"/>
              <a:gd name="connsiteX8" fmla="*/ 1774168 w 6958433"/>
              <a:gd name="connsiteY8" fmla="*/ 6090458 h 6858000"/>
              <a:gd name="connsiteX9" fmla="*/ 2275843 w 6958433"/>
              <a:gd name="connsiteY9" fmla="*/ 6090458 h 6858000"/>
              <a:gd name="connsiteX10" fmla="*/ 1668085 w 6958433"/>
              <a:gd name="connsiteY10" fmla="*/ 5214831 h 6858000"/>
              <a:gd name="connsiteX11" fmla="*/ 2185820 w 6958433"/>
              <a:gd name="connsiteY11" fmla="*/ 4427621 h 6858000"/>
              <a:gd name="connsiteX12" fmla="*/ 701675 w 6958433"/>
              <a:gd name="connsiteY12" fmla="*/ 4427621 h 6858000"/>
              <a:gd name="connsiteX13" fmla="*/ 701675 w 6958433"/>
              <a:gd name="connsiteY13" fmla="*/ 6090374 h 6858000"/>
              <a:gd name="connsiteX14" fmla="*/ 1143757 w 6958433"/>
              <a:gd name="connsiteY14" fmla="*/ 6090374 h 6858000"/>
              <a:gd name="connsiteX15" fmla="*/ 1143757 w 6958433"/>
              <a:gd name="connsiteY15" fmla="*/ 4427621 h 6858000"/>
              <a:gd name="connsiteX16" fmla="*/ 0 w 6958433"/>
              <a:gd name="connsiteY16" fmla="*/ 0 h 6858000"/>
              <a:gd name="connsiteX17" fmla="*/ 6958433 w 6958433"/>
              <a:gd name="connsiteY17" fmla="*/ 0 h 6858000"/>
              <a:gd name="connsiteX18" fmla="*/ 6958433 w 6958433"/>
              <a:gd name="connsiteY18" fmla="*/ 6858000 h 6858000"/>
              <a:gd name="connsiteX19" fmla="*/ 0 w 6958433"/>
              <a:gd name="connsiteY1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958433" h="6858000">
                <a:moveTo>
                  <a:pt x="2315487" y="4427621"/>
                </a:moveTo>
                <a:lnTo>
                  <a:pt x="2315487" y="6090458"/>
                </a:lnTo>
                <a:lnTo>
                  <a:pt x="3266177" y="6090458"/>
                </a:lnTo>
                <a:lnTo>
                  <a:pt x="3486963" y="5765786"/>
                </a:lnTo>
                <a:lnTo>
                  <a:pt x="2757569" y="5765786"/>
                </a:lnTo>
                <a:lnTo>
                  <a:pt x="2757569" y="4427621"/>
                </a:lnTo>
                <a:close/>
                <a:moveTo>
                  <a:pt x="1714576" y="4427621"/>
                </a:moveTo>
                <a:lnTo>
                  <a:pt x="1188726" y="5228271"/>
                </a:lnTo>
                <a:lnTo>
                  <a:pt x="1774168" y="6090458"/>
                </a:lnTo>
                <a:lnTo>
                  <a:pt x="2275843" y="6090458"/>
                </a:lnTo>
                <a:lnTo>
                  <a:pt x="1668085" y="5214831"/>
                </a:lnTo>
                <a:lnTo>
                  <a:pt x="2185820" y="4427621"/>
                </a:lnTo>
                <a:close/>
                <a:moveTo>
                  <a:pt x="701675" y="4427621"/>
                </a:moveTo>
                <a:lnTo>
                  <a:pt x="701675" y="6090374"/>
                </a:lnTo>
                <a:lnTo>
                  <a:pt x="1143757" y="6090374"/>
                </a:lnTo>
                <a:lnTo>
                  <a:pt x="1143757" y="4427621"/>
                </a:lnTo>
                <a:close/>
                <a:moveTo>
                  <a:pt x="0" y="0"/>
                </a:moveTo>
                <a:lnTo>
                  <a:pt x="6958433" y="0"/>
                </a:lnTo>
                <a:lnTo>
                  <a:pt x="695843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36B847A-7790-0552-5299-903DAE7C3821}"/>
              </a:ext>
            </a:extLst>
          </p:cNvPr>
          <p:cNvSpPr/>
          <p:nvPr userDrawn="1"/>
        </p:nvSpPr>
        <p:spPr>
          <a:xfrm>
            <a:off x="6958433" y="0"/>
            <a:ext cx="9262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18540A5-58EF-812B-669B-E6FD3E745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7545" y="2336637"/>
            <a:ext cx="3002779" cy="1002638"/>
          </a:xfr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15" name="Pladsholder til tekst 14">
            <a:extLst>
              <a:ext uri="{FF2B5EF4-FFF2-40B4-BE49-F238E27FC236}">
                <a16:creationId xmlns:a16="http://schemas.microsoft.com/office/drawing/2014/main" id="{BC91293C-06D3-5E77-649B-15D3424958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84781" y="3501188"/>
            <a:ext cx="3002780" cy="1408113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grpSp>
        <p:nvGrpSpPr>
          <p:cNvPr id="3" name="Gruppe 2">
            <a:extLst>
              <a:ext uri="{FF2B5EF4-FFF2-40B4-BE49-F238E27FC236}">
                <a16:creationId xmlns:a16="http://schemas.microsoft.com/office/drawing/2014/main" id="{DCC7D792-C10B-D0B3-D781-81CC26982764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4" name="Gruppe 3">
              <a:extLst>
                <a:ext uri="{FF2B5EF4-FFF2-40B4-BE49-F238E27FC236}">
                  <a16:creationId xmlns:a16="http://schemas.microsoft.com/office/drawing/2014/main" id="{6315D2E2-D372-B4C4-1E2E-66D556F8ECA4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6" name="Rektangel 5">
                <a:extLst>
                  <a:ext uri="{FF2B5EF4-FFF2-40B4-BE49-F238E27FC236}">
                    <a16:creationId xmlns:a16="http://schemas.microsoft.com/office/drawing/2014/main" id="{51A3FB00-CDBD-50F8-0563-4512BA3339A5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8" name="Gruppe 7">
                <a:extLst>
                  <a:ext uri="{FF2B5EF4-FFF2-40B4-BE49-F238E27FC236}">
                    <a16:creationId xmlns:a16="http://schemas.microsoft.com/office/drawing/2014/main" id="{DED0A33A-7027-5897-2442-EBEEF90CE140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14" name="Rektangel 13">
                  <a:extLst>
                    <a:ext uri="{FF2B5EF4-FFF2-40B4-BE49-F238E27FC236}">
                      <a16:creationId xmlns:a16="http://schemas.microsoft.com/office/drawing/2014/main" id="{709ECAAF-8D2E-9EA5-EAE6-BD4969D7AB9F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7" name="Rektangel 16">
                  <a:extLst>
                    <a:ext uri="{FF2B5EF4-FFF2-40B4-BE49-F238E27FC236}">
                      <a16:creationId xmlns:a16="http://schemas.microsoft.com/office/drawing/2014/main" id="{933DBFA7-0C30-CB1A-3B53-17B5F695C5B1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8" name="Rektangel 17">
                  <a:extLst>
                    <a:ext uri="{FF2B5EF4-FFF2-40B4-BE49-F238E27FC236}">
                      <a16:creationId xmlns:a16="http://schemas.microsoft.com/office/drawing/2014/main" id="{5FA35FF4-03EE-CE27-C25C-7B930B49A4C3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9" name="Gruppe 8">
                <a:extLst>
                  <a:ext uri="{FF2B5EF4-FFF2-40B4-BE49-F238E27FC236}">
                    <a16:creationId xmlns:a16="http://schemas.microsoft.com/office/drawing/2014/main" id="{B3535229-7AC4-47B9-1A59-54794E5F6925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0" name="Rektangel 9">
                  <a:extLst>
                    <a:ext uri="{FF2B5EF4-FFF2-40B4-BE49-F238E27FC236}">
                      <a16:creationId xmlns:a16="http://schemas.microsoft.com/office/drawing/2014/main" id="{D788ECF5-C470-A5B9-171A-FAB23CED8FA9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" name="Rektangel 10">
                  <a:extLst>
                    <a:ext uri="{FF2B5EF4-FFF2-40B4-BE49-F238E27FC236}">
                      <a16:creationId xmlns:a16="http://schemas.microsoft.com/office/drawing/2014/main" id="{63D3AA05-C150-5A62-AAB7-F5252D1148E0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" name="Rektangel 11">
                  <a:extLst>
                    <a:ext uri="{FF2B5EF4-FFF2-40B4-BE49-F238E27FC236}">
                      <a16:creationId xmlns:a16="http://schemas.microsoft.com/office/drawing/2014/main" id="{9FCF5CD9-FAF3-C6E7-1FD7-BD29864866F9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5" name="Tekstfelt 4">
              <a:extLst>
                <a:ext uri="{FF2B5EF4-FFF2-40B4-BE49-F238E27FC236}">
                  <a16:creationId xmlns:a16="http://schemas.microsoft.com/office/drawing/2014/main" id="{3449B3A6-D322-86A5-34F8-53E80FC61AC8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20" name="Billede 19">
            <a:extLst>
              <a:ext uri="{FF2B5EF4-FFF2-40B4-BE49-F238E27FC236}">
                <a16:creationId xmlns:a16="http://schemas.microsoft.com/office/drawing/2014/main" id="{F051D84B-5731-D4EC-3A65-3B2C36F623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11317" y="2712651"/>
            <a:ext cx="2560000" cy="1440000"/>
          </a:xfrm>
          <a:prstGeom prst="rect">
            <a:avLst/>
          </a:prstGeom>
        </p:spPr>
      </p:pic>
      <p:sp>
        <p:nvSpPr>
          <p:cNvPr id="22" name="Tekstfelt 21">
            <a:extLst>
              <a:ext uri="{FF2B5EF4-FFF2-40B4-BE49-F238E27FC236}">
                <a16:creationId xmlns:a16="http://schemas.microsoft.com/office/drawing/2014/main" id="{4B4EF7C6-2BC1-E952-D4DC-B0CA99D9600F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9609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Tak for i dag uden bille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20E9D8BC-F921-252A-4E98-F12C03F032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37296" y="559214"/>
            <a:ext cx="2762968" cy="1649406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ED20EFF5-D96B-EB7A-BA7D-FFE50BB58C88}"/>
              </a:ext>
            </a:extLst>
          </p:cNvPr>
          <p:cNvSpPr/>
          <p:nvPr userDrawn="1"/>
        </p:nvSpPr>
        <p:spPr>
          <a:xfrm>
            <a:off x="6958433" y="0"/>
            <a:ext cx="9262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CAA51215-2205-AA6A-4205-C253DE5421A4}"/>
              </a:ext>
            </a:extLst>
          </p:cNvPr>
          <p:cNvSpPr/>
          <p:nvPr userDrawn="1"/>
        </p:nvSpPr>
        <p:spPr>
          <a:xfrm>
            <a:off x="-1" y="0"/>
            <a:ext cx="698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390F98F4-A2E3-E0EC-8326-522BC36F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6000" y="2336401"/>
            <a:ext cx="3492000" cy="1002638"/>
          </a:xfrm>
        </p:spPr>
        <p:txBody>
          <a:bodyPr anchor="b"/>
          <a:lstStyle/>
          <a:p>
            <a:r>
              <a:rPr lang="da-DK" dirty="0"/>
              <a:t>Klik for at redigere titeltypografien i masteren</a:t>
            </a:r>
            <a:endParaRPr lang="es-ES" dirty="0"/>
          </a:p>
        </p:txBody>
      </p:sp>
      <p:sp>
        <p:nvSpPr>
          <p:cNvPr id="9" name="Pladsholder til tekst 14">
            <a:extLst>
              <a:ext uri="{FF2B5EF4-FFF2-40B4-BE49-F238E27FC236}">
                <a16:creationId xmlns:a16="http://schemas.microsoft.com/office/drawing/2014/main" id="{A61175A7-E979-2B5D-99CA-46302CEBE8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86000" y="3501189"/>
            <a:ext cx="3492000" cy="14081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grpSp>
        <p:nvGrpSpPr>
          <p:cNvPr id="2" name="Gruppe 1">
            <a:extLst>
              <a:ext uri="{FF2B5EF4-FFF2-40B4-BE49-F238E27FC236}">
                <a16:creationId xmlns:a16="http://schemas.microsoft.com/office/drawing/2014/main" id="{0D86CC29-8AB7-B603-FB59-AFB15952B74F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3" name="Gruppe 2">
              <a:extLst>
                <a:ext uri="{FF2B5EF4-FFF2-40B4-BE49-F238E27FC236}">
                  <a16:creationId xmlns:a16="http://schemas.microsoft.com/office/drawing/2014/main" id="{3E7B0440-7C3D-36E3-BA40-717D8634EC25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10" name="Rektangel 9">
                <a:extLst>
                  <a:ext uri="{FF2B5EF4-FFF2-40B4-BE49-F238E27FC236}">
                    <a16:creationId xmlns:a16="http://schemas.microsoft.com/office/drawing/2014/main" id="{7B2E3AAF-A004-C4E7-A977-E9B4034CD68E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11" name="Gruppe 10">
                <a:extLst>
                  <a:ext uri="{FF2B5EF4-FFF2-40B4-BE49-F238E27FC236}">
                    <a16:creationId xmlns:a16="http://schemas.microsoft.com/office/drawing/2014/main" id="{DF4C89EF-4BCC-ED64-06EF-197CDEDDBCDC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16" name="Rektangel 15">
                  <a:extLst>
                    <a:ext uri="{FF2B5EF4-FFF2-40B4-BE49-F238E27FC236}">
                      <a16:creationId xmlns:a16="http://schemas.microsoft.com/office/drawing/2014/main" id="{3004C30A-A444-A6B7-B6BA-558DA3BA4032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7" name="Rektangel 16">
                  <a:extLst>
                    <a:ext uri="{FF2B5EF4-FFF2-40B4-BE49-F238E27FC236}">
                      <a16:creationId xmlns:a16="http://schemas.microsoft.com/office/drawing/2014/main" id="{4FB174F1-F753-B40C-FF2D-390B7032B790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8" name="Rektangel 17">
                  <a:extLst>
                    <a:ext uri="{FF2B5EF4-FFF2-40B4-BE49-F238E27FC236}">
                      <a16:creationId xmlns:a16="http://schemas.microsoft.com/office/drawing/2014/main" id="{1145F447-A5DB-A747-B2CC-CDDA821E6860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2" name="Gruppe 11">
                <a:extLst>
                  <a:ext uri="{FF2B5EF4-FFF2-40B4-BE49-F238E27FC236}">
                    <a16:creationId xmlns:a16="http://schemas.microsoft.com/office/drawing/2014/main" id="{4A90247E-244D-FC66-A97C-722B2C6247EA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3" name="Rektangel 12">
                  <a:extLst>
                    <a:ext uri="{FF2B5EF4-FFF2-40B4-BE49-F238E27FC236}">
                      <a16:creationId xmlns:a16="http://schemas.microsoft.com/office/drawing/2014/main" id="{4244E3BB-5B93-9258-7E9E-2CF4946525C6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4" name="Rektangel 13">
                  <a:extLst>
                    <a:ext uri="{FF2B5EF4-FFF2-40B4-BE49-F238E27FC236}">
                      <a16:creationId xmlns:a16="http://schemas.microsoft.com/office/drawing/2014/main" id="{2384121C-26D0-8601-8AFB-20812BF57F1B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5" name="Rektangel 14">
                  <a:extLst>
                    <a:ext uri="{FF2B5EF4-FFF2-40B4-BE49-F238E27FC236}">
                      <a16:creationId xmlns:a16="http://schemas.microsoft.com/office/drawing/2014/main" id="{FB255EDE-B7E7-9D59-B18A-894C0F518912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4" name="Tekstfelt 3">
              <a:extLst>
                <a:ext uri="{FF2B5EF4-FFF2-40B4-BE49-F238E27FC236}">
                  <a16:creationId xmlns:a16="http://schemas.microsoft.com/office/drawing/2014/main" id="{E313AB3A-ED40-31A7-1665-DB97430A1153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20" name="Billede 19">
            <a:extLst>
              <a:ext uri="{FF2B5EF4-FFF2-40B4-BE49-F238E27FC236}">
                <a16:creationId xmlns:a16="http://schemas.microsoft.com/office/drawing/2014/main" id="{34FBA219-C976-5B33-A77A-6B56972FB92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2711317" y="2708824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565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Tak for i dag uden bille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20E9D8BC-F921-252A-4E98-F12C03F032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37296" y="559214"/>
            <a:ext cx="2762968" cy="1649406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ED20EFF5-D96B-EB7A-BA7D-FFE50BB58C88}"/>
              </a:ext>
            </a:extLst>
          </p:cNvPr>
          <p:cNvSpPr/>
          <p:nvPr userDrawn="1"/>
        </p:nvSpPr>
        <p:spPr>
          <a:xfrm>
            <a:off x="6958433" y="0"/>
            <a:ext cx="92626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CAA51215-2205-AA6A-4205-C253DE5421A4}"/>
              </a:ext>
            </a:extLst>
          </p:cNvPr>
          <p:cNvSpPr/>
          <p:nvPr userDrawn="1"/>
        </p:nvSpPr>
        <p:spPr>
          <a:xfrm>
            <a:off x="-1" y="0"/>
            <a:ext cx="698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390F98F4-A2E3-E0EC-8326-522BC36F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6668" y="2336401"/>
            <a:ext cx="3492825" cy="1002638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  <a:endParaRPr lang="es-ES" dirty="0"/>
          </a:p>
        </p:txBody>
      </p:sp>
      <p:sp>
        <p:nvSpPr>
          <p:cNvPr id="9" name="Pladsholder til tekst 14">
            <a:extLst>
              <a:ext uri="{FF2B5EF4-FFF2-40B4-BE49-F238E27FC236}">
                <a16:creationId xmlns:a16="http://schemas.microsoft.com/office/drawing/2014/main" id="{A61175A7-E979-2B5D-99CA-46302CEBE8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82620" y="3501189"/>
            <a:ext cx="3493267" cy="140811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grpSp>
        <p:nvGrpSpPr>
          <p:cNvPr id="2" name="Gruppe 1">
            <a:extLst>
              <a:ext uri="{FF2B5EF4-FFF2-40B4-BE49-F238E27FC236}">
                <a16:creationId xmlns:a16="http://schemas.microsoft.com/office/drawing/2014/main" id="{04A53E7B-9D3D-2596-89EE-1D34B7047FA0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3" name="Gruppe 2">
              <a:extLst>
                <a:ext uri="{FF2B5EF4-FFF2-40B4-BE49-F238E27FC236}">
                  <a16:creationId xmlns:a16="http://schemas.microsoft.com/office/drawing/2014/main" id="{5617F38E-A0A4-CC79-95E7-35687A4A5D0A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10" name="Rektangel 9">
                <a:extLst>
                  <a:ext uri="{FF2B5EF4-FFF2-40B4-BE49-F238E27FC236}">
                    <a16:creationId xmlns:a16="http://schemas.microsoft.com/office/drawing/2014/main" id="{C0529BD0-9A5F-4452-C284-62A1588B3761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11" name="Gruppe 10">
                <a:extLst>
                  <a:ext uri="{FF2B5EF4-FFF2-40B4-BE49-F238E27FC236}">
                    <a16:creationId xmlns:a16="http://schemas.microsoft.com/office/drawing/2014/main" id="{2D1A7DDC-4464-5D66-E2DC-E736CCEA8E07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16" name="Rektangel 15">
                  <a:extLst>
                    <a:ext uri="{FF2B5EF4-FFF2-40B4-BE49-F238E27FC236}">
                      <a16:creationId xmlns:a16="http://schemas.microsoft.com/office/drawing/2014/main" id="{4712469E-1516-9796-CBA1-612A28D66662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7" name="Rektangel 16">
                  <a:extLst>
                    <a:ext uri="{FF2B5EF4-FFF2-40B4-BE49-F238E27FC236}">
                      <a16:creationId xmlns:a16="http://schemas.microsoft.com/office/drawing/2014/main" id="{1E7096F4-ECFE-9BF6-AFF0-87253FA6D31C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8" name="Rektangel 17">
                  <a:extLst>
                    <a:ext uri="{FF2B5EF4-FFF2-40B4-BE49-F238E27FC236}">
                      <a16:creationId xmlns:a16="http://schemas.microsoft.com/office/drawing/2014/main" id="{73F84A1B-E2E6-31E2-3789-201610148CDB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12" name="Gruppe 11">
                <a:extLst>
                  <a:ext uri="{FF2B5EF4-FFF2-40B4-BE49-F238E27FC236}">
                    <a16:creationId xmlns:a16="http://schemas.microsoft.com/office/drawing/2014/main" id="{5FFBA214-0D97-FD05-6E52-8DA404B0FF0F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3" name="Rektangel 12">
                  <a:extLst>
                    <a:ext uri="{FF2B5EF4-FFF2-40B4-BE49-F238E27FC236}">
                      <a16:creationId xmlns:a16="http://schemas.microsoft.com/office/drawing/2014/main" id="{64FAFBFB-CC6F-03FC-EBD4-FA07E966DBBD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4" name="Rektangel 13">
                  <a:extLst>
                    <a:ext uri="{FF2B5EF4-FFF2-40B4-BE49-F238E27FC236}">
                      <a16:creationId xmlns:a16="http://schemas.microsoft.com/office/drawing/2014/main" id="{5D2E01C8-81E1-AFEA-6D25-4545763E622A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5" name="Rektangel 14">
                  <a:extLst>
                    <a:ext uri="{FF2B5EF4-FFF2-40B4-BE49-F238E27FC236}">
                      <a16:creationId xmlns:a16="http://schemas.microsoft.com/office/drawing/2014/main" id="{99ED8D5F-E9CE-0380-586A-46D15DF09179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4" name="Tekstfelt 3">
              <a:extLst>
                <a:ext uri="{FF2B5EF4-FFF2-40B4-BE49-F238E27FC236}">
                  <a16:creationId xmlns:a16="http://schemas.microsoft.com/office/drawing/2014/main" id="{238DEB63-C3C5-1761-1F47-C73CFA2D0A5D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20" name="Billede 19">
            <a:extLst>
              <a:ext uri="{FF2B5EF4-FFF2-40B4-BE49-F238E27FC236}">
                <a16:creationId xmlns:a16="http://schemas.microsoft.com/office/drawing/2014/main" id="{D136A89D-31C3-12B3-8C13-E7EC7446E36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2744052" y="2724301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99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velkommen uden bille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15ABD17F-B22D-446D-D8A9-4BF1E3B52351}"/>
              </a:ext>
            </a:extLst>
          </p:cNvPr>
          <p:cNvSpPr/>
          <p:nvPr userDrawn="1"/>
        </p:nvSpPr>
        <p:spPr>
          <a:xfrm>
            <a:off x="5249208" y="-1"/>
            <a:ext cx="6942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DD7803C-032B-4952-A138-A1EB5BE3F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9193" y="2336400"/>
            <a:ext cx="4704585" cy="1002638"/>
          </a:xfrm>
        </p:spPr>
        <p:txBody>
          <a:bodyPr anchor="b"/>
          <a:lstStyle/>
          <a:p>
            <a:r>
              <a:rPr lang="da-DK" dirty="0"/>
              <a:t>Klik for at redigere titeltypografien i masteren</a:t>
            </a:r>
            <a:endParaRPr lang="es-ES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D85C554A-DFC4-73D2-AF94-4E4EA7793A25}"/>
              </a:ext>
            </a:extLst>
          </p:cNvPr>
          <p:cNvSpPr/>
          <p:nvPr userDrawn="1"/>
        </p:nvSpPr>
        <p:spPr>
          <a:xfrm>
            <a:off x="4322945" y="0"/>
            <a:ext cx="9262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Pladsholder til tekst 14">
            <a:extLst>
              <a:ext uri="{FF2B5EF4-FFF2-40B4-BE49-F238E27FC236}">
                <a16:creationId xmlns:a16="http://schemas.microsoft.com/office/drawing/2014/main" id="{684A1DEB-E09E-4352-0FF5-C26820AD4D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85145" y="3501188"/>
            <a:ext cx="4705180" cy="14081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D9D3A26-673C-468F-50E4-AECB15EF94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5325" y="549275"/>
            <a:ext cx="2762968" cy="1649406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5F8A8C77-BD02-BD86-F444-5F995B7187D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2715905" y="2718540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421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 Break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3A87B9-E436-6B8B-B4F9-CFAB31340A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2372" y="1122363"/>
            <a:ext cx="5613816" cy="2387600"/>
          </a:xfrm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F8F3051-25E4-E83A-1745-C36FFD0CC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2372" y="3602038"/>
            <a:ext cx="5613816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redigere undertiteltypografien i masteren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A270B669-CA38-16D8-CAEC-182B8E70912B}"/>
              </a:ext>
            </a:extLst>
          </p:cNvPr>
          <p:cNvSpPr/>
          <p:nvPr userDrawn="1"/>
        </p:nvSpPr>
        <p:spPr>
          <a:xfrm>
            <a:off x="7038754" y="0"/>
            <a:ext cx="1743739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A4348F57-8F0A-7299-2858-5E49DFAD237F}"/>
              </a:ext>
            </a:extLst>
          </p:cNvPr>
          <p:cNvSpPr/>
          <p:nvPr userDrawn="1"/>
        </p:nvSpPr>
        <p:spPr>
          <a:xfrm>
            <a:off x="8782493" y="0"/>
            <a:ext cx="340950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700A6F2-6950-65F3-6A25-DC5EE4A560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14829" y="558816"/>
            <a:ext cx="1689594" cy="1008635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1AAD1E01-6820-005D-83C8-820395DA87A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2719497" y="2702265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71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velkommen uden bille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15ABD17F-B22D-446D-D8A9-4BF1E3B52351}"/>
              </a:ext>
            </a:extLst>
          </p:cNvPr>
          <p:cNvSpPr/>
          <p:nvPr userDrawn="1"/>
        </p:nvSpPr>
        <p:spPr>
          <a:xfrm>
            <a:off x="5249208" y="-1"/>
            <a:ext cx="694279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DD7803C-032B-4952-A138-A1EB5BE3F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9193" y="2336400"/>
            <a:ext cx="4704585" cy="1002638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  <a:endParaRPr lang="es-ES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D85C554A-DFC4-73D2-AF94-4E4EA7793A25}"/>
              </a:ext>
            </a:extLst>
          </p:cNvPr>
          <p:cNvSpPr/>
          <p:nvPr userDrawn="1"/>
        </p:nvSpPr>
        <p:spPr>
          <a:xfrm>
            <a:off x="4322945" y="0"/>
            <a:ext cx="92626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Pladsholder til tekst 14">
            <a:extLst>
              <a:ext uri="{FF2B5EF4-FFF2-40B4-BE49-F238E27FC236}">
                <a16:creationId xmlns:a16="http://schemas.microsoft.com/office/drawing/2014/main" id="{684A1DEB-E09E-4352-0FF5-C26820AD4D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85145" y="3501188"/>
            <a:ext cx="4705180" cy="140811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D9D3A26-673C-468F-50E4-AECB15EF94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5325" y="549275"/>
            <a:ext cx="2762968" cy="1649406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AD3AEB17-97E2-D3BD-BA95-24B2FE6A14B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2715904" y="2709016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090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lk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dsholder til billede 13">
            <a:extLst>
              <a:ext uri="{FF2B5EF4-FFF2-40B4-BE49-F238E27FC236}">
                <a16:creationId xmlns:a16="http://schemas.microsoft.com/office/drawing/2014/main" id="{96857C63-5C48-FF42-709C-C5820A35790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45100" y="0"/>
            <a:ext cx="6946900" cy="6858000"/>
          </a:xfrm>
          <a:custGeom>
            <a:avLst/>
            <a:gdLst>
              <a:gd name="connsiteX0" fmla="*/ 5090170 w 6946900"/>
              <a:gd name="connsiteY0" fmla="*/ 4436762 h 6858000"/>
              <a:gd name="connsiteX1" fmla="*/ 5090170 w 6946900"/>
              <a:gd name="connsiteY1" fmla="*/ 6090471 h 6858000"/>
              <a:gd name="connsiteX2" fmla="*/ 6035641 w 6946900"/>
              <a:gd name="connsiteY2" fmla="*/ 6090471 h 6858000"/>
              <a:gd name="connsiteX3" fmla="*/ 6255216 w 6946900"/>
              <a:gd name="connsiteY3" fmla="*/ 5767581 h 6858000"/>
              <a:gd name="connsiteX4" fmla="*/ 5529826 w 6946900"/>
              <a:gd name="connsiteY4" fmla="*/ 5767581 h 6858000"/>
              <a:gd name="connsiteX5" fmla="*/ 5529826 w 6946900"/>
              <a:gd name="connsiteY5" fmla="*/ 4436762 h 6858000"/>
              <a:gd name="connsiteX6" fmla="*/ 4492558 w 6946900"/>
              <a:gd name="connsiteY6" fmla="*/ 4436762 h 6858000"/>
              <a:gd name="connsiteX7" fmla="*/ 3969594 w 6946900"/>
              <a:gd name="connsiteY7" fmla="*/ 5233017 h 6858000"/>
              <a:gd name="connsiteX8" fmla="*/ 4551823 w 6946900"/>
              <a:gd name="connsiteY8" fmla="*/ 6090471 h 6858000"/>
              <a:gd name="connsiteX9" fmla="*/ 5050744 w 6946900"/>
              <a:gd name="connsiteY9" fmla="*/ 6090471 h 6858000"/>
              <a:gd name="connsiteX10" fmla="*/ 4446322 w 6946900"/>
              <a:gd name="connsiteY10" fmla="*/ 5219651 h 6858000"/>
              <a:gd name="connsiteX11" fmla="*/ 4961216 w 6946900"/>
              <a:gd name="connsiteY11" fmla="*/ 4436762 h 6858000"/>
              <a:gd name="connsiteX12" fmla="*/ 3485216 w 6946900"/>
              <a:gd name="connsiteY12" fmla="*/ 4436762 h 6858000"/>
              <a:gd name="connsiteX13" fmla="*/ 3485216 w 6946900"/>
              <a:gd name="connsiteY13" fmla="*/ 6090387 h 6858000"/>
              <a:gd name="connsiteX14" fmla="*/ 3924872 w 6946900"/>
              <a:gd name="connsiteY14" fmla="*/ 6090387 h 6858000"/>
              <a:gd name="connsiteX15" fmla="*/ 3924872 w 6946900"/>
              <a:gd name="connsiteY15" fmla="*/ 4436762 h 6858000"/>
              <a:gd name="connsiteX16" fmla="*/ 0 w 6946900"/>
              <a:gd name="connsiteY16" fmla="*/ 0 h 6858000"/>
              <a:gd name="connsiteX17" fmla="*/ 6946900 w 6946900"/>
              <a:gd name="connsiteY17" fmla="*/ 0 h 6858000"/>
              <a:gd name="connsiteX18" fmla="*/ 6946900 w 6946900"/>
              <a:gd name="connsiteY18" fmla="*/ 6858000 h 6858000"/>
              <a:gd name="connsiteX19" fmla="*/ 0 w 6946900"/>
              <a:gd name="connsiteY1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946900" h="6858000">
                <a:moveTo>
                  <a:pt x="5090170" y="4436762"/>
                </a:moveTo>
                <a:lnTo>
                  <a:pt x="5090170" y="6090471"/>
                </a:lnTo>
                <a:lnTo>
                  <a:pt x="6035641" y="6090471"/>
                </a:lnTo>
                <a:lnTo>
                  <a:pt x="6255216" y="5767581"/>
                </a:lnTo>
                <a:lnTo>
                  <a:pt x="5529826" y="5767581"/>
                </a:lnTo>
                <a:lnTo>
                  <a:pt x="5529826" y="4436762"/>
                </a:lnTo>
                <a:close/>
                <a:moveTo>
                  <a:pt x="4492558" y="4436762"/>
                </a:moveTo>
                <a:lnTo>
                  <a:pt x="3969594" y="5233017"/>
                </a:lnTo>
                <a:lnTo>
                  <a:pt x="4551823" y="6090471"/>
                </a:lnTo>
                <a:lnTo>
                  <a:pt x="5050744" y="6090471"/>
                </a:lnTo>
                <a:lnTo>
                  <a:pt x="4446322" y="5219651"/>
                </a:lnTo>
                <a:lnTo>
                  <a:pt x="4961216" y="4436762"/>
                </a:lnTo>
                <a:close/>
                <a:moveTo>
                  <a:pt x="3485216" y="4436762"/>
                </a:moveTo>
                <a:lnTo>
                  <a:pt x="3485216" y="6090387"/>
                </a:lnTo>
                <a:lnTo>
                  <a:pt x="3924872" y="6090387"/>
                </a:lnTo>
                <a:lnTo>
                  <a:pt x="3924872" y="4436762"/>
                </a:lnTo>
                <a:close/>
                <a:moveTo>
                  <a:pt x="0" y="0"/>
                </a:moveTo>
                <a:lnTo>
                  <a:pt x="6946900" y="0"/>
                </a:lnTo>
                <a:lnTo>
                  <a:pt x="69469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da-DK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F846A292-B5B7-B328-602A-F4D5302D85A6}"/>
              </a:ext>
            </a:extLst>
          </p:cNvPr>
          <p:cNvSpPr/>
          <p:nvPr userDrawn="1"/>
        </p:nvSpPr>
        <p:spPr>
          <a:xfrm>
            <a:off x="0" y="0"/>
            <a:ext cx="432294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36B847A-7790-0552-5299-903DAE7C3821}"/>
              </a:ext>
            </a:extLst>
          </p:cNvPr>
          <p:cNvSpPr/>
          <p:nvPr userDrawn="1"/>
        </p:nvSpPr>
        <p:spPr>
          <a:xfrm>
            <a:off x="4322945" y="0"/>
            <a:ext cx="92626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18540A5-58EF-812B-669B-E6FD3E745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115" y="2336637"/>
            <a:ext cx="3002779" cy="1002638"/>
          </a:xfrm>
        </p:spPr>
        <p:txBody>
          <a:bodyPr anchor="b"/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15" name="Pladsholder til tekst 14">
            <a:extLst>
              <a:ext uri="{FF2B5EF4-FFF2-40B4-BE49-F238E27FC236}">
                <a16:creationId xmlns:a16="http://schemas.microsoft.com/office/drawing/2014/main" id="{BC91293C-06D3-5E77-649B-15D3424958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2351" y="3501188"/>
            <a:ext cx="3002780" cy="14081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grpSp>
        <p:nvGrpSpPr>
          <p:cNvPr id="3" name="Gruppe 2">
            <a:extLst>
              <a:ext uri="{FF2B5EF4-FFF2-40B4-BE49-F238E27FC236}">
                <a16:creationId xmlns:a16="http://schemas.microsoft.com/office/drawing/2014/main" id="{E40A69A9-0D60-E484-0A96-8B2C8F4885C1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4" name="Gruppe 3">
              <a:extLst>
                <a:ext uri="{FF2B5EF4-FFF2-40B4-BE49-F238E27FC236}">
                  <a16:creationId xmlns:a16="http://schemas.microsoft.com/office/drawing/2014/main" id="{02B45FDA-242C-7744-8099-17A8046F55A4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6" name="Rektangel 5">
                <a:extLst>
                  <a:ext uri="{FF2B5EF4-FFF2-40B4-BE49-F238E27FC236}">
                    <a16:creationId xmlns:a16="http://schemas.microsoft.com/office/drawing/2014/main" id="{9C2E330E-3E0C-6C27-5925-149777E97ACF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8" name="Gruppe 7">
                <a:extLst>
                  <a:ext uri="{FF2B5EF4-FFF2-40B4-BE49-F238E27FC236}">
                    <a16:creationId xmlns:a16="http://schemas.microsoft.com/office/drawing/2014/main" id="{257AB986-6DBA-F1CC-C74A-27402915185F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13" name="Rektangel 12">
                  <a:extLst>
                    <a:ext uri="{FF2B5EF4-FFF2-40B4-BE49-F238E27FC236}">
                      <a16:creationId xmlns:a16="http://schemas.microsoft.com/office/drawing/2014/main" id="{BD222DA2-043F-3DEA-729D-D66C67EC5727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7" name="Rektangel 16">
                  <a:extLst>
                    <a:ext uri="{FF2B5EF4-FFF2-40B4-BE49-F238E27FC236}">
                      <a16:creationId xmlns:a16="http://schemas.microsoft.com/office/drawing/2014/main" id="{0CF7D748-2702-2BAD-FADE-28C00B4B1654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8" name="Rektangel 17">
                  <a:extLst>
                    <a:ext uri="{FF2B5EF4-FFF2-40B4-BE49-F238E27FC236}">
                      <a16:creationId xmlns:a16="http://schemas.microsoft.com/office/drawing/2014/main" id="{2FB7DBED-89E8-B8DC-FD70-C5FB3589C9FE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9" name="Gruppe 8">
                <a:extLst>
                  <a:ext uri="{FF2B5EF4-FFF2-40B4-BE49-F238E27FC236}">
                    <a16:creationId xmlns:a16="http://schemas.microsoft.com/office/drawing/2014/main" id="{89B54930-E6ED-2936-CAB1-9CA3DC0DCBA8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0" name="Rektangel 9">
                  <a:extLst>
                    <a:ext uri="{FF2B5EF4-FFF2-40B4-BE49-F238E27FC236}">
                      <a16:creationId xmlns:a16="http://schemas.microsoft.com/office/drawing/2014/main" id="{257CDECB-B865-B618-D87F-332C8BC85EDB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" name="Rektangel 10">
                  <a:extLst>
                    <a:ext uri="{FF2B5EF4-FFF2-40B4-BE49-F238E27FC236}">
                      <a16:creationId xmlns:a16="http://schemas.microsoft.com/office/drawing/2014/main" id="{CECD3825-FCB5-FB74-EA1E-7FD6BF1428C2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" name="Rektangel 11">
                  <a:extLst>
                    <a:ext uri="{FF2B5EF4-FFF2-40B4-BE49-F238E27FC236}">
                      <a16:creationId xmlns:a16="http://schemas.microsoft.com/office/drawing/2014/main" id="{872F5B6E-7EA4-93CA-995B-67ADFBB40C80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5" name="Tekstfelt 4">
              <a:extLst>
                <a:ext uri="{FF2B5EF4-FFF2-40B4-BE49-F238E27FC236}">
                  <a16:creationId xmlns:a16="http://schemas.microsoft.com/office/drawing/2014/main" id="{D19085D7-5D07-C6D8-AD16-7EE6C9B5FDB9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sp>
        <p:nvSpPr>
          <p:cNvPr id="22" name="Tekstfelt 21">
            <a:extLst>
              <a:ext uri="{FF2B5EF4-FFF2-40B4-BE49-F238E27FC236}">
                <a16:creationId xmlns:a16="http://schemas.microsoft.com/office/drawing/2014/main" id="{2B57FB61-C7B6-6DF8-172A-F2EE69F1D19F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pic>
        <p:nvPicPr>
          <p:cNvPr id="24" name="Billede 23">
            <a:extLst>
              <a:ext uri="{FF2B5EF4-FFF2-40B4-BE49-F238E27FC236}">
                <a16:creationId xmlns:a16="http://schemas.microsoft.com/office/drawing/2014/main" id="{C7E0F328-0D36-B3DF-F5D9-79BB55C756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42769" y="2701163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635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Velk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dsholder til billede 13">
            <a:extLst>
              <a:ext uri="{FF2B5EF4-FFF2-40B4-BE49-F238E27FC236}">
                <a16:creationId xmlns:a16="http://schemas.microsoft.com/office/drawing/2014/main" id="{96857C63-5C48-FF42-709C-C5820A35790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45100" y="0"/>
            <a:ext cx="6946900" cy="6858000"/>
          </a:xfrm>
          <a:custGeom>
            <a:avLst/>
            <a:gdLst>
              <a:gd name="connsiteX0" fmla="*/ 5090170 w 6946900"/>
              <a:gd name="connsiteY0" fmla="*/ 4436762 h 6858000"/>
              <a:gd name="connsiteX1" fmla="*/ 5090170 w 6946900"/>
              <a:gd name="connsiteY1" fmla="*/ 6090471 h 6858000"/>
              <a:gd name="connsiteX2" fmla="*/ 6035641 w 6946900"/>
              <a:gd name="connsiteY2" fmla="*/ 6090471 h 6858000"/>
              <a:gd name="connsiteX3" fmla="*/ 6255216 w 6946900"/>
              <a:gd name="connsiteY3" fmla="*/ 5767581 h 6858000"/>
              <a:gd name="connsiteX4" fmla="*/ 5529826 w 6946900"/>
              <a:gd name="connsiteY4" fmla="*/ 5767581 h 6858000"/>
              <a:gd name="connsiteX5" fmla="*/ 5529826 w 6946900"/>
              <a:gd name="connsiteY5" fmla="*/ 4436762 h 6858000"/>
              <a:gd name="connsiteX6" fmla="*/ 4492558 w 6946900"/>
              <a:gd name="connsiteY6" fmla="*/ 4436762 h 6858000"/>
              <a:gd name="connsiteX7" fmla="*/ 3969594 w 6946900"/>
              <a:gd name="connsiteY7" fmla="*/ 5233017 h 6858000"/>
              <a:gd name="connsiteX8" fmla="*/ 4551823 w 6946900"/>
              <a:gd name="connsiteY8" fmla="*/ 6090471 h 6858000"/>
              <a:gd name="connsiteX9" fmla="*/ 5050744 w 6946900"/>
              <a:gd name="connsiteY9" fmla="*/ 6090471 h 6858000"/>
              <a:gd name="connsiteX10" fmla="*/ 4446322 w 6946900"/>
              <a:gd name="connsiteY10" fmla="*/ 5219651 h 6858000"/>
              <a:gd name="connsiteX11" fmla="*/ 4961216 w 6946900"/>
              <a:gd name="connsiteY11" fmla="*/ 4436762 h 6858000"/>
              <a:gd name="connsiteX12" fmla="*/ 3485216 w 6946900"/>
              <a:gd name="connsiteY12" fmla="*/ 4436762 h 6858000"/>
              <a:gd name="connsiteX13" fmla="*/ 3485216 w 6946900"/>
              <a:gd name="connsiteY13" fmla="*/ 6090387 h 6858000"/>
              <a:gd name="connsiteX14" fmla="*/ 3924872 w 6946900"/>
              <a:gd name="connsiteY14" fmla="*/ 6090387 h 6858000"/>
              <a:gd name="connsiteX15" fmla="*/ 3924872 w 6946900"/>
              <a:gd name="connsiteY15" fmla="*/ 4436762 h 6858000"/>
              <a:gd name="connsiteX16" fmla="*/ 0 w 6946900"/>
              <a:gd name="connsiteY16" fmla="*/ 0 h 6858000"/>
              <a:gd name="connsiteX17" fmla="*/ 6946900 w 6946900"/>
              <a:gd name="connsiteY17" fmla="*/ 0 h 6858000"/>
              <a:gd name="connsiteX18" fmla="*/ 6946900 w 6946900"/>
              <a:gd name="connsiteY18" fmla="*/ 6858000 h 6858000"/>
              <a:gd name="connsiteX19" fmla="*/ 0 w 6946900"/>
              <a:gd name="connsiteY1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946900" h="6858000">
                <a:moveTo>
                  <a:pt x="5090170" y="4436762"/>
                </a:moveTo>
                <a:lnTo>
                  <a:pt x="5090170" y="6090471"/>
                </a:lnTo>
                <a:lnTo>
                  <a:pt x="6035641" y="6090471"/>
                </a:lnTo>
                <a:lnTo>
                  <a:pt x="6255216" y="5767581"/>
                </a:lnTo>
                <a:lnTo>
                  <a:pt x="5529826" y="5767581"/>
                </a:lnTo>
                <a:lnTo>
                  <a:pt x="5529826" y="4436762"/>
                </a:lnTo>
                <a:close/>
                <a:moveTo>
                  <a:pt x="4492558" y="4436762"/>
                </a:moveTo>
                <a:lnTo>
                  <a:pt x="3969594" y="5233017"/>
                </a:lnTo>
                <a:lnTo>
                  <a:pt x="4551823" y="6090471"/>
                </a:lnTo>
                <a:lnTo>
                  <a:pt x="5050744" y="6090471"/>
                </a:lnTo>
                <a:lnTo>
                  <a:pt x="4446322" y="5219651"/>
                </a:lnTo>
                <a:lnTo>
                  <a:pt x="4961216" y="4436762"/>
                </a:lnTo>
                <a:close/>
                <a:moveTo>
                  <a:pt x="3485216" y="4436762"/>
                </a:moveTo>
                <a:lnTo>
                  <a:pt x="3485216" y="6090387"/>
                </a:lnTo>
                <a:lnTo>
                  <a:pt x="3924872" y="6090387"/>
                </a:lnTo>
                <a:lnTo>
                  <a:pt x="3924872" y="4436762"/>
                </a:lnTo>
                <a:close/>
                <a:moveTo>
                  <a:pt x="0" y="0"/>
                </a:moveTo>
                <a:lnTo>
                  <a:pt x="6946900" y="0"/>
                </a:lnTo>
                <a:lnTo>
                  <a:pt x="69469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da-DK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F846A292-B5B7-B328-602A-F4D5302D85A6}"/>
              </a:ext>
            </a:extLst>
          </p:cNvPr>
          <p:cNvSpPr/>
          <p:nvPr userDrawn="1"/>
        </p:nvSpPr>
        <p:spPr>
          <a:xfrm>
            <a:off x="0" y="0"/>
            <a:ext cx="432294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36B847A-7790-0552-5299-903DAE7C3821}"/>
              </a:ext>
            </a:extLst>
          </p:cNvPr>
          <p:cNvSpPr/>
          <p:nvPr userDrawn="1"/>
        </p:nvSpPr>
        <p:spPr>
          <a:xfrm>
            <a:off x="4322945" y="0"/>
            <a:ext cx="9262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18540A5-58EF-812B-669B-E6FD3E745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115" y="2336637"/>
            <a:ext cx="3002779" cy="1002638"/>
          </a:xfrm>
        </p:spPr>
        <p:txBody>
          <a:bodyPr anchor="b"/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15" name="Pladsholder til tekst 14">
            <a:extLst>
              <a:ext uri="{FF2B5EF4-FFF2-40B4-BE49-F238E27FC236}">
                <a16:creationId xmlns:a16="http://schemas.microsoft.com/office/drawing/2014/main" id="{BC91293C-06D3-5E77-649B-15D3424958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2351" y="3501188"/>
            <a:ext cx="3002780" cy="14081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grpSp>
        <p:nvGrpSpPr>
          <p:cNvPr id="3" name="Gruppe 2">
            <a:extLst>
              <a:ext uri="{FF2B5EF4-FFF2-40B4-BE49-F238E27FC236}">
                <a16:creationId xmlns:a16="http://schemas.microsoft.com/office/drawing/2014/main" id="{3F10D309-82B2-2385-A968-1BEF6BF018F5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4" name="Gruppe 3">
              <a:extLst>
                <a:ext uri="{FF2B5EF4-FFF2-40B4-BE49-F238E27FC236}">
                  <a16:creationId xmlns:a16="http://schemas.microsoft.com/office/drawing/2014/main" id="{B5A38F3D-4545-5125-2438-A73EB3A3618F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6" name="Rektangel 5">
                <a:extLst>
                  <a:ext uri="{FF2B5EF4-FFF2-40B4-BE49-F238E27FC236}">
                    <a16:creationId xmlns:a16="http://schemas.microsoft.com/office/drawing/2014/main" id="{A7B4DE10-E87F-5A49-E96F-3078F8CD4347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8" name="Gruppe 7">
                <a:extLst>
                  <a:ext uri="{FF2B5EF4-FFF2-40B4-BE49-F238E27FC236}">
                    <a16:creationId xmlns:a16="http://schemas.microsoft.com/office/drawing/2014/main" id="{E3653F6B-6501-130B-6086-28AFC3253371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13" name="Rektangel 12">
                  <a:extLst>
                    <a:ext uri="{FF2B5EF4-FFF2-40B4-BE49-F238E27FC236}">
                      <a16:creationId xmlns:a16="http://schemas.microsoft.com/office/drawing/2014/main" id="{2030BDBB-AB20-3D7D-487B-3FB84801227C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7" name="Rektangel 16">
                  <a:extLst>
                    <a:ext uri="{FF2B5EF4-FFF2-40B4-BE49-F238E27FC236}">
                      <a16:creationId xmlns:a16="http://schemas.microsoft.com/office/drawing/2014/main" id="{17EC0CDE-3AC6-7850-7666-06235F80AB7D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8" name="Rektangel 17">
                  <a:extLst>
                    <a:ext uri="{FF2B5EF4-FFF2-40B4-BE49-F238E27FC236}">
                      <a16:creationId xmlns:a16="http://schemas.microsoft.com/office/drawing/2014/main" id="{B487230F-4753-DD39-9C82-55E6172A61D5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9" name="Gruppe 8">
                <a:extLst>
                  <a:ext uri="{FF2B5EF4-FFF2-40B4-BE49-F238E27FC236}">
                    <a16:creationId xmlns:a16="http://schemas.microsoft.com/office/drawing/2014/main" id="{62380590-F862-AA07-06B6-4890653BD50F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0" name="Rektangel 9">
                  <a:extLst>
                    <a:ext uri="{FF2B5EF4-FFF2-40B4-BE49-F238E27FC236}">
                      <a16:creationId xmlns:a16="http://schemas.microsoft.com/office/drawing/2014/main" id="{90B775C0-7A10-D56C-C9AA-F6732C0D0EFD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1" name="Rektangel 10">
                  <a:extLst>
                    <a:ext uri="{FF2B5EF4-FFF2-40B4-BE49-F238E27FC236}">
                      <a16:creationId xmlns:a16="http://schemas.microsoft.com/office/drawing/2014/main" id="{7F5E4297-1948-5AD1-E83D-1E5B6E923BBA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" name="Rektangel 11">
                  <a:extLst>
                    <a:ext uri="{FF2B5EF4-FFF2-40B4-BE49-F238E27FC236}">
                      <a16:creationId xmlns:a16="http://schemas.microsoft.com/office/drawing/2014/main" id="{06DABCCC-400B-B1F7-B05D-2C2DA844D9A9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5" name="Tekstfelt 4">
              <a:extLst>
                <a:ext uri="{FF2B5EF4-FFF2-40B4-BE49-F238E27FC236}">
                  <a16:creationId xmlns:a16="http://schemas.microsoft.com/office/drawing/2014/main" id="{71FF6145-A220-4475-EE0F-0F27C373DA13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  <p:sp>
        <p:nvSpPr>
          <p:cNvPr id="22" name="Tekstfelt 21">
            <a:extLst>
              <a:ext uri="{FF2B5EF4-FFF2-40B4-BE49-F238E27FC236}">
                <a16:creationId xmlns:a16="http://schemas.microsoft.com/office/drawing/2014/main" id="{48CA500F-EA4E-B526-CEB1-8289C15CDAAA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pic>
        <p:nvPicPr>
          <p:cNvPr id="24" name="Billede 23">
            <a:extLst>
              <a:ext uri="{FF2B5EF4-FFF2-40B4-BE49-F238E27FC236}">
                <a16:creationId xmlns:a16="http://schemas.microsoft.com/office/drawing/2014/main" id="{06E8B028-7ED9-82AA-718C-438148FF3F0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42769" y="2710652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1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EFF869-108F-F34F-24CE-BF3B94F7A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s-E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9951A19-D79F-1A0F-C046-E74893940D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BF7A634-55C5-439E-2A91-AFE835CAE1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704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3BBB4A-2A7B-5A8B-4220-F2DB09FF2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3242F20-693A-0909-9658-174164133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2009273"/>
            <a:ext cx="10795000" cy="4068000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FC76842-EBA2-5749-E04E-2DF09B069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EB969E-3267-CA6E-BEFD-537FA5D40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688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1F4AE0-7C94-7D6B-312D-E6576DCEC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C5A89FA-D515-F234-493F-2A89B2870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32780D8-6D14-115A-6D9F-2543BC878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DF0A323-A3A4-08AD-0218-7C399BF58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6576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90D391-70BB-5BAC-BACE-FFE3A7D10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1F4445-1945-D857-612A-82C6CB5E8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9684" y="2140423"/>
            <a:ext cx="5138382" cy="3940621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E3C3466-0EC1-C72D-F041-BD064FBD2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2561" y="2133599"/>
            <a:ext cx="5157763" cy="3940621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989365C-575C-9FAD-C64A-61052D7EC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2F1E91D-4FDF-347E-2C64-B6D27C10A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207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97892A-9109-4690-8107-EBEB4F878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862" y="914400"/>
            <a:ext cx="9938085" cy="1022684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CF82D2A-2D91-5C14-2F99-643F16312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0147" y="2025233"/>
            <a:ext cx="51372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7F31512-4FFE-E665-4DB0-EC44F50C07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9862" y="2932645"/>
            <a:ext cx="5137485" cy="3151050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288166F-CE4D-ABEB-53FC-E780374C27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0641" y="2025233"/>
            <a:ext cx="51372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4EC93C8-F576-6223-9698-5A15590C99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0641" y="2925262"/>
            <a:ext cx="5137200" cy="3150856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DC21E2B-618A-569C-84E1-F66BCD846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102BC5E-A493-87EE-D380-94E7A213F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832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verskrift og grå b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89E2ED-5D08-6628-BC7C-3452B56D3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2D43147-0445-3F5A-3A16-7F6E7FCDA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F5CA0F7-A3E5-08C4-3773-25D9687FE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0643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verskrift og hvid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89E2ED-5D08-6628-BC7C-3452B56D3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2D43147-0445-3F5A-3A16-7F6E7FCDA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F5CA0F7-A3E5-08C4-3773-25D9687FE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571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 Breaker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3A87B9-E436-6B8B-B4F9-CFAB31340A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2372" y="1122363"/>
            <a:ext cx="5613816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F8F3051-25E4-E83A-1745-C36FFD0CC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2372" y="3602038"/>
            <a:ext cx="5613816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redigere undertiteltypografien i masteren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A270B669-CA38-16D8-CAEC-182B8E70912B}"/>
              </a:ext>
            </a:extLst>
          </p:cNvPr>
          <p:cNvSpPr/>
          <p:nvPr userDrawn="1"/>
        </p:nvSpPr>
        <p:spPr>
          <a:xfrm>
            <a:off x="7038754" y="0"/>
            <a:ext cx="174373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A4348F57-8F0A-7299-2858-5E49DFAD237F}"/>
              </a:ext>
            </a:extLst>
          </p:cNvPr>
          <p:cNvSpPr/>
          <p:nvPr userDrawn="1"/>
        </p:nvSpPr>
        <p:spPr>
          <a:xfrm>
            <a:off x="8782493" y="0"/>
            <a:ext cx="3409507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700A6F2-6950-65F3-6A25-DC5EE4A560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14829" y="558816"/>
            <a:ext cx="1689594" cy="1008635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1D3EA13C-5DA9-7AB3-C1B0-8B7DCB4CC11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2719497" y="2725058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270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C59A3DB-8ADB-5D18-A244-60AEE9AF1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0E25994-2B72-78C9-6087-35D1A8CFF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1021-89F3-4E67-882D-FBA1129841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6356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 Breaker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3A87B9-E436-6B8B-B4F9-CFAB31340A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2372" y="1122363"/>
            <a:ext cx="5613816" cy="2387600"/>
          </a:xfrm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F8F3051-25E4-E83A-1745-C36FFD0CC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2372" y="3602038"/>
            <a:ext cx="5613816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redigere undertiteltypografien i masteren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A270B669-CA38-16D8-CAEC-182B8E70912B}"/>
              </a:ext>
            </a:extLst>
          </p:cNvPr>
          <p:cNvSpPr/>
          <p:nvPr userDrawn="1"/>
        </p:nvSpPr>
        <p:spPr>
          <a:xfrm>
            <a:off x="7038754" y="0"/>
            <a:ext cx="174373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A4348F57-8F0A-7299-2858-5E49DFAD237F}"/>
              </a:ext>
            </a:extLst>
          </p:cNvPr>
          <p:cNvSpPr/>
          <p:nvPr userDrawn="1"/>
        </p:nvSpPr>
        <p:spPr>
          <a:xfrm>
            <a:off x="8782493" y="0"/>
            <a:ext cx="3409507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700A6F2-6950-65F3-6A25-DC5EE4A560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14829" y="558816"/>
            <a:ext cx="1689594" cy="1008635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E3C6EBF7-3D8C-5BA9-64A3-34B4F892D63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2719497" y="2707952"/>
            <a:ext cx="256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679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lede og 1 tekstbok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billede 5">
            <a:extLst>
              <a:ext uri="{FF2B5EF4-FFF2-40B4-BE49-F238E27FC236}">
                <a16:creationId xmlns:a16="http://schemas.microsoft.com/office/drawing/2014/main" id="{9FAE8703-F5A9-951C-840B-5408DA8A978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3429000"/>
            <a:ext cx="6096000" cy="342900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s-ES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F076580F-2C06-189D-F360-1854AE422FBB}"/>
              </a:ext>
            </a:extLst>
          </p:cNvPr>
          <p:cNvSpPr/>
          <p:nvPr userDrawn="1"/>
        </p:nvSpPr>
        <p:spPr>
          <a:xfrm>
            <a:off x="0" y="0"/>
            <a:ext cx="6096000" cy="2247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808FD6A-1FC5-A6BF-C8D9-6D5B29738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908050"/>
            <a:ext cx="4684713" cy="100263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  <a:endParaRPr lang="es-ES" dirty="0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1D53147-F82C-FBC4-ACD3-C3A4AFA90E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9EE142E-CC85-368B-C467-EDA3F846F6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25D4F4E-A3B8-F3BA-D53E-FA500FF235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73863" y="1270000"/>
            <a:ext cx="4716462" cy="4822825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B19358DC-7965-6CEA-5AAC-2BD116C07365}"/>
              </a:ext>
            </a:extLst>
          </p:cNvPr>
          <p:cNvSpPr/>
          <p:nvPr userDrawn="1"/>
        </p:nvSpPr>
        <p:spPr>
          <a:xfrm>
            <a:off x="0" y="2221599"/>
            <a:ext cx="6096000" cy="12067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7ED24C52-275E-5423-92F6-2AA563F239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674962" y="2702260"/>
            <a:ext cx="2560000" cy="1440000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FAACE32F-87D6-FDC4-90F9-8229A8B0C8E3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C3B707F1-D979-948C-465F-2EE526D4EA11}"/>
              </a:ext>
            </a:extLst>
          </p:cNvPr>
          <p:cNvSpPr txBox="1"/>
          <p:nvPr userDrawn="1"/>
        </p:nvSpPr>
        <p:spPr>
          <a:xfrm>
            <a:off x="-2699562" y="7627603"/>
            <a:ext cx="3451654" cy="594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HUSK: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at når du har indsat et billede, så tryk højreklik og vælg </a:t>
            </a:r>
            <a:r>
              <a:rPr lang="da-DK" sz="1200" b="1" i="0" u="none" strike="noStrike" baseline="0" dirty="0">
                <a:solidFill>
                  <a:srgbClr val="141E4D"/>
                </a:solidFill>
                <a:latin typeface="+mn-lt"/>
              </a:rPr>
              <a:t>”placer bagest” </a:t>
            </a: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så kommer tal og titlen på præsentationen frem.</a:t>
            </a:r>
            <a:endParaRPr lang="es-ES" sz="1200" b="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7017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lede og 1 tekstbo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dsholder til billede 10">
            <a:extLst>
              <a:ext uri="{FF2B5EF4-FFF2-40B4-BE49-F238E27FC236}">
                <a16:creationId xmlns:a16="http://schemas.microsoft.com/office/drawing/2014/main" id="{3F97047E-3FAA-1A26-3CC6-D60A3AD6D6E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6096000" cy="3434330"/>
          </a:xfrm>
          <a:solidFill>
            <a:schemeClr val="bg2"/>
          </a:solidFill>
        </p:spPr>
        <p:txBody>
          <a:bodyPr/>
          <a:lstStyle/>
          <a:p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37CFD0DD-EEC6-FCD5-E2A3-33B9A1104F45}"/>
              </a:ext>
            </a:extLst>
          </p:cNvPr>
          <p:cNvSpPr/>
          <p:nvPr userDrawn="1"/>
        </p:nvSpPr>
        <p:spPr>
          <a:xfrm>
            <a:off x="0" y="5456903"/>
            <a:ext cx="6096000" cy="14064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542D7A3-F331-D157-1206-B7F52DEDFB6B}"/>
              </a:ext>
            </a:extLst>
          </p:cNvPr>
          <p:cNvSpPr/>
          <p:nvPr userDrawn="1"/>
        </p:nvSpPr>
        <p:spPr>
          <a:xfrm>
            <a:off x="0" y="3434330"/>
            <a:ext cx="6096000" cy="202257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DB1E74D-EF6C-4CDD-F1EB-F8387BB74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3885172"/>
            <a:ext cx="5166465" cy="100263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07317C9-E4C9-4A87-AEF6-1A5D2C7EF9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83B239A-4889-6DF9-277F-AC9FCD502B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5" name="Pladsholder til tekst 8">
            <a:extLst>
              <a:ext uri="{FF2B5EF4-FFF2-40B4-BE49-F238E27FC236}">
                <a16:creationId xmlns:a16="http://schemas.microsoft.com/office/drawing/2014/main" id="{F73D669A-69E1-690B-DBD0-4EEB0B3B37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73863" y="1270000"/>
            <a:ext cx="4716462" cy="4822825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6C29F0EF-82E4-B7BA-55FC-1802CD4AC6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19620" y="2718886"/>
            <a:ext cx="2560000" cy="1440000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D058C618-1D25-04A0-6B15-524265F36535}"/>
              </a:ext>
            </a:extLst>
          </p:cNvPr>
          <p:cNvSpPr txBox="1"/>
          <p:nvPr userDrawn="1"/>
        </p:nvSpPr>
        <p:spPr>
          <a:xfrm>
            <a:off x="-2719137" y="4367463"/>
            <a:ext cx="2560000" cy="303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Billedstillen er opdelt i to kategorier:</a:t>
            </a: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Mennesker og Steder.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et varmt, naturligt og nærværende udtryk, med fokus på historien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i billedet.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Billederne skal have en ren komposition,</a:t>
            </a:r>
          </a:p>
          <a:p>
            <a:pPr algn="l">
              <a:lnSpc>
                <a:spcPct val="110000"/>
              </a:lnSpc>
            </a:pPr>
            <a:r>
              <a:rPr lang="da-DK" sz="1200" b="0" i="0" u="none" strike="noStrike" baseline="0" dirty="0">
                <a:solidFill>
                  <a:srgbClr val="141E4D"/>
                </a:solidFill>
                <a:latin typeface="+mn-lt"/>
              </a:rPr>
              <a:t>hvor unødig støj og information er udeladt, og hvor historien og budskabet står klart 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og tydeligt frem.</a:t>
            </a:r>
            <a:b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</a:br>
            <a:endParaRPr lang="es-ES" sz="1200" b="0" i="0" u="none" strike="noStrike" baseline="0" dirty="0">
              <a:solidFill>
                <a:srgbClr val="141E4D"/>
              </a:solidFill>
              <a:latin typeface="+mn-lt"/>
            </a:endParaRPr>
          </a:p>
          <a:p>
            <a:pPr algn="l">
              <a:lnSpc>
                <a:spcPct val="110000"/>
              </a:lnSpc>
            </a:pP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Alle billeder her er gratis stockbilleder fra </a:t>
            </a:r>
            <a:r>
              <a:rPr lang="es-ES" sz="1200" b="1" i="0" u="none" strike="noStrike" baseline="0" dirty="0">
                <a:solidFill>
                  <a:srgbClr val="141E4D"/>
                </a:solidFill>
                <a:latin typeface="+mn-lt"/>
              </a:rPr>
              <a:t>unsplash.com</a:t>
            </a:r>
            <a:r>
              <a:rPr lang="es-ES" sz="1200" b="0" i="0" u="none" strike="noStrike" baseline="0" dirty="0">
                <a:solidFill>
                  <a:srgbClr val="141E4D"/>
                </a:solidFill>
                <a:latin typeface="+mn-lt"/>
              </a:rPr>
              <a:t>.</a:t>
            </a:r>
            <a:endParaRPr lang="es-ES" sz="1200" dirty="0">
              <a:solidFill>
                <a:srgbClr val="FF68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490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image" Target="../media/image2.svg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theme" Target="../theme/theme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41E50EE-86FB-F0FE-6D09-25CC95A45BC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701675" y="908050"/>
            <a:ext cx="9994900" cy="100263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D62412D-B7F2-D292-CE6D-6BEC1AC15168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701675" y="2101205"/>
            <a:ext cx="10795000" cy="39809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FE70166-1771-5E66-5193-F1E9A7F53171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7381875" y="6299183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141E4D"/>
                </a:solidFill>
              </a:defRPr>
            </a:lvl1pPr>
          </a:lstStyle>
          <a:p>
            <a:r>
              <a:rPr lang="da-DK"/>
              <a:t>Skriv hvad præsentationen handler om</a:t>
            </a:r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17E8857-3C8A-8E86-265B-D4016BED25EF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701675" y="6302357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rgbClr val="141E4D"/>
                </a:solidFill>
              </a:defRPr>
            </a:lvl1pPr>
          </a:lstStyle>
          <a:p>
            <a:fld id="{021E1021-89F3-4E67-882D-FBA1129841CA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6949287-C533-DB5C-6659-A11D3C305E96}"/>
              </a:ext>
            </a:extLst>
          </p:cNvPr>
          <p:cNvPicPr>
            <a:picLocks noChangeAspect="1"/>
          </p:cNvPicPr>
          <p:nvPr userDrawn="1"/>
        </p:nvPicPr>
        <p:blipFill>
          <a:blip r:embed="rId6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3"/>
              </a:ext>
            </a:extLst>
          </a:blip>
          <a:stretch>
            <a:fillRect/>
          </a:stretch>
        </p:blipFill>
        <p:spPr>
          <a:xfrm>
            <a:off x="10931537" y="558817"/>
            <a:ext cx="565138" cy="337370"/>
          </a:xfrm>
          <a:prstGeom prst="rect">
            <a:avLst/>
          </a:prstGeom>
        </p:spPr>
      </p:pic>
      <p:grpSp>
        <p:nvGrpSpPr>
          <p:cNvPr id="58" name="Gruppe 57">
            <a:extLst>
              <a:ext uri="{FF2B5EF4-FFF2-40B4-BE49-F238E27FC236}">
                <a16:creationId xmlns:a16="http://schemas.microsoft.com/office/drawing/2014/main" id="{62B84B9D-6FC4-CACC-E61D-2888E4D579FA}"/>
              </a:ext>
            </a:extLst>
          </p:cNvPr>
          <p:cNvGrpSpPr/>
          <p:nvPr userDrawn="1"/>
        </p:nvGrpSpPr>
        <p:grpSpPr>
          <a:xfrm>
            <a:off x="-1838312" y="-9527"/>
            <a:ext cx="1721353" cy="2467796"/>
            <a:chOff x="-1838312" y="-9527"/>
            <a:chExt cx="1721353" cy="2467796"/>
          </a:xfrm>
        </p:grpSpPr>
        <p:grpSp>
          <p:nvGrpSpPr>
            <p:cNvPr id="56" name="Gruppe 55">
              <a:extLst>
                <a:ext uri="{FF2B5EF4-FFF2-40B4-BE49-F238E27FC236}">
                  <a16:creationId xmlns:a16="http://schemas.microsoft.com/office/drawing/2014/main" id="{6DAE384C-26E6-BC23-5DB6-1E352E725B4F}"/>
                </a:ext>
              </a:extLst>
            </p:cNvPr>
            <p:cNvGrpSpPr/>
            <p:nvPr userDrawn="1"/>
          </p:nvGrpSpPr>
          <p:grpSpPr>
            <a:xfrm>
              <a:off x="-1838312" y="566838"/>
              <a:ext cx="1686995" cy="1891431"/>
              <a:chOff x="-2407803" y="1483724"/>
              <a:chExt cx="1686995" cy="1891431"/>
            </a:xfrm>
          </p:grpSpPr>
          <p:sp>
            <p:nvSpPr>
              <p:cNvPr id="55" name="Rektangel 54">
                <a:extLst>
                  <a:ext uri="{FF2B5EF4-FFF2-40B4-BE49-F238E27FC236}">
                    <a16:creationId xmlns:a16="http://schemas.microsoft.com/office/drawing/2014/main" id="{D0A8DC51-CCCC-4583-95C9-8DDEDF9EA869}"/>
                  </a:ext>
                </a:extLst>
              </p:cNvPr>
              <p:cNvSpPr/>
              <p:nvPr userDrawn="1"/>
            </p:nvSpPr>
            <p:spPr>
              <a:xfrm>
                <a:off x="-2407803" y="1483724"/>
                <a:ext cx="1686995" cy="1891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grpSp>
            <p:nvGrpSpPr>
              <p:cNvPr id="15" name="Gruppe 14">
                <a:extLst>
                  <a:ext uri="{FF2B5EF4-FFF2-40B4-BE49-F238E27FC236}">
                    <a16:creationId xmlns:a16="http://schemas.microsoft.com/office/drawing/2014/main" id="{9E81AD9D-424F-4FA4-7F3A-350E9DE50163}"/>
                  </a:ext>
                </a:extLst>
              </p:cNvPr>
              <p:cNvGrpSpPr/>
              <p:nvPr userDrawn="1"/>
            </p:nvGrpSpPr>
            <p:grpSpPr>
              <a:xfrm>
                <a:off x="-2329929" y="1577145"/>
                <a:ext cx="1531247" cy="737710"/>
                <a:chOff x="-2855495" y="1483725"/>
                <a:chExt cx="1531247" cy="737710"/>
              </a:xfrm>
            </p:grpSpPr>
            <p:sp>
              <p:nvSpPr>
                <p:cNvPr id="4" name="Rektangel 3">
                  <a:extLst>
                    <a:ext uri="{FF2B5EF4-FFF2-40B4-BE49-F238E27FC236}">
                      <a16:creationId xmlns:a16="http://schemas.microsoft.com/office/drawing/2014/main" id="{2FF9A06C-F03F-B5FD-4E8D-40437C13838C}"/>
                    </a:ext>
                  </a:extLst>
                </p:cNvPr>
                <p:cNvSpPr/>
                <p:nvPr userDrawn="1"/>
              </p:nvSpPr>
              <p:spPr>
                <a:xfrm>
                  <a:off x="-2855495" y="1483725"/>
                  <a:ext cx="433137" cy="73771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8" name="Rektangel 7">
                  <a:extLst>
                    <a:ext uri="{FF2B5EF4-FFF2-40B4-BE49-F238E27FC236}">
                      <a16:creationId xmlns:a16="http://schemas.microsoft.com/office/drawing/2014/main" id="{164E61BA-136F-B14D-44B3-516620005EAE}"/>
                    </a:ext>
                  </a:extLst>
                </p:cNvPr>
                <p:cNvSpPr/>
                <p:nvPr userDrawn="1"/>
              </p:nvSpPr>
              <p:spPr>
                <a:xfrm>
                  <a:off x="-2306440" y="1483725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0" name="Rektangel 9">
                  <a:extLst>
                    <a:ext uri="{FF2B5EF4-FFF2-40B4-BE49-F238E27FC236}">
                      <a16:creationId xmlns:a16="http://schemas.microsoft.com/office/drawing/2014/main" id="{7DAD56D3-3909-7AE3-9024-70CD7B0BC00B}"/>
                    </a:ext>
                  </a:extLst>
                </p:cNvPr>
                <p:cNvSpPr/>
                <p:nvPr userDrawn="1"/>
              </p:nvSpPr>
              <p:spPr>
                <a:xfrm>
                  <a:off x="-1757385" y="1483725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grpSp>
            <p:nvGrpSpPr>
              <p:cNvPr id="51" name="Gruppe 50">
                <a:extLst>
                  <a:ext uri="{FF2B5EF4-FFF2-40B4-BE49-F238E27FC236}">
                    <a16:creationId xmlns:a16="http://schemas.microsoft.com/office/drawing/2014/main" id="{5F4E8AB2-63CA-6DD8-C45B-2FDCBDB9CDC9}"/>
                  </a:ext>
                </a:extLst>
              </p:cNvPr>
              <p:cNvGrpSpPr/>
              <p:nvPr userDrawn="1"/>
            </p:nvGrpSpPr>
            <p:grpSpPr>
              <a:xfrm>
                <a:off x="-2329929" y="2483522"/>
                <a:ext cx="1531247" cy="737710"/>
                <a:chOff x="-2879557" y="2390102"/>
                <a:chExt cx="1531247" cy="737710"/>
              </a:xfrm>
            </p:grpSpPr>
            <p:sp>
              <p:nvSpPr>
                <p:cNvPr id="11" name="Rektangel 10">
                  <a:extLst>
                    <a:ext uri="{FF2B5EF4-FFF2-40B4-BE49-F238E27FC236}">
                      <a16:creationId xmlns:a16="http://schemas.microsoft.com/office/drawing/2014/main" id="{64AF931D-257E-55B8-E291-A2F1C546DAC8}"/>
                    </a:ext>
                  </a:extLst>
                </p:cNvPr>
                <p:cNvSpPr/>
                <p:nvPr userDrawn="1"/>
              </p:nvSpPr>
              <p:spPr>
                <a:xfrm>
                  <a:off x="-2879557" y="2390102"/>
                  <a:ext cx="433137" cy="73771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2" name="Rektangel 11">
                  <a:extLst>
                    <a:ext uri="{FF2B5EF4-FFF2-40B4-BE49-F238E27FC236}">
                      <a16:creationId xmlns:a16="http://schemas.microsoft.com/office/drawing/2014/main" id="{B5FCD5A1-81B0-35DC-5FC1-337668B3E226}"/>
                    </a:ext>
                  </a:extLst>
                </p:cNvPr>
                <p:cNvSpPr/>
                <p:nvPr userDrawn="1"/>
              </p:nvSpPr>
              <p:spPr>
                <a:xfrm>
                  <a:off x="-2330502" y="2390102"/>
                  <a:ext cx="433137" cy="73771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13" name="Rektangel 12">
                  <a:extLst>
                    <a:ext uri="{FF2B5EF4-FFF2-40B4-BE49-F238E27FC236}">
                      <a16:creationId xmlns:a16="http://schemas.microsoft.com/office/drawing/2014/main" id="{BAC169FC-CBA6-0ED8-B819-036F98C88F58}"/>
                    </a:ext>
                  </a:extLst>
                </p:cNvPr>
                <p:cNvSpPr/>
                <p:nvPr userDrawn="1"/>
              </p:nvSpPr>
              <p:spPr>
                <a:xfrm>
                  <a:off x="-1781447" y="2390102"/>
                  <a:ext cx="433137" cy="737710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  <p:sp>
          <p:nvSpPr>
            <p:cNvPr id="57" name="Tekstfelt 56">
              <a:extLst>
                <a:ext uri="{FF2B5EF4-FFF2-40B4-BE49-F238E27FC236}">
                  <a16:creationId xmlns:a16="http://schemas.microsoft.com/office/drawing/2014/main" id="{DD24EAC3-AE39-E15F-C202-6415FFB04B64}"/>
                </a:ext>
              </a:extLst>
            </p:cNvPr>
            <p:cNvSpPr txBox="1"/>
            <p:nvPr userDrawn="1"/>
          </p:nvSpPr>
          <p:spPr>
            <a:xfrm>
              <a:off x="-1803954" y="-9527"/>
              <a:ext cx="168699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da-DK" sz="1200" dirty="0">
                  <a:solidFill>
                    <a:schemeClr val="tx2"/>
                  </a:solidFill>
                </a:rPr>
                <a:t>Farvesammensætningen du må bruge i denne skabelon</a:t>
              </a:r>
              <a:endParaRPr lang="es-ES" sz="1200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284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77" r:id="rId3"/>
    <p:sldLayoutId id="2147483678" r:id="rId4"/>
    <p:sldLayoutId id="2147483649" r:id="rId5"/>
    <p:sldLayoutId id="2147483660" r:id="rId6"/>
    <p:sldLayoutId id="2147483661" r:id="rId7"/>
    <p:sldLayoutId id="2147483669" r:id="rId8"/>
    <p:sldLayoutId id="2147483691" r:id="rId9"/>
    <p:sldLayoutId id="2147483657" r:id="rId10"/>
    <p:sldLayoutId id="2147483658" r:id="rId11"/>
    <p:sldLayoutId id="2147483670" r:id="rId12"/>
    <p:sldLayoutId id="2147483673" r:id="rId13"/>
    <p:sldLayoutId id="2147483674" r:id="rId14"/>
    <p:sldLayoutId id="2147483672" r:id="rId15"/>
    <p:sldLayoutId id="2147483663" r:id="rId16"/>
    <p:sldLayoutId id="2147483666" r:id="rId17"/>
    <p:sldLayoutId id="2147483686" r:id="rId18"/>
    <p:sldLayoutId id="2147483659" r:id="rId19"/>
    <p:sldLayoutId id="2147483703" r:id="rId20"/>
    <p:sldLayoutId id="2147483705" r:id="rId21"/>
    <p:sldLayoutId id="2147483707" r:id="rId22"/>
    <p:sldLayoutId id="2147483709" r:id="rId23"/>
    <p:sldLayoutId id="2147483720" r:id="rId24"/>
    <p:sldLayoutId id="2147483721" r:id="rId25"/>
    <p:sldLayoutId id="2147483694" r:id="rId26"/>
    <p:sldLayoutId id="2147483695" r:id="rId27"/>
    <p:sldLayoutId id="2147483699" r:id="rId28"/>
    <p:sldLayoutId id="2147483700" r:id="rId29"/>
    <p:sldLayoutId id="2147483701" r:id="rId30"/>
    <p:sldLayoutId id="2147483675" r:id="rId31"/>
    <p:sldLayoutId id="2147483710" r:id="rId32"/>
    <p:sldLayoutId id="2147483676" r:id="rId33"/>
    <p:sldLayoutId id="2147483664" r:id="rId34"/>
    <p:sldLayoutId id="2147483679" r:id="rId35"/>
    <p:sldLayoutId id="2147483683" r:id="rId36"/>
    <p:sldLayoutId id="2147483684" r:id="rId37"/>
    <p:sldLayoutId id="2147483725" r:id="rId38"/>
    <p:sldLayoutId id="2147483687" r:id="rId39"/>
    <p:sldLayoutId id="2147483688" r:id="rId40"/>
    <p:sldLayoutId id="2147483723" r:id="rId41"/>
    <p:sldLayoutId id="2147483689" r:id="rId42"/>
    <p:sldLayoutId id="2147483722" r:id="rId43"/>
    <p:sldLayoutId id="2147483724" r:id="rId44"/>
    <p:sldLayoutId id="2147483656" r:id="rId45"/>
    <p:sldLayoutId id="2147483680" r:id="rId46"/>
    <p:sldLayoutId id="2147483718" r:id="rId47"/>
    <p:sldLayoutId id="2147483717" r:id="rId48"/>
    <p:sldLayoutId id="2147483713" r:id="rId49"/>
    <p:sldLayoutId id="2147483714" r:id="rId50"/>
    <p:sldLayoutId id="2147483662" r:id="rId51"/>
    <p:sldLayoutId id="2147483682" r:id="rId52"/>
    <p:sldLayoutId id="2147483681" r:id="rId53"/>
    <p:sldLayoutId id="2147483650" r:id="rId54"/>
    <p:sldLayoutId id="2147483651" r:id="rId55"/>
    <p:sldLayoutId id="2147483652" r:id="rId56"/>
    <p:sldLayoutId id="2147483653" r:id="rId57"/>
    <p:sldLayoutId id="2147483654" r:id="rId58"/>
    <p:sldLayoutId id="2147483671" r:id="rId59"/>
    <p:sldLayoutId id="2147483655" r:id="rId6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141E4D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rgbClr val="141E4D"/>
          </a:solidFill>
          <a:latin typeface="+mn-lt"/>
          <a:ea typeface="+mn-ea"/>
          <a:cs typeface="+mn-cs"/>
        </a:defRPr>
      </a:lvl1pPr>
      <a:lvl2pPr marL="612000" indent="-144000" algn="l" defTabSz="914400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600" kern="1200">
          <a:solidFill>
            <a:srgbClr val="141E4D"/>
          </a:solidFill>
          <a:latin typeface="+mn-lt"/>
          <a:ea typeface="+mn-ea"/>
          <a:cs typeface="+mn-cs"/>
        </a:defRPr>
      </a:lvl2pPr>
      <a:lvl3pPr marL="1044000" indent="-14400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rgbClr val="141E4D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238" userDrawn="1">
          <p15:clr>
            <a:srgbClr val="F26B43"/>
          </p15:clr>
        </p15:guide>
        <p15:guide id="4" orient="horz" pos="346" userDrawn="1">
          <p15:clr>
            <a:srgbClr val="F26B43"/>
          </p15:clr>
        </p15:guide>
        <p15:guide id="5" orient="horz" pos="3838" userDrawn="1">
          <p15:clr>
            <a:srgbClr val="F26B43"/>
          </p15:clr>
        </p15:guide>
        <p15:guide id="6" pos="438" userDrawn="1">
          <p15:clr>
            <a:srgbClr val="F26B43"/>
          </p15:clr>
        </p15:guide>
        <p15:guide id="7" orient="horz" pos="570" userDrawn="1">
          <p15:clr>
            <a:srgbClr val="F26B43"/>
          </p15:clr>
        </p15:guide>
        <p15:guide id="8" pos="3690" userDrawn="1">
          <p15:clr>
            <a:srgbClr val="F26B43"/>
          </p15:clr>
        </p15:guide>
        <p15:guide id="9" pos="3985" userDrawn="1">
          <p15:clr>
            <a:srgbClr val="F26B43"/>
          </p15:clr>
        </p15:guide>
        <p15:guide id="11" pos="3393" userDrawn="1">
          <p15:clr>
            <a:srgbClr val="F26B43"/>
          </p15:clr>
        </p15:guide>
        <p15:guide id="12" pos="1184" userDrawn="1">
          <p15:clr>
            <a:srgbClr val="F26B43"/>
          </p15:clr>
        </p15:guide>
        <p15:guide id="13" pos="425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 ?><Relationships xmlns="http://schemas.openxmlformats.org/package/2006/relationships"><Relationship Id="rId2" Target="../media/image53.jpeg" Type="http://schemas.openxmlformats.org/officeDocument/2006/relationships/image"/><Relationship Id="rId1" Target="../slideLayouts/slideLayout43.xml" Type="http://schemas.openxmlformats.org/officeDocument/2006/relationships/slideLayout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3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C83ECB5E-B30F-4979-5500-72B47D80B172}"/>
              </a:ext>
            </a:extLst>
          </p:cNvPr>
          <p:cNvSpPr txBox="1">
            <a:spLocks/>
          </p:cNvSpPr>
          <p:nvPr/>
        </p:nvSpPr>
        <p:spPr>
          <a:xfrm>
            <a:off x="4618216" y="876266"/>
            <a:ext cx="6427862" cy="2552734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3200">
                <a:solidFill>
                  <a:srgbClr val="141E4D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>
                <a:solidFill>
                  <a:schemeClr val="bg1"/>
                </a:solidFill>
              </a:rPr>
              <a:t>Byg jeres </a:t>
            </a:r>
            <a:r>
              <a:rPr dirty="0" lang="es-ES">
                <a:solidFill>
                  <a:schemeClr val="bg1"/>
                </a:solidFill>
              </a:rPr>
              <a:t>egen Teknologiradar</a:t>
            </a:r>
            <a:endParaRPr dirty="0" i="1" lang="es-ES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dirty="0" i="1" lang="es-ES" sz="2800">
                <a:solidFill>
                  <a:schemeClr val="bg1"/>
                </a:solidFill>
              </a:rPr>
              <a:t>KL-skabeloner, 2024</a:t>
            </a:r>
          </a:p>
        </p:txBody>
      </p:sp>
      <p:pic>
        <p:nvPicPr>
          <p:cNvPr descr="#Decorative" id="9" name="Billede 8">
            <a:extLst>
              <a:ext uri="{FF2B5EF4-FFF2-40B4-BE49-F238E27FC236}">
                <a16:creationId xmlns:a16="http://schemas.microsoft.com/office/drawing/2014/main" id="{9AC4C529-9A3B-A899-3B0C-D2E171D4E6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" t="1"/>
          <a:stretch/>
        </p:blipFill>
        <p:spPr>
          <a:xfrm>
            <a:off x="0" y="0"/>
            <a:ext cx="3832850" cy="6858000"/>
          </a:xfrm>
          <a:prstGeom prst="rect">
            <a:avLst/>
          </a:prstGeom>
        </p:spPr>
      </p:pic>
      <p:sp>
        <p:nvSpPr>
          <p:cNvPr id="10" name="Rektangel 9">
            <a:extLst>
              <a:ext uri="{FF2B5EF4-FFF2-40B4-BE49-F238E27FC236}">
                <a16:creationId xmlns:a16="http://schemas.microsoft.com/office/drawing/2014/main" id="{19A30E35-B85F-3CC7-85F1-045752246245}"/>
              </a:ext>
            </a:extLst>
          </p:cNvPr>
          <p:cNvSpPr/>
          <p:nvPr/>
        </p:nvSpPr>
        <p:spPr>
          <a:xfrm>
            <a:off x="3765473" y="0"/>
            <a:ext cx="229011" cy="6858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da-DK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EFD53D28-EF43-B826-B1C9-28B4B2E6545B}"/>
              </a:ext>
            </a:extLst>
          </p:cNvPr>
          <p:cNvSpPr txBox="1">
            <a:spLocks/>
          </p:cNvSpPr>
          <p:nvPr/>
        </p:nvSpPr>
        <p:spPr>
          <a:xfrm>
            <a:off x="4618216" y="3633536"/>
            <a:ext cx="6743605" cy="1961147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3200">
                <a:solidFill>
                  <a:srgbClr val="141E4D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dirty="0" lang="es-ES" sz="1400">
                <a:solidFill>
                  <a:schemeClr val="bg1"/>
                </a:solidFill>
                <a:latin typeface="+mn-lt"/>
              </a:rPr>
              <a:t>Med KL’s skabeloner kan I arbejde videre med Teknologiradaren og udbredelsen af teknologi i jeres kommune. I kan fx printe skabelonerne og bruge dem i en workshop, hvor I indsætter de teknologier, som I er særligt optaget af. I kan også arbejde med dem i PowerPoint, hvor I kan indsætte forskellige teknologier i radarerne.</a:t>
            </a:r>
          </a:p>
          <a:p>
            <a:pPr>
              <a:lnSpc>
                <a:spcPct val="150000"/>
              </a:lnSpc>
            </a:pPr>
            <a:endParaRPr dirty="0" lang="es-ES" sz="1400">
              <a:solidFill>
                <a:schemeClr val="bg1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r>
              <a:rPr dirty="0" lang="es-ES" sz="1400">
                <a:solidFill>
                  <a:schemeClr val="bg1"/>
                </a:solidFill>
                <a:latin typeface="+mn-lt"/>
              </a:rPr>
              <a:t>På de næste sider finder I KL-skabelonerne, og til sidst finder I de typer af teknologi, som I kan placere i radarerne. Husk at I kan finde Teknologiradaren med svar fra alle kommuner på KL og KOMBIT’s Videncenter.</a:t>
            </a:r>
            <a:endParaRPr dirty="0" lang="es-ES" sz="120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6157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700" spd="med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8D05709D-B687-4CC3-DCF4-66CC6FA813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5600" y="1180800"/>
            <a:ext cx="9303858" cy="5212800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786AE05E-D074-BD50-D834-831D1AF2A857}"/>
              </a:ext>
            </a:extLst>
          </p:cNvPr>
          <p:cNvSpPr txBox="1">
            <a:spLocks/>
          </p:cNvSpPr>
          <p:nvPr/>
        </p:nvSpPr>
        <p:spPr>
          <a:xfrm>
            <a:off x="1032805" y="323417"/>
            <a:ext cx="6427862" cy="60361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rgbClr val="141E4D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2400" i="1" dirty="0">
                <a:solidFill>
                  <a:schemeClr val="tx2"/>
                </a:solidFill>
              </a:rPr>
              <a:t>Teknologiradar på økonomiområdet</a:t>
            </a:r>
          </a:p>
        </p:txBody>
      </p:sp>
    </p:spTree>
    <p:extLst>
      <p:ext uri="{BB962C8B-B14F-4D97-AF65-F5344CB8AC3E}">
        <p14:creationId xmlns:p14="http://schemas.microsoft.com/office/powerpoint/2010/main" val="106083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786AE05E-D074-BD50-D834-831D1AF2A857}"/>
              </a:ext>
            </a:extLst>
          </p:cNvPr>
          <p:cNvSpPr txBox="1">
            <a:spLocks/>
          </p:cNvSpPr>
          <p:nvPr/>
        </p:nvSpPr>
        <p:spPr>
          <a:xfrm>
            <a:off x="1032805" y="323417"/>
            <a:ext cx="6427862" cy="60361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rgbClr val="141E4D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2400" i="1" dirty="0">
                <a:solidFill>
                  <a:schemeClr val="tx2"/>
                </a:solidFill>
              </a:rPr>
              <a:t>Teknologier til at blive indsat</a:t>
            </a:r>
          </a:p>
        </p:txBody>
      </p:sp>
      <p:grpSp>
        <p:nvGrpSpPr>
          <p:cNvPr id="2" name="Gruppe 1">
            <a:extLst>
              <a:ext uri="{FF2B5EF4-FFF2-40B4-BE49-F238E27FC236}">
                <a16:creationId xmlns:a16="http://schemas.microsoft.com/office/drawing/2014/main" id="{8321E428-102D-0D58-7C4D-D7C880BB1DEA}"/>
              </a:ext>
            </a:extLst>
          </p:cNvPr>
          <p:cNvGrpSpPr/>
          <p:nvPr/>
        </p:nvGrpSpPr>
        <p:grpSpPr>
          <a:xfrm>
            <a:off x="6549909" y="6051231"/>
            <a:ext cx="2447721" cy="632212"/>
            <a:chOff x="2015183" y="6302086"/>
            <a:chExt cx="2447721" cy="632212"/>
          </a:xfrm>
        </p:grpSpPr>
        <p:sp>
          <p:nvSpPr>
            <p:cNvPr id="5" name="Tekstfelt 4">
              <a:extLst>
                <a:ext uri="{FF2B5EF4-FFF2-40B4-BE49-F238E27FC236}">
                  <a16:creationId xmlns:a16="http://schemas.microsoft.com/office/drawing/2014/main" id="{4967C898-E6D1-FC70-28A7-CCB6520144AB}"/>
                </a:ext>
              </a:extLst>
            </p:cNvPr>
            <p:cNvSpPr txBox="1"/>
            <p:nvPr/>
          </p:nvSpPr>
          <p:spPr>
            <a:xfrm>
              <a:off x="2015183" y="6302086"/>
              <a:ext cx="2447721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Virtuelle digitale assistenter </a:t>
              </a:r>
            </a:p>
          </p:txBody>
        </p:sp>
        <p:sp>
          <p:nvSpPr>
            <p:cNvPr id="6" name="Ellipse 5">
              <a:extLst>
                <a:ext uri="{FF2B5EF4-FFF2-40B4-BE49-F238E27FC236}">
                  <a16:creationId xmlns:a16="http://schemas.microsoft.com/office/drawing/2014/main" id="{A82949E0-B97E-C4AB-7B00-AD77855A6002}"/>
                </a:ext>
              </a:extLst>
            </p:cNvPr>
            <p:cNvSpPr/>
            <p:nvPr/>
          </p:nvSpPr>
          <p:spPr>
            <a:xfrm>
              <a:off x="3121172" y="6698554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uppe 6">
            <a:extLst>
              <a:ext uri="{FF2B5EF4-FFF2-40B4-BE49-F238E27FC236}">
                <a16:creationId xmlns:a16="http://schemas.microsoft.com/office/drawing/2014/main" id="{36958BF2-255A-6D3C-E714-818065DD6AA8}"/>
              </a:ext>
            </a:extLst>
          </p:cNvPr>
          <p:cNvGrpSpPr/>
          <p:nvPr/>
        </p:nvGrpSpPr>
        <p:grpSpPr>
          <a:xfrm>
            <a:off x="210509" y="1265573"/>
            <a:ext cx="2425343" cy="540652"/>
            <a:chOff x="2026372" y="11009082"/>
            <a:chExt cx="2425343" cy="540652"/>
          </a:xfrm>
        </p:grpSpPr>
        <p:sp>
          <p:nvSpPr>
            <p:cNvPr id="8" name="Tekstfelt 7">
              <a:extLst>
                <a:ext uri="{FF2B5EF4-FFF2-40B4-BE49-F238E27FC236}">
                  <a16:creationId xmlns:a16="http://schemas.microsoft.com/office/drawing/2014/main" id="{B05535E2-F60C-B318-D345-394604B045E1}"/>
                </a:ext>
              </a:extLst>
            </p:cNvPr>
            <p:cNvSpPr txBox="1"/>
            <p:nvPr/>
          </p:nvSpPr>
          <p:spPr>
            <a:xfrm>
              <a:off x="2026372" y="11009082"/>
              <a:ext cx="2425343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Medicinhåndteringsrobotter</a:t>
              </a:r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76D6D2B4-7993-F251-8124-C276432C081C}"/>
                </a:ext>
              </a:extLst>
            </p:cNvPr>
            <p:cNvSpPr/>
            <p:nvPr/>
          </p:nvSpPr>
          <p:spPr>
            <a:xfrm>
              <a:off x="3121172" y="11313990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Gruppe 12">
            <a:extLst>
              <a:ext uri="{FF2B5EF4-FFF2-40B4-BE49-F238E27FC236}">
                <a16:creationId xmlns:a16="http://schemas.microsoft.com/office/drawing/2014/main" id="{FF36B0F3-AA32-54C6-B44F-13C69F260B97}"/>
              </a:ext>
            </a:extLst>
          </p:cNvPr>
          <p:cNvGrpSpPr/>
          <p:nvPr/>
        </p:nvGrpSpPr>
        <p:grpSpPr>
          <a:xfrm>
            <a:off x="7099923" y="4922904"/>
            <a:ext cx="1631344" cy="830135"/>
            <a:chOff x="2105968" y="13554914"/>
            <a:chExt cx="2266150" cy="830135"/>
          </a:xfrm>
        </p:grpSpPr>
        <p:sp>
          <p:nvSpPr>
            <p:cNvPr id="14" name="Tekstfelt 13">
              <a:extLst>
                <a:ext uri="{FF2B5EF4-FFF2-40B4-BE49-F238E27FC236}">
                  <a16:creationId xmlns:a16="http://schemas.microsoft.com/office/drawing/2014/main" id="{F337718E-74D1-E808-B405-17F16A1A8BEC}"/>
                </a:ext>
              </a:extLst>
            </p:cNvPr>
            <p:cNvSpPr txBox="1"/>
            <p:nvPr/>
          </p:nvSpPr>
          <p:spPr>
            <a:xfrm>
              <a:off x="2105968" y="13554914"/>
              <a:ext cx="2266150" cy="52322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Robotic Process </a:t>
              </a:r>
              <a:b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Automation (RPA)</a:t>
              </a:r>
            </a:p>
          </p:txBody>
        </p:sp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EB06C22C-9D50-6B3D-9B45-A560EB3BD5B6}"/>
                </a:ext>
              </a:extLst>
            </p:cNvPr>
            <p:cNvSpPr/>
            <p:nvPr/>
          </p:nvSpPr>
          <p:spPr>
            <a:xfrm>
              <a:off x="3041936" y="14211239"/>
              <a:ext cx="327478" cy="17381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8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" name="Gruppe 15">
            <a:extLst>
              <a:ext uri="{FF2B5EF4-FFF2-40B4-BE49-F238E27FC236}">
                <a16:creationId xmlns:a16="http://schemas.microsoft.com/office/drawing/2014/main" id="{F71C5236-0026-635B-9CF4-C87882641E37}"/>
              </a:ext>
            </a:extLst>
          </p:cNvPr>
          <p:cNvGrpSpPr/>
          <p:nvPr/>
        </p:nvGrpSpPr>
        <p:grpSpPr>
          <a:xfrm>
            <a:off x="9498758" y="3058847"/>
            <a:ext cx="1511632" cy="738342"/>
            <a:chOff x="2483227" y="3558564"/>
            <a:chExt cx="1511632" cy="738342"/>
          </a:xfrm>
        </p:grpSpPr>
        <p:sp>
          <p:nvSpPr>
            <p:cNvPr id="17" name="Tekstfelt 16">
              <a:extLst>
                <a:ext uri="{FF2B5EF4-FFF2-40B4-BE49-F238E27FC236}">
                  <a16:creationId xmlns:a16="http://schemas.microsoft.com/office/drawing/2014/main" id="{19CF81C5-E961-E5B6-A271-45BFF1DEAE2C}"/>
                </a:ext>
              </a:extLst>
            </p:cNvPr>
            <p:cNvSpPr txBox="1"/>
            <p:nvPr/>
          </p:nvSpPr>
          <p:spPr>
            <a:xfrm>
              <a:off x="2483227" y="3558564"/>
              <a:ext cx="15116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da-DK"/>
              </a:defPPr>
              <a:lvl1pPr>
                <a:defRPr sz="1800" b="1" spc="-40"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algn="ctr"/>
              <a:r>
                <a:rPr lang="da-DK" sz="1400" noProof="1"/>
                <a:t>Informations- </a:t>
              </a:r>
              <a:br>
                <a:rPr lang="da-DK" sz="1400" noProof="1"/>
              </a:br>
              <a:r>
                <a:rPr lang="da-DK" sz="1400" noProof="1"/>
                <a:t>og selvbetjening</a:t>
              </a:r>
            </a:p>
          </p:txBody>
        </p:sp>
        <p:sp>
          <p:nvSpPr>
            <p:cNvPr id="18" name="Ellipse 17">
              <a:extLst>
                <a:ext uri="{FF2B5EF4-FFF2-40B4-BE49-F238E27FC236}">
                  <a16:creationId xmlns:a16="http://schemas.microsoft.com/office/drawing/2014/main" id="{A5A0D3B3-865A-B524-26EE-10448FB2E582}"/>
                </a:ext>
              </a:extLst>
            </p:cNvPr>
            <p:cNvSpPr/>
            <p:nvPr/>
          </p:nvSpPr>
          <p:spPr>
            <a:xfrm>
              <a:off x="3121172" y="4061162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uppe 18">
            <a:extLst>
              <a:ext uri="{FF2B5EF4-FFF2-40B4-BE49-F238E27FC236}">
                <a16:creationId xmlns:a16="http://schemas.microsoft.com/office/drawing/2014/main" id="{1A146B6E-783A-27AB-E08A-8A88FCA4B89D}"/>
              </a:ext>
            </a:extLst>
          </p:cNvPr>
          <p:cNvGrpSpPr/>
          <p:nvPr/>
        </p:nvGrpSpPr>
        <p:grpSpPr>
          <a:xfrm>
            <a:off x="9599568" y="4751318"/>
            <a:ext cx="1446165" cy="632212"/>
            <a:chOff x="2515961" y="4983390"/>
            <a:chExt cx="1446165" cy="632212"/>
          </a:xfrm>
        </p:grpSpPr>
        <p:sp>
          <p:nvSpPr>
            <p:cNvPr id="20" name="Tekstfelt 19">
              <a:extLst>
                <a:ext uri="{FF2B5EF4-FFF2-40B4-BE49-F238E27FC236}">
                  <a16:creationId xmlns:a16="http://schemas.microsoft.com/office/drawing/2014/main" id="{379D0969-B4DC-68CB-664E-7C4FBFC75745}"/>
                </a:ext>
              </a:extLst>
            </p:cNvPr>
            <p:cNvSpPr txBox="1"/>
            <p:nvPr/>
          </p:nvSpPr>
          <p:spPr>
            <a:xfrm>
              <a:off x="2515961" y="4983390"/>
              <a:ext cx="1446165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Videoløsninger </a:t>
              </a:r>
            </a:p>
          </p:txBody>
        </p:sp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id="{0B2E852B-0BAB-7727-D8BF-B9012B2337DA}"/>
                </a:ext>
              </a:extLst>
            </p:cNvPr>
            <p:cNvSpPr/>
            <p:nvPr/>
          </p:nvSpPr>
          <p:spPr>
            <a:xfrm>
              <a:off x="3121172" y="5379858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2" name="Gruppe 21">
            <a:extLst>
              <a:ext uri="{FF2B5EF4-FFF2-40B4-BE49-F238E27FC236}">
                <a16:creationId xmlns:a16="http://schemas.microsoft.com/office/drawing/2014/main" id="{34DE391B-3951-9845-EC2E-6C6CCC9E3213}"/>
              </a:ext>
            </a:extLst>
          </p:cNvPr>
          <p:cNvGrpSpPr/>
          <p:nvPr/>
        </p:nvGrpSpPr>
        <p:grpSpPr>
          <a:xfrm>
            <a:off x="9389969" y="5572907"/>
            <a:ext cx="1343252" cy="632212"/>
            <a:chOff x="2567418" y="5642738"/>
            <a:chExt cx="1343252" cy="632212"/>
          </a:xfrm>
        </p:grpSpPr>
        <p:sp>
          <p:nvSpPr>
            <p:cNvPr id="23" name="Tekstfelt 22">
              <a:extLst>
                <a:ext uri="{FF2B5EF4-FFF2-40B4-BE49-F238E27FC236}">
                  <a16:creationId xmlns:a16="http://schemas.microsoft.com/office/drawing/2014/main" id="{C1D8478A-94CC-96C7-C3EA-CB5EB55FDF61}"/>
                </a:ext>
              </a:extLst>
            </p:cNvPr>
            <p:cNvSpPr txBox="1"/>
            <p:nvPr/>
          </p:nvSpPr>
          <p:spPr>
            <a:xfrm>
              <a:off x="2567418" y="5642738"/>
              <a:ext cx="1343252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Virtual Reality </a:t>
              </a:r>
            </a:p>
          </p:txBody>
        </p:sp>
        <p:sp>
          <p:nvSpPr>
            <p:cNvPr id="24" name="Ellipse 23">
              <a:extLst>
                <a:ext uri="{FF2B5EF4-FFF2-40B4-BE49-F238E27FC236}">
                  <a16:creationId xmlns:a16="http://schemas.microsoft.com/office/drawing/2014/main" id="{7FF394B7-1308-D69B-4ACE-BF319FEBED1C}"/>
                </a:ext>
              </a:extLst>
            </p:cNvPr>
            <p:cNvSpPr/>
            <p:nvPr/>
          </p:nvSpPr>
          <p:spPr>
            <a:xfrm>
              <a:off x="3121172" y="6039206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5" name="Gruppe 24">
            <a:extLst>
              <a:ext uri="{FF2B5EF4-FFF2-40B4-BE49-F238E27FC236}">
                <a16:creationId xmlns:a16="http://schemas.microsoft.com/office/drawing/2014/main" id="{95F0FF72-AEED-9437-A4BC-F83ABA4A68A2}"/>
              </a:ext>
            </a:extLst>
          </p:cNvPr>
          <p:cNvGrpSpPr/>
          <p:nvPr/>
        </p:nvGrpSpPr>
        <p:grpSpPr>
          <a:xfrm>
            <a:off x="9872021" y="3983681"/>
            <a:ext cx="874277" cy="632212"/>
            <a:chOff x="2801905" y="7620782"/>
            <a:chExt cx="874277" cy="632212"/>
          </a:xfrm>
        </p:grpSpPr>
        <p:sp>
          <p:nvSpPr>
            <p:cNvPr id="26" name="Tekstfelt 25">
              <a:extLst>
                <a:ext uri="{FF2B5EF4-FFF2-40B4-BE49-F238E27FC236}">
                  <a16:creationId xmlns:a16="http://schemas.microsoft.com/office/drawing/2014/main" id="{8C22ED4E-E84C-8AFD-2B3F-A16638EC2987}"/>
                </a:ext>
              </a:extLst>
            </p:cNvPr>
            <p:cNvSpPr txBox="1"/>
            <p:nvPr/>
          </p:nvSpPr>
          <p:spPr>
            <a:xfrm>
              <a:off x="2801905" y="7620782"/>
              <a:ext cx="874277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3D-print </a:t>
              </a:r>
            </a:p>
          </p:txBody>
        </p:sp>
        <p:sp>
          <p:nvSpPr>
            <p:cNvPr id="27" name="Ellipse 26">
              <a:extLst>
                <a:ext uri="{FF2B5EF4-FFF2-40B4-BE49-F238E27FC236}">
                  <a16:creationId xmlns:a16="http://schemas.microsoft.com/office/drawing/2014/main" id="{F275AFED-D801-7EBB-0C02-E65D7BFC91D8}"/>
                </a:ext>
              </a:extLst>
            </p:cNvPr>
            <p:cNvSpPr/>
            <p:nvPr/>
          </p:nvSpPr>
          <p:spPr>
            <a:xfrm>
              <a:off x="3121172" y="8017250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uppe 27">
            <a:extLst>
              <a:ext uri="{FF2B5EF4-FFF2-40B4-BE49-F238E27FC236}">
                <a16:creationId xmlns:a16="http://schemas.microsoft.com/office/drawing/2014/main" id="{EBF8F7E7-6D9D-08A2-D38D-0CE6F6FC2040}"/>
              </a:ext>
            </a:extLst>
          </p:cNvPr>
          <p:cNvGrpSpPr/>
          <p:nvPr/>
        </p:nvGrpSpPr>
        <p:grpSpPr>
          <a:xfrm>
            <a:off x="9860368" y="2169971"/>
            <a:ext cx="786754" cy="632212"/>
            <a:chOff x="7061235" y="6961434"/>
            <a:chExt cx="786754" cy="632212"/>
          </a:xfrm>
        </p:grpSpPr>
        <p:sp>
          <p:nvSpPr>
            <p:cNvPr id="29" name="Tekstfelt 28">
              <a:extLst>
                <a:ext uri="{FF2B5EF4-FFF2-40B4-BE49-F238E27FC236}">
                  <a16:creationId xmlns:a16="http://schemas.microsoft.com/office/drawing/2014/main" id="{A2BD0F0E-ECF9-6FB6-EF8C-531D777BC55C}"/>
                </a:ext>
              </a:extLst>
            </p:cNvPr>
            <p:cNvSpPr txBox="1"/>
            <p:nvPr/>
          </p:nvSpPr>
          <p:spPr>
            <a:xfrm>
              <a:off x="7061235" y="6961434"/>
              <a:ext cx="786754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Droner </a:t>
              </a:r>
            </a:p>
          </p:txBody>
        </p:sp>
        <p:sp>
          <p:nvSpPr>
            <p:cNvPr id="30" name="Ellipse 29">
              <a:extLst>
                <a:ext uri="{FF2B5EF4-FFF2-40B4-BE49-F238E27FC236}">
                  <a16:creationId xmlns:a16="http://schemas.microsoft.com/office/drawing/2014/main" id="{843467D0-D8A2-CAB7-2F06-1B0BB7E9C3C1}"/>
                </a:ext>
              </a:extLst>
            </p:cNvPr>
            <p:cNvSpPr/>
            <p:nvPr/>
          </p:nvSpPr>
          <p:spPr>
            <a:xfrm>
              <a:off x="7336740" y="7357902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1" name="Gruppe 30">
            <a:extLst>
              <a:ext uri="{FF2B5EF4-FFF2-40B4-BE49-F238E27FC236}">
                <a16:creationId xmlns:a16="http://schemas.microsoft.com/office/drawing/2014/main" id="{CDDC0C64-8022-BD30-95D8-BE0B46B70096}"/>
              </a:ext>
            </a:extLst>
          </p:cNvPr>
          <p:cNvGrpSpPr/>
          <p:nvPr/>
        </p:nvGrpSpPr>
        <p:grpSpPr>
          <a:xfrm>
            <a:off x="9642933" y="1455750"/>
            <a:ext cx="1157816" cy="632212"/>
            <a:chOff x="6875704" y="9598826"/>
            <a:chExt cx="1157816" cy="632212"/>
          </a:xfrm>
        </p:grpSpPr>
        <p:sp>
          <p:nvSpPr>
            <p:cNvPr id="32" name="Tekstfelt 31">
              <a:extLst>
                <a:ext uri="{FF2B5EF4-FFF2-40B4-BE49-F238E27FC236}">
                  <a16:creationId xmlns:a16="http://schemas.microsoft.com/office/drawing/2014/main" id="{4BB8F7A3-04DB-6295-036A-210C5E277BC6}"/>
                </a:ext>
              </a:extLst>
            </p:cNvPr>
            <p:cNvSpPr txBox="1"/>
            <p:nvPr/>
          </p:nvSpPr>
          <p:spPr>
            <a:xfrm>
              <a:off x="6875704" y="9598826"/>
              <a:ext cx="1157816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Digital Twin </a:t>
              </a:r>
            </a:p>
          </p:txBody>
        </p:sp>
        <p:sp>
          <p:nvSpPr>
            <p:cNvPr id="33" name="Ellipse 32">
              <a:extLst>
                <a:ext uri="{FF2B5EF4-FFF2-40B4-BE49-F238E27FC236}">
                  <a16:creationId xmlns:a16="http://schemas.microsoft.com/office/drawing/2014/main" id="{BA06F67E-C5D2-5737-3E5F-1313301EB58D}"/>
                </a:ext>
              </a:extLst>
            </p:cNvPr>
            <p:cNvSpPr/>
            <p:nvPr/>
          </p:nvSpPr>
          <p:spPr>
            <a:xfrm>
              <a:off x="7336740" y="9995294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4" name="Gruppe 33">
            <a:extLst>
              <a:ext uri="{FF2B5EF4-FFF2-40B4-BE49-F238E27FC236}">
                <a16:creationId xmlns:a16="http://schemas.microsoft.com/office/drawing/2014/main" id="{D9786155-A241-A6F8-DDCB-DADAF14FBE92}"/>
              </a:ext>
            </a:extLst>
          </p:cNvPr>
          <p:cNvGrpSpPr/>
          <p:nvPr/>
        </p:nvGrpSpPr>
        <p:grpSpPr>
          <a:xfrm>
            <a:off x="436525" y="2718988"/>
            <a:ext cx="1917193" cy="632212"/>
            <a:chOff x="2280447" y="8280130"/>
            <a:chExt cx="1917193" cy="632212"/>
          </a:xfrm>
        </p:grpSpPr>
        <p:sp>
          <p:nvSpPr>
            <p:cNvPr id="35" name="Tekstfelt 34">
              <a:extLst>
                <a:ext uri="{FF2B5EF4-FFF2-40B4-BE49-F238E27FC236}">
                  <a16:creationId xmlns:a16="http://schemas.microsoft.com/office/drawing/2014/main" id="{26C329AB-E7EF-AA8C-81EA-13D601333112}"/>
                </a:ext>
              </a:extLst>
            </p:cNvPr>
            <p:cNvSpPr txBox="1"/>
            <p:nvPr/>
          </p:nvSpPr>
          <p:spPr>
            <a:xfrm>
              <a:off x="2280447" y="8280130"/>
              <a:ext cx="1917193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Spise/måltidsrobotter</a:t>
              </a:r>
            </a:p>
          </p:txBody>
        </p:sp>
        <p:sp>
          <p:nvSpPr>
            <p:cNvPr id="36" name="Ellipse 35">
              <a:extLst>
                <a:ext uri="{FF2B5EF4-FFF2-40B4-BE49-F238E27FC236}">
                  <a16:creationId xmlns:a16="http://schemas.microsoft.com/office/drawing/2014/main" id="{809FCD30-766A-182E-AA35-B993DC0273E1}"/>
                </a:ext>
              </a:extLst>
            </p:cNvPr>
            <p:cNvSpPr/>
            <p:nvPr/>
          </p:nvSpPr>
          <p:spPr>
            <a:xfrm>
              <a:off x="3121172" y="8676598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" name="Gruppe 36">
            <a:extLst>
              <a:ext uri="{FF2B5EF4-FFF2-40B4-BE49-F238E27FC236}">
                <a16:creationId xmlns:a16="http://schemas.microsoft.com/office/drawing/2014/main" id="{C0D88208-B546-E1E5-4FE4-41DBCF1C8EEC}"/>
              </a:ext>
            </a:extLst>
          </p:cNvPr>
          <p:cNvGrpSpPr/>
          <p:nvPr/>
        </p:nvGrpSpPr>
        <p:grpSpPr>
          <a:xfrm>
            <a:off x="753022" y="3560477"/>
            <a:ext cx="1269899" cy="632212"/>
            <a:chOff x="2604094" y="11576870"/>
            <a:chExt cx="1269899" cy="632212"/>
          </a:xfrm>
        </p:grpSpPr>
        <p:sp>
          <p:nvSpPr>
            <p:cNvPr id="38" name="Tekstfelt 37">
              <a:extLst>
                <a:ext uri="{FF2B5EF4-FFF2-40B4-BE49-F238E27FC236}">
                  <a16:creationId xmlns:a16="http://schemas.microsoft.com/office/drawing/2014/main" id="{30C90C21-DF9E-6FEA-F2FE-312707623B59}"/>
                </a:ext>
              </a:extLst>
            </p:cNvPr>
            <p:cNvSpPr txBox="1"/>
            <p:nvPr/>
          </p:nvSpPr>
          <p:spPr>
            <a:xfrm>
              <a:off x="2604094" y="11576870"/>
              <a:ext cx="1269899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Skærmbesøg</a:t>
              </a:r>
            </a:p>
          </p:txBody>
        </p:sp>
        <p:sp>
          <p:nvSpPr>
            <p:cNvPr id="39" name="Ellipse 38">
              <a:extLst>
                <a:ext uri="{FF2B5EF4-FFF2-40B4-BE49-F238E27FC236}">
                  <a16:creationId xmlns:a16="http://schemas.microsoft.com/office/drawing/2014/main" id="{7C99D132-986D-6293-E87E-5C18A24BB1C3}"/>
                </a:ext>
              </a:extLst>
            </p:cNvPr>
            <p:cNvSpPr/>
            <p:nvPr/>
          </p:nvSpPr>
          <p:spPr>
            <a:xfrm>
              <a:off x="3121172" y="11973338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" name="Gruppe 39">
            <a:extLst>
              <a:ext uri="{FF2B5EF4-FFF2-40B4-BE49-F238E27FC236}">
                <a16:creationId xmlns:a16="http://schemas.microsoft.com/office/drawing/2014/main" id="{A9389EE6-E22E-1D7E-449F-531A0121B1D1}"/>
              </a:ext>
            </a:extLst>
          </p:cNvPr>
          <p:cNvGrpSpPr/>
          <p:nvPr/>
        </p:nvGrpSpPr>
        <p:grpSpPr>
          <a:xfrm>
            <a:off x="620038" y="4362859"/>
            <a:ext cx="1550169" cy="632212"/>
            <a:chOff x="2463959" y="12236218"/>
            <a:chExt cx="1550169" cy="632212"/>
          </a:xfrm>
        </p:grpSpPr>
        <p:sp>
          <p:nvSpPr>
            <p:cNvPr id="41" name="Tekstfelt 40">
              <a:extLst>
                <a:ext uri="{FF2B5EF4-FFF2-40B4-BE49-F238E27FC236}">
                  <a16:creationId xmlns:a16="http://schemas.microsoft.com/office/drawing/2014/main" id="{246B2F5B-97D7-CFD6-7ADA-9E5B409D4FA5}"/>
                </a:ext>
              </a:extLst>
            </p:cNvPr>
            <p:cNvSpPr txBox="1"/>
            <p:nvPr/>
          </p:nvSpPr>
          <p:spPr>
            <a:xfrm>
              <a:off x="2463959" y="12236218"/>
              <a:ext cx="1550169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Træningsvideoer</a:t>
              </a:r>
            </a:p>
          </p:txBody>
        </p:sp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E2323479-FA0C-6235-B370-D72CC01977B1}"/>
                </a:ext>
              </a:extLst>
            </p:cNvPr>
            <p:cNvSpPr/>
            <p:nvPr/>
          </p:nvSpPr>
          <p:spPr>
            <a:xfrm>
              <a:off x="3121172" y="12632686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b="1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" name="Gruppe 42">
            <a:extLst>
              <a:ext uri="{FF2B5EF4-FFF2-40B4-BE49-F238E27FC236}">
                <a16:creationId xmlns:a16="http://schemas.microsoft.com/office/drawing/2014/main" id="{AA1F107C-C3D5-BF92-2019-D7A78F330EF4}"/>
              </a:ext>
            </a:extLst>
          </p:cNvPr>
          <p:cNvGrpSpPr/>
          <p:nvPr/>
        </p:nvGrpSpPr>
        <p:grpSpPr>
          <a:xfrm>
            <a:off x="813551" y="5165241"/>
            <a:ext cx="1148841" cy="632212"/>
            <a:chOff x="2664624" y="12895566"/>
            <a:chExt cx="1148841" cy="632212"/>
          </a:xfrm>
        </p:grpSpPr>
        <p:sp>
          <p:nvSpPr>
            <p:cNvPr id="44" name="Tekstfelt 43">
              <a:extLst>
                <a:ext uri="{FF2B5EF4-FFF2-40B4-BE49-F238E27FC236}">
                  <a16:creationId xmlns:a16="http://schemas.microsoft.com/office/drawing/2014/main" id="{F3456BD5-1C66-6CD8-F379-8E74E405C30A}"/>
                </a:ext>
              </a:extLst>
            </p:cNvPr>
            <p:cNvSpPr txBox="1"/>
            <p:nvPr/>
          </p:nvSpPr>
          <p:spPr>
            <a:xfrm>
              <a:off x="2664624" y="12895566"/>
              <a:ext cx="1148841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Telemedicin</a:t>
              </a:r>
            </a:p>
          </p:txBody>
        </p:sp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B961A303-14F7-E636-F3E4-33C85913F3EE}"/>
                </a:ext>
              </a:extLst>
            </p:cNvPr>
            <p:cNvSpPr/>
            <p:nvPr/>
          </p:nvSpPr>
          <p:spPr>
            <a:xfrm>
              <a:off x="3121172" y="13292034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6" name="Gruppe 45">
            <a:extLst>
              <a:ext uri="{FF2B5EF4-FFF2-40B4-BE49-F238E27FC236}">
                <a16:creationId xmlns:a16="http://schemas.microsoft.com/office/drawing/2014/main" id="{5728C2B0-B3DA-AF7B-5201-B7D13B1C48CB}"/>
              </a:ext>
            </a:extLst>
          </p:cNvPr>
          <p:cNvGrpSpPr/>
          <p:nvPr/>
        </p:nvGrpSpPr>
        <p:grpSpPr>
          <a:xfrm>
            <a:off x="620934" y="1838392"/>
            <a:ext cx="1534074" cy="632212"/>
            <a:chOff x="2472007" y="10258174"/>
            <a:chExt cx="1534074" cy="632212"/>
          </a:xfrm>
        </p:grpSpPr>
        <p:sp>
          <p:nvSpPr>
            <p:cNvPr id="47" name="Tekstfelt 46">
              <a:extLst>
                <a:ext uri="{FF2B5EF4-FFF2-40B4-BE49-F238E27FC236}">
                  <a16:creationId xmlns:a16="http://schemas.microsoft.com/office/drawing/2014/main" id="{C05698D3-E19B-F8D7-9871-10FB78F79F98}"/>
                </a:ext>
              </a:extLst>
            </p:cNvPr>
            <p:cNvSpPr txBox="1"/>
            <p:nvPr/>
          </p:nvSpPr>
          <p:spPr>
            <a:xfrm>
              <a:off x="2472007" y="10258174"/>
              <a:ext cx="1534074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Hygiejnerobotter</a:t>
              </a:r>
            </a:p>
          </p:txBody>
        </p:sp>
        <p:sp>
          <p:nvSpPr>
            <p:cNvPr id="48" name="Ellipse 47">
              <a:extLst>
                <a:ext uri="{FF2B5EF4-FFF2-40B4-BE49-F238E27FC236}">
                  <a16:creationId xmlns:a16="http://schemas.microsoft.com/office/drawing/2014/main" id="{4852BF78-08CF-FF3A-27BF-52FFD2002399}"/>
                </a:ext>
              </a:extLst>
            </p:cNvPr>
            <p:cNvSpPr/>
            <p:nvPr/>
          </p:nvSpPr>
          <p:spPr>
            <a:xfrm>
              <a:off x="3121172" y="10654642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9" name="Gruppe 48">
            <a:extLst>
              <a:ext uri="{FF2B5EF4-FFF2-40B4-BE49-F238E27FC236}">
                <a16:creationId xmlns:a16="http://schemas.microsoft.com/office/drawing/2014/main" id="{B47BF68C-5F06-A1CA-6679-F1FEBC15CE84}"/>
              </a:ext>
            </a:extLst>
          </p:cNvPr>
          <p:cNvGrpSpPr/>
          <p:nvPr/>
        </p:nvGrpSpPr>
        <p:grpSpPr>
          <a:xfrm>
            <a:off x="906751" y="6022511"/>
            <a:ext cx="962444" cy="512743"/>
            <a:chOff x="6973391" y="11036991"/>
            <a:chExt cx="962444" cy="512743"/>
          </a:xfrm>
        </p:grpSpPr>
        <p:sp>
          <p:nvSpPr>
            <p:cNvPr id="50" name="Tekstfelt 49">
              <a:extLst>
                <a:ext uri="{FF2B5EF4-FFF2-40B4-BE49-F238E27FC236}">
                  <a16:creationId xmlns:a16="http://schemas.microsoft.com/office/drawing/2014/main" id="{064BFD12-67D9-E358-CD69-EB8C701744F5}"/>
                </a:ext>
              </a:extLst>
            </p:cNvPr>
            <p:cNvSpPr txBox="1"/>
            <p:nvPr/>
          </p:nvSpPr>
          <p:spPr>
            <a:xfrm>
              <a:off x="6973391" y="11036991"/>
              <a:ext cx="962444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Chatbots </a:t>
              </a:r>
            </a:p>
          </p:txBody>
        </p:sp>
        <p:sp>
          <p:nvSpPr>
            <p:cNvPr id="51" name="Ellipse 50">
              <a:extLst>
                <a:ext uri="{FF2B5EF4-FFF2-40B4-BE49-F238E27FC236}">
                  <a16:creationId xmlns:a16="http://schemas.microsoft.com/office/drawing/2014/main" id="{6192E699-A509-326D-430F-37E60BDE0FAC}"/>
                </a:ext>
              </a:extLst>
            </p:cNvPr>
            <p:cNvSpPr/>
            <p:nvPr/>
          </p:nvSpPr>
          <p:spPr>
            <a:xfrm>
              <a:off x="7336740" y="11313990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" name="Gruppe 51">
            <a:extLst>
              <a:ext uri="{FF2B5EF4-FFF2-40B4-BE49-F238E27FC236}">
                <a16:creationId xmlns:a16="http://schemas.microsoft.com/office/drawing/2014/main" id="{1F44BDDE-61B6-B730-7C86-D95FE32BCBEA}"/>
              </a:ext>
            </a:extLst>
          </p:cNvPr>
          <p:cNvGrpSpPr/>
          <p:nvPr/>
        </p:nvGrpSpPr>
        <p:grpSpPr>
          <a:xfrm>
            <a:off x="3245447" y="2339874"/>
            <a:ext cx="921086" cy="528202"/>
            <a:chOff x="2778499" y="3109356"/>
            <a:chExt cx="921086" cy="528202"/>
          </a:xfrm>
        </p:grpSpPr>
        <p:sp>
          <p:nvSpPr>
            <p:cNvPr id="53" name="Ellipse 52">
              <a:extLst>
                <a:ext uri="{FF2B5EF4-FFF2-40B4-BE49-F238E27FC236}">
                  <a16:creationId xmlns:a16="http://schemas.microsoft.com/office/drawing/2014/main" id="{C5CE0C21-1F91-F1D6-04B7-88ABD6163D59}"/>
                </a:ext>
              </a:extLst>
            </p:cNvPr>
            <p:cNvSpPr/>
            <p:nvPr/>
          </p:nvSpPr>
          <p:spPr>
            <a:xfrm>
              <a:off x="3121172" y="3401814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Tekstfelt 53">
              <a:extLst>
                <a:ext uri="{FF2B5EF4-FFF2-40B4-BE49-F238E27FC236}">
                  <a16:creationId xmlns:a16="http://schemas.microsoft.com/office/drawing/2014/main" id="{54511C93-CDCB-0686-52D0-38BA9FF4A881}"/>
                </a:ext>
              </a:extLst>
            </p:cNvPr>
            <p:cNvSpPr txBox="1"/>
            <p:nvPr/>
          </p:nvSpPr>
          <p:spPr>
            <a:xfrm>
              <a:off x="2778499" y="3109356"/>
              <a:ext cx="92108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Sensorer</a:t>
              </a:r>
            </a:p>
          </p:txBody>
        </p:sp>
      </p:grpSp>
      <p:grpSp>
        <p:nvGrpSpPr>
          <p:cNvPr id="55" name="Gruppe 54">
            <a:extLst>
              <a:ext uri="{FF2B5EF4-FFF2-40B4-BE49-F238E27FC236}">
                <a16:creationId xmlns:a16="http://schemas.microsoft.com/office/drawing/2014/main" id="{3F627700-AA0A-34EF-5430-57E18A773A37}"/>
              </a:ext>
            </a:extLst>
          </p:cNvPr>
          <p:cNvGrpSpPr/>
          <p:nvPr/>
        </p:nvGrpSpPr>
        <p:grpSpPr>
          <a:xfrm>
            <a:off x="2820170" y="4056070"/>
            <a:ext cx="1771639" cy="632212"/>
            <a:chOff x="2353224" y="4324042"/>
            <a:chExt cx="1771639" cy="632212"/>
          </a:xfrm>
        </p:grpSpPr>
        <p:sp>
          <p:nvSpPr>
            <p:cNvPr id="56" name="Tekstfelt 55">
              <a:extLst>
                <a:ext uri="{FF2B5EF4-FFF2-40B4-BE49-F238E27FC236}">
                  <a16:creationId xmlns:a16="http://schemas.microsoft.com/office/drawing/2014/main" id="{E98AF632-2622-253A-0A4F-D46F244CB7A2}"/>
                </a:ext>
              </a:extLst>
            </p:cNvPr>
            <p:cNvSpPr txBox="1"/>
            <p:nvPr/>
          </p:nvSpPr>
          <p:spPr>
            <a:xfrm>
              <a:off x="2353224" y="4324042"/>
              <a:ext cx="1771639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Sociale teknologier </a:t>
              </a:r>
            </a:p>
          </p:txBody>
        </p:sp>
        <p:sp>
          <p:nvSpPr>
            <p:cNvPr id="57" name="Ellipse 56">
              <a:extLst>
                <a:ext uri="{FF2B5EF4-FFF2-40B4-BE49-F238E27FC236}">
                  <a16:creationId xmlns:a16="http://schemas.microsoft.com/office/drawing/2014/main" id="{CF3C987F-AE44-5F34-9E63-6D2E2859F5CE}"/>
                </a:ext>
              </a:extLst>
            </p:cNvPr>
            <p:cNvSpPr/>
            <p:nvPr/>
          </p:nvSpPr>
          <p:spPr>
            <a:xfrm>
              <a:off x="3121172" y="4720510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8" name="Gruppe 57">
            <a:extLst>
              <a:ext uri="{FF2B5EF4-FFF2-40B4-BE49-F238E27FC236}">
                <a16:creationId xmlns:a16="http://schemas.microsoft.com/office/drawing/2014/main" id="{5E185E2D-63BA-71EB-CEBF-006936472722}"/>
              </a:ext>
            </a:extLst>
          </p:cNvPr>
          <p:cNvGrpSpPr/>
          <p:nvPr/>
        </p:nvGrpSpPr>
        <p:grpSpPr>
          <a:xfrm>
            <a:off x="2899999" y="4971850"/>
            <a:ext cx="1611980" cy="632212"/>
            <a:chOff x="2433053" y="8939478"/>
            <a:chExt cx="1611980" cy="632212"/>
          </a:xfrm>
        </p:grpSpPr>
        <p:sp>
          <p:nvSpPr>
            <p:cNvPr id="59" name="Tekstfelt 58">
              <a:extLst>
                <a:ext uri="{FF2B5EF4-FFF2-40B4-BE49-F238E27FC236}">
                  <a16:creationId xmlns:a16="http://schemas.microsoft.com/office/drawing/2014/main" id="{0EA2E0E5-0ADF-9D06-61E0-736C53DF17B8}"/>
                </a:ext>
              </a:extLst>
            </p:cNvPr>
            <p:cNvSpPr txBox="1"/>
            <p:nvPr/>
          </p:nvSpPr>
          <p:spPr>
            <a:xfrm>
              <a:off x="2433053" y="8939478"/>
              <a:ext cx="161198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Mobilitetsrobotter</a:t>
              </a:r>
            </a:p>
          </p:txBody>
        </p:sp>
        <p:sp>
          <p:nvSpPr>
            <p:cNvPr id="60" name="Ellipse 59">
              <a:extLst>
                <a:ext uri="{FF2B5EF4-FFF2-40B4-BE49-F238E27FC236}">
                  <a16:creationId xmlns:a16="http://schemas.microsoft.com/office/drawing/2014/main" id="{25E8E7AA-62D0-7D6A-C01A-73FECE35B329}"/>
                </a:ext>
              </a:extLst>
            </p:cNvPr>
            <p:cNvSpPr/>
            <p:nvPr/>
          </p:nvSpPr>
          <p:spPr>
            <a:xfrm>
              <a:off x="3121172" y="9335946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1" name="Gruppe 60">
            <a:extLst>
              <a:ext uri="{FF2B5EF4-FFF2-40B4-BE49-F238E27FC236}">
                <a16:creationId xmlns:a16="http://schemas.microsoft.com/office/drawing/2014/main" id="{E32C3472-FEEC-AA43-73A2-C091E6193E6F}"/>
              </a:ext>
            </a:extLst>
          </p:cNvPr>
          <p:cNvGrpSpPr/>
          <p:nvPr/>
        </p:nvGrpSpPr>
        <p:grpSpPr>
          <a:xfrm>
            <a:off x="2936708" y="5910869"/>
            <a:ext cx="1538562" cy="632212"/>
            <a:chOff x="6685331" y="5642738"/>
            <a:chExt cx="1538562" cy="632212"/>
          </a:xfrm>
        </p:grpSpPr>
        <p:sp>
          <p:nvSpPr>
            <p:cNvPr id="62" name="Tekstfelt 61">
              <a:extLst>
                <a:ext uri="{FF2B5EF4-FFF2-40B4-BE49-F238E27FC236}">
                  <a16:creationId xmlns:a16="http://schemas.microsoft.com/office/drawing/2014/main" id="{F1098E11-7D3F-1CB3-68D0-28598CE9A93D}"/>
                </a:ext>
              </a:extLst>
            </p:cNvPr>
            <p:cNvSpPr txBox="1"/>
            <p:nvPr/>
          </p:nvSpPr>
          <p:spPr>
            <a:xfrm>
              <a:off x="6685331" y="5642738"/>
              <a:ext cx="1538562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Fysiske robotter </a:t>
              </a:r>
            </a:p>
          </p:txBody>
        </p:sp>
        <p:sp>
          <p:nvSpPr>
            <p:cNvPr id="63" name="Ellipse 62">
              <a:extLst>
                <a:ext uri="{FF2B5EF4-FFF2-40B4-BE49-F238E27FC236}">
                  <a16:creationId xmlns:a16="http://schemas.microsoft.com/office/drawing/2014/main" id="{24DA66A4-D70C-AB30-E9A8-C2B3D6F8F455}"/>
                </a:ext>
              </a:extLst>
            </p:cNvPr>
            <p:cNvSpPr/>
            <p:nvPr/>
          </p:nvSpPr>
          <p:spPr>
            <a:xfrm>
              <a:off x="7336740" y="6039206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4" name="Gruppe 63">
            <a:extLst>
              <a:ext uri="{FF2B5EF4-FFF2-40B4-BE49-F238E27FC236}">
                <a16:creationId xmlns:a16="http://schemas.microsoft.com/office/drawing/2014/main" id="{66435C75-BFD7-D6D3-6577-3DA1D2B9BF24}"/>
              </a:ext>
            </a:extLst>
          </p:cNvPr>
          <p:cNvGrpSpPr/>
          <p:nvPr/>
        </p:nvGrpSpPr>
        <p:grpSpPr>
          <a:xfrm>
            <a:off x="3178956" y="1464079"/>
            <a:ext cx="1031308" cy="632212"/>
            <a:chOff x="2723390" y="6961434"/>
            <a:chExt cx="1031308" cy="632212"/>
          </a:xfrm>
        </p:grpSpPr>
        <p:sp>
          <p:nvSpPr>
            <p:cNvPr id="65" name="Tekstfelt 64">
              <a:extLst>
                <a:ext uri="{FF2B5EF4-FFF2-40B4-BE49-F238E27FC236}">
                  <a16:creationId xmlns:a16="http://schemas.microsoft.com/office/drawing/2014/main" id="{850E743C-274D-A289-CE33-A00BB9603E9B}"/>
                </a:ext>
              </a:extLst>
            </p:cNvPr>
            <p:cNvSpPr txBox="1"/>
            <p:nvPr/>
          </p:nvSpPr>
          <p:spPr>
            <a:xfrm>
              <a:off x="2723390" y="6961434"/>
              <a:ext cx="1031308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Wearables</a:t>
              </a:r>
            </a:p>
          </p:txBody>
        </p:sp>
        <p:sp>
          <p:nvSpPr>
            <p:cNvPr id="66" name="Ellipse 65">
              <a:extLst>
                <a:ext uri="{FF2B5EF4-FFF2-40B4-BE49-F238E27FC236}">
                  <a16:creationId xmlns:a16="http://schemas.microsoft.com/office/drawing/2014/main" id="{0194E2C3-6818-64C2-A6D8-F67B9280BB08}"/>
                </a:ext>
              </a:extLst>
            </p:cNvPr>
            <p:cNvSpPr/>
            <p:nvPr/>
          </p:nvSpPr>
          <p:spPr>
            <a:xfrm>
              <a:off x="3121172" y="7357902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7" name="Gruppe 66">
            <a:extLst>
              <a:ext uri="{FF2B5EF4-FFF2-40B4-BE49-F238E27FC236}">
                <a16:creationId xmlns:a16="http://schemas.microsoft.com/office/drawing/2014/main" id="{135898D2-C6DD-9D27-266F-F78628D39A96}"/>
              </a:ext>
            </a:extLst>
          </p:cNvPr>
          <p:cNvGrpSpPr/>
          <p:nvPr/>
        </p:nvGrpSpPr>
        <p:grpSpPr>
          <a:xfrm>
            <a:off x="2787150" y="3111660"/>
            <a:ext cx="1837683" cy="632212"/>
            <a:chOff x="6535771" y="12236218"/>
            <a:chExt cx="1837683" cy="632212"/>
          </a:xfrm>
        </p:grpSpPr>
        <p:sp>
          <p:nvSpPr>
            <p:cNvPr id="68" name="Tekstfelt 67">
              <a:extLst>
                <a:ext uri="{FF2B5EF4-FFF2-40B4-BE49-F238E27FC236}">
                  <a16:creationId xmlns:a16="http://schemas.microsoft.com/office/drawing/2014/main" id="{139095E5-6113-C919-BCC1-0B159873B984}"/>
                </a:ext>
              </a:extLst>
            </p:cNvPr>
            <p:cNvSpPr txBox="1"/>
            <p:nvPr/>
          </p:nvSpPr>
          <p:spPr>
            <a:xfrm>
              <a:off x="6535771" y="12236218"/>
              <a:ext cx="1837683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Autonome køretøjer </a:t>
              </a:r>
            </a:p>
          </p:txBody>
        </p:sp>
        <p:sp>
          <p:nvSpPr>
            <p:cNvPr id="69" name="Ellipse 68">
              <a:extLst>
                <a:ext uri="{FF2B5EF4-FFF2-40B4-BE49-F238E27FC236}">
                  <a16:creationId xmlns:a16="http://schemas.microsoft.com/office/drawing/2014/main" id="{68958BD4-C784-F5EF-F10E-DD4CAF0717D1}"/>
                </a:ext>
              </a:extLst>
            </p:cNvPr>
            <p:cNvSpPr/>
            <p:nvPr/>
          </p:nvSpPr>
          <p:spPr>
            <a:xfrm>
              <a:off x="7336740" y="12632686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0" name="Gruppe 69">
            <a:extLst>
              <a:ext uri="{FF2B5EF4-FFF2-40B4-BE49-F238E27FC236}">
                <a16:creationId xmlns:a16="http://schemas.microsoft.com/office/drawing/2014/main" id="{E460EEB3-DA73-9007-4D31-2729D78235F8}"/>
              </a:ext>
            </a:extLst>
          </p:cNvPr>
          <p:cNvGrpSpPr/>
          <p:nvPr/>
        </p:nvGrpSpPr>
        <p:grpSpPr>
          <a:xfrm>
            <a:off x="7335400" y="2331545"/>
            <a:ext cx="1112484" cy="632212"/>
            <a:chOff x="6898370" y="4324042"/>
            <a:chExt cx="1112484" cy="632212"/>
          </a:xfrm>
        </p:grpSpPr>
        <p:sp>
          <p:nvSpPr>
            <p:cNvPr id="71" name="Tekstfelt 70">
              <a:extLst>
                <a:ext uri="{FF2B5EF4-FFF2-40B4-BE49-F238E27FC236}">
                  <a16:creationId xmlns:a16="http://schemas.microsoft.com/office/drawing/2014/main" id="{4FAC9FE1-AA13-4B64-9D58-905659FFEFB4}"/>
                </a:ext>
              </a:extLst>
            </p:cNvPr>
            <p:cNvSpPr txBox="1"/>
            <p:nvPr/>
          </p:nvSpPr>
          <p:spPr>
            <a:xfrm>
              <a:off x="6898370" y="4324042"/>
              <a:ext cx="1112484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Metaverset </a:t>
              </a:r>
            </a:p>
          </p:txBody>
        </p:sp>
        <p:sp>
          <p:nvSpPr>
            <p:cNvPr id="72" name="Ellipse 71">
              <a:extLst>
                <a:ext uri="{FF2B5EF4-FFF2-40B4-BE49-F238E27FC236}">
                  <a16:creationId xmlns:a16="http://schemas.microsoft.com/office/drawing/2014/main" id="{DDEFC59B-6383-2071-6F99-AAE55614CE60}"/>
                </a:ext>
              </a:extLst>
            </p:cNvPr>
            <p:cNvSpPr/>
            <p:nvPr/>
          </p:nvSpPr>
          <p:spPr>
            <a:xfrm>
              <a:off x="7336740" y="4720510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3" name="Gruppe 72">
            <a:extLst>
              <a:ext uri="{FF2B5EF4-FFF2-40B4-BE49-F238E27FC236}">
                <a16:creationId xmlns:a16="http://schemas.microsoft.com/office/drawing/2014/main" id="{0A9AAA5A-101C-2C3F-D36F-1CE3FB15F7D0}"/>
              </a:ext>
            </a:extLst>
          </p:cNvPr>
          <p:cNvGrpSpPr/>
          <p:nvPr/>
        </p:nvGrpSpPr>
        <p:grpSpPr>
          <a:xfrm>
            <a:off x="7061826" y="3262032"/>
            <a:ext cx="1666802" cy="632212"/>
            <a:chOff x="6621211" y="4983390"/>
            <a:chExt cx="1666802" cy="632212"/>
          </a:xfrm>
        </p:grpSpPr>
        <p:sp>
          <p:nvSpPr>
            <p:cNvPr id="74" name="Tekstfelt 73">
              <a:extLst>
                <a:ext uri="{FF2B5EF4-FFF2-40B4-BE49-F238E27FC236}">
                  <a16:creationId xmlns:a16="http://schemas.microsoft.com/office/drawing/2014/main" id="{BCE5D631-403F-F484-DC9D-1103BFD324D0}"/>
                </a:ext>
              </a:extLst>
            </p:cNvPr>
            <p:cNvSpPr txBox="1"/>
            <p:nvPr/>
          </p:nvSpPr>
          <p:spPr>
            <a:xfrm>
              <a:off x="6621211" y="4983390"/>
              <a:ext cx="1666802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Machine Learning </a:t>
              </a:r>
            </a:p>
          </p:txBody>
        </p:sp>
        <p:sp>
          <p:nvSpPr>
            <p:cNvPr id="75" name="Ellipse 74">
              <a:extLst>
                <a:ext uri="{FF2B5EF4-FFF2-40B4-BE49-F238E27FC236}">
                  <a16:creationId xmlns:a16="http://schemas.microsoft.com/office/drawing/2014/main" id="{46DB3921-FFC6-4B38-CCBF-78F56C2DF1BC}"/>
                </a:ext>
              </a:extLst>
            </p:cNvPr>
            <p:cNvSpPr/>
            <p:nvPr/>
          </p:nvSpPr>
          <p:spPr>
            <a:xfrm>
              <a:off x="7336740" y="5379858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6" name="Gruppe 75">
            <a:extLst>
              <a:ext uri="{FF2B5EF4-FFF2-40B4-BE49-F238E27FC236}">
                <a16:creationId xmlns:a16="http://schemas.microsoft.com/office/drawing/2014/main" id="{77B75D87-7004-F7B0-A178-FBDFCBDEAA77}"/>
              </a:ext>
            </a:extLst>
          </p:cNvPr>
          <p:cNvGrpSpPr/>
          <p:nvPr/>
        </p:nvGrpSpPr>
        <p:grpSpPr>
          <a:xfrm>
            <a:off x="6888643" y="4092468"/>
            <a:ext cx="2005998" cy="632212"/>
            <a:chOff x="6451613" y="6302086"/>
            <a:chExt cx="2005998" cy="632212"/>
          </a:xfrm>
        </p:grpSpPr>
        <p:sp>
          <p:nvSpPr>
            <p:cNvPr id="77" name="Tekstfelt 76">
              <a:extLst>
                <a:ext uri="{FF2B5EF4-FFF2-40B4-BE49-F238E27FC236}">
                  <a16:creationId xmlns:a16="http://schemas.microsoft.com/office/drawing/2014/main" id="{C0B76FE1-E8EA-189C-4948-F984FB0154BE}"/>
                </a:ext>
              </a:extLst>
            </p:cNvPr>
            <p:cNvSpPr txBox="1"/>
            <p:nvPr/>
          </p:nvSpPr>
          <p:spPr>
            <a:xfrm>
              <a:off x="6451613" y="6302086"/>
              <a:ext cx="2005998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Internet of Things (IoT)</a:t>
              </a:r>
            </a:p>
          </p:txBody>
        </p:sp>
        <p:sp>
          <p:nvSpPr>
            <p:cNvPr id="78" name="Ellipse 77">
              <a:extLst>
                <a:ext uri="{FF2B5EF4-FFF2-40B4-BE49-F238E27FC236}">
                  <a16:creationId xmlns:a16="http://schemas.microsoft.com/office/drawing/2014/main" id="{810E142C-6336-38AA-6B8B-16D9AAF4E938}"/>
                </a:ext>
              </a:extLst>
            </p:cNvPr>
            <p:cNvSpPr/>
            <p:nvPr/>
          </p:nvSpPr>
          <p:spPr>
            <a:xfrm>
              <a:off x="7336740" y="6698554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2" name="Gruppe 81">
            <a:extLst>
              <a:ext uri="{FF2B5EF4-FFF2-40B4-BE49-F238E27FC236}">
                <a16:creationId xmlns:a16="http://schemas.microsoft.com/office/drawing/2014/main" id="{2393F14F-0F03-2651-3BC0-67C417232204}"/>
              </a:ext>
            </a:extLst>
          </p:cNvPr>
          <p:cNvGrpSpPr/>
          <p:nvPr/>
        </p:nvGrpSpPr>
        <p:grpSpPr>
          <a:xfrm>
            <a:off x="7010311" y="1501109"/>
            <a:ext cx="1762662" cy="632212"/>
            <a:chOff x="6573281" y="11576870"/>
            <a:chExt cx="1762662" cy="632212"/>
          </a:xfrm>
        </p:grpSpPr>
        <p:sp>
          <p:nvSpPr>
            <p:cNvPr id="83" name="Tekstfelt 82">
              <a:extLst>
                <a:ext uri="{FF2B5EF4-FFF2-40B4-BE49-F238E27FC236}">
                  <a16:creationId xmlns:a16="http://schemas.microsoft.com/office/drawing/2014/main" id="{63D8DBE4-3EA3-B724-0EFC-ECD88FBB47E4}"/>
                </a:ext>
              </a:extLst>
            </p:cNvPr>
            <p:cNvSpPr txBox="1"/>
            <p:nvPr/>
          </p:nvSpPr>
          <p:spPr>
            <a:xfrm>
              <a:off x="6573281" y="11576870"/>
              <a:ext cx="1762662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Augmented Reality </a:t>
              </a:r>
            </a:p>
          </p:txBody>
        </p:sp>
        <p:sp>
          <p:nvSpPr>
            <p:cNvPr id="84" name="Ellipse 83">
              <a:extLst>
                <a:ext uri="{FF2B5EF4-FFF2-40B4-BE49-F238E27FC236}">
                  <a16:creationId xmlns:a16="http://schemas.microsoft.com/office/drawing/2014/main" id="{79A26BD7-6BC4-CB64-0DE6-0677CC69C4C9}"/>
                </a:ext>
              </a:extLst>
            </p:cNvPr>
            <p:cNvSpPr/>
            <p:nvPr/>
          </p:nvSpPr>
          <p:spPr>
            <a:xfrm>
              <a:off x="7336740" y="11973338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8" name="Gruppe 87">
            <a:extLst>
              <a:ext uri="{FF2B5EF4-FFF2-40B4-BE49-F238E27FC236}">
                <a16:creationId xmlns:a16="http://schemas.microsoft.com/office/drawing/2014/main" id="{FB9CC182-BDEB-703E-F35E-3BA538325FEA}"/>
              </a:ext>
            </a:extLst>
          </p:cNvPr>
          <p:cNvGrpSpPr/>
          <p:nvPr/>
        </p:nvGrpSpPr>
        <p:grpSpPr>
          <a:xfrm>
            <a:off x="5164373" y="5075753"/>
            <a:ext cx="1331454" cy="632212"/>
            <a:chOff x="2573317" y="9598826"/>
            <a:chExt cx="1331454" cy="632212"/>
          </a:xfrm>
        </p:grpSpPr>
        <p:sp>
          <p:nvSpPr>
            <p:cNvPr id="89" name="Tekstfelt 88">
              <a:extLst>
                <a:ext uri="{FF2B5EF4-FFF2-40B4-BE49-F238E27FC236}">
                  <a16:creationId xmlns:a16="http://schemas.microsoft.com/office/drawing/2014/main" id="{876A178E-F938-05C0-01C3-B569B5CD698E}"/>
                </a:ext>
              </a:extLst>
            </p:cNvPr>
            <p:cNvSpPr txBox="1"/>
            <p:nvPr/>
          </p:nvSpPr>
          <p:spPr>
            <a:xfrm>
              <a:off x="2573317" y="9598826"/>
              <a:ext cx="1331454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Sanserobotter</a:t>
              </a:r>
            </a:p>
          </p:txBody>
        </p:sp>
        <p:sp>
          <p:nvSpPr>
            <p:cNvPr id="90" name="Ellipse 89">
              <a:extLst>
                <a:ext uri="{FF2B5EF4-FFF2-40B4-BE49-F238E27FC236}">
                  <a16:creationId xmlns:a16="http://schemas.microsoft.com/office/drawing/2014/main" id="{A2951B71-ACFA-6AB5-C8F3-6F61CD00693C}"/>
                </a:ext>
              </a:extLst>
            </p:cNvPr>
            <p:cNvSpPr/>
            <p:nvPr/>
          </p:nvSpPr>
          <p:spPr>
            <a:xfrm>
              <a:off x="3121172" y="9995294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1" name="Gruppe 90">
            <a:extLst>
              <a:ext uri="{FF2B5EF4-FFF2-40B4-BE49-F238E27FC236}">
                <a16:creationId xmlns:a16="http://schemas.microsoft.com/office/drawing/2014/main" id="{9B3C50EF-9166-1D9C-240C-FE9A78C008E3}"/>
              </a:ext>
            </a:extLst>
          </p:cNvPr>
          <p:cNvGrpSpPr/>
          <p:nvPr/>
        </p:nvGrpSpPr>
        <p:grpSpPr>
          <a:xfrm>
            <a:off x="5035652" y="2472657"/>
            <a:ext cx="1588897" cy="632212"/>
            <a:chOff x="6660164" y="7620782"/>
            <a:chExt cx="1588897" cy="632212"/>
          </a:xfrm>
        </p:grpSpPr>
        <p:sp>
          <p:nvSpPr>
            <p:cNvPr id="92" name="Tekstfelt 91">
              <a:extLst>
                <a:ext uri="{FF2B5EF4-FFF2-40B4-BE49-F238E27FC236}">
                  <a16:creationId xmlns:a16="http://schemas.microsoft.com/office/drawing/2014/main" id="{5C4C198E-5B2E-8751-C314-D74CE4C33B08}"/>
                </a:ext>
              </a:extLst>
            </p:cNvPr>
            <p:cNvSpPr txBox="1"/>
            <p:nvPr/>
          </p:nvSpPr>
          <p:spPr>
            <a:xfrm>
              <a:off x="6660164" y="7620782"/>
              <a:ext cx="1588897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Edge Computing </a:t>
              </a:r>
            </a:p>
          </p:txBody>
        </p:sp>
        <p:sp>
          <p:nvSpPr>
            <p:cNvPr id="93" name="Ellipse 92">
              <a:extLst>
                <a:ext uri="{FF2B5EF4-FFF2-40B4-BE49-F238E27FC236}">
                  <a16:creationId xmlns:a16="http://schemas.microsoft.com/office/drawing/2014/main" id="{755CA2D2-1D50-B0DA-5355-BE2C21B6BC60}"/>
                </a:ext>
              </a:extLst>
            </p:cNvPr>
            <p:cNvSpPr/>
            <p:nvPr/>
          </p:nvSpPr>
          <p:spPr>
            <a:xfrm>
              <a:off x="7336740" y="8017250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4" name="Gruppe 93">
            <a:extLst>
              <a:ext uri="{FF2B5EF4-FFF2-40B4-BE49-F238E27FC236}">
                <a16:creationId xmlns:a16="http://schemas.microsoft.com/office/drawing/2014/main" id="{AEC1A5FC-90CF-C513-0A19-3C05FC72D9F9}"/>
              </a:ext>
            </a:extLst>
          </p:cNvPr>
          <p:cNvGrpSpPr/>
          <p:nvPr/>
        </p:nvGrpSpPr>
        <p:grpSpPr>
          <a:xfrm>
            <a:off x="5497316" y="3274130"/>
            <a:ext cx="665567" cy="632212"/>
            <a:chOff x="7121829" y="8280130"/>
            <a:chExt cx="665567" cy="632212"/>
          </a:xfrm>
        </p:grpSpPr>
        <p:sp>
          <p:nvSpPr>
            <p:cNvPr id="95" name="Tekstfelt 94">
              <a:extLst>
                <a:ext uri="{FF2B5EF4-FFF2-40B4-BE49-F238E27FC236}">
                  <a16:creationId xmlns:a16="http://schemas.microsoft.com/office/drawing/2014/main" id="{8F9A8C62-D326-74FA-E6B8-F1EDE17DA92A}"/>
                </a:ext>
              </a:extLst>
            </p:cNvPr>
            <p:cNvSpPr txBox="1"/>
            <p:nvPr/>
          </p:nvSpPr>
          <p:spPr>
            <a:xfrm>
              <a:off x="7121829" y="8280130"/>
              <a:ext cx="665567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Cloud</a:t>
              </a:r>
            </a:p>
          </p:txBody>
        </p:sp>
        <p:sp>
          <p:nvSpPr>
            <p:cNvPr id="96" name="Ellipse 95">
              <a:extLst>
                <a:ext uri="{FF2B5EF4-FFF2-40B4-BE49-F238E27FC236}">
                  <a16:creationId xmlns:a16="http://schemas.microsoft.com/office/drawing/2014/main" id="{AA1C8FC6-F83C-591C-60DF-373E076B72DD}"/>
                </a:ext>
              </a:extLst>
            </p:cNvPr>
            <p:cNvSpPr/>
            <p:nvPr/>
          </p:nvSpPr>
          <p:spPr>
            <a:xfrm>
              <a:off x="7336740" y="8676598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7" name="Gruppe 96">
            <a:extLst>
              <a:ext uri="{FF2B5EF4-FFF2-40B4-BE49-F238E27FC236}">
                <a16:creationId xmlns:a16="http://schemas.microsoft.com/office/drawing/2014/main" id="{2A5DEF7D-147C-C431-BDB0-1C626033A94A}"/>
              </a:ext>
            </a:extLst>
          </p:cNvPr>
          <p:cNvGrpSpPr/>
          <p:nvPr/>
        </p:nvGrpSpPr>
        <p:grpSpPr>
          <a:xfrm>
            <a:off x="5207784" y="4192324"/>
            <a:ext cx="1171218" cy="632212"/>
            <a:chOff x="6869005" y="8939478"/>
            <a:chExt cx="1171218" cy="632212"/>
          </a:xfrm>
        </p:grpSpPr>
        <p:sp>
          <p:nvSpPr>
            <p:cNvPr id="98" name="Tekstfelt 97">
              <a:extLst>
                <a:ext uri="{FF2B5EF4-FFF2-40B4-BE49-F238E27FC236}">
                  <a16:creationId xmlns:a16="http://schemas.microsoft.com/office/drawing/2014/main" id="{F58F5921-A0D7-88B4-6FF9-207B015BF597}"/>
                </a:ext>
              </a:extLst>
            </p:cNvPr>
            <p:cNvSpPr txBox="1"/>
            <p:nvPr/>
          </p:nvSpPr>
          <p:spPr>
            <a:xfrm>
              <a:off x="6869005" y="8939478"/>
              <a:ext cx="1171218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Generativ AI</a:t>
              </a:r>
            </a:p>
          </p:txBody>
        </p:sp>
        <p:sp>
          <p:nvSpPr>
            <p:cNvPr id="99" name="Ellipse 98">
              <a:extLst>
                <a:ext uri="{FF2B5EF4-FFF2-40B4-BE49-F238E27FC236}">
                  <a16:creationId xmlns:a16="http://schemas.microsoft.com/office/drawing/2014/main" id="{0DB1C709-BE78-F191-470A-9AEE590ED7EE}"/>
                </a:ext>
              </a:extLst>
            </p:cNvPr>
            <p:cNvSpPr/>
            <p:nvPr/>
          </p:nvSpPr>
          <p:spPr>
            <a:xfrm>
              <a:off x="7336740" y="9335946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0" name="Gruppe 99">
            <a:extLst>
              <a:ext uri="{FF2B5EF4-FFF2-40B4-BE49-F238E27FC236}">
                <a16:creationId xmlns:a16="http://schemas.microsoft.com/office/drawing/2014/main" id="{652C7EFB-0262-A245-A4A9-89CA3623EEAE}"/>
              </a:ext>
            </a:extLst>
          </p:cNvPr>
          <p:cNvGrpSpPr/>
          <p:nvPr/>
        </p:nvGrpSpPr>
        <p:grpSpPr>
          <a:xfrm>
            <a:off x="5052644" y="1580310"/>
            <a:ext cx="1479892" cy="632212"/>
            <a:chOff x="6714666" y="3005346"/>
            <a:chExt cx="1479892" cy="632212"/>
          </a:xfrm>
        </p:grpSpPr>
        <p:sp>
          <p:nvSpPr>
            <p:cNvPr id="101" name="Tekstfelt 100">
              <a:extLst>
                <a:ext uri="{FF2B5EF4-FFF2-40B4-BE49-F238E27FC236}">
                  <a16:creationId xmlns:a16="http://schemas.microsoft.com/office/drawing/2014/main" id="{6A9C4B6A-BE4F-6592-3C96-C2BEF3AADFC6}"/>
                </a:ext>
              </a:extLst>
            </p:cNvPr>
            <p:cNvSpPr txBox="1"/>
            <p:nvPr/>
          </p:nvSpPr>
          <p:spPr>
            <a:xfrm>
              <a:off x="6714666" y="3005346"/>
              <a:ext cx="1479892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Process Mining </a:t>
              </a:r>
            </a:p>
          </p:txBody>
        </p:sp>
        <p:sp>
          <p:nvSpPr>
            <p:cNvPr id="102" name="Ellipse 101">
              <a:extLst>
                <a:ext uri="{FF2B5EF4-FFF2-40B4-BE49-F238E27FC236}">
                  <a16:creationId xmlns:a16="http://schemas.microsoft.com/office/drawing/2014/main" id="{F597F3D4-4258-9B85-C7F2-AD6A69C323F0}"/>
                </a:ext>
              </a:extLst>
            </p:cNvPr>
            <p:cNvSpPr/>
            <p:nvPr/>
          </p:nvSpPr>
          <p:spPr>
            <a:xfrm>
              <a:off x="7336740" y="3401814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3" name="Gruppe 102">
            <a:extLst>
              <a:ext uri="{FF2B5EF4-FFF2-40B4-BE49-F238E27FC236}">
                <a16:creationId xmlns:a16="http://schemas.microsoft.com/office/drawing/2014/main" id="{A5480F29-3896-54C5-F6A0-883E6BA2AFC5}"/>
              </a:ext>
            </a:extLst>
          </p:cNvPr>
          <p:cNvGrpSpPr/>
          <p:nvPr/>
        </p:nvGrpSpPr>
        <p:grpSpPr>
          <a:xfrm>
            <a:off x="5497316" y="6014184"/>
            <a:ext cx="655949" cy="632207"/>
            <a:chOff x="7126638" y="13554914"/>
            <a:chExt cx="655949" cy="632207"/>
          </a:xfrm>
        </p:grpSpPr>
        <p:sp>
          <p:nvSpPr>
            <p:cNvPr id="104" name="Tekstfelt 103">
              <a:extLst>
                <a:ext uri="{FF2B5EF4-FFF2-40B4-BE49-F238E27FC236}">
                  <a16:creationId xmlns:a16="http://schemas.microsoft.com/office/drawing/2014/main" id="{96F86679-406D-CEB4-4BD0-96A0FD4DEC00}"/>
                </a:ext>
              </a:extLst>
            </p:cNvPr>
            <p:cNvSpPr txBox="1"/>
            <p:nvPr/>
          </p:nvSpPr>
          <p:spPr>
            <a:xfrm>
              <a:off x="7126638" y="13554914"/>
              <a:ext cx="655949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Apps </a:t>
              </a:r>
            </a:p>
          </p:txBody>
        </p:sp>
        <p:sp>
          <p:nvSpPr>
            <p:cNvPr id="105" name="Ellipse 104">
              <a:extLst>
                <a:ext uri="{FF2B5EF4-FFF2-40B4-BE49-F238E27FC236}">
                  <a16:creationId xmlns:a16="http://schemas.microsoft.com/office/drawing/2014/main" id="{C1CD9DC1-52FA-3E32-0F2F-D0EFF74D6D6C}"/>
                </a:ext>
              </a:extLst>
            </p:cNvPr>
            <p:cNvSpPr/>
            <p:nvPr/>
          </p:nvSpPr>
          <p:spPr>
            <a:xfrm>
              <a:off x="7336740" y="13951377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6" name="Gruppe 105">
            <a:extLst>
              <a:ext uri="{FF2B5EF4-FFF2-40B4-BE49-F238E27FC236}">
                <a16:creationId xmlns:a16="http://schemas.microsoft.com/office/drawing/2014/main" id="{A25987A8-DA83-6B44-2BDE-8E6D724DAF5F}"/>
              </a:ext>
            </a:extLst>
          </p:cNvPr>
          <p:cNvGrpSpPr/>
          <p:nvPr/>
        </p:nvGrpSpPr>
        <p:grpSpPr>
          <a:xfrm>
            <a:off x="10767959" y="5861966"/>
            <a:ext cx="1034579" cy="776101"/>
            <a:chOff x="6937322" y="6817545"/>
            <a:chExt cx="1034579" cy="776101"/>
          </a:xfrm>
        </p:grpSpPr>
        <p:sp>
          <p:nvSpPr>
            <p:cNvPr id="107" name="Tekstfelt 106">
              <a:extLst>
                <a:ext uri="{FF2B5EF4-FFF2-40B4-BE49-F238E27FC236}">
                  <a16:creationId xmlns:a16="http://schemas.microsoft.com/office/drawing/2014/main" id="{C8176394-EBB0-513B-DFE2-5C00F182FB67}"/>
                </a:ext>
              </a:extLst>
            </p:cNvPr>
            <p:cNvSpPr txBox="1"/>
            <p:nvPr/>
          </p:nvSpPr>
          <p:spPr>
            <a:xfrm>
              <a:off x="6937322" y="6817545"/>
              <a:ext cx="1034579" cy="52322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Computer </a:t>
              </a:r>
              <a:b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a-DK" sz="1400" b="1" spc="-40" noProof="1">
                  <a:latin typeface="Arial" panose="020B0604020202020204" pitchFamily="34" charset="0"/>
                  <a:cs typeface="Arial" panose="020B0604020202020204" pitchFamily="34" charset="0"/>
                </a:rPr>
                <a:t>Vision</a:t>
              </a:r>
            </a:p>
          </p:txBody>
        </p:sp>
        <p:sp>
          <p:nvSpPr>
            <p:cNvPr id="108" name="Ellipse 107">
              <a:extLst>
                <a:ext uri="{FF2B5EF4-FFF2-40B4-BE49-F238E27FC236}">
                  <a16:creationId xmlns:a16="http://schemas.microsoft.com/office/drawing/2014/main" id="{A4FAB402-1E3A-177B-D844-1E8AB943553B}"/>
                </a:ext>
              </a:extLst>
            </p:cNvPr>
            <p:cNvSpPr/>
            <p:nvPr/>
          </p:nvSpPr>
          <p:spPr>
            <a:xfrm>
              <a:off x="7336740" y="7357902"/>
              <a:ext cx="235744" cy="23574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da-DK" sz="1400" spc="-40" noProof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53731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2FB1E123-1242-D540-45BA-D612E0AF83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5505" y="1178844"/>
            <a:ext cx="9347534" cy="5211360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2312612D-00DF-323A-A5D3-66477C0C1FFB}"/>
              </a:ext>
            </a:extLst>
          </p:cNvPr>
          <p:cNvSpPr txBox="1">
            <a:spLocks/>
          </p:cNvSpPr>
          <p:nvPr/>
        </p:nvSpPr>
        <p:spPr>
          <a:xfrm>
            <a:off x="1032805" y="323417"/>
            <a:ext cx="6427862" cy="60361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rgbClr val="141E4D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2400" i="1" dirty="0">
                <a:solidFill>
                  <a:schemeClr val="tx2"/>
                </a:solidFill>
              </a:rPr>
              <a:t>Teknologiradar</a:t>
            </a:r>
          </a:p>
        </p:txBody>
      </p:sp>
    </p:spTree>
    <p:extLst>
      <p:ext uri="{BB962C8B-B14F-4D97-AF65-F5344CB8AC3E}">
        <p14:creationId xmlns:p14="http://schemas.microsoft.com/office/powerpoint/2010/main" val="158171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7CD22E88-C643-DB13-3213-37C08784A9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5600" y="1180800"/>
            <a:ext cx="9302340" cy="5212800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10B65AA7-EEEE-AF58-E0CE-6509A6502EF4}"/>
              </a:ext>
            </a:extLst>
          </p:cNvPr>
          <p:cNvSpPr txBox="1">
            <a:spLocks/>
          </p:cNvSpPr>
          <p:nvPr/>
        </p:nvSpPr>
        <p:spPr>
          <a:xfrm>
            <a:off x="1032804" y="323417"/>
            <a:ext cx="8520269" cy="60361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rgbClr val="141E4D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2400" i="1" dirty="0">
                <a:solidFill>
                  <a:schemeClr val="tx2"/>
                </a:solidFill>
              </a:rPr>
              <a:t>Teknologiradar på beskæftigelsesområdet</a:t>
            </a:r>
          </a:p>
        </p:txBody>
      </p:sp>
    </p:spTree>
    <p:extLst>
      <p:ext uri="{BB962C8B-B14F-4D97-AF65-F5344CB8AC3E}">
        <p14:creationId xmlns:p14="http://schemas.microsoft.com/office/powerpoint/2010/main" val="843440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E00D83CC-FCD4-9EA0-9579-9FDF003474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5600" y="1180800"/>
            <a:ext cx="9301487" cy="5212800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677CE2D3-6080-E634-60A4-1289D2CF2794}"/>
              </a:ext>
            </a:extLst>
          </p:cNvPr>
          <p:cNvSpPr txBox="1">
            <a:spLocks/>
          </p:cNvSpPr>
          <p:nvPr/>
        </p:nvSpPr>
        <p:spPr>
          <a:xfrm>
            <a:off x="1032804" y="323417"/>
            <a:ext cx="8857153" cy="60361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rgbClr val="141E4D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2400" i="1" dirty="0">
                <a:solidFill>
                  <a:schemeClr val="tx2"/>
                </a:solidFill>
              </a:rPr>
              <a:t>Teknologiradar på dagtilbuds- og skoleområdet</a:t>
            </a:r>
          </a:p>
        </p:txBody>
      </p:sp>
    </p:spTree>
    <p:extLst>
      <p:ext uri="{BB962C8B-B14F-4D97-AF65-F5344CB8AC3E}">
        <p14:creationId xmlns:p14="http://schemas.microsoft.com/office/powerpoint/2010/main" val="38032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3E8DF6E9-7687-BF4A-285B-FC3F335832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5600" y="1180800"/>
            <a:ext cx="9391838" cy="5212800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CBD89463-E650-A4FC-7935-D998B0305C91}"/>
              </a:ext>
            </a:extLst>
          </p:cNvPr>
          <p:cNvSpPr txBox="1">
            <a:spLocks/>
          </p:cNvSpPr>
          <p:nvPr/>
        </p:nvSpPr>
        <p:spPr>
          <a:xfrm>
            <a:off x="1032805" y="323417"/>
            <a:ext cx="9218100" cy="60361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rgbClr val="141E4D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2400" i="1" dirty="0">
                <a:solidFill>
                  <a:schemeClr val="tx2"/>
                </a:solidFill>
              </a:rPr>
              <a:t>Teknologiradar på erhvervs- og turismeområdet</a:t>
            </a:r>
          </a:p>
        </p:txBody>
      </p:sp>
    </p:spTree>
    <p:extLst>
      <p:ext uri="{BB962C8B-B14F-4D97-AF65-F5344CB8AC3E}">
        <p14:creationId xmlns:p14="http://schemas.microsoft.com/office/powerpoint/2010/main" val="161833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1A1E7FF2-25FD-9DCA-9A69-ABCA8783D6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5600" y="1181100"/>
            <a:ext cx="9321193" cy="5212800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FA340F8B-6DFF-9C70-A8F9-5B69B91DA235}"/>
              </a:ext>
            </a:extLst>
          </p:cNvPr>
          <p:cNvSpPr txBox="1">
            <a:spLocks/>
          </p:cNvSpPr>
          <p:nvPr/>
        </p:nvSpPr>
        <p:spPr>
          <a:xfrm>
            <a:off x="1032805" y="323417"/>
            <a:ext cx="9218100" cy="60361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rgbClr val="141E4D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2400" i="1" dirty="0">
                <a:solidFill>
                  <a:schemeClr val="tx2"/>
                </a:solidFill>
              </a:rPr>
              <a:t>Teknologiradar på klima-, teknik- og miljøområdet</a:t>
            </a:r>
          </a:p>
        </p:txBody>
      </p:sp>
    </p:spTree>
    <p:extLst>
      <p:ext uri="{BB962C8B-B14F-4D97-AF65-F5344CB8AC3E}">
        <p14:creationId xmlns:p14="http://schemas.microsoft.com/office/powerpoint/2010/main" val="2417473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1C905B81-5344-1D33-A8C0-D222F66D61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5600" y="1180800"/>
            <a:ext cx="9383040" cy="5212800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7AFFCED5-83B7-494A-5F5D-606E41E90D6B}"/>
              </a:ext>
            </a:extLst>
          </p:cNvPr>
          <p:cNvSpPr txBox="1">
            <a:spLocks/>
          </p:cNvSpPr>
          <p:nvPr/>
        </p:nvSpPr>
        <p:spPr>
          <a:xfrm>
            <a:off x="1032804" y="323417"/>
            <a:ext cx="9383039" cy="60361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rgbClr val="141E4D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2400" i="1" dirty="0">
                <a:solidFill>
                  <a:schemeClr val="tx2"/>
                </a:solidFill>
              </a:rPr>
              <a:t>Teknologiradar på kultur- og fritidsområdet</a:t>
            </a:r>
          </a:p>
        </p:txBody>
      </p:sp>
    </p:spTree>
    <p:extLst>
      <p:ext uri="{BB962C8B-B14F-4D97-AF65-F5344CB8AC3E}">
        <p14:creationId xmlns:p14="http://schemas.microsoft.com/office/powerpoint/2010/main" val="186691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3BB1C0B8-274A-D61A-92E6-55BE4F0C71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5600" y="1180800"/>
            <a:ext cx="9484861" cy="5212800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9167842E-040F-0834-287C-98A26CDCF7B3}"/>
              </a:ext>
            </a:extLst>
          </p:cNvPr>
          <p:cNvSpPr txBox="1">
            <a:spLocks/>
          </p:cNvSpPr>
          <p:nvPr/>
        </p:nvSpPr>
        <p:spPr>
          <a:xfrm>
            <a:off x="1032805" y="323417"/>
            <a:ext cx="6427862" cy="60361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rgbClr val="141E4D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2400" i="1" dirty="0">
                <a:solidFill>
                  <a:schemeClr val="tx2"/>
                </a:solidFill>
              </a:rPr>
              <a:t>Teknologiradar på socialområdet</a:t>
            </a:r>
          </a:p>
        </p:txBody>
      </p:sp>
    </p:spTree>
    <p:extLst>
      <p:ext uri="{BB962C8B-B14F-4D97-AF65-F5344CB8AC3E}">
        <p14:creationId xmlns:p14="http://schemas.microsoft.com/office/powerpoint/2010/main" val="123667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73B2822A-2714-C9AD-F1ED-0B0F3C7EF8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5600" y="1180800"/>
            <a:ext cx="9325853" cy="5212800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22E3E765-0F28-C4DD-122C-AFD8B00B7967}"/>
              </a:ext>
            </a:extLst>
          </p:cNvPr>
          <p:cNvSpPr txBox="1">
            <a:spLocks/>
          </p:cNvSpPr>
          <p:nvPr/>
        </p:nvSpPr>
        <p:spPr>
          <a:xfrm>
            <a:off x="1032805" y="323417"/>
            <a:ext cx="6823816" cy="60361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rgbClr val="141E4D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2400" i="1" dirty="0">
                <a:solidFill>
                  <a:schemeClr val="tx2"/>
                </a:solidFill>
              </a:rPr>
              <a:t>Teknologiradar på sundheds- og ældreområdet</a:t>
            </a:r>
          </a:p>
        </p:txBody>
      </p:sp>
    </p:spTree>
    <p:extLst>
      <p:ext uri="{BB962C8B-B14F-4D97-AF65-F5344CB8AC3E}">
        <p14:creationId xmlns:p14="http://schemas.microsoft.com/office/powerpoint/2010/main" val="22494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KL 2 Orange">
      <a:dk1>
        <a:sysClr val="windowText" lastClr="000000"/>
      </a:dk1>
      <a:lt1>
        <a:sysClr val="window" lastClr="FFFFFF"/>
      </a:lt1>
      <a:dk2>
        <a:srgbClr val="141E4D"/>
      </a:dk2>
      <a:lt2>
        <a:srgbClr val="E1E6E6"/>
      </a:lt2>
      <a:accent1>
        <a:srgbClr val="FF6800"/>
      </a:accent1>
      <a:accent2>
        <a:srgbClr val="ABD1F5"/>
      </a:accent2>
      <a:accent3>
        <a:srgbClr val="0C4D2F"/>
      </a:accent3>
      <a:accent4>
        <a:srgbClr val="141E4D"/>
      </a:accent4>
      <a:accent5>
        <a:srgbClr val="3F3F3F"/>
      </a:accent5>
      <a:accent6>
        <a:srgbClr val="E1E6E6"/>
      </a:accent6>
      <a:hlink>
        <a:srgbClr val="141E4D"/>
      </a:hlink>
      <a:folHlink>
        <a:srgbClr val="141E4D"/>
      </a:folHlink>
    </a:clrScheme>
    <a:fontScheme name="KL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2000" dirty="0" smtClean="0">
            <a:solidFill>
              <a:srgbClr val="FF68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GetOrganized dokument" ma:contentTypeID="0x010100AC085CFC53BC46CEA2EADE194AD9D48200DEC326C2D8490A4C884B9FEDB8D0DF2B" ma:contentTypeVersion="0" ma:contentTypeDescription="GetOrganized dokument" ma:contentTypeScope="" ma:versionID="bb6bbe41ee7228cc832803d870a71948">
  <xsd:schema xmlns:xsd="http://www.w3.org/2001/XMLSchema" xmlns:xs="http://www.w3.org/2001/XMLSchema" xmlns:p="http://schemas.microsoft.com/office/2006/metadata/properties" xmlns:ns1="http://schemas.microsoft.com/sharepoint/v3" xmlns:ns2="DDEAEDD9-724E-401E-B9D2-82AD876D7B54" targetNamespace="http://schemas.microsoft.com/office/2006/metadata/properties" ma:root="true" ma:fieldsID="48f0d5774c6a9e401831711f01a672dd" ns1:_="" ns2:_="">
    <xsd:import namespace="http://schemas.microsoft.com/sharepoint/v3"/>
    <xsd:import namespace="DDEAEDD9-724E-401E-B9D2-82AD876D7B54"/>
    <xsd:element name="properties">
      <xsd:complexType>
        <xsd:sequence>
          <xsd:element name="documentManagement">
            <xsd:complexType>
              <xsd:all>
                <xsd:element ref="ns2:Dokumenttype"/>
                <xsd:element ref="ns2:DocumentDescription" minOccurs="0"/>
                <xsd:element ref="ns2:CCMAgendaDocumentStatus" minOccurs="0"/>
                <xsd:element ref="ns2:CCMAgendaStatus" minOccurs="0"/>
                <xsd:element ref="ns2:CCMMeetingCaseLink" minOccurs="0"/>
                <xsd:element ref="ns2:AgendaStatusIcon" minOccurs="0"/>
                <xsd:element ref="ns1:CaseID" minOccurs="0"/>
                <xsd:element ref="ns1:DocID" minOccurs="0"/>
                <xsd:element ref="ns1:Finalized" minOccurs="0"/>
                <xsd:element ref="ns1:Related" minOccurs="0"/>
                <xsd:element ref="ns1:RegistrationDate" minOccurs="0"/>
                <xsd:element ref="ns1:CaseRecordNumber" minOccurs="0"/>
                <xsd:element ref="ns1:LocalAttachment" minOccurs="0"/>
                <xsd:element ref="ns1:CCMTemplateName" minOccurs="0"/>
                <xsd:element ref="ns1:CCMTemplateVersion" minOccurs="0"/>
                <xsd:element ref="ns1:CCMSystemID" minOccurs="0"/>
                <xsd:element ref="ns1:WasEncrypted" minOccurs="0"/>
                <xsd:element ref="ns1:WasSigned" minOccurs="0"/>
                <xsd:element ref="ns1:MailHasAttachments" minOccurs="0"/>
                <xsd:element ref="ns2:CCMMeetingCaseId" minOccurs="0"/>
                <xsd:element ref="ns2:CCMMeetingCaseInstanceId" minOccurs="0"/>
                <xsd:element ref="ns2:CCMAgendaItemId" minOccurs="0"/>
                <xsd:element ref="ns1:CCMTemplateID" minOccurs="0"/>
                <xsd:element ref="ns1:CCMVisualId" minOccurs="0"/>
                <xsd:element ref="ns1:CCMConversation" minOccurs="0"/>
                <xsd:element ref="ns1:CCMOriginalDocID" minOccurs="0"/>
                <xsd:element ref="ns1:CCMMetadataExtractionStatus" minOccurs="0"/>
                <xsd:element ref="ns1:CCMPageCount" minOccurs="0"/>
                <xsd:element ref="ns1:CCMCommentCount" minOccurs="0"/>
                <xsd:element ref="ns1:CCMPreviewAnnotationsTasks" minOccurs="0"/>
                <xsd:element ref="ns1:CCMCognitiveType" minOccurs="0"/>
                <xsd:element ref="ns1:CCMOnline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aseID" ma:index="14" nillable="true" ma:displayName="Sags ID" ma:default="Tildeler" ma:internalName="CaseID" ma:readOnly="true">
      <xsd:simpleType>
        <xsd:restriction base="dms:Text"/>
      </xsd:simpleType>
    </xsd:element>
    <xsd:element name="DocID" ma:index="15" nillable="true" ma:displayName="Dok ID" ma:default="Tildeler" ma:internalName="DocID" ma:readOnly="true">
      <xsd:simpleType>
        <xsd:restriction base="dms:Text"/>
      </xsd:simpleType>
    </xsd:element>
    <xsd:element name="Finalized" ma:index="16" nillable="true" ma:displayName="Endeligt" ma:default="False" ma:internalName="Finalized" ma:readOnly="true">
      <xsd:simpleType>
        <xsd:restriction base="dms:Boolean"/>
      </xsd:simpleType>
    </xsd:element>
    <xsd:element name="Related" ma:index="17" nillable="true" ma:displayName="Vedhæftet dokument" ma:default="False" ma:internalName="Related" ma:readOnly="true">
      <xsd:simpleType>
        <xsd:restriction base="dms:Boolean"/>
      </xsd:simpleType>
    </xsd:element>
    <xsd:element name="RegistrationDate" ma:index="18" nillable="true" ma:displayName="Registrerings dato" ma:format="DateTime" ma:internalName="RegistrationDate" ma:readOnly="true">
      <xsd:simpleType>
        <xsd:restriction base="dms:DateTime"/>
      </xsd:simpleType>
    </xsd:element>
    <xsd:element name="CaseRecordNumber" ma:index="19" nillable="true" ma:displayName="Akt ID" ma:decimals="0" ma:default="0" ma:internalName="CaseRecordNumber" ma:readOnly="true">
      <xsd:simpleType>
        <xsd:restriction base="dms:Number"/>
      </xsd:simpleType>
    </xsd:element>
    <xsd:element name="LocalAttachment" ma:index="20" nillable="true" ma:displayName="Lokalt bilag" ma:default="False" ma:description="" ma:internalName="LocalAttachment" ma:readOnly="true">
      <xsd:simpleType>
        <xsd:restriction base="dms:Boolean"/>
      </xsd:simpleType>
    </xsd:element>
    <xsd:element name="CCMTemplateName" ma:index="21" nillable="true" ma:displayName="Skabelon navn" ma:internalName="CCMTemplateName" ma:readOnly="true">
      <xsd:simpleType>
        <xsd:restriction base="dms:Text"/>
      </xsd:simpleType>
    </xsd:element>
    <xsd:element name="CCMTemplateVersion" ma:index="22" nillable="true" ma:displayName="Skabelon version" ma:internalName="CCMTemplateVersion" ma:readOnly="true">
      <xsd:simpleType>
        <xsd:restriction base="dms:Text"/>
      </xsd:simpleType>
    </xsd:element>
    <xsd:element name="CCMSystemID" ma:index="23" nillable="true" ma:displayName="CCMSystemID" ma:hidden="true" ma:internalName="CCMSystemID" ma:readOnly="true">
      <xsd:simpleType>
        <xsd:restriction base="dms:Text"/>
      </xsd:simpleType>
    </xsd:element>
    <xsd:element name="WasEncrypted" ma:index="24" nillable="true" ma:displayName="Krypteret" ma:default="False" ma:internalName="WasEncrypted" ma:readOnly="true">
      <xsd:simpleType>
        <xsd:restriction base="dms:Boolean"/>
      </xsd:simpleType>
    </xsd:element>
    <xsd:element name="WasSigned" ma:index="25" nillable="true" ma:displayName="Signeret" ma:default="False" ma:internalName="WasSigned" ma:readOnly="true">
      <xsd:simpleType>
        <xsd:restriction base="dms:Boolean"/>
      </xsd:simpleType>
    </xsd:element>
    <xsd:element name="MailHasAttachments" ma:index="26" nillable="true" ma:displayName="E-mail har vedhæftede filer" ma:default="False" ma:internalName="MailHasAttachments" ma:readOnly="true">
      <xsd:simpleType>
        <xsd:restriction base="dms:Boolean"/>
      </xsd:simpleType>
    </xsd:element>
    <xsd:element name="CCMTemplateID" ma:index="31" nillable="true" ma:displayName="CCMTemplateID" ma:decimals="0" ma:default="0" ma:hidden="true" ma:internalName="CCMTemplateID" ma:readOnly="true">
      <xsd:simpleType>
        <xsd:restriction base="dms:Number"/>
      </xsd:simpleType>
    </xsd:element>
    <xsd:element name="CCMVisualId" ma:index="32" nillable="true" ma:displayName="Sags ID" ma:default="Tildeler" ma:internalName="CCMVisualId" ma:readOnly="true">
      <xsd:simpleType>
        <xsd:restriction base="dms:Text"/>
      </xsd:simpleType>
    </xsd:element>
    <xsd:element name="CCMConversation" ma:index="33" nillable="true" ma:displayName="Samtale" ma:description="" ma:internalName="CCMConversation" ma:readOnly="true">
      <xsd:simpleType>
        <xsd:restriction base="dms:Text"/>
      </xsd:simpleType>
    </xsd:element>
    <xsd:element name="CCMOriginalDocID" ma:index="35" nillable="true" ma:displayName="Originalt Dok ID" ma:description="" ma:internalName="CCMOriginalDocID" ma:readOnly="true">
      <xsd:simpleType>
        <xsd:restriction base="dms:Text"/>
      </xsd:simpleType>
    </xsd:element>
    <xsd:element name="CCMMetadataExtractionStatus" ma:index="37" nillable="true" ma:displayName="CCMMetadataExtractionStatus" ma:default="CCMPageCount:InProgress;CCMCommentCount:InProgress" ma:hidden="true" ma:internalName="CCMMetadataExtractionStatus" ma:readOnly="false">
      <xsd:simpleType>
        <xsd:restriction base="dms:Text"/>
      </xsd:simpleType>
    </xsd:element>
    <xsd:element name="CCMPageCount" ma:index="38" nillable="true" ma:displayName="Sider" ma:decimals="0" ma:description="" ma:internalName="CCMPageCount" ma:readOnly="true">
      <xsd:simpleType>
        <xsd:restriction base="dms:Number"/>
      </xsd:simpleType>
    </xsd:element>
    <xsd:element name="CCMCommentCount" ma:index="39" nillable="true" ma:displayName="Kommentarer" ma:decimals="0" ma:description="" ma:internalName="CCMCommentCount" ma:readOnly="true">
      <xsd:simpleType>
        <xsd:restriction base="dms:Number"/>
      </xsd:simpleType>
    </xsd:element>
    <xsd:element name="CCMPreviewAnnotationsTasks" ma:index="40" nillable="true" ma:displayName="Opgaver" ma:decimals="0" ma:description="" ma:internalName="CCMPreviewAnnotationsTasks" ma:readOnly="true">
      <xsd:simpleType>
        <xsd:restriction base="dms:Number"/>
      </xsd:simpleType>
    </xsd:element>
    <xsd:element name="CCMCognitiveType" ma:index="41" nillable="true" ma:displayName="CognitiveType" ma:decimals="0" ma:description="" ma:internalName="CCMCognitiveType" ma:readOnly="false">
      <xsd:simpleType>
        <xsd:restriction base="dms:Number"/>
      </xsd:simpleType>
    </xsd:element>
    <xsd:element name="CCMOnlineStatus" ma:index="42" nillable="true" ma:displayName="Online status" ma:description="" ma:format="Dropdown" ma:internalName="CCMOnlineStatus" ma:readOnly="true">
      <xsd:simpleType>
        <xsd:restriction base="dms:Choice">
          <xsd:enumeration value="OneDrive"/>
          <xsd:enumeration value="SharePointOnline"/>
          <xsd:enumeration value="Teams"/>
          <xsd:enumeration value="SharePointOnlineSync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EAEDD9-724E-401E-B9D2-82AD876D7B54" elementFormDefault="qualified">
    <xsd:import namespace="http://schemas.microsoft.com/office/2006/documentManagement/types"/>
    <xsd:import namespace="http://schemas.microsoft.com/office/infopath/2007/PartnerControls"/>
    <xsd:element name="Dokumenttype" ma:index="2" ma:displayName="Dokumenttype" ma:default="Notat" ma:format="Dropdown" ma:internalName="Dokumenttype">
      <xsd:simpleType>
        <xsd:restriction base="dms:Choice">
          <xsd:enumeration value="Administrativ information"/>
          <xsd:enumeration value="Andet dokument"/>
          <xsd:enumeration value="Brev"/>
          <xsd:enumeration value="Centralt modtaget post"/>
          <xsd:enumeration value="Dagsorden"/>
          <xsd:enumeration value="Fremstilling"/>
          <xsd:enumeration value="Høringssvar"/>
          <xsd:enumeration value="Kontrakt"/>
          <xsd:enumeration value="Notat"/>
          <xsd:enumeration value="Overenskomst"/>
          <xsd:enumeration value="Presseberedskab"/>
          <xsd:enumeration value="Pressemeddelelse"/>
          <xsd:enumeration value="Rapport"/>
          <xsd:enumeration value="Referat"/>
          <xsd:enumeration value="Tale"/>
          <xsd:enumeration value="Temadrøftelse"/>
          <xsd:enumeration value="Projektbeskrivelse"/>
          <xsd:enumeration value="Analysenotat"/>
        </xsd:restriction>
      </xsd:simpleType>
    </xsd:element>
    <xsd:element name="DocumentDescription" ma:index="3" nillable="true" ma:displayName="Beskrivelse" ma:internalName="DocumentDescription">
      <xsd:simpleType>
        <xsd:restriction base="dms:Note">
          <xsd:maxLength value="255"/>
        </xsd:restriction>
      </xsd:simpleType>
    </xsd:element>
    <xsd:element name="CCMAgendaDocumentStatus" ma:index="4" nillable="true" ma:displayName="Status  for manchet" ma:format="Dropdown" ma:internalName="CCMAgendaDocumentStatus">
      <xsd:simpleType>
        <xsd:restriction base="dms:Choice">
          <xsd:enumeration value="Udkast"/>
          <xsd:enumeration value="Under udarbejdelse"/>
          <xsd:enumeration value="Endelig"/>
        </xsd:restriction>
      </xsd:simpleType>
    </xsd:element>
    <xsd:element name="CCMAgendaStatus" ma:index="5" nillable="true" ma:displayName="Dagsordenstatus" ma:default="" ma:format="Dropdown" ma:internalName="CCMAgendaStatus">
      <xsd:simpleType>
        <xsd:restriction base="dms:Choice">
          <xsd:enumeration value="Anmeldt"/>
          <xsd:enumeration value="Optaget på dagsorden"/>
          <xsd:enumeration value="Behandlet"/>
          <xsd:enumeration value="Afvist til dagsorden"/>
          <xsd:enumeration value="Fjernet fra dagsorden"/>
        </xsd:restriction>
      </xsd:simpleType>
    </xsd:element>
    <xsd:element name="CCMMeetingCaseLink" ma:index="6" nillable="true" ma:displayName="Mødesag" ma:format="Hyperlink" ma:internalName="CCMMeetingCase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gendaStatusIcon" ma:index="7" nillable="true" ma:displayName="." ma:internalName="AgendaStatusIcon">
      <xsd:simpleType>
        <xsd:restriction base="dms:Unknown"/>
      </xsd:simpleType>
    </xsd:element>
    <xsd:element name="CCMMeetingCaseId" ma:index="27" nillable="true" ma:displayName="CCMMeetingCaseId" ma:hidden="true" ma:internalName="CCMMeetingCaseId">
      <xsd:simpleType>
        <xsd:restriction base="dms:Text">
          <xsd:maxLength value="255"/>
        </xsd:restriction>
      </xsd:simpleType>
    </xsd:element>
    <xsd:element name="CCMMeetingCaseInstanceId" ma:index="28" nillable="true" ma:displayName="CCMMeetingCaseInstanceId" ma:hidden="true" ma:internalName="CCMMeetingCaseInstanceId">
      <xsd:simpleType>
        <xsd:restriction base="dms:Text">
          <xsd:maxLength value="255"/>
        </xsd:restriction>
      </xsd:simpleType>
    </xsd:element>
    <xsd:element name="CCMAgendaItemId" ma:index="29" nillable="true" ma:displayName="CCMAgendaItemId" ma:decimals="0" ma:hidden="true" ma:internalName="CCMAgendaItemId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dhol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CMCognitiveType xmlns="http://schemas.microsoft.com/sharepoint/v3" xsi:nil="true"/>
    <CCMMetadataExtractionStatus xmlns="http://schemas.microsoft.com/sharepoint/v3">CCMPageCount:Idle;CCMCommentCount:Idle</CCMMetadataExtractionStatus>
    <WasEncrypted xmlns="http://schemas.microsoft.com/sharepoint/v3">false</WasEncrypted>
    <WasSigned xmlns="http://schemas.microsoft.com/sharepoint/v3">false</WasSigned>
    <LocalAttachment xmlns="http://schemas.microsoft.com/sharepoint/v3">false</LocalAttachment>
    <CCMPreviewAnnotationsTasks xmlns="http://schemas.microsoft.com/sharepoint/v3">0</CCMPreviewAnnotationsTasks>
    <Related xmlns="http://schemas.microsoft.com/sharepoint/v3">false</Related>
    <Finalized xmlns="http://schemas.microsoft.com/sharepoint/v3">false</Finalized>
    <CCMVisualId xmlns="http://schemas.microsoft.com/sharepoint/v3">SAG-2023-04353</CCMVisualId>
    <CCMSystemID xmlns="http://schemas.microsoft.com/sharepoint/v3">ca7dc1c5-fc98-48bd-8345-b1ffede9fa82</CCMSystemID>
    <CCMPageCount xmlns="http://schemas.microsoft.com/sharepoint/v3">10</CCMPageCount>
    <DocID xmlns="http://schemas.microsoft.com/sharepoint/v3">3417839</DocID>
    <MailHasAttachments xmlns="http://schemas.microsoft.com/sharepoint/v3">false</MailHasAttachments>
    <CCMCommentCount xmlns="http://schemas.microsoft.com/sharepoint/v3">0</CCMCommentCount>
    <CCMTemplateID xmlns="http://schemas.microsoft.com/sharepoint/v3">0</CCMTemplateID>
    <CaseID xmlns="http://schemas.microsoft.com/sharepoint/v3">SAG-2023-04353</CaseID>
    <RegistrationDate xmlns="http://schemas.microsoft.com/sharepoint/v3" xsi:nil="true"/>
    <CaseRecordNumber xmlns="http://schemas.microsoft.com/sharepoint/v3">0</CaseRecordNumber>
    <CCMConversation xmlns="http://schemas.microsoft.com/sharepoint/v3" xsi:nil="true"/>
    <CCMAgendaDocumentStatus xmlns="DDEAEDD9-724E-401E-B9D2-82AD876D7B54" xsi:nil="true"/>
    <Dokumenttype xmlns="DDEAEDD9-724E-401E-B9D2-82AD876D7B54">Andet dokument</Dokumenttype>
    <CCMMeetingCaseLink xmlns="DDEAEDD9-724E-401E-B9D2-82AD876D7B54">
      <Url xsi:nil="true"/>
      <Description xsi:nil="true"/>
    </CCMMeetingCaseLink>
    <CCMAgendaItemId xmlns="DDEAEDD9-724E-401E-B9D2-82AD876D7B54" xsi:nil="true"/>
    <CCMMeetingCaseInstanceId xmlns="DDEAEDD9-724E-401E-B9D2-82AD876D7B54" xsi:nil="true"/>
    <CCMAgendaStatus xmlns="DDEAEDD9-724E-401E-B9D2-82AD876D7B54" xsi:nil="true"/>
    <CCMMeetingCaseId xmlns="DDEAEDD9-724E-401E-B9D2-82AD876D7B54" xsi:nil="true"/>
    <DocumentDescription xmlns="DDEAEDD9-724E-401E-B9D2-82AD876D7B54">Forsøg</DocumentDescription>
    <AgendaStatusIcon xmlns="DDEAEDD9-724E-401E-B9D2-82AD876D7B5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DE7122-DFF5-4C18-BD3E-7D60E74F10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DEAEDD9-724E-401E-B9D2-82AD876D7B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682B06-91A9-4A27-A847-A093A2C937D1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DDEAEDD9-724E-401E-B9D2-82AD876D7B54"/>
  </ds:schemaRefs>
</ds:datastoreItem>
</file>

<file path=customXml/itemProps3.xml><?xml version="1.0" encoding="utf-8"?>
<ds:datastoreItem xmlns:ds="http://schemas.openxmlformats.org/officeDocument/2006/customXml" ds:itemID="{70D00A2F-DF3A-4340-9A70-F1790B6B65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945</Words>
  <Application>Microsoft Office PowerPoint</Application>
  <PresentationFormat>Widescreen</PresentationFormat>
  <Paragraphs>82</Paragraphs>
  <Slides>11</Slides>
  <Notes>10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5" baseType="lpstr">
      <vt:lpstr>Arial</vt:lpstr>
      <vt:lpstr>Calibri</vt:lpstr>
      <vt:lpstr>Georgia</vt:lpstr>
      <vt:lpstr>Office-tema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Tomme radar skabeloner</dc:title>
  <dc:creator>Christina Vasbo</dc:creator>
  <cp:lastModifiedBy>Anna Høxbro Bak</cp:lastModifiedBy>
  <cp:revision>538</cp:revision>
  <dcterms:created xsi:type="dcterms:W3CDTF">2022-09-16T11:48:06Z</dcterms:created>
  <dcterms:modified xsi:type="dcterms:W3CDTF">2024-03-18T12:53:45Z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CCMCommunication" pid="2">
    <vt:lpwstr/>
  </property>
  <property fmtid="{D5CDD505-2E9C-101B-9397-08002B2CF9AE}" name="CCMEventContext" pid="3">
    <vt:lpwstr>4dbac6bb-7afc-4034-b9a8-29998298a59d</vt:lpwstr>
  </property>
  <property fmtid="{D5CDD505-2E9C-101B-9397-08002B2CF9AE}" name="CCMIsSharedOnOneDrive" pid="4">
    <vt:bool>false</vt:bool>
  </property>
  <property fmtid="{D5CDD505-2E9C-101B-9397-08002B2CF9AE}" name="CCMMustBeOnPostList" pid="5">
    <vt:bool>true</vt:bool>
  </property>
  <property fmtid="{D5CDD505-2E9C-101B-9397-08002B2CF9AE}" name="CCMOneDriveID" pid="6">
    <vt:lpwstr/>
  </property>
  <property fmtid="{D5CDD505-2E9C-101B-9397-08002B2CF9AE}" name="CCMOneDriveItemID" pid="7">
    <vt:lpwstr/>
  </property>
  <property fmtid="{D5CDD505-2E9C-101B-9397-08002B2CF9AE}" name="CCMOneDriveOwnerID" pid="8">
    <vt:lpwstr/>
  </property>
  <property fmtid="{D5CDD505-2E9C-101B-9397-08002B2CF9AE}" name="CCMPostListPublishStatus" pid="9">
    <vt:lpwstr>Afventer godkendelse</vt:lpwstr>
  </property>
  <property fmtid="{D5CDD505-2E9C-101B-9397-08002B2CF9AE}" name="CCMSystem" pid="10">
    <vt:lpwstr> </vt:lpwstr>
  </property>
  <property fmtid="{D5CDD505-2E9C-101B-9397-08002B2CF9AE}" name="ContentTypeId" pid="11">
    <vt:lpwstr>0x010100AC085CFC53BC46CEA2EADE194AD9D48200DEC326C2D8490A4C884B9FEDB8D0DF2B</vt:lpwstr>
  </property>
  <property fmtid="{D5CDD505-2E9C-101B-9397-08002B2CF9AE}" name="NXPowerLiteLastOptimized" pid="12">
    <vt:lpwstr>879686</vt:lpwstr>
  </property>
  <property fmtid="{D5CDD505-2E9C-101B-9397-08002B2CF9AE}" name="NXPowerLiteSettings" pid="13">
    <vt:lpwstr>F7000400038000</vt:lpwstr>
  </property>
  <property fmtid="{D5CDD505-2E9C-101B-9397-08002B2CF9AE}" name="NXPowerLiteVersion" pid="14">
    <vt:lpwstr>S10.2.0</vt:lpwstr>
  </property>
  <property fmtid="{D5CDD505-2E9C-101B-9397-08002B2CF9AE}" name="xd_Signature" pid="15">
    <vt:bool>false</vt:bool>
  </property>
</Properties>
</file>