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4" r:id="rId5"/>
    <p:sldId id="281" r:id="rId6"/>
    <p:sldId id="287" r:id="rId7"/>
    <p:sldId id="282" r:id="rId8"/>
    <p:sldId id="290" r:id="rId9"/>
    <p:sldId id="286" r:id="rId10"/>
    <p:sldId id="283" r:id="rId11"/>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1" autoAdjust="0"/>
    <p:restoredTop sz="94622" autoAdjust="0"/>
  </p:normalViewPr>
  <p:slideViewPr>
    <p:cSldViewPr snapToGrid="0" showGuides="1">
      <p:cViewPr varScale="1">
        <p:scale>
          <a:sx n="104" d="100"/>
          <a:sy n="104" d="100"/>
        </p:scale>
        <p:origin x="354" y="7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en-GB" smtClean="0"/>
              <a:t>18/10/2018</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137782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Fortæl</a:t>
            </a:r>
            <a:r>
              <a:rPr lang="da-DK" baseline="0" dirty="0" smtClean="0"/>
              <a:t> kort om den arbejdsgang</a:t>
            </a:r>
          </a:p>
          <a:p>
            <a:endParaRPr lang="da-DK" baseline="0" dirty="0" smtClean="0"/>
          </a:p>
          <a:p>
            <a:r>
              <a:rPr lang="da-DK" baseline="0" dirty="0" smtClean="0"/>
              <a:t>Rudersdal er i gang – Esbjerg </a:t>
            </a:r>
            <a:r>
              <a:rPr lang="da-DK" baseline="0" dirty="0" err="1" smtClean="0"/>
              <a:t>hvar</a:t>
            </a:r>
            <a:r>
              <a:rPr lang="da-DK" baseline="0" dirty="0" smtClean="0"/>
              <a:t> valideret at der er noget at komme efter (267t)</a:t>
            </a:r>
          </a:p>
          <a:p>
            <a:endParaRPr lang="da-DK" baseline="0" dirty="0" smtClean="0"/>
          </a:p>
          <a:p>
            <a:r>
              <a:rPr lang="da-DK" baseline="0" dirty="0" smtClean="0"/>
              <a:t>Vi er i dialog med KOMBIT for at sikre, at de processer der er udpeget her også er tænkt ind i fælleskommunale systemer hvis muligt.</a:t>
            </a:r>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298265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281175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1.Rammesætning: få fælles forståelse</a:t>
            </a:r>
            <a:r>
              <a:rPr lang="da-DK" sz="1200" kern="1200" baseline="0" dirty="0" smtClean="0">
                <a:solidFill>
                  <a:schemeClr val="tx1"/>
                </a:solidFill>
                <a:effectLst/>
                <a:latin typeface="+mn-lt"/>
                <a:ea typeface="+mn-ea"/>
                <a:cs typeface="+mn-cs"/>
              </a:rPr>
              <a:t> af, hvad automatisering er, hvad teknologien kan, om der er behov for optimering, automatisering, gentænkning af processer. Det er første led i at få ledelsesopbakning til det.</a:t>
            </a:r>
          </a:p>
          <a:p>
            <a:endParaRPr lang="da-DK" sz="1200" kern="1200" baseline="0" dirty="0" smtClean="0">
              <a:solidFill>
                <a:schemeClr val="tx1"/>
              </a:solidFill>
              <a:effectLst/>
              <a:latin typeface="+mn-lt"/>
              <a:ea typeface="+mn-ea"/>
              <a:cs typeface="+mn-cs"/>
            </a:endParaRPr>
          </a:p>
          <a:p>
            <a:r>
              <a:rPr lang="da-DK" sz="1200" kern="1200" baseline="0" dirty="0" smtClean="0">
                <a:solidFill>
                  <a:schemeClr val="tx1"/>
                </a:solidFill>
                <a:effectLst/>
                <a:latin typeface="+mn-lt"/>
                <a:ea typeface="+mn-ea"/>
                <a:cs typeface="+mn-cs"/>
              </a:rPr>
              <a:t>2. Risikovillighed: organisationen skal have en vis risikovillighed. Forvent ikke at </a:t>
            </a:r>
            <a:r>
              <a:rPr lang="da-DK" sz="1200" kern="1200" baseline="0" dirty="0" err="1" smtClean="0">
                <a:solidFill>
                  <a:schemeClr val="tx1"/>
                </a:solidFill>
                <a:effectLst/>
                <a:latin typeface="+mn-lt"/>
                <a:ea typeface="+mn-ea"/>
                <a:cs typeface="+mn-cs"/>
              </a:rPr>
              <a:t>at</a:t>
            </a:r>
            <a:r>
              <a:rPr lang="da-DK" sz="1200" kern="1200" baseline="0" dirty="0" smtClean="0">
                <a:solidFill>
                  <a:schemeClr val="tx1"/>
                </a:solidFill>
                <a:effectLst/>
                <a:latin typeface="+mn-lt"/>
                <a:ea typeface="+mn-ea"/>
                <a:cs typeface="+mn-cs"/>
              </a:rPr>
              <a:t> den første proces kan hente hele investeringen hjem. Det er således ok at gå i gang selvom de første processer ikke har en ROI indenfor 2-3 år. Overvej at skabe en </a:t>
            </a:r>
            <a:r>
              <a:rPr lang="da-DK" sz="1200" kern="1200" baseline="0" dirty="0" err="1" smtClean="0">
                <a:solidFill>
                  <a:schemeClr val="tx1"/>
                </a:solidFill>
                <a:effectLst/>
                <a:latin typeface="+mn-lt"/>
                <a:ea typeface="+mn-ea"/>
                <a:cs typeface="+mn-cs"/>
              </a:rPr>
              <a:t>bc</a:t>
            </a:r>
            <a:r>
              <a:rPr lang="da-DK" sz="1200" kern="1200" baseline="0" dirty="0" smtClean="0">
                <a:solidFill>
                  <a:schemeClr val="tx1"/>
                </a:solidFill>
                <a:effectLst/>
                <a:latin typeface="+mn-lt"/>
                <a:ea typeface="+mn-ea"/>
                <a:cs typeface="+mn-cs"/>
              </a:rPr>
              <a:t> for hele automatiserings-</a:t>
            </a:r>
            <a:r>
              <a:rPr lang="da-DK" sz="1200" kern="1200" baseline="0" dirty="0" err="1" smtClean="0">
                <a:solidFill>
                  <a:schemeClr val="tx1"/>
                </a:solidFill>
                <a:effectLst/>
                <a:latin typeface="+mn-lt"/>
                <a:ea typeface="+mn-ea"/>
                <a:cs typeface="+mn-cs"/>
              </a:rPr>
              <a:t>set’upet</a:t>
            </a:r>
            <a:r>
              <a:rPr lang="da-DK" sz="1200" kern="1200" baseline="0" dirty="0" smtClean="0">
                <a:solidFill>
                  <a:schemeClr val="tx1"/>
                </a:solidFill>
                <a:effectLst/>
                <a:latin typeface="+mn-lt"/>
                <a:ea typeface="+mn-ea"/>
                <a:cs typeface="+mn-cs"/>
              </a:rPr>
              <a:t>. Gør det med erfaringer fra andre kommuner, myndigheder og det katalog som er udarbejdet. </a:t>
            </a:r>
          </a:p>
          <a:p>
            <a:endParaRPr lang="da-DK" sz="1200" kern="1200" baseline="0" dirty="0" smtClean="0">
              <a:solidFill>
                <a:schemeClr val="tx1"/>
              </a:solidFill>
              <a:effectLst/>
              <a:latin typeface="+mn-lt"/>
              <a:ea typeface="+mn-ea"/>
              <a:cs typeface="+mn-cs"/>
            </a:endParaRPr>
          </a:p>
          <a:p>
            <a:r>
              <a:rPr lang="da-DK" sz="1200" kern="1200" baseline="0" dirty="0" smtClean="0">
                <a:solidFill>
                  <a:schemeClr val="tx1"/>
                </a:solidFill>
                <a:effectLst/>
                <a:latin typeface="+mn-lt"/>
                <a:ea typeface="+mn-ea"/>
                <a:cs typeface="+mn-cs"/>
              </a:rPr>
              <a:t>3. </a:t>
            </a:r>
            <a:r>
              <a:rPr lang="da-DK" sz="1200" kern="1200" baseline="0" dirty="0" err="1" smtClean="0">
                <a:solidFill>
                  <a:schemeClr val="tx1"/>
                </a:solidFill>
                <a:effectLst/>
                <a:latin typeface="+mn-lt"/>
                <a:ea typeface="+mn-ea"/>
                <a:cs typeface="+mn-cs"/>
              </a:rPr>
              <a:t>Governance</a:t>
            </a:r>
            <a:r>
              <a:rPr lang="da-DK" sz="1200" kern="1200" baseline="0" dirty="0" smtClean="0">
                <a:solidFill>
                  <a:schemeClr val="tx1"/>
                </a:solidFill>
                <a:effectLst/>
                <a:latin typeface="+mn-lt"/>
                <a:ea typeface="+mn-ea"/>
                <a:cs typeface="+mn-cs"/>
              </a:rPr>
              <a:t> på plads: behov for en </a:t>
            </a:r>
            <a:r>
              <a:rPr lang="da-DK" sz="1200" kern="1200" baseline="0" dirty="0" err="1" smtClean="0">
                <a:solidFill>
                  <a:schemeClr val="tx1"/>
                </a:solidFill>
                <a:effectLst/>
                <a:latin typeface="+mn-lt"/>
                <a:ea typeface="+mn-ea"/>
                <a:cs typeface="+mn-cs"/>
              </a:rPr>
              <a:t>governancemodel</a:t>
            </a:r>
            <a:r>
              <a:rPr lang="da-DK" sz="1200" kern="1200" baseline="0" dirty="0" smtClean="0">
                <a:solidFill>
                  <a:schemeClr val="tx1"/>
                </a:solidFill>
                <a:effectLst/>
                <a:latin typeface="+mn-lt"/>
                <a:ea typeface="+mn-ea"/>
                <a:cs typeface="+mn-cs"/>
              </a:rPr>
              <a:t> med fordeling af ansvar for  udvikling, drift, sikkerhed og proces er beskrevet. Herudover behov for klar rollefordeling. Arbejdet med at beskrive ansvar og roller bør påbegyndes tidligt i forløbet. Fx lav basis projektorganisation ifm. POC eller pilotprojekt. Fuld </a:t>
            </a:r>
            <a:r>
              <a:rPr lang="da-DK" sz="1200" kern="1200" baseline="0" dirty="0" err="1" smtClean="0">
                <a:solidFill>
                  <a:schemeClr val="tx1"/>
                </a:solidFill>
                <a:effectLst/>
                <a:latin typeface="+mn-lt"/>
                <a:ea typeface="+mn-ea"/>
                <a:cs typeface="+mn-cs"/>
              </a:rPr>
              <a:t>governance</a:t>
            </a:r>
            <a:r>
              <a:rPr lang="da-DK" sz="1200" kern="1200" baseline="0" dirty="0" smtClean="0">
                <a:solidFill>
                  <a:schemeClr val="tx1"/>
                </a:solidFill>
                <a:effectLst/>
                <a:latin typeface="+mn-lt"/>
                <a:ea typeface="+mn-ea"/>
                <a:cs typeface="+mn-cs"/>
              </a:rPr>
              <a:t> model, hvis der træffes beslutning om blive automatiseringsorganisation. Andre kommuner har </a:t>
            </a:r>
            <a:r>
              <a:rPr lang="da-DK" sz="1200" kern="1200" baseline="0" dirty="0" err="1" smtClean="0">
                <a:solidFill>
                  <a:schemeClr val="tx1"/>
                </a:solidFill>
                <a:effectLst/>
                <a:latin typeface="+mn-lt"/>
                <a:ea typeface="+mn-ea"/>
                <a:cs typeface="+mn-cs"/>
              </a:rPr>
              <a:t>har</a:t>
            </a:r>
            <a:r>
              <a:rPr lang="da-DK" sz="1200" kern="1200" baseline="0" dirty="0" smtClean="0">
                <a:solidFill>
                  <a:schemeClr val="tx1"/>
                </a:solidFill>
                <a:effectLst/>
                <a:latin typeface="+mn-lt"/>
                <a:ea typeface="+mn-ea"/>
                <a:cs typeface="+mn-cs"/>
              </a:rPr>
              <a:t> lavet rollekataloger, som man kan lade sig inspirere af. Særligt operatør/controller rollen er vigtig. Overvåger kørsler, kontrol af udførelse og rapportering til forretningen. Særlig vigtigt ifm. </a:t>
            </a:r>
            <a:r>
              <a:rPr lang="da-DK" sz="1200" kern="1200" baseline="0" dirty="0" err="1" smtClean="0">
                <a:solidFill>
                  <a:schemeClr val="tx1"/>
                </a:solidFill>
                <a:effectLst/>
                <a:latin typeface="+mn-lt"/>
                <a:ea typeface="+mn-ea"/>
                <a:cs typeface="+mn-cs"/>
              </a:rPr>
              <a:t>rpa</a:t>
            </a:r>
            <a:r>
              <a:rPr lang="da-DK" sz="1200" kern="1200" baseline="0" dirty="0" smtClean="0">
                <a:solidFill>
                  <a:schemeClr val="tx1"/>
                </a:solidFill>
                <a:effectLst/>
                <a:latin typeface="+mn-lt"/>
                <a:ea typeface="+mn-ea"/>
                <a:cs typeface="+mn-cs"/>
              </a:rPr>
              <a:t>, da denne type automatisering er særlig sårbar overfor systemændringer, nedbrud så fejl hurtigt </a:t>
            </a:r>
            <a:r>
              <a:rPr lang="da-DK" sz="1200" kern="1200" baseline="0" dirty="0" err="1" smtClean="0">
                <a:solidFill>
                  <a:schemeClr val="tx1"/>
                </a:solidFill>
                <a:effectLst/>
                <a:latin typeface="+mn-lt"/>
                <a:ea typeface="+mn-ea"/>
                <a:cs typeface="+mn-cs"/>
              </a:rPr>
              <a:t>identifieres</a:t>
            </a:r>
            <a:r>
              <a:rPr lang="da-DK" sz="1200" kern="1200" baseline="0" dirty="0" smtClean="0">
                <a:solidFill>
                  <a:schemeClr val="tx1"/>
                </a:solidFill>
                <a:effectLst/>
                <a:latin typeface="+mn-lt"/>
                <a:ea typeface="+mn-ea"/>
                <a:cs typeface="+mn-cs"/>
              </a:rPr>
              <a:t> og rettes. Operatørrollen er vigtig </a:t>
            </a:r>
            <a:r>
              <a:rPr lang="da-DK" sz="1200" kern="1200" baseline="0" dirty="0" err="1" smtClean="0">
                <a:solidFill>
                  <a:schemeClr val="tx1"/>
                </a:solidFill>
                <a:effectLst/>
                <a:latin typeface="+mn-lt"/>
                <a:ea typeface="+mn-ea"/>
                <a:cs typeface="+mn-cs"/>
              </a:rPr>
              <a:t>ift</a:t>
            </a:r>
            <a:r>
              <a:rPr lang="da-DK" sz="1200" kern="1200" baseline="0" dirty="0" smtClean="0">
                <a:solidFill>
                  <a:schemeClr val="tx1"/>
                </a:solidFill>
                <a:effectLst/>
                <a:latin typeface="+mn-lt"/>
                <a:ea typeface="+mn-ea"/>
                <a:cs typeface="+mn-cs"/>
              </a:rPr>
              <a:t>, løbende dialog med procesejer/systemejer. </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4. Start småt med simple processer, hvor der er høj sandsynlighed for succes (fx at lægge regninger ind i ESDH systemet på eksisterende sager). Gerne</a:t>
            </a:r>
            <a:r>
              <a:rPr lang="da-DK" sz="1200" kern="1200" baseline="0" dirty="0" smtClean="0">
                <a:solidFill>
                  <a:schemeClr val="tx1"/>
                </a:solidFill>
                <a:effectLst/>
                <a:latin typeface="+mn-lt"/>
                <a:ea typeface="+mn-ea"/>
                <a:cs typeface="+mn-cs"/>
              </a:rPr>
              <a:t> afgrænset til </a:t>
            </a:r>
            <a:r>
              <a:rPr lang="da-DK" sz="1200" kern="1200" baseline="0" dirty="0" err="1" smtClean="0">
                <a:solidFill>
                  <a:schemeClr val="tx1"/>
                </a:solidFill>
                <a:effectLst/>
                <a:latin typeface="+mn-lt"/>
                <a:ea typeface="+mn-ea"/>
                <a:cs typeface="+mn-cs"/>
              </a:rPr>
              <a:t>domændeområde</a:t>
            </a:r>
            <a:r>
              <a:rPr lang="da-DK" sz="1200" kern="1200" baseline="0" dirty="0" smtClean="0">
                <a:solidFill>
                  <a:schemeClr val="tx1"/>
                </a:solidFill>
                <a:effectLst/>
                <a:latin typeface="+mn-lt"/>
                <a:ea typeface="+mn-ea"/>
                <a:cs typeface="+mn-cs"/>
              </a:rPr>
              <a:t> med lav risici og høj parathed ift. automatiseringsinitiativer. Start med delprocesser fremfor end to end-to end. Start med det det simple og opnå succeser og skaler derefter. Undgå starten af processer, hvor medarbejdere ikke kan komme i gang hvis robotten fejler.</a:t>
            </a:r>
          </a:p>
          <a:p>
            <a:endParaRPr lang="da-DK" sz="1200" kern="1200" baseline="0" dirty="0" smtClean="0">
              <a:solidFill>
                <a:schemeClr val="tx1"/>
              </a:solidFill>
              <a:effectLst/>
              <a:latin typeface="+mn-lt"/>
              <a:ea typeface="+mn-ea"/>
              <a:cs typeface="+mn-cs"/>
            </a:endParaRPr>
          </a:p>
          <a:p>
            <a:r>
              <a:rPr lang="da-DK" dirty="0" smtClean="0"/>
              <a:t>5. Omkostning</a:t>
            </a:r>
            <a:r>
              <a:rPr lang="da-DK" baseline="0" dirty="0" smtClean="0"/>
              <a:t> og ambitionsniveau skal afspejle potentialer</a:t>
            </a:r>
          </a:p>
          <a:p>
            <a:r>
              <a:rPr lang="da-DK" baseline="0" dirty="0" smtClean="0"/>
              <a:t>Særligt for mindre kommuner er det nødvendigt at holde lave basisomkostninger for at kunne opnå positiv </a:t>
            </a:r>
            <a:r>
              <a:rPr lang="da-DK" baseline="0" dirty="0" err="1" smtClean="0"/>
              <a:t>bc</a:t>
            </a:r>
            <a:r>
              <a:rPr lang="da-DK" baseline="0" dirty="0" smtClean="0"/>
              <a:t>.  Overvej fx at indgå i fælleskommunalt samarbejde om automatisering ift. kompetenceudvikling, valg af værktøjer, support osv.</a:t>
            </a:r>
          </a:p>
          <a:p>
            <a:endParaRPr lang="da-DK" baseline="0" dirty="0" smtClean="0"/>
          </a:p>
          <a:p>
            <a:r>
              <a:rPr lang="da-DK" baseline="0" dirty="0" smtClean="0"/>
              <a:t>6. Kortlægning af processer og </a:t>
            </a:r>
            <a:r>
              <a:rPr lang="da-DK" baseline="0" dirty="0" err="1" smtClean="0"/>
              <a:t>konfigurering</a:t>
            </a:r>
            <a:r>
              <a:rPr lang="da-DK" baseline="0" dirty="0" smtClean="0"/>
              <a:t> af robotter er forskellige </a:t>
            </a:r>
            <a:r>
              <a:rPr lang="da-DK" baseline="0" dirty="0" err="1" smtClean="0"/>
              <a:t>disicpliner</a:t>
            </a:r>
            <a:r>
              <a:rPr lang="da-DK" baseline="0" dirty="0" smtClean="0"/>
              <a:t>. Men vigtig med overlap mellem roller, så der ikke skabes misforståelser ved overdragelse af dokumentation. </a:t>
            </a:r>
          </a:p>
          <a:p>
            <a:endParaRPr lang="da-DK" baseline="0" dirty="0" smtClean="0"/>
          </a:p>
          <a:p>
            <a:pPr marL="228600" indent="-228600">
              <a:buAutoNum type="arabicPeriod" startAt="7"/>
            </a:pPr>
            <a:r>
              <a:rPr lang="da-DK" baseline="0" dirty="0" smtClean="0"/>
              <a:t>Skab </a:t>
            </a:r>
            <a:r>
              <a:rPr lang="da-DK" baseline="0" dirty="0" err="1" smtClean="0"/>
              <a:t>fail</a:t>
            </a:r>
            <a:r>
              <a:rPr lang="da-DK" baseline="0" dirty="0" smtClean="0"/>
              <a:t> fast tænkning. Man kan hurtigt komme i situation, hvor automatisering ikke er mulig, hvis der er skøn eller faglige vurderinger eller data ikke er i struktureret format. Derfor vigtigt med hurtig afklaring af om automatisering er muligt.  </a:t>
            </a:r>
            <a:r>
              <a:rPr lang="da-DK" baseline="0" dirty="0" err="1" smtClean="0"/>
              <a:t>Kill</a:t>
            </a:r>
            <a:r>
              <a:rPr lang="da-DK" baseline="0" dirty="0" smtClean="0"/>
              <a:t> </a:t>
            </a:r>
            <a:r>
              <a:rPr lang="da-DK" baseline="0" dirty="0" err="1" smtClean="0"/>
              <a:t>your</a:t>
            </a:r>
            <a:r>
              <a:rPr lang="da-DK" baseline="0" dirty="0" smtClean="0"/>
              <a:t> darlings kræver mod – gå videre til næste.  Gennemfør hurtig tjek med udviklere lav POC på om robot kan få adgang til relevante systemer. Derfor vigtigt med kobling mellem it- og forretning tidligt i processen. </a:t>
            </a:r>
          </a:p>
          <a:p>
            <a:pPr marL="228600" indent="-228600">
              <a:buAutoNum type="arabicPeriod" startAt="7"/>
            </a:pPr>
            <a:endParaRPr lang="da-DK" baseline="0" dirty="0" smtClean="0"/>
          </a:p>
          <a:p>
            <a:pPr marL="228600" indent="-228600">
              <a:buAutoNum type="arabicPeriod" startAt="7"/>
            </a:pPr>
            <a:r>
              <a:rPr lang="da-DK" baseline="0" dirty="0" smtClean="0"/>
              <a:t>Egne udviklere – vigtigt at træffe beslutning om man vil have egne udviklere. Erfaringen er at det er dyrt og besværligt at overtage </a:t>
            </a:r>
            <a:r>
              <a:rPr lang="da-DK" baseline="0" dirty="0" err="1" smtClean="0"/>
              <a:t>vedligeholdesesopgaven</a:t>
            </a:r>
            <a:r>
              <a:rPr lang="da-DK" baseline="0" dirty="0" smtClean="0"/>
              <a:t> fra eksterne. Det kan være dyrt at være afhængig af </a:t>
            </a:r>
            <a:r>
              <a:rPr lang="da-DK" baseline="0" dirty="0" err="1" smtClean="0"/>
              <a:t>eeksterne</a:t>
            </a:r>
            <a:r>
              <a:rPr lang="da-DK" baseline="0" dirty="0" smtClean="0"/>
              <a:t>, når der skal foretages rettelser i kode som følge af systemændringer.  Afdæk jeres kompetencemodel og find ud af hvad der passer bedst for jer. Overvej om det giver mening at pulje ressourcer og kompetencer med andre kommuner fx i fælleskommunalt samarbejde. </a:t>
            </a:r>
          </a:p>
          <a:p>
            <a:endParaRPr lang="da-DK" baseline="0" dirty="0" smtClean="0"/>
          </a:p>
          <a:p>
            <a:r>
              <a:rPr lang="da-DK" baseline="0" dirty="0" smtClean="0"/>
              <a:t>6.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85817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smtClean="0"/>
              <a:t>Møde i it-arkitekturrådet den 21. september</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smtClean="0"/>
              <a:t>September 2017</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smtClean="0"/>
              <a:t>Overskrift I to linjer</a:t>
            </a:r>
            <a:endParaRPr lang="da-DK" noProof="0" dirty="0"/>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Titeldias</a:t>
            </a:r>
          </a:p>
          <a:p>
            <a:pPr algn="r" eaLnBrk="1" hangingPunct="1">
              <a:spcAft>
                <a:spcPts val="300"/>
              </a:spcAft>
              <a:defRPr/>
            </a:pPr>
            <a:r>
              <a:rPr lang="da-DK" sz="1000" b="1" noProof="1" smtClean="0">
                <a:solidFill>
                  <a:schemeClr val="tx1">
                    <a:lumMod val="75000"/>
                    <a:lumOff val="25000"/>
                  </a:schemeClr>
                </a:solidFill>
              </a:rPr>
              <a:t>Indsæt TITEL og EMNE</a:t>
            </a:r>
          </a:p>
          <a:p>
            <a:pPr algn="r" eaLnBrk="1" hangingPunct="1">
              <a:spcAft>
                <a:spcPts val="240"/>
              </a:spcAft>
              <a:defRPr/>
            </a:pPr>
            <a:r>
              <a:rPr lang="da-DK" altLang="da-DK" sz="1000" b="1" noProof="1" smtClean="0">
                <a:solidFill>
                  <a:schemeClr val="tx1">
                    <a:lumMod val="75000"/>
                    <a:lumOff val="25000"/>
                  </a:schemeClr>
                </a:solidFill>
              </a:rPr>
              <a:t>1. </a:t>
            </a:r>
            <a:r>
              <a:rPr lang="da-DK" altLang="da-DK" sz="1000" b="0" noProof="1" smtClean="0">
                <a:solidFill>
                  <a:schemeClr val="tx1">
                    <a:lumMod val="75000"/>
                    <a:lumOff val="25000"/>
                  </a:schemeClr>
                </a:solidFill>
              </a:rPr>
              <a:t>Klik</a:t>
            </a:r>
            <a:r>
              <a:rPr lang="da-DK" altLang="da-DK" sz="1000" b="0" baseline="0" noProof="1" smtClean="0">
                <a:solidFill>
                  <a:schemeClr val="tx1">
                    <a:lumMod val="75000"/>
                    <a:lumOff val="25000"/>
                  </a:schemeClr>
                </a:solidFill>
              </a:rPr>
              <a:t> på</a:t>
            </a:r>
            <a:r>
              <a:rPr lang="da-DK" altLang="da-DK" sz="1000" noProof="1" smtClean="0">
                <a:solidFill>
                  <a:schemeClr val="tx1">
                    <a:lumMod val="75000"/>
                    <a:lumOff val="25000"/>
                  </a:schemeClr>
                </a:solidFill>
              </a:rPr>
              <a:t> fanen </a:t>
            </a:r>
            <a:r>
              <a:rPr lang="da-DK" altLang="da-DK" sz="1000" b="1" noProof="1" smtClean="0">
                <a:solidFill>
                  <a:schemeClr val="tx1">
                    <a:lumMod val="75000"/>
                    <a:lumOff val="25000"/>
                  </a:schemeClr>
                </a:solidFill>
              </a:rPr>
              <a:t>INDSÆT </a:t>
            </a:r>
            <a:r>
              <a:rPr lang="da-DK" altLang="da-DK" sz="1000" noProof="1" smtClean="0">
                <a:solidFill>
                  <a:schemeClr val="tx1">
                    <a:lumMod val="75000"/>
                    <a:lumOff val="25000"/>
                  </a:schemeClr>
                </a:solidFill>
              </a:rPr>
              <a:t>i topmenuen </a:t>
            </a:r>
          </a:p>
          <a:p>
            <a:pPr algn="r" eaLnBrk="1" hangingPunct="1">
              <a:spcAft>
                <a:spcPts val="240"/>
              </a:spcAft>
              <a:defRPr/>
            </a:pPr>
            <a:r>
              <a:rPr lang="da-DK" altLang="da-DK" sz="1000" b="1" noProof="1" smtClean="0">
                <a:solidFill>
                  <a:schemeClr val="tx1">
                    <a:lumMod val="75000"/>
                    <a:lumOff val="25000"/>
                  </a:schemeClr>
                </a:solidFill>
              </a:rPr>
              <a:t>2.</a:t>
            </a:r>
            <a:r>
              <a:rPr lang="da-DK" altLang="da-DK" sz="1000" noProof="1" smtClean="0">
                <a:solidFill>
                  <a:schemeClr val="tx1">
                    <a:lumMod val="75000"/>
                    <a:lumOff val="25000"/>
                  </a:schemeClr>
                </a:solidFill>
              </a:rPr>
              <a:t> Klik på </a:t>
            </a:r>
            <a:r>
              <a:rPr lang="da-DK" altLang="da-DK" sz="1000" b="1" noProof="1" smtClean="0">
                <a:solidFill>
                  <a:schemeClr val="tx1">
                    <a:lumMod val="75000"/>
                    <a:lumOff val="25000"/>
                  </a:schemeClr>
                </a:solidFill>
              </a:rPr>
              <a:t>Sidehoved og Sidefod</a:t>
            </a:r>
            <a:endParaRPr lang="da-DK" altLang="da-DK" sz="1000"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3.</a:t>
            </a:r>
            <a:r>
              <a:rPr lang="da-DK" sz="1000" noProof="1" smtClean="0">
                <a:solidFill>
                  <a:schemeClr val="tx1">
                    <a:lumMod val="75000"/>
                    <a:lumOff val="25000"/>
                  </a:schemeClr>
                </a:solidFill>
              </a:rPr>
              <a:t> Dobbeltklik i feltet</a:t>
            </a:r>
            <a:r>
              <a:rPr lang="da-DK" sz="1000" baseline="0" noProof="1" smtClean="0">
                <a:solidFill>
                  <a:schemeClr val="tx1">
                    <a:lumMod val="75000"/>
                    <a:lumOff val="25000"/>
                  </a:schemeClr>
                </a:solidFill>
              </a:rPr>
              <a:t> med</a:t>
            </a:r>
            <a:r>
              <a:rPr lang="da-DK" sz="1000" noProof="1" smtClean="0">
                <a:solidFill>
                  <a:schemeClr val="tx1">
                    <a:lumMod val="75000"/>
                    <a:lumOff val="25000"/>
                  </a:schemeClr>
                </a:solidFill>
              </a:rPr>
              <a:t> </a:t>
            </a:r>
            <a:r>
              <a:rPr lang="da-DK" sz="1000" b="1" noProof="1" smtClean="0">
                <a:solidFill>
                  <a:schemeClr val="tx1">
                    <a:lumMod val="75000"/>
                    <a:lumOff val="25000"/>
                  </a:schemeClr>
                </a:solidFill>
              </a:rPr>
              <a:t>INDSÆT TITEL </a:t>
            </a:r>
            <a:r>
              <a:rPr lang="da-DK" sz="1000" b="0" noProof="1" smtClean="0">
                <a:solidFill>
                  <a:schemeClr val="tx1">
                    <a:lumMod val="75000"/>
                    <a:lumOff val="25000"/>
                  </a:schemeClr>
                </a:solidFill>
              </a:rPr>
              <a:t>og indsæt din </a:t>
            </a:r>
            <a:r>
              <a:rPr lang="da-DK" sz="1000" noProof="1" smtClean="0">
                <a:solidFill>
                  <a:schemeClr val="tx1">
                    <a:lumMod val="75000"/>
                    <a:lumOff val="25000"/>
                  </a:schemeClr>
                </a:solidFill>
              </a:rPr>
              <a:t>TITEL-tekst</a:t>
            </a:r>
            <a:endParaRPr lang="da-DK" sz="1000" b="0"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4. </a:t>
            </a:r>
            <a:r>
              <a:rPr lang="da-DK" sz="1000" b="0" noProof="1" smtClean="0">
                <a:solidFill>
                  <a:schemeClr val="tx1">
                    <a:lumMod val="75000"/>
                    <a:lumOff val="25000"/>
                  </a:schemeClr>
                </a:solidFill>
              </a:rPr>
              <a:t>Dobbeltklik i feltet med </a:t>
            </a:r>
            <a:r>
              <a:rPr lang="da-DK" sz="1000" b="1" baseline="0" noProof="1" smtClean="0">
                <a:solidFill>
                  <a:schemeClr val="tx1">
                    <a:lumMod val="75000"/>
                    <a:lumOff val="25000"/>
                  </a:schemeClr>
                </a:solidFill>
              </a:rPr>
              <a:t>INDSÆT EMNE</a:t>
            </a:r>
            <a:r>
              <a:rPr lang="da-DK" sz="1000" baseline="0" noProof="1" smtClean="0">
                <a:solidFill>
                  <a:schemeClr val="tx1">
                    <a:lumMod val="75000"/>
                    <a:lumOff val="25000"/>
                  </a:schemeClr>
                </a:solidFill>
              </a:rPr>
              <a:t> og indsæt din EMNE-tekst</a:t>
            </a:r>
            <a:endParaRPr lang="da-DK" sz="1000" b="1"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5. </a:t>
            </a:r>
            <a:r>
              <a:rPr lang="da-DK" sz="1000" noProof="1" smtClean="0">
                <a:solidFill>
                  <a:schemeClr val="tx1">
                    <a:lumMod val="75000"/>
                    <a:lumOff val="25000"/>
                  </a:schemeClr>
                </a:solidFill>
              </a:rPr>
              <a:t>Vælg </a:t>
            </a:r>
            <a:r>
              <a:rPr lang="da-DK" sz="1000" b="1" noProof="1" smtClean="0">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smtClean="0"/>
              <a:t>Møde i it-arkitekturrådet den 21. september</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smtClean="0"/>
              <a:t>September 2017</a:t>
            </a:r>
            <a:endParaRPr lang="en-GB" dirty="0"/>
          </a:p>
        </p:txBody>
      </p:sp>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da-DK" noProof="0" dirty="0"/>
          </a:p>
        </p:txBody>
      </p:sp>
      <p:sp>
        <p:nvSpPr>
          <p:cNvPr id="3" name="Content Placeholder 2"/>
          <p:cNvSpPr>
            <a:spLocks noGrp="1"/>
          </p:cNvSpPr>
          <p:nvPr>
            <p:ph idx="1" hasCustomPrompt="1"/>
          </p:nvPr>
        </p:nvSpPr>
        <p:spPr/>
        <p:txBody>
          <a:bodyPr rIns="1548000"/>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billedindsættelse (Billede)</a:t>
            </a:r>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smtClean="0">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smtClean="0">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b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smtClean="0"/>
              <a:t>September 2017</a:t>
            </a:r>
            <a:endParaRPr lang="en-GB" dirty="0"/>
          </a:p>
        </p:txBody>
      </p:sp>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billedindsættelse (Billede med kant)</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smtClean="0">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smtClean="0">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b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smtClean="0"/>
              <a:t>Møde i it-arkitekturrådet den 21. september</a:t>
            </a:r>
            <a:endParaRPr lang="en-GB" dirty="0"/>
          </a:p>
        </p:txBody>
      </p:sp>
      <p:sp>
        <p:nvSpPr>
          <p:cNvPr id="6" name="Footer Placeholder 5"/>
          <p:cNvSpPr>
            <a:spLocks noGrp="1"/>
          </p:cNvSpPr>
          <p:nvPr>
            <p:ph type="ftr" sz="quarter" idx="11"/>
          </p:nvPr>
        </p:nvSpPr>
        <p:spPr/>
        <p:txBody>
          <a:bodyPr/>
          <a:lstStyle/>
          <a:p>
            <a:r>
              <a:rPr lang="da-DK" smtClean="0"/>
              <a:t>September 2017</a:t>
            </a:r>
            <a:endParaRPr lang="en-GB" dirty="0"/>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a:t>
            </a:r>
          </a:p>
          <a:p>
            <a:pPr lvl="0"/>
            <a:endParaRPr lang="da-DK" noProof="0"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smtClean="0">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smtClean="0">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b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smtClean="0"/>
              <a:t>September 2017</a:t>
            </a:r>
            <a:endParaRPr lang="en-GB" dirty="0"/>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 m kant)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 brug andet layout til billede-indsættelse (To bokse tekst og billede m kant)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smtClean="0">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smtClean="0">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b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smtClean="0"/>
              <a:t>Møde i it-arkitekturrådet den 21. september</a:t>
            </a:r>
            <a:endParaRPr lang="en-GB" dirty="0"/>
          </a:p>
        </p:txBody>
      </p:sp>
      <p:sp>
        <p:nvSpPr>
          <p:cNvPr id="6" name="Footer Placeholder 5"/>
          <p:cNvSpPr>
            <a:spLocks noGrp="1"/>
          </p:cNvSpPr>
          <p:nvPr>
            <p:ph type="ftr" sz="quarter" idx="11"/>
          </p:nvPr>
        </p:nvSpPr>
        <p:spPr/>
        <p:txBody>
          <a:bodyPr/>
          <a:lstStyle/>
          <a:p>
            <a:r>
              <a:rPr lang="da-DK" smtClean="0"/>
              <a:t>September 2017</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smtClean="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smtClean="0"/>
              <a:t>Indsæt tekst eller punktopstilling</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smtClean="0">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smtClean="0">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b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smtClean="0">
                  <a:solidFill>
                    <a:schemeClr val="tx1">
                      <a:lumMod val="75000"/>
                      <a:lumOff val="25000"/>
                    </a:schemeClr>
                  </a:solidFill>
                </a:rPr>
                <a:t>Indsæt baggrundsbillede</a:t>
              </a:r>
            </a:p>
            <a:p>
              <a:pPr algn="r" eaLnBrk="1" hangingPunct="1">
                <a:spcBef>
                  <a:spcPts val="0"/>
                </a:spcBef>
                <a:spcAft>
                  <a:spcPts val="240"/>
                </a:spcAft>
                <a:defRPr/>
              </a:pPr>
              <a:r>
                <a:rPr lang="da-DK" sz="1000" b="1" noProof="1" smtClean="0">
                  <a:solidFill>
                    <a:schemeClr val="tx1">
                      <a:lumMod val="75000"/>
                      <a:lumOff val="25000"/>
                    </a:schemeClr>
                  </a:solidFill>
                </a:rPr>
                <a:t>1.</a:t>
              </a:r>
              <a:r>
                <a:rPr lang="da-DK" sz="1000" noProof="1" smtClean="0">
                  <a:solidFill>
                    <a:schemeClr val="tx1">
                      <a:lumMod val="75000"/>
                      <a:lumOff val="25000"/>
                    </a:schemeClr>
                  </a:solidFill>
                </a:rPr>
                <a:t> Klik på den grå baggrund</a:t>
              </a:r>
            </a:p>
            <a:p>
              <a:pPr algn="r" eaLnBrk="1" hangingPunct="1">
                <a:spcBef>
                  <a:spcPts val="0"/>
                </a:spcBef>
                <a:spcAft>
                  <a:spcPts val="240"/>
                </a:spcAft>
                <a:defRPr/>
              </a:pPr>
              <a:r>
                <a:rPr lang="da-DK" sz="1000" b="1" noProof="1" smtClean="0">
                  <a:solidFill>
                    <a:schemeClr val="tx1">
                      <a:lumMod val="75000"/>
                      <a:lumOff val="25000"/>
                    </a:schemeClr>
                  </a:solidFill>
                </a:rPr>
                <a:t>2. </a:t>
              </a:r>
              <a:r>
                <a:rPr lang="da-DK" sz="1000" b="0" noProof="1" smtClean="0">
                  <a:solidFill>
                    <a:schemeClr val="tx1">
                      <a:lumMod val="75000"/>
                      <a:lumOff val="25000"/>
                    </a:schemeClr>
                  </a:solidFill>
                </a:rPr>
                <a:t>Klik på fanen </a:t>
              </a:r>
              <a:r>
                <a:rPr lang="da-DK" sz="1000" b="1" noProof="1" smtClean="0">
                  <a:solidFill>
                    <a:schemeClr val="tx1">
                      <a:lumMod val="75000"/>
                      <a:lumOff val="25000"/>
                    </a:schemeClr>
                  </a:solidFill>
                </a:rPr>
                <a:t>INDSÆT</a:t>
              </a:r>
              <a:r>
                <a:rPr lang="da-DK" sz="1000" b="0" noProof="1" smtClean="0">
                  <a:solidFill>
                    <a:schemeClr val="tx1">
                      <a:lumMod val="75000"/>
                      <a:lumOff val="25000"/>
                    </a:schemeClr>
                  </a:solidFill>
                </a:rPr>
                <a:t> og </a:t>
              </a:r>
              <a:br>
                <a:rPr lang="da-DK" sz="1000" b="0" noProof="1" smtClean="0">
                  <a:solidFill>
                    <a:schemeClr val="tx1">
                      <a:lumMod val="75000"/>
                      <a:lumOff val="25000"/>
                    </a:schemeClr>
                  </a:solidFill>
                </a:rPr>
              </a:br>
              <a:r>
                <a:rPr lang="da-DK" sz="1000" b="0" noProof="1" smtClean="0">
                  <a:solidFill>
                    <a:schemeClr val="tx1">
                      <a:lumMod val="75000"/>
                      <a:lumOff val="25000"/>
                    </a:schemeClr>
                  </a:solidFill>
                </a:rPr>
                <a:t>klik på knappen Billeder </a:t>
              </a:r>
            </a:p>
            <a:p>
              <a:pPr algn="r" eaLnBrk="1" hangingPunct="1">
                <a:spcBef>
                  <a:spcPts val="0"/>
                </a:spcBef>
                <a:spcAft>
                  <a:spcPts val="240"/>
                </a:spcAft>
                <a:defRPr/>
              </a:pPr>
              <a:r>
                <a:rPr lang="da-DK" sz="1000" b="1" noProof="1" smtClean="0">
                  <a:solidFill>
                    <a:schemeClr val="tx1">
                      <a:lumMod val="75000"/>
                      <a:lumOff val="25000"/>
                    </a:schemeClr>
                  </a:solidFill>
                </a:rPr>
                <a:t>3. </a:t>
              </a:r>
              <a:r>
                <a:rPr lang="da-DK" sz="1000" b="0" noProof="1" smtClean="0">
                  <a:solidFill>
                    <a:schemeClr val="tx1">
                      <a:lumMod val="75000"/>
                      <a:lumOff val="25000"/>
                    </a:schemeClr>
                  </a:solidFill>
                </a:rPr>
                <a:t>Find ønsket</a:t>
              </a:r>
              <a:r>
                <a:rPr lang="da-DK" sz="1000" b="0" baseline="0" noProof="1" smtClean="0">
                  <a:solidFill>
                    <a:schemeClr val="tx1">
                      <a:lumMod val="75000"/>
                      <a:lumOff val="25000"/>
                    </a:schemeClr>
                  </a:solidFill>
                </a:rPr>
                <a:t> billede og klik </a:t>
              </a:r>
              <a:r>
                <a:rPr lang="da-DK" sz="1000" b="1" baseline="0" noProof="1" smtClean="0">
                  <a:solidFill>
                    <a:schemeClr val="tx1">
                      <a:lumMod val="75000"/>
                      <a:lumOff val="25000"/>
                    </a:schemeClr>
                  </a:solidFill>
                </a:rPr>
                <a:t>Indsæt</a:t>
              </a:r>
            </a:p>
            <a:p>
              <a:pPr algn="r" eaLnBrk="1" hangingPunct="1">
                <a:spcBef>
                  <a:spcPts val="0"/>
                </a:spcBef>
                <a:spcAft>
                  <a:spcPts val="240"/>
                </a:spcAft>
                <a:buFontTx/>
                <a:buNone/>
                <a:defRPr/>
              </a:pPr>
              <a:r>
                <a:rPr lang="da-DK" sz="1000" noProof="1" smtClean="0">
                  <a:solidFill>
                    <a:schemeClr val="tx1">
                      <a:lumMod val="75000"/>
                      <a:lumOff val="25000"/>
                    </a:schemeClr>
                  </a:solidFill>
                </a:rPr>
                <a:t>4. Klik </a:t>
              </a:r>
              <a:r>
                <a:rPr lang="da-DK" sz="1000" b="1" noProof="1" smtClean="0">
                  <a:solidFill>
                    <a:schemeClr val="tx1">
                      <a:lumMod val="75000"/>
                      <a:lumOff val="25000"/>
                    </a:schemeClr>
                  </a:solidFill>
                </a:rPr>
                <a:t>Beskær </a:t>
              </a:r>
              <a:r>
                <a:rPr lang="da-DK" sz="1000" noProof="1" smtClean="0">
                  <a:solidFill>
                    <a:schemeClr val="tx1">
                      <a:lumMod val="75000"/>
                      <a:lumOff val="25000"/>
                    </a:schemeClr>
                  </a:solidFill>
                </a:rPr>
                <a:t>for at ændre</a:t>
              </a:r>
              <a:br>
                <a:rPr lang="da-DK" sz="1000" noProof="1" smtClean="0">
                  <a:solidFill>
                    <a:schemeClr val="tx1">
                      <a:lumMod val="75000"/>
                      <a:lumOff val="25000"/>
                    </a:schemeClr>
                  </a:solidFill>
                </a:rPr>
              </a:br>
              <a:r>
                <a:rPr lang="da-DK" sz="1000" noProof="1" smtClean="0">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5.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så 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mens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smtClean="0"/>
              <a:t>Møde i it-arkitekturrådet den 21. september</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smtClean="0"/>
              <a:t>September 2017</a:t>
            </a:r>
            <a:endParaRPr lang="en-GB" dirty="0"/>
          </a:p>
        </p:txBody>
      </p:sp>
      <p:sp>
        <p:nvSpPr>
          <p:cNvPr id="8" name="Titel 1"/>
          <p:cNvSpPr>
            <a:spLocks noGrp="1"/>
          </p:cNvSpPr>
          <p:nvPr>
            <p:ph type="title" hasCustomPrompt="1"/>
          </p:nvPr>
        </p:nvSpPr>
        <p:spPr/>
        <p:txBody>
          <a:bodyPr/>
          <a:lstStyle/>
          <a:p>
            <a:r>
              <a:rPr lang="da-DK" noProof="0" dirty="0" smtClean="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smtClean="0"/>
              <a:t>Indsæt tekst eller punktopstilling</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smtClean="0">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smtClean="0">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b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smtClean="0">
                  <a:solidFill>
                    <a:schemeClr val="tx1">
                      <a:lumMod val="75000"/>
                      <a:lumOff val="25000"/>
                    </a:schemeClr>
                  </a:solidFill>
                </a:rPr>
                <a:t>Indsæt baggrundsbillede</a:t>
              </a:r>
            </a:p>
            <a:p>
              <a:pPr algn="r" eaLnBrk="1" hangingPunct="1">
                <a:spcBef>
                  <a:spcPts val="0"/>
                </a:spcBef>
                <a:spcAft>
                  <a:spcPts val="240"/>
                </a:spcAft>
                <a:defRPr/>
              </a:pPr>
              <a:r>
                <a:rPr lang="da-DK" sz="1000" b="1" noProof="1" smtClean="0">
                  <a:solidFill>
                    <a:schemeClr val="tx1">
                      <a:lumMod val="75000"/>
                      <a:lumOff val="25000"/>
                    </a:schemeClr>
                  </a:solidFill>
                </a:rPr>
                <a:t>1.</a:t>
              </a:r>
              <a:r>
                <a:rPr lang="da-DK" sz="1000" noProof="1" smtClean="0">
                  <a:solidFill>
                    <a:schemeClr val="tx1">
                      <a:lumMod val="75000"/>
                      <a:lumOff val="25000"/>
                    </a:schemeClr>
                  </a:solidFill>
                </a:rPr>
                <a:t> Klik på den grå baggrund</a:t>
              </a:r>
            </a:p>
            <a:p>
              <a:pPr algn="r" eaLnBrk="1" hangingPunct="1">
                <a:spcBef>
                  <a:spcPts val="0"/>
                </a:spcBef>
                <a:spcAft>
                  <a:spcPts val="240"/>
                </a:spcAft>
                <a:defRPr/>
              </a:pPr>
              <a:r>
                <a:rPr lang="da-DK" sz="1000" b="1" noProof="1" smtClean="0">
                  <a:solidFill>
                    <a:schemeClr val="tx1">
                      <a:lumMod val="75000"/>
                      <a:lumOff val="25000"/>
                    </a:schemeClr>
                  </a:solidFill>
                </a:rPr>
                <a:t>2. </a:t>
              </a:r>
              <a:r>
                <a:rPr lang="da-DK" sz="1000" b="0" noProof="1" smtClean="0">
                  <a:solidFill>
                    <a:schemeClr val="tx1">
                      <a:lumMod val="75000"/>
                      <a:lumOff val="25000"/>
                    </a:schemeClr>
                  </a:solidFill>
                </a:rPr>
                <a:t>Klik på fanen </a:t>
              </a:r>
              <a:r>
                <a:rPr lang="da-DK" sz="1000" b="1" noProof="1" smtClean="0">
                  <a:solidFill>
                    <a:schemeClr val="tx1">
                      <a:lumMod val="75000"/>
                      <a:lumOff val="25000"/>
                    </a:schemeClr>
                  </a:solidFill>
                </a:rPr>
                <a:t>INDSÆT</a:t>
              </a:r>
              <a:r>
                <a:rPr lang="da-DK" sz="1000" b="0" noProof="1" smtClean="0">
                  <a:solidFill>
                    <a:schemeClr val="tx1">
                      <a:lumMod val="75000"/>
                      <a:lumOff val="25000"/>
                    </a:schemeClr>
                  </a:solidFill>
                </a:rPr>
                <a:t> og </a:t>
              </a:r>
              <a:br>
                <a:rPr lang="da-DK" sz="1000" b="0" noProof="1" smtClean="0">
                  <a:solidFill>
                    <a:schemeClr val="tx1">
                      <a:lumMod val="75000"/>
                      <a:lumOff val="25000"/>
                    </a:schemeClr>
                  </a:solidFill>
                </a:rPr>
              </a:br>
              <a:r>
                <a:rPr lang="da-DK" sz="1000" b="0" noProof="1" smtClean="0">
                  <a:solidFill>
                    <a:schemeClr val="tx1">
                      <a:lumMod val="75000"/>
                      <a:lumOff val="25000"/>
                    </a:schemeClr>
                  </a:solidFill>
                </a:rPr>
                <a:t>klik på knappen Billeder </a:t>
              </a:r>
            </a:p>
            <a:p>
              <a:pPr algn="r" eaLnBrk="1" hangingPunct="1">
                <a:spcBef>
                  <a:spcPts val="0"/>
                </a:spcBef>
                <a:spcAft>
                  <a:spcPts val="240"/>
                </a:spcAft>
                <a:defRPr/>
              </a:pPr>
              <a:r>
                <a:rPr lang="da-DK" sz="1000" b="1" noProof="1" smtClean="0">
                  <a:solidFill>
                    <a:schemeClr val="tx1">
                      <a:lumMod val="75000"/>
                      <a:lumOff val="25000"/>
                    </a:schemeClr>
                  </a:solidFill>
                </a:rPr>
                <a:t>3. </a:t>
              </a:r>
              <a:r>
                <a:rPr lang="da-DK" sz="1000" b="0" noProof="1" smtClean="0">
                  <a:solidFill>
                    <a:schemeClr val="tx1">
                      <a:lumMod val="75000"/>
                      <a:lumOff val="25000"/>
                    </a:schemeClr>
                  </a:solidFill>
                </a:rPr>
                <a:t>Find ønsket</a:t>
              </a:r>
              <a:r>
                <a:rPr lang="da-DK" sz="1000" b="0" baseline="0" noProof="1" smtClean="0">
                  <a:solidFill>
                    <a:schemeClr val="tx1">
                      <a:lumMod val="75000"/>
                      <a:lumOff val="25000"/>
                    </a:schemeClr>
                  </a:solidFill>
                </a:rPr>
                <a:t> billede og klik </a:t>
              </a:r>
              <a:r>
                <a:rPr lang="da-DK" sz="1000" b="1" baseline="0" noProof="1" smtClean="0">
                  <a:solidFill>
                    <a:schemeClr val="tx1">
                      <a:lumMod val="75000"/>
                      <a:lumOff val="25000"/>
                    </a:schemeClr>
                  </a:solidFill>
                </a:rPr>
                <a:t>Indsæt</a:t>
              </a:r>
            </a:p>
            <a:p>
              <a:pPr algn="r" eaLnBrk="1" hangingPunct="1">
                <a:spcBef>
                  <a:spcPts val="0"/>
                </a:spcBef>
                <a:spcAft>
                  <a:spcPts val="240"/>
                </a:spcAft>
                <a:buFontTx/>
                <a:buNone/>
                <a:defRPr/>
              </a:pPr>
              <a:r>
                <a:rPr lang="da-DK" sz="1000" noProof="1" smtClean="0">
                  <a:solidFill>
                    <a:schemeClr val="tx1">
                      <a:lumMod val="75000"/>
                      <a:lumOff val="25000"/>
                    </a:schemeClr>
                  </a:solidFill>
                </a:rPr>
                <a:t>4. Klik </a:t>
              </a:r>
              <a:r>
                <a:rPr lang="da-DK" sz="1000" b="1" noProof="1" smtClean="0">
                  <a:solidFill>
                    <a:schemeClr val="tx1">
                      <a:lumMod val="75000"/>
                      <a:lumOff val="25000"/>
                    </a:schemeClr>
                  </a:solidFill>
                </a:rPr>
                <a:t>Beskær </a:t>
              </a:r>
              <a:r>
                <a:rPr lang="da-DK" sz="1000" noProof="1" smtClean="0">
                  <a:solidFill>
                    <a:schemeClr val="tx1">
                      <a:lumMod val="75000"/>
                      <a:lumOff val="25000"/>
                    </a:schemeClr>
                  </a:solidFill>
                </a:rPr>
                <a:t>for at ændre</a:t>
              </a:r>
              <a:br>
                <a:rPr lang="da-DK" sz="1000" noProof="1" smtClean="0">
                  <a:solidFill>
                    <a:schemeClr val="tx1">
                      <a:lumMod val="75000"/>
                      <a:lumOff val="25000"/>
                    </a:schemeClr>
                  </a:solidFill>
                </a:rPr>
              </a:br>
              <a:r>
                <a:rPr lang="da-DK" sz="1000" noProof="1" smtClean="0">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5.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så 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mens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smtClean="0"/>
              <a:t>Møde i it-arkitekturrådet den 21. september</a:t>
            </a:r>
            <a:endParaRPr lang="en-GB" dirty="0"/>
          </a:p>
        </p:txBody>
      </p:sp>
      <p:sp>
        <p:nvSpPr>
          <p:cNvPr id="4" name="Footer Placeholder 3"/>
          <p:cNvSpPr>
            <a:spLocks noGrp="1"/>
          </p:cNvSpPr>
          <p:nvPr>
            <p:ph type="ftr" sz="quarter" idx="11"/>
          </p:nvPr>
        </p:nvSpPr>
        <p:spPr/>
        <p:txBody>
          <a:bodyPr/>
          <a:lstStyle/>
          <a:p>
            <a:r>
              <a:rPr lang="da-DK" smtClean="0"/>
              <a:t>September 2017</a:t>
            </a:r>
            <a:endParaRPr lang="en-GB" dirty="0"/>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Billede</a:t>
              </a:r>
            </a:p>
            <a:p>
              <a:pPr algn="r" eaLnBrk="1" hangingPunct="1">
                <a:spcAft>
                  <a:spcPts val="300"/>
                </a:spcAft>
                <a:defRPr/>
              </a:pPr>
              <a:endParaRPr lang="da-DK" sz="1000" b="1" noProof="1" smtClean="0">
                <a:solidFill>
                  <a:schemeClr val="tx1">
                    <a:lumMod val="75000"/>
                    <a:lumOff val="25000"/>
                  </a:schemeClr>
                </a:solidFill>
              </a:endParaRPr>
            </a:p>
            <a:p>
              <a:pPr algn="r" eaLnBrk="1" hangingPunct="1">
                <a:spcAft>
                  <a:spcPts val="300"/>
                </a:spcAft>
                <a:defRPr/>
              </a:pPr>
              <a:r>
                <a:rPr lang="da-DK" sz="1000" b="1" noProof="1" smtClean="0">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smtClean="0">
                  <a:solidFill>
                    <a:schemeClr val="tx1">
                      <a:lumMod val="75000"/>
                      <a:lumOff val="25000"/>
                    </a:schemeClr>
                  </a:solidFill>
                </a:rPr>
                <a:t>1.</a:t>
              </a:r>
              <a:r>
                <a:rPr lang="da-DK" sz="1000" noProof="1" smtClean="0">
                  <a:solidFill>
                    <a:schemeClr val="tx1">
                      <a:lumMod val="75000"/>
                      <a:lumOff val="25000"/>
                    </a:schemeClr>
                  </a:solidFill>
                </a:rPr>
                <a:t> Klik på det lille billede-indsættelsesikon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i midten</a:t>
              </a:r>
              <a:r>
                <a:rPr lang="da-DK" sz="1000" baseline="0" noProof="1" smtClean="0">
                  <a:solidFill>
                    <a:schemeClr val="tx1">
                      <a:lumMod val="75000"/>
                      <a:lumOff val="25000"/>
                    </a:schemeClr>
                  </a:solidFill>
                </a:rPr>
                <a:t> </a:t>
              </a:r>
              <a:r>
                <a:rPr lang="da-DK" sz="1000" noProof="1" smtClean="0">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smtClean="0">
                  <a:solidFill>
                    <a:schemeClr val="tx1">
                      <a:lumMod val="75000"/>
                      <a:lumOff val="25000"/>
                    </a:schemeClr>
                  </a:solidFill>
                </a:rPr>
                <a:t>2. </a:t>
              </a:r>
              <a:r>
                <a:rPr lang="da-DK" sz="1000" noProof="1" smtClean="0">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smtClean="0">
                  <a:solidFill>
                    <a:schemeClr val="tx1">
                      <a:lumMod val="75000"/>
                      <a:lumOff val="25000"/>
                    </a:schemeClr>
                  </a:solidFill>
                </a:rPr>
                <a:t>3.</a:t>
              </a:r>
              <a:r>
                <a:rPr lang="da-DK" sz="1000" noProof="1" smtClean="0">
                  <a:solidFill>
                    <a:schemeClr val="tx1">
                      <a:lumMod val="75000"/>
                      <a:lumOff val="25000"/>
                    </a:schemeClr>
                  </a:solidFill>
                </a:rPr>
                <a:t> Klik </a:t>
              </a:r>
              <a:r>
                <a:rPr lang="da-DK" sz="1000" b="1" noProof="1" smtClean="0">
                  <a:solidFill>
                    <a:schemeClr val="tx1">
                      <a:lumMod val="75000"/>
                      <a:lumOff val="25000"/>
                    </a:schemeClr>
                  </a:solidFill>
                </a:rPr>
                <a:t>Beskær </a:t>
              </a:r>
              <a:r>
                <a:rPr lang="da-DK" sz="1000" noProof="1" smtClean="0">
                  <a:solidFill>
                    <a:schemeClr val="tx1">
                      <a:lumMod val="75000"/>
                      <a:lumOff val="25000"/>
                    </a:schemeClr>
                  </a:solidFill>
                </a:rPr>
                <a:t>for at ændre</a:t>
              </a:r>
              <a:br>
                <a:rPr lang="da-DK" sz="1000" noProof="1" smtClean="0">
                  <a:solidFill>
                    <a:schemeClr val="tx1">
                      <a:lumMod val="75000"/>
                      <a:lumOff val="25000"/>
                    </a:schemeClr>
                  </a:solidFill>
                </a:rPr>
              </a:br>
              <a:r>
                <a:rPr lang="da-DK" sz="1000" noProof="1" smtClean="0">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4. </a:t>
              </a:r>
              <a:r>
                <a:rPr lang="da-DK" altLang="da-DK" sz="1000" noProof="1" smtClean="0">
                  <a:solidFill>
                    <a:schemeClr val="tx1">
                      <a:lumMod val="75000"/>
                      <a:lumOff val="25000"/>
                    </a:schemeClr>
                  </a:solidFill>
                  <a:cs typeface="Arial" pitchFamily="34" charset="0"/>
                </a:rPr>
                <a:t>Ønsker du at skalere billedet, så 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smtClean="0"/>
              <a:t>Møde i it-arkitekturrådet den 21. september</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smtClean="0"/>
              <a:t>September 2017</a:t>
            </a:r>
            <a:endParaRPr lang="en-GB" dirty="0"/>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Billede med kant</a:t>
              </a:r>
            </a:p>
            <a:p>
              <a:pPr algn="r" eaLnBrk="1" hangingPunct="1">
                <a:spcAft>
                  <a:spcPts val="300"/>
                </a:spcAft>
                <a:defRPr/>
              </a:pPr>
              <a:endParaRPr lang="da-DK" sz="1000" b="1" noProof="1" smtClean="0">
                <a:solidFill>
                  <a:schemeClr val="tx1">
                    <a:lumMod val="75000"/>
                    <a:lumOff val="25000"/>
                  </a:schemeClr>
                </a:solidFill>
              </a:endParaRPr>
            </a:p>
            <a:p>
              <a:pPr algn="r" eaLnBrk="1" hangingPunct="1">
                <a:spcAft>
                  <a:spcPts val="300"/>
                </a:spcAft>
                <a:defRPr/>
              </a:pPr>
              <a:r>
                <a:rPr lang="da-DK" sz="1000" b="1" noProof="1" smtClean="0">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smtClean="0">
                  <a:solidFill>
                    <a:schemeClr val="tx1">
                      <a:lumMod val="75000"/>
                      <a:lumOff val="25000"/>
                    </a:schemeClr>
                  </a:solidFill>
                </a:rPr>
                <a:t>1.</a:t>
              </a:r>
              <a:r>
                <a:rPr lang="da-DK" sz="1000" noProof="1" smtClean="0">
                  <a:solidFill>
                    <a:schemeClr val="tx1">
                      <a:lumMod val="75000"/>
                      <a:lumOff val="25000"/>
                    </a:schemeClr>
                  </a:solidFill>
                </a:rPr>
                <a:t> Klik på det lille billede-indsættelsesikon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i midten</a:t>
              </a:r>
              <a:r>
                <a:rPr lang="da-DK" sz="1000" baseline="0" noProof="1" smtClean="0">
                  <a:solidFill>
                    <a:schemeClr val="tx1">
                      <a:lumMod val="75000"/>
                      <a:lumOff val="25000"/>
                    </a:schemeClr>
                  </a:solidFill>
                </a:rPr>
                <a:t> </a:t>
              </a:r>
              <a:r>
                <a:rPr lang="da-DK" sz="1000" noProof="1" smtClean="0">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smtClean="0">
                  <a:solidFill>
                    <a:schemeClr val="tx1">
                      <a:lumMod val="75000"/>
                      <a:lumOff val="25000"/>
                    </a:schemeClr>
                  </a:solidFill>
                </a:rPr>
                <a:t>2. </a:t>
              </a:r>
              <a:r>
                <a:rPr lang="da-DK" sz="1000" noProof="1" smtClean="0">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smtClean="0">
                  <a:solidFill>
                    <a:schemeClr val="tx1">
                      <a:lumMod val="75000"/>
                      <a:lumOff val="25000"/>
                    </a:schemeClr>
                  </a:solidFill>
                </a:rPr>
                <a:t>3.</a:t>
              </a:r>
              <a:r>
                <a:rPr lang="da-DK" sz="1000" noProof="1" smtClean="0">
                  <a:solidFill>
                    <a:schemeClr val="tx1">
                      <a:lumMod val="75000"/>
                      <a:lumOff val="25000"/>
                    </a:schemeClr>
                  </a:solidFill>
                </a:rPr>
                <a:t> Klik </a:t>
              </a:r>
              <a:r>
                <a:rPr lang="da-DK" sz="1000" b="1" noProof="1" smtClean="0">
                  <a:solidFill>
                    <a:schemeClr val="tx1">
                      <a:lumMod val="75000"/>
                      <a:lumOff val="25000"/>
                    </a:schemeClr>
                  </a:solidFill>
                </a:rPr>
                <a:t>Beskær </a:t>
              </a:r>
              <a:r>
                <a:rPr lang="da-DK" sz="1000" noProof="1" smtClean="0">
                  <a:solidFill>
                    <a:schemeClr val="tx1">
                      <a:lumMod val="75000"/>
                      <a:lumOff val="25000"/>
                    </a:schemeClr>
                  </a:solidFill>
                </a:rPr>
                <a:t>for at ændre</a:t>
              </a:r>
              <a:br>
                <a:rPr lang="da-DK" sz="1000" noProof="1" smtClean="0">
                  <a:solidFill>
                    <a:schemeClr val="tx1">
                      <a:lumMod val="75000"/>
                      <a:lumOff val="25000"/>
                    </a:schemeClr>
                  </a:solidFill>
                </a:rPr>
              </a:br>
              <a:r>
                <a:rPr lang="da-DK" sz="1000" noProof="1" smtClean="0">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4. </a:t>
              </a:r>
              <a:r>
                <a:rPr lang="da-DK" altLang="da-DK" sz="1000" noProof="1" smtClean="0">
                  <a:solidFill>
                    <a:schemeClr val="tx1">
                      <a:lumMod val="75000"/>
                      <a:lumOff val="25000"/>
                    </a:schemeClr>
                  </a:solidFill>
                  <a:cs typeface="Arial" pitchFamily="34" charset="0"/>
                </a:rPr>
                <a:t>Ønsker du at skalere billedet, så 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smtClean="0"/>
              <a:t>Møde i it-arkitekturrådet den 21. september</a:t>
            </a:r>
            <a:endParaRPr lang="en-GB" dirty="0"/>
          </a:p>
        </p:txBody>
      </p:sp>
      <p:sp>
        <p:nvSpPr>
          <p:cNvPr id="4" name="Footer Placeholder 3"/>
          <p:cNvSpPr>
            <a:spLocks noGrp="1"/>
          </p:cNvSpPr>
          <p:nvPr>
            <p:ph type="ftr" sz="quarter" idx="11"/>
          </p:nvPr>
        </p:nvSpPr>
        <p:spPr/>
        <p:txBody>
          <a:bodyPr/>
          <a:lstStyle/>
          <a:p>
            <a:r>
              <a:rPr lang="da-DK" smtClean="0"/>
              <a:t>September 2017</a:t>
            </a:r>
            <a:endParaRPr lang="en-GB" dirty="0"/>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smtClean="0"/>
              <a:t>September 2017</a:t>
            </a:r>
            <a:endParaRPr lang="en-GB" dirty="0"/>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smtClean="0"/>
              <a:t>September 2017</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smtClean="0"/>
              <a:t>Overskrift I to linjer</a:t>
            </a:r>
            <a:endParaRPr lang="da-DK" noProof="0" dirty="0"/>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Titeldias med kant</a:t>
            </a:r>
          </a:p>
          <a:p>
            <a:pPr algn="r" eaLnBrk="1" hangingPunct="1">
              <a:spcAft>
                <a:spcPts val="300"/>
              </a:spcAft>
              <a:defRPr/>
            </a:pPr>
            <a:r>
              <a:rPr lang="da-DK" sz="1000" b="1" noProof="1" smtClean="0">
                <a:solidFill>
                  <a:schemeClr val="tx1">
                    <a:lumMod val="75000"/>
                    <a:lumOff val="25000"/>
                  </a:schemeClr>
                </a:solidFill>
              </a:rPr>
              <a:t>Indsæt TITEL og EMNE</a:t>
            </a:r>
          </a:p>
          <a:p>
            <a:pPr algn="r" eaLnBrk="1" hangingPunct="1">
              <a:spcAft>
                <a:spcPts val="240"/>
              </a:spcAft>
              <a:defRPr/>
            </a:pPr>
            <a:r>
              <a:rPr lang="da-DK" altLang="da-DK" sz="1000" b="1" noProof="1" smtClean="0">
                <a:solidFill>
                  <a:schemeClr val="tx1">
                    <a:lumMod val="75000"/>
                    <a:lumOff val="25000"/>
                  </a:schemeClr>
                </a:solidFill>
              </a:rPr>
              <a:t>1. </a:t>
            </a:r>
            <a:r>
              <a:rPr lang="da-DK" altLang="da-DK" sz="1000" b="0" noProof="1" smtClean="0">
                <a:solidFill>
                  <a:schemeClr val="tx1">
                    <a:lumMod val="75000"/>
                    <a:lumOff val="25000"/>
                  </a:schemeClr>
                </a:solidFill>
              </a:rPr>
              <a:t>Klik</a:t>
            </a:r>
            <a:r>
              <a:rPr lang="da-DK" altLang="da-DK" sz="1000" b="0" baseline="0" noProof="1" smtClean="0">
                <a:solidFill>
                  <a:schemeClr val="tx1">
                    <a:lumMod val="75000"/>
                    <a:lumOff val="25000"/>
                  </a:schemeClr>
                </a:solidFill>
              </a:rPr>
              <a:t> på</a:t>
            </a:r>
            <a:r>
              <a:rPr lang="da-DK" altLang="da-DK" sz="1000" noProof="1" smtClean="0">
                <a:solidFill>
                  <a:schemeClr val="tx1">
                    <a:lumMod val="75000"/>
                    <a:lumOff val="25000"/>
                  </a:schemeClr>
                </a:solidFill>
              </a:rPr>
              <a:t> fanen </a:t>
            </a:r>
            <a:r>
              <a:rPr lang="da-DK" altLang="da-DK" sz="1000" b="1" noProof="1" smtClean="0">
                <a:solidFill>
                  <a:schemeClr val="tx1">
                    <a:lumMod val="75000"/>
                    <a:lumOff val="25000"/>
                  </a:schemeClr>
                </a:solidFill>
              </a:rPr>
              <a:t>INDSÆT </a:t>
            </a:r>
            <a:r>
              <a:rPr lang="da-DK" altLang="da-DK" sz="1000" noProof="1" smtClean="0">
                <a:solidFill>
                  <a:schemeClr val="tx1">
                    <a:lumMod val="75000"/>
                    <a:lumOff val="25000"/>
                  </a:schemeClr>
                </a:solidFill>
              </a:rPr>
              <a:t>i topmenuen </a:t>
            </a:r>
          </a:p>
          <a:p>
            <a:pPr algn="r" eaLnBrk="1" hangingPunct="1">
              <a:spcAft>
                <a:spcPts val="240"/>
              </a:spcAft>
              <a:defRPr/>
            </a:pPr>
            <a:r>
              <a:rPr lang="da-DK" altLang="da-DK" sz="1000" b="1" noProof="1" smtClean="0">
                <a:solidFill>
                  <a:schemeClr val="tx1">
                    <a:lumMod val="75000"/>
                    <a:lumOff val="25000"/>
                  </a:schemeClr>
                </a:solidFill>
              </a:rPr>
              <a:t>2.</a:t>
            </a:r>
            <a:r>
              <a:rPr lang="da-DK" altLang="da-DK" sz="1000" noProof="1" smtClean="0">
                <a:solidFill>
                  <a:schemeClr val="tx1">
                    <a:lumMod val="75000"/>
                    <a:lumOff val="25000"/>
                  </a:schemeClr>
                </a:solidFill>
              </a:rPr>
              <a:t> Klik på </a:t>
            </a:r>
            <a:r>
              <a:rPr lang="da-DK" altLang="da-DK" sz="1000" b="1" noProof="1" smtClean="0">
                <a:solidFill>
                  <a:schemeClr val="tx1">
                    <a:lumMod val="75000"/>
                    <a:lumOff val="25000"/>
                  </a:schemeClr>
                </a:solidFill>
              </a:rPr>
              <a:t>Sidehoved og Sidefod</a:t>
            </a:r>
            <a:endParaRPr lang="da-DK" altLang="da-DK" sz="1000"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3.</a:t>
            </a:r>
            <a:r>
              <a:rPr lang="da-DK" sz="1000" noProof="1" smtClean="0">
                <a:solidFill>
                  <a:schemeClr val="tx1">
                    <a:lumMod val="75000"/>
                    <a:lumOff val="25000"/>
                  </a:schemeClr>
                </a:solidFill>
              </a:rPr>
              <a:t> Dobbeltklik i feltet</a:t>
            </a:r>
            <a:r>
              <a:rPr lang="da-DK" sz="1000" baseline="0" noProof="1" smtClean="0">
                <a:solidFill>
                  <a:schemeClr val="tx1">
                    <a:lumMod val="75000"/>
                    <a:lumOff val="25000"/>
                  </a:schemeClr>
                </a:solidFill>
              </a:rPr>
              <a:t> med</a:t>
            </a:r>
            <a:r>
              <a:rPr lang="da-DK" sz="1000" noProof="1" smtClean="0">
                <a:solidFill>
                  <a:schemeClr val="tx1">
                    <a:lumMod val="75000"/>
                    <a:lumOff val="25000"/>
                  </a:schemeClr>
                </a:solidFill>
              </a:rPr>
              <a:t> </a:t>
            </a:r>
            <a:r>
              <a:rPr lang="da-DK" sz="1000" b="1" noProof="1" smtClean="0">
                <a:solidFill>
                  <a:schemeClr val="tx1">
                    <a:lumMod val="75000"/>
                    <a:lumOff val="25000"/>
                  </a:schemeClr>
                </a:solidFill>
              </a:rPr>
              <a:t>INDSÆT TITEL </a:t>
            </a:r>
            <a:r>
              <a:rPr lang="da-DK" sz="1000" b="0" noProof="1" smtClean="0">
                <a:solidFill>
                  <a:schemeClr val="tx1">
                    <a:lumMod val="75000"/>
                    <a:lumOff val="25000"/>
                  </a:schemeClr>
                </a:solidFill>
              </a:rPr>
              <a:t>og indsæt din </a:t>
            </a:r>
            <a:r>
              <a:rPr lang="da-DK" sz="1000" noProof="1" smtClean="0">
                <a:solidFill>
                  <a:schemeClr val="tx1">
                    <a:lumMod val="75000"/>
                    <a:lumOff val="25000"/>
                  </a:schemeClr>
                </a:solidFill>
              </a:rPr>
              <a:t>TITEL-tekst</a:t>
            </a:r>
            <a:endParaRPr lang="da-DK" sz="1000" b="0"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4. </a:t>
            </a:r>
            <a:r>
              <a:rPr lang="da-DK" sz="1000" b="0" noProof="1" smtClean="0">
                <a:solidFill>
                  <a:schemeClr val="tx1">
                    <a:lumMod val="75000"/>
                    <a:lumOff val="25000"/>
                  </a:schemeClr>
                </a:solidFill>
              </a:rPr>
              <a:t>Dobbeltklik i feltet med </a:t>
            </a:r>
            <a:r>
              <a:rPr lang="da-DK" sz="1000" b="1" baseline="0" noProof="1" smtClean="0">
                <a:solidFill>
                  <a:schemeClr val="tx1">
                    <a:lumMod val="75000"/>
                    <a:lumOff val="25000"/>
                  </a:schemeClr>
                </a:solidFill>
              </a:rPr>
              <a:t>INDSÆT EMNE</a:t>
            </a:r>
            <a:r>
              <a:rPr lang="da-DK" sz="1000" baseline="0" noProof="1" smtClean="0">
                <a:solidFill>
                  <a:schemeClr val="tx1">
                    <a:lumMod val="75000"/>
                    <a:lumOff val="25000"/>
                  </a:schemeClr>
                </a:solidFill>
              </a:rPr>
              <a:t> og indsæt din EMNE-tekst</a:t>
            </a:r>
            <a:endParaRPr lang="da-DK" sz="1000" b="1"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5. </a:t>
            </a:r>
            <a:r>
              <a:rPr lang="da-DK" sz="1000" noProof="1" smtClean="0">
                <a:solidFill>
                  <a:schemeClr val="tx1">
                    <a:lumMod val="75000"/>
                    <a:lumOff val="25000"/>
                  </a:schemeClr>
                </a:solidFill>
              </a:rPr>
              <a:t>Vælg </a:t>
            </a:r>
            <a:r>
              <a:rPr lang="da-DK" sz="1000" b="1" noProof="1" smtClean="0">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smtClean="0"/>
              <a:t>Møde i it-arkitekturrådet den 21. september</a:t>
            </a:r>
            <a:endParaRPr lang="en-GB" dirty="0"/>
          </a:p>
        </p:txBody>
      </p:sp>
      <p:sp>
        <p:nvSpPr>
          <p:cNvPr id="3" name="Footer Placeholder 2"/>
          <p:cNvSpPr>
            <a:spLocks noGrp="1"/>
          </p:cNvSpPr>
          <p:nvPr>
            <p:ph type="ftr" sz="quarter" idx="11"/>
          </p:nvPr>
        </p:nvSpPr>
        <p:spPr/>
        <p:txBody>
          <a:bodyPr/>
          <a:lstStyle/>
          <a:p>
            <a:r>
              <a:rPr lang="da-DK" smtClean="0"/>
              <a:t>September 2017</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smtClean="0"/>
              <a:t>September 2017</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Tomt</a:t>
            </a:r>
            <a:r>
              <a:rPr lang="da-DK" sz="1000" b="1" baseline="0" noProof="1" smtClean="0">
                <a:solidFill>
                  <a:schemeClr val="tx1">
                    <a:lumMod val="75000"/>
                    <a:lumOff val="25000"/>
                  </a:schemeClr>
                </a:solidFill>
              </a:rPr>
              <a:t> </a:t>
            </a:r>
            <a:r>
              <a:rPr lang="da-DK" sz="1000" b="1" noProof="1" smtClean="0">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smtClean="0"/>
              <a:t>Klik her og indsæt baggrundsbillede via fanen INDSÆT / Billeder</a:t>
            </a:r>
            <a:endParaRPr lang="da-DK" noProof="0" dirty="0"/>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smtClean="0"/>
              <a:t>September 2017</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smtClean="0"/>
              <a:t>Overskrift I to linjer</a:t>
            </a:r>
            <a:endParaRPr lang="da-DK" noProof="0" dirty="0"/>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smtClean="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smtClean="0">
                  <a:solidFill>
                    <a:schemeClr val="tx1">
                      <a:lumMod val="75000"/>
                      <a:lumOff val="25000"/>
                    </a:schemeClr>
                  </a:solidFill>
                </a:rPr>
                <a:t>Indsæt baggrundsbillede</a:t>
              </a:r>
            </a:p>
            <a:p>
              <a:pPr algn="r" eaLnBrk="1" hangingPunct="1">
                <a:spcBef>
                  <a:spcPts val="0"/>
                </a:spcBef>
                <a:spcAft>
                  <a:spcPts val="240"/>
                </a:spcAft>
                <a:defRPr/>
              </a:pPr>
              <a:r>
                <a:rPr lang="da-DK" sz="1000" b="1" noProof="1" smtClean="0">
                  <a:solidFill>
                    <a:schemeClr val="tx1">
                      <a:lumMod val="75000"/>
                      <a:lumOff val="25000"/>
                    </a:schemeClr>
                  </a:solidFill>
                </a:rPr>
                <a:t>1.</a:t>
              </a:r>
              <a:r>
                <a:rPr lang="da-DK" sz="1000" noProof="1" smtClean="0">
                  <a:solidFill>
                    <a:schemeClr val="tx1">
                      <a:lumMod val="75000"/>
                      <a:lumOff val="25000"/>
                    </a:schemeClr>
                  </a:solidFill>
                </a:rPr>
                <a:t> Klik på den grå baggrund</a:t>
              </a:r>
            </a:p>
            <a:p>
              <a:pPr algn="r" eaLnBrk="1" hangingPunct="1">
                <a:spcBef>
                  <a:spcPts val="0"/>
                </a:spcBef>
                <a:spcAft>
                  <a:spcPts val="240"/>
                </a:spcAft>
                <a:defRPr/>
              </a:pPr>
              <a:r>
                <a:rPr lang="da-DK" sz="1000" b="1" noProof="1" smtClean="0">
                  <a:solidFill>
                    <a:schemeClr val="tx1">
                      <a:lumMod val="75000"/>
                      <a:lumOff val="25000"/>
                    </a:schemeClr>
                  </a:solidFill>
                </a:rPr>
                <a:t>2. </a:t>
              </a:r>
              <a:r>
                <a:rPr lang="da-DK" sz="1000" b="0" noProof="1" smtClean="0">
                  <a:solidFill>
                    <a:schemeClr val="tx1">
                      <a:lumMod val="75000"/>
                      <a:lumOff val="25000"/>
                    </a:schemeClr>
                  </a:solidFill>
                </a:rPr>
                <a:t>Klik på fanen </a:t>
              </a:r>
              <a:r>
                <a:rPr lang="da-DK" sz="1000" b="1" noProof="1" smtClean="0">
                  <a:solidFill>
                    <a:schemeClr val="tx1">
                      <a:lumMod val="75000"/>
                      <a:lumOff val="25000"/>
                    </a:schemeClr>
                  </a:solidFill>
                </a:rPr>
                <a:t>INDSÆT</a:t>
              </a:r>
              <a:r>
                <a:rPr lang="da-DK" sz="1000" b="0" noProof="1" smtClean="0">
                  <a:solidFill>
                    <a:schemeClr val="tx1">
                      <a:lumMod val="75000"/>
                      <a:lumOff val="25000"/>
                    </a:schemeClr>
                  </a:solidFill>
                </a:rPr>
                <a:t> og </a:t>
              </a:r>
              <a:br>
                <a:rPr lang="da-DK" sz="1000" b="0" noProof="1" smtClean="0">
                  <a:solidFill>
                    <a:schemeClr val="tx1">
                      <a:lumMod val="75000"/>
                      <a:lumOff val="25000"/>
                    </a:schemeClr>
                  </a:solidFill>
                </a:rPr>
              </a:br>
              <a:r>
                <a:rPr lang="da-DK" sz="1000" b="0" noProof="1" smtClean="0">
                  <a:solidFill>
                    <a:schemeClr val="tx1">
                      <a:lumMod val="75000"/>
                      <a:lumOff val="25000"/>
                    </a:schemeClr>
                  </a:solidFill>
                </a:rPr>
                <a:t>klik på knappen Billeder </a:t>
              </a:r>
            </a:p>
            <a:p>
              <a:pPr algn="r" eaLnBrk="1" hangingPunct="1">
                <a:spcBef>
                  <a:spcPts val="0"/>
                </a:spcBef>
                <a:spcAft>
                  <a:spcPts val="240"/>
                </a:spcAft>
                <a:defRPr/>
              </a:pPr>
              <a:r>
                <a:rPr lang="da-DK" sz="1000" b="1" noProof="1" smtClean="0">
                  <a:solidFill>
                    <a:schemeClr val="tx1">
                      <a:lumMod val="75000"/>
                      <a:lumOff val="25000"/>
                    </a:schemeClr>
                  </a:solidFill>
                </a:rPr>
                <a:t>3. </a:t>
              </a:r>
              <a:r>
                <a:rPr lang="da-DK" sz="1000" b="0" noProof="1" smtClean="0">
                  <a:solidFill>
                    <a:schemeClr val="tx1">
                      <a:lumMod val="75000"/>
                      <a:lumOff val="25000"/>
                    </a:schemeClr>
                  </a:solidFill>
                </a:rPr>
                <a:t>Find ønsket</a:t>
              </a:r>
              <a:r>
                <a:rPr lang="da-DK" sz="1000" b="0" baseline="0" noProof="1" smtClean="0">
                  <a:solidFill>
                    <a:schemeClr val="tx1">
                      <a:lumMod val="75000"/>
                      <a:lumOff val="25000"/>
                    </a:schemeClr>
                  </a:solidFill>
                </a:rPr>
                <a:t> billede og klik </a:t>
              </a:r>
              <a:r>
                <a:rPr lang="da-DK" sz="1000" b="1" baseline="0" noProof="1" smtClean="0">
                  <a:solidFill>
                    <a:schemeClr val="tx1">
                      <a:lumMod val="75000"/>
                      <a:lumOff val="25000"/>
                    </a:schemeClr>
                  </a:solidFill>
                </a:rPr>
                <a:t>Indsæt</a:t>
              </a:r>
            </a:p>
            <a:p>
              <a:pPr algn="r" eaLnBrk="1" hangingPunct="1">
                <a:spcBef>
                  <a:spcPts val="0"/>
                </a:spcBef>
                <a:spcAft>
                  <a:spcPts val="240"/>
                </a:spcAft>
                <a:buFontTx/>
                <a:buNone/>
                <a:defRPr/>
              </a:pPr>
              <a:r>
                <a:rPr lang="da-DK" sz="1000" noProof="1" smtClean="0">
                  <a:solidFill>
                    <a:schemeClr val="tx1">
                      <a:lumMod val="75000"/>
                      <a:lumOff val="25000"/>
                    </a:schemeClr>
                  </a:solidFill>
                </a:rPr>
                <a:t>4. Klik </a:t>
              </a:r>
              <a:r>
                <a:rPr lang="da-DK" sz="1000" b="1" noProof="1" smtClean="0">
                  <a:solidFill>
                    <a:schemeClr val="tx1">
                      <a:lumMod val="75000"/>
                      <a:lumOff val="25000"/>
                    </a:schemeClr>
                  </a:solidFill>
                </a:rPr>
                <a:t>Beskær </a:t>
              </a:r>
              <a:r>
                <a:rPr lang="da-DK" sz="1000" noProof="1" smtClean="0">
                  <a:solidFill>
                    <a:schemeClr val="tx1">
                      <a:lumMod val="75000"/>
                      <a:lumOff val="25000"/>
                    </a:schemeClr>
                  </a:solidFill>
                </a:rPr>
                <a:t>for at ændre</a:t>
              </a:r>
            </a:p>
            <a:p>
              <a:pPr algn="r" eaLnBrk="1" hangingPunct="1">
                <a:spcBef>
                  <a:spcPts val="0"/>
                </a:spcBef>
                <a:spcAft>
                  <a:spcPts val="240"/>
                </a:spcAft>
                <a:buFontTx/>
                <a:buNone/>
                <a:defRPr/>
              </a:pPr>
              <a:r>
                <a:rPr lang="da-DK" sz="1000" noProof="1" smtClean="0">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5.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så 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mens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smtClean="0">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smtClean="0">
                <a:solidFill>
                  <a:schemeClr val="tx1">
                    <a:lumMod val="75000"/>
                    <a:lumOff val="25000"/>
                  </a:schemeClr>
                </a:solidFill>
              </a:endParaRPr>
            </a:p>
            <a:p>
              <a:pPr algn="r" eaLnBrk="1" hangingPunct="1">
                <a:spcBef>
                  <a:spcPts val="0"/>
                </a:spcBef>
                <a:spcAft>
                  <a:spcPts val="240"/>
                </a:spcAft>
                <a:defRPr/>
              </a:pPr>
              <a:r>
                <a:rPr lang="da-DK" sz="1000" b="1" noProof="1" smtClean="0">
                  <a:solidFill>
                    <a:schemeClr val="tx1">
                      <a:lumMod val="75000"/>
                      <a:lumOff val="25000"/>
                    </a:schemeClr>
                  </a:solidFill>
                </a:rPr>
                <a:t>6.</a:t>
              </a:r>
              <a:r>
                <a:rPr lang="da-DK" sz="1000" noProof="1" smtClean="0">
                  <a:solidFill>
                    <a:schemeClr val="tx1">
                      <a:lumMod val="75000"/>
                      <a:lumOff val="25000"/>
                    </a:schemeClr>
                  </a:solidFill>
                </a:rPr>
                <a:t> Forsvinder din tekst,</a:t>
              </a:r>
              <a:r>
                <a:rPr lang="da-DK" sz="1000" baseline="0" noProof="1" smtClean="0">
                  <a:solidFill>
                    <a:schemeClr val="tx1">
                      <a:lumMod val="75000"/>
                      <a:lumOff val="25000"/>
                    </a:schemeClr>
                  </a:solidFill>
                </a:rPr>
                <a:t> </a:t>
              </a:r>
              <a:r>
                <a:rPr lang="da-DK" sz="1000" noProof="1" smtClean="0">
                  <a:solidFill>
                    <a:schemeClr val="tx1">
                      <a:lumMod val="75000"/>
                      <a:lumOff val="25000"/>
                    </a:schemeClr>
                  </a:solidFill>
                </a:rPr>
                <a:t>højreklik på billedet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og vælg </a:t>
              </a:r>
              <a:r>
                <a:rPr lang="da-DK" sz="1000" b="1" noProof="1" smtClean="0">
                  <a:solidFill>
                    <a:schemeClr val="tx1">
                      <a:lumMod val="75000"/>
                      <a:lumOff val="25000"/>
                    </a:schemeClr>
                  </a:solidFill>
                </a:rPr>
                <a:t>Placer bagest, </a:t>
              </a:r>
              <a:r>
                <a:rPr lang="da-DK" sz="1000" b="0" noProof="1" smtClean="0">
                  <a:solidFill>
                    <a:schemeClr val="tx1">
                      <a:lumMod val="75000"/>
                      <a:lumOff val="25000"/>
                    </a:schemeClr>
                  </a:solidFill>
                </a:rPr>
                <a:t>eller højreklik og </a:t>
              </a:r>
              <a:br>
                <a:rPr lang="da-DK" sz="1000" b="0" noProof="1" smtClean="0">
                  <a:solidFill>
                    <a:schemeClr val="tx1">
                      <a:lumMod val="75000"/>
                      <a:lumOff val="25000"/>
                    </a:schemeClr>
                  </a:solidFill>
                </a:rPr>
              </a:br>
              <a:r>
                <a:rPr lang="da-DK" sz="1000" b="0" noProof="1" smtClean="0">
                  <a:solidFill>
                    <a:schemeClr val="tx1">
                      <a:lumMod val="75000"/>
                      <a:lumOff val="25000"/>
                    </a:schemeClr>
                  </a:solidFill>
                </a:rPr>
                <a:t>vælg </a:t>
              </a:r>
              <a:r>
                <a:rPr lang="da-DK" sz="1000" b="1" noProof="1" smtClean="0">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smtClean="0">
                <a:solidFill>
                  <a:schemeClr val="tx1">
                    <a:lumMod val="75000"/>
                    <a:lumOff val="25000"/>
                  </a:schemeClr>
                </a:solidFill>
              </a:rPr>
              <a:t>Titeldias med billede</a:t>
            </a:r>
          </a:p>
          <a:p>
            <a:pPr algn="r" eaLnBrk="1" hangingPunct="1">
              <a:spcAft>
                <a:spcPts val="300"/>
              </a:spcAft>
              <a:defRPr/>
            </a:pPr>
            <a:r>
              <a:rPr lang="da-DK" sz="1000" b="1" noProof="1" smtClean="0">
                <a:solidFill>
                  <a:schemeClr val="tx1">
                    <a:lumMod val="75000"/>
                    <a:lumOff val="25000"/>
                  </a:schemeClr>
                </a:solidFill>
              </a:rPr>
              <a:t>Indsæt TITEL og EMNE</a:t>
            </a:r>
          </a:p>
          <a:p>
            <a:pPr algn="r" eaLnBrk="1" hangingPunct="1">
              <a:spcAft>
                <a:spcPts val="240"/>
              </a:spcAft>
              <a:defRPr/>
            </a:pPr>
            <a:r>
              <a:rPr lang="da-DK" altLang="da-DK" sz="1000" b="1" noProof="1" smtClean="0">
                <a:solidFill>
                  <a:schemeClr val="tx1">
                    <a:lumMod val="75000"/>
                    <a:lumOff val="25000"/>
                  </a:schemeClr>
                </a:solidFill>
              </a:rPr>
              <a:t>1. </a:t>
            </a:r>
            <a:r>
              <a:rPr lang="da-DK" altLang="da-DK" sz="1000" b="0" noProof="1" smtClean="0">
                <a:solidFill>
                  <a:schemeClr val="tx1">
                    <a:lumMod val="75000"/>
                    <a:lumOff val="25000"/>
                  </a:schemeClr>
                </a:solidFill>
              </a:rPr>
              <a:t>Klik</a:t>
            </a:r>
            <a:r>
              <a:rPr lang="da-DK" altLang="da-DK" sz="1000" b="0" baseline="0" noProof="1" smtClean="0">
                <a:solidFill>
                  <a:schemeClr val="tx1">
                    <a:lumMod val="75000"/>
                    <a:lumOff val="25000"/>
                  </a:schemeClr>
                </a:solidFill>
              </a:rPr>
              <a:t> på</a:t>
            </a:r>
            <a:r>
              <a:rPr lang="da-DK" altLang="da-DK" sz="1000" noProof="1" smtClean="0">
                <a:solidFill>
                  <a:schemeClr val="tx1">
                    <a:lumMod val="75000"/>
                    <a:lumOff val="25000"/>
                  </a:schemeClr>
                </a:solidFill>
              </a:rPr>
              <a:t> fanen </a:t>
            </a:r>
            <a:r>
              <a:rPr lang="da-DK" altLang="da-DK" sz="1000" b="1" noProof="1" smtClean="0">
                <a:solidFill>
                  <a:schemeClr val="tx1">
                    <a:lumMod val="75000"/>
                    <a:lumOff val="25000"/>
                  </a:schemeClr>
                </a:solidFill>
              </a:rPr>
              <a:t>INDSÆT </a:t>
            </a:r>
            <a:r>
              <a:rPr lang="da-DK" altLang="da-DK" sz="1000" noProof="1" smtClean="0">
                <a:solidFill>
                  <a:schemeClr val="tx1">
                    <a:lumMod val="75000"/>
                    <a:lumOff val="25000"/>
                  </a:schemeClr>
                </a:solidFill>
              </a:rPr>
              <a:t>i topmenuen </a:t>
            </a:r>
          </a:p>
          <a:p>
            <a:pPr algn="r" eaLnBrk="1" hangingPunct="1">
              <a:spcAft>
                <a:spcPts val="240"/>
              </a:spcAft>
              <a:defRPr/>
            </a:pPr>
            <a:r>
              <a:rPr lang="da-DK" altLang="da-DK" sz="1000" b="1" noProof="1" smtClean="0">
                <a:solidFill>
                  <a:schemeClr val="tx1">
                    <a:lumMod val="75000"/>
                    <a:lumOff val="25000"/>
                  </a:schemeClr>
                </a:solidFill>
              </a:rPr>
              <a:t>2.</a:t>
            </a:r>
            <a:r>
              <a:rPr lang="da-DK" altLang="da-DK" sz="1000" noProof="1" smtClean="0">
                <a:solidFill>
                  <a:schemeClr val="tx1">
                    <a:lumMod val="75000"/>
                    <a:lumOff val="25000"/>
                  </a:schemeClr>
                </a:solidFill>
              </a:rPr>
              <a:t> Klik på </a:t>
            </a:r>
            <a:r>
              <a:rPr lang="da-DK" altLang="da-DK" sz="1000" b="1" noProof="1" smtClean="0">
                <a:solidFill>
                  <a:schemeClr val="tx1">
                    <a:lumMod val="75000"/>
                    <a:lumOff val="25000"/>
                  </a:schemeClr>
                </a:solidFill>
              </a:rPr>
              <a:t>Sidehoved og Sidefod</a:t>
            </a:r>
            <a:endParaRPr lang="da-DK" altLang="da-DK" sz="1000"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3.</a:t>
            </a:r>
            <a:r>
              <a:rPr lang="da-DK" sz="1000" noProof="1" smtClean="0">
                <a:solidFill>
                  <a:schemeClr val="tx1">
                    <a:lumMod val="75000"/>
                    <a:lumOff val="25000"/>
                  </a:schemeClr>
                </a:solidFill>
              </a:rPr>
              <a:t> Dobbeltklik i feltet</a:t>
            </a:r>
            <a:r>
              <a:rPr lang="da-DK" sz="1000" baseline="0" noProof="1" smtClean="0">
                <a:solidFill>
                  <a:schemeClr val="tx1">
                    <a:lumMod val="75000"/>
                    <a:lumOff val="25000"/>
                  </a:schemeClr>
                </a:solidFill>
              </a:rPr>
              <a:t> med</a:t>
            </a:r>
            <a:r>
              <a:rPr lang="da-DK" sz="1000" noProof="1" smtClean="0">
                <a:solidFill>
                  <a:schemeClr val="tx1">
                    <a:lumMod val="75000"/>
                    <a:lumOff val="25000"/>
                  </a:schemeClr>
                </a:solidFill>
              </a:rPr>
              <a:t> </a:t>
            </a:r>
            <a:r>
              <a:rPr lang="da-DK" sz="1000" b="1" noProof="1" smtClean="0">
                <a:solidFill>
                  <a:schemeClr val="tx1">
                    <a:lumMod val="75000"/>
                    <a:lumOff val="25000"/>
                  </a:schemeClr>
                </a:solidFill>
              </a:rPr>
              <a:t>INDSÆT TITEL </a:t>
            </a:r>
            <a:r>
              <a:rPr lang="da-DK" sz="1000" b="0" noProof="1" smtClean="0">
                <a:solidFill>
                  <a:schemeClr val="tx1">
                    <a:lumMod val="75000"/>
                    <a:lumOff val="25000"/>
                  </a:schemeClr>
                </a:solidFill>
              </a:rPr>
              <a:t>og indsæt din </a:t>
            </a:r>
            <a:r>
              <a:rPr lang="da-DK" sz="1000" noProof="1" smtClean="0">
                <a:solidFill>
                  <a:schemeClr val="tx1">
                    <a:lumMod val="75000"/>
                    <a:lumOff val="25000"/>
                  </a:schemeClr>
                </a:solidFill>
              </a:rPr>
              <a:t>TITEL-tekst</a:t>
            </a:r>
            <a:endParaRPr lang="da-DK" sz="1000" b="0"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4. </a:t>
            </a:r>
            <a:r>
              <a:rPr lang="da-DK" sz="1000" b="0" noProof="1" smtClean="0">
                <a:solidFill>
                  <a:schemeClr val="tx1">
                    <a:lumMod val="75000"/>
                    <a:lumOff val="25000"/>
                  </a:schemeClr>
                </a:solidFill>
              </a:rPr>
              <a:t>Dobbeltklik i feltet med </a:t>
            </a:r>
            <a:r>
              <a:rPr lang="da-DK" sz="1000" b="1" baseline="0" noProof="1" smtClean="0">
                <a:solidFill>
                  <a:schemeClr val="tx1">
                    <a:lumMod val="75000"/>
                    <a:lumOff val="25000"/>
                  </a:schemeClr>
                </a:solidFill>
              </a:rPr>
              <a:t>INDSÆT EMNE</a:t>
            </a:r>
            <a:r>
              <a:rPr lang="da-DK" sz="1000" baseline="0" noProof="1" smtClean="0">
                <a:solidFill>
                  <a:schemeClr val="tx1">
                    <a:lumMod val="75000"/>
                    <a:lumOff val="25000"/>
                  </a:schemeClr>
                </a:solidFill>
              </a:rPr>
              <a:t> og indsæt din EMNE-tekst</a:t>
            </a:r>
            <a:endParaRPr lang="da-DK" sz="1000" b="1" noProof="1" smtClean="0">
              <a:solidFill>
                <a:schemeClr val="tx1">
                  <a:lumMod val="75000"/>
                  <a:lumOff val="25000"/>
                </a:schemeClr>
              </a:solidFill>
            </a:endParaRPr>
          </a:p>
          <a:p>
            <a:pPr algn="r" eaLnBrk="1" hangingPunct="1">
              <a:spcAft>
                <a:spcPts val="240"/>
              </a:spcAft>
              <a:defRPr/>
            </a:pPr>
            <a:r>
              <a:rPr lang="da-DK" sz="1000" b="1" noProof="1" smtClean="0">
                <a:solidFill>
                  <a:schemeClr val="tx1">
                    <a:lumMod val="75000"/>
                    <a:lumOff val="25000"/>
                  </a:schemeClr>
                </a:solidFill>
              </a:rPr>
              <a:t>5. </a:t>
            </a:r>
            <a:r>
              <a:rPr lang="da-DK" sz="1000" noProof="1" smtClean="0">
                <a:solidFill>
                  <a:schemeClr val="tx1">
                    <a:lumMod val="75000"/>
                    <a:lumOff val="25000"/>
                  </a:schemeClr>
                </a:solidFill>
              </a:rPr>
              <a:t>Vælg </a:t>
            </a:r>
            <a:r>
              <a:rPr lang="da-DK" sz="1000" b="1" noProof="1" smtClean="0">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smtClean="0"/>
              <a:t>Møde i it-arkitekturrådet den 21. september</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smtClean="0"/>
              <a:t>September 2017</a:t>
            </a:r>
            <a:endParaRPr lang="en-GB" dirty="0"/>
          </a:p>
        </p:txBody>
      </p:sp>
      <p:sp>
        <p:nvSpPr>
          <p:cNvPr id="2" name="Title 1"/>
          <p:cNvSpPr>
            <a:spLocks noGrp="1"/>
          </p:cNvSpPr>
          <p:nvPr>
            <p:ph type="title" hasCustomPrompt="1"/>
          </p:nvPr>
        </p:nvSpPr>
        <p:spPr/>
        <p:txBody>
          <a:bodyPr/>
          <a:lstStyle>
            <a:lvl1pPr>
              <a:defRPr/>
            </a:lvl1pPr>
          </a:lstStyle>
          <a:p>
            <a:r>
              <a:rPr lang="da-DK" noProof="0" dirty="0" smtClean="0"/>
              <a:t>Indsæt agenda overskrift</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smtClean="0"/>
              <a:t>Indsæt agendapunkt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smtClean="0">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b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smtClean="0"/>
              <a:t>September 2017</a:t>
            </a:r>
            <a:endParaRPr lang="en-GB" dirty="0"/>
          </a:p>
        </p:txBody>
      </p:sp>
      <p:sp>
        <p:nvSpPr>
          <p:cNvPr id="2" name="Title 1"/>
          <p:cNvSpPr>
            <a:spLocks noGrp="1"/>
          </p:cNvSpPr>
          <p:nvPr>
            <p:ph type="title" hasCustomPrompt="1"/>
          </p:nvPr>
        </p:nvSpPr>
        <p:spPr/>
        <p:txBody>
          <a:bodyPr/>
          <a:lstStyle>
            <a:lvl1pPr>
              <a:defRPr/>
            </a:lvl1pPr>
          </a:lstStyle>
          <a:p>
            <a:r>
              <a:rPr lang="da-DK" noProof="0" dirty="0" smtClean="0"/>
              <a:t>Indsæt agenda overskrift</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smtClean="0"/>
              <a:t>Indsæt agendapunkt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smtClean="0">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smtClean="0">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b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smtClean="0">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smtClean="0">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smtClean="0">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smtClean="0"/>
              <a:t>Møde i it-arkitekturrådet den 21. september</a:t>
            </a:r>
            <a:endParaRPr lang="da-DK" noProof="0" dirty="0"/>
          </a:p>
        </p:txBody>
      </p:sp>
      <p:sp>
        <p:nvSpPr>
          <p:cNvPr id="5" name="Footer Placeholder 4"/>
          <p:cNvSpPr>
            <a:spLocks noGrp="1"/>
          </p:cNvSpPr>
          <p:nvPr>
            <p:ph type="ftr" sz="quarter" idx="11"/>
          </p:nvPr>
        </p:nvSpPr>
        <p:spPr/>
        <p:txBody>
          <a:bodyPr/>
          <a:lstStyle/>
          <a:p>
            <a:r>
              <a:rPr lang="da-DK" noProof="0" smtClean="0"/>
              <a:t>September 2017</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smtClean="0"/>
              <a:t>Indsæt tekst eller statement I flere linjer</a:t>
            </a:r>
            <a:endParaRPr lang="da-DK" noProof="0" dirty="0"/>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smtClean="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smtClean="0">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smtClean="0">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sz="1000" b="0" noProof="1" smtClean="0">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sz="1000" b="0" noProof="1" smtClean="0">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smtClean="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smtClean="0">
                <a:solidFill>
                  <a:schemeClr val="tx1"/>
                </a:solidFill>
                <a:effectLst/>
                <a:latin typeface="Arial" panose="020B0604020202020204" pitchFamily="34" charset="0"/>
                <a:ea typeface="+mn-ea"/>
                <a:cs typeface="Arial" panose="020B0604020202020204" pitchFamily="34" charset="0"/>
              </a:rPr>
            </a:br>
            <a:r>
              <a:rPr lang="da-DK" sz="1000" kern="1200" dirty="0" smtClean="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smtClean="0"/>
              <a:t>September 2017</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smtClean="0">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smtClean="0">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sz="1000" b="0" noProof="1" smtClean="0">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sz="1000" b="0" noProof="1" smtClean="0">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smtClean="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smtClean="0">
                <a:solidFill>
                  <a:schemeClr val="tx1"/>
                </a:solidFill>
                <a:effectLst/>
                <a:latin typeface="Arial" panose="020B0604020202020204" pitchFamily="34" charset="0"/>
                <a:ea typeface="+mn-ea"/>
                <a:cs typeface="Arial" panose="020B0604020202020204" pitchFamily="34" charset="0"/>
              </a:rPr>
            </a:br>
            <a:r>
              <a:rPr lang="da-DK" sz="1000" kern="1200" dirty="0" smtClean="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smtClean="0"/>
              <a:t>Indsæt tekst eller statement I flere linjer</a:t>
            </a:r>
            <a:endParaRPr lang="da-DK" noProof="0" dirty="0"/>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smtClean="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smtClean="0"/>
              <a:t>Møde i it-arkitekturrådet den 21. september</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smtClean="0"/>
              <a:t>September 2017</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smtClean="0">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smtClean="0">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sz="1000" b="0" noProof="1" smtClean="0">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sz="1000" b="0" noProof="1" smtClean="0">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smtClean="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smtClean="0">
                <a:solidFill>
                  <a:schemeClr val="tx1"/>
                </a:solidFill>
                <a:effectLst/>
                <a:latin typeface="Arial" panose="020B0604020202020204" pitchFamily="34" charset="0"/>
                <a:ea typeface="+mn-ea"/>
                <a:cs typeface="Arial" panose="020B0604020202020204" pitchFamily="34" charset="0"/>
              </a:rPr>
            </a:br>
            <a:r>
              <a:rPr lang="da-DK" sz="1000" kern="1200" dirty="0" smtClean="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smtClean="0"/>
              <a:t>Indsæt tekst eller statement I flere linjer</a:t>
            </a:r>
            <a:endParaRPr lang="da-DK" noProof="0" dirty="0"/>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smtClean="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smtClean="0"/>
              <a:t>Klik her og indsæt baggrundsbillede via fanen INDSÆT / Billeder</a:t>
            </a:r>
            <a:endParaRPr lang="da-DK" noProof="0" dirty="0"/>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smtClean="0"/>
              <a:t>Møde i it-arkitekturrådet den 21. september</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smtClean="0"/>
              <a:t>September 2017</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smtClean="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smtClean="0">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smtClean="0">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smtClean="0">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sz="1000" b="0" noProof="1" smtClean="0">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smtClean="0">
                <a:solidFill>
                  <a:schemeClr val="tx1">
                    <a:lumMod val="75000"/>
                    <a:lumOff val="25000"/>
                  </a:schemeClr>
                </a:solidFill>
                <a:latin typeface="Arial" panose="020B0604020202020204" pitchFamily="34" charset="0"/>
                <a:cs typeface="Arial" panose="020B0604020202020204" pitchFamily="34" charset="0"/>
              </a:rPr>
            </a:br>
            <a:r>
              <a:rPr lang="da-DK" sz="1000" b="0" noProof="1" smtClean="0">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smtClean="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smtClean="0">
                <a:solidFill>
                  <a:schemeClr val="tx1"/>
                </a:solidFill>
                <a:effectLst/>
                <a:latin typeface="Arial" panose="020B0604020202020204" pitchFamily="34" charset="0"/>
                <a:ea typeface="+mn-ea"/>
                <a:cs typeface="Arial" panose="020B0604020202020204" pitchFamily="34" charset="0"/>
              </a:rPr>
            </a:br>
            <a:r>
              <a:rPr lang="da-DK" sz="1000" kern="1200" dirty="0" smtClean="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smtClean="0">
                  <a:solidFill>
                    <a:schemeClr val="tx1">
                      <a:lumMod val="75000"/>
                      <a:lumOff val="25000"/>
                    </a:schemeClr>
                  </a:solidFill>
                </a:rPr>
                <a:t>Indsæt baggrundsbillede</a:t>
              </a:r>
            </a:p>
            <a:p>
              <a:pPr algn="r" eaLnBrk="1" hangingPunct="1">
                <a:spcBef>
                  <a:spcPts val="0"/>
                </a:spcBef>
                <a:spcAft>
                  <a:spcPts val="240"/>
                </a:spcAft>
                <a:defRPr/>
              </a:pPr>
              <a:r>
                <a:rPr lang="da-DK" sz="1000" b="1" noProof="1" smtClean="0">
                  <a:solidFill>
                    <a:schemeClr val="tx1">
                      <a:lumMod val="75000"/>
                      <a:lumOff val="25000"/>
                    </a:schemeClr>
                  </a:solidFill>
                </a:rPr>
                <a:t>1.</a:t>
              </a:r>
              <a:r>
                <a:rPr lang="da-DK" sz="1000" noProof="1" smtClean="0">
                  <a:solidFill>
                    <a:schemeClr val="tx1">
                      <a:lumMod val="75000"/>
                      <a:lumOff val="25000"/>
                    </a:schemeClr>
                  </a:solidFill>
                </a:rPr>
                <a:t> Klik på den grå baggrund</a:t>
              </a:r>
            </a:p>
            <a:p>
              <a:pPr algn="r" eaLnBrk="1" hangingPunct="1">
                <a:spcBef>
                  <a:spcPts val="0"/>
                </a:spcBef>
                <a:spcAft>
                  <a:spcPts val="240"/>
                </a:spcAft>
                <a:defRPr/>
              </a:pPr>
              <a:r>
                <a:rPr lang="da-DK" sz="1000" b="1" noProof="1" smtClean="0">
                  <a:solidFill>
                    <a:schemeClr val="tx1">
                      <a:lumMod val="75000"/>
                      <a:lumOff val="25000"/>
                    </a:schemeClr>
                  </a:solidFill>
                </a:rPr>
                <a:t>2. </a:t>
              </a:r>
              <a:r>
                <a:rPr lang="da-DK" sz="1000" b="0" noProof="1" smtClean="0">
                  <a:solidFill>
                    <a:schemeClr val="tx1">
                      <a:lumMod val="75000"/>
                      <a:lumOff val="25000"/>
                    </a:schemeClr>
                  </a:solidFill>
                </a:rPr>
                <a:t>Klik på fanen </a:t>
              </a:r>
              <a:r>
                <a:rPr lang="da-DK" sz="1000" b="1" noProof="1" smtClean="0">
                  <a:solidFill>
                    <a:schemeClr val="tx1">
                      <a:lumMod val="75000"/>
                      <a:lumOff val="25000"/>
                    </a:schemeClr>
                  </a:solidFill>
                </a:rPr>
                <a:t>INDSÆT</a:t>
              </a:r>
              <a:r>
                <a:rPr lang="da-DK" sz="1000" b="0" noProof="1" smtClean="0">
                  <a:solidFill>
                    <a:schemeClr val="tx1">
                      <a:lumMod val="75000"/>
                      <a:lumOff val="25000"/>
                    </a:schemeClr>
                  </a:solidFill>
                </a:rPr>
                <a:t> og </a:t>
              </a:r>
              <a:br>
                <a:rPr lang="da-DK" sz="1000" b="0" noProof="1" smtClean="0">
                  <a:solidFill>
                    <a:schemeClr val="tx1">
                      <a:lumMod val="75000"/>
                      <a:lumOff val="25000"/>
                    </a:schemeClr>
                  </a:solidFill>
                </a:rPr>
              </a:br>
              <a:r>
                <a:rPr lang="da-DK" sz="1000" b="0" noProof="1" smtClean="0">
                  <a:solidFill>
                    <a:schemeClr val="tx1">
                      <a:lumMod val="75000"/>
                      <a:lumOff val="25000"/>
                    </a:schemeClr>
                  </a:solidFill>
                </a:rPr>
                <a:t>klik på knappen Billeder </a:t>
              </a:r>
            </a:p>
            <a:p>
              <a:pPr algn="r" eaLnBrk="1" hangingPunct="1">
                <a:spcBef>
                  <a:spcPts val="0"/>
                </a:spcBef>
                <a:spcAft>
                  <a:spcPts val="240"/>
                </a:spcAft>
                <a:defRPr/>
              </a:pPr>
              <a:r>
                <a:rPr lang="da-DK" sz="1000" b="1" noProof="1" smtClean="0">
                  <a:solidFill>
                    <a:schemeClr val="tx1">
                      <a:lumMod val="75000"/>
                      <a:lumOff val="25000"/>
                    </a:schemeClr>
                  </a:solidFill>
                </a:rPr>
                <a:t>3. </a:t>
              </a:r>
              <a:r>
                <a:rPr lang="da-DK" sz="1000" b="0" noProof="1" smtClean="0">
                  <a:solidFill>
                    <a:schemeClr val="tx1">
                      <a:lumMod val="75000"/>
                      <a:lumOff val="25000"/>
                    </a:schemeClr>
                  </a:solidFill>
                </a:rPr>
                <a:t>Find ønsket</a:t>
              </a:r>
              <a:r>
                <a:rPr lang="da-DK" sz="1000" b="0" baseline="0" noProof="1" smtClean="0">
                  <a:solidFill>
                    <a:schemeClr val="tx1">
                      <a:lumMod val="75000"/>
                      <a:lumOff val="25000"/>
                    </a:schemeClr>
                  </a:solidFill>
                </a:rPr>
                <a:t> billede og klik </a:t>
              </a:r>
              <a:r>
                <a:rPr lang="da-DK" sz="1000" b="1" baseline="0" noProof="1" smtClean="0">
                  <a:solidFill>
                    <a:schemeClr val="tx1">
                      <a:lumMod val="75000"/>
                      <a:lumOff val="25000"/>
                    </a:schemeClr>
                  </a:solidFill>
                </a:rPr>
                <a:t>Indsæt</a:t>
              </a:r>
            </a:p>
            <a:p>
              <a:pPr algn="r" eaLnBrk="1" hangingPunct="1">
                <a:spcBef>
                  <a:spcPts val="0"/>
                </a:spcBef>
                <a:spcAft>
                  <a:spcPts val="240"/>
                </a:spcAft>
                <a:buFontTx/>
                <a:buNone/>
                <a:defRPr/>
              </a:pPr>
              <a:r>
                <a:rPr lang="da-DK" sz="1000" noProof="1" smtClean="0">
                  <a:solidFill>
                    <a:schemeClr val="tx1">
                      <a:lumMod val="75000"/>
                      <a:lumOff val="25000"/>
                    </a:schemeClr>
                  </a:solidFill>
                </a:rPr>
                <a:t>4. Klik </a:t>
              </a:r>
              <a:r>
                <a:rPr lang="da-DK" sz="1000" b="1" noProof="1" smtClean="0">
                  <a:solidFill>
                    <a:schemeClr val="tx1">
                      <a:lumMod val="75000"/>
                      <a:lumOff val="25000"/>
                    </a:schemeClr>
                  </a:solidFill>
                </a:rPr>
                <a:t>Beskær </a:t>
              </a:r>
              <a:r>
                <a:rPr lang="da-DK" sz="1000" noProof="1" smtClean="0">
                  <a:solidFill>
                    <a:schemeClr val="tx1">
                      <a:lumMod val="75000"/>
                      <a:lumOff val="25000"/>
                    </a:schemeClr>
                  </a:solidFill>
                </a:rPr>
                <a:t>for at ændre</a:t>
              </a:r>
            </a:p>
            <a:p>
              <a:pPr algn="r" eaLnBrk="1" hangingPunct="1">
                <a:spcBef>
                  <a:spcPts val="0"/>
                </a:spcBef>
                <a:spcAft>
                  <a:spcPts val="240"/>
                </a:spcAft>
                <a:buFontTx/>
                <a:buNone/>
                <a:defRPr/>
              </a:pPr>
              <a:r>
                <a:rPr lang="da-DK" sz="1000" noProof="1" smtClean="0">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5.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så 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mens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smtClean="0">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smtClean="0">
                <a:solidFill>
                  <a:schemeClr val="tx1">
                    <a:lumMod val="75000"/>
                    <a:lumOff val="25000"/>
                  </a:schemeClr>
                </a:solidFill>
              </a:endParaRPr>
            </a:p>
            <a:p>
              <a:pPr algn="r" eaLnBrk="1" hangingPunct="1">
                <a:spcBef>
                  <a:spcPts val="0"/>
                </a:spcBef>
                <a:spcAft>
                  <a:spcPts val="240"/>
                </a:spcAft>
                <a:defRPr/>
              </a:pPr>
              <a:r>
                <a:rPr lang="da-DK" sz="1000" b="1" noProof="1" smtClean="0">
                  <a:solidFill>
                    <a:schemeClr val="tx1">
                      <a:lumMod val="75000"/>
                      <a:lumOff val="25000"/>
                    </a:schemeClr>
                  </a:solidFill>
                </a:rPr>
                <a:t>6.</a:t>
              </a:r>
              <a:r>
                <a:rPr lang="da-DK" sz="1000" noProof="1" smtClean="0">
                  <a:solidFill>
                    <a:schemeClr val="tx1">
                      <a:lumMod val="75000"/>
                      <a:lumOff val="25000"/>
                    </a:schemeClr>
                  </a:solidFill>
                </a:rPr>
                <a:t> Forsvinder din tekst,</a:t>
              </a:r>
              <a:r>
                <a:rPr lang="da-DK" sz="1000" baseline="0" noProof="1" smtClean="0">
                  <a:solidFill>
                    <a:schemeClr val="tx1">
                      <a:lumMod val="75000"/>
                      <a:lumOff val="25000"/>
                    </a:schemeClr>
                  </a:solidFill>
                </a:rPr>
                <a:t> </a:t>
              </a:r>
              <a:r>
                <a:rPr lang="da-DK" sz="1000" noProof="1" smtClean="0">
                  <a:solidFill>
                    <a:schemeClr val="tx1">
                      <a:lumMod val="75000"/>
                      <a:lumOff val="25000"/>
                    </a:schemeClr>
                  </a:solidFill>
                </a:rPr>
                <a:t>højreklik på billedet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og vælg </a:t>
              </a:r>
              <a:r>
                <a:rPr lang="da-DK" sz="1000" b="1" noProof="1" smtClean="0">
                  <a:solidFill>
                    <a:schemeClr val="tx1">
                      <a:lumMod val="75000"/>
                      <a:lumOff val="25000"/>
                    </a:schemeClr>
                  </a:solidFill>
                </a:rPr>
                <a:t>Placer bagest, </a:t>
              </a:r>
              <a:r>
                <a:rPr lang="da-DK" sz="1000" b="0" noProof="1" smtClean="0">
                  <a:solidFill>
                    <a:schemeClr val="tx1">
                      <a:lumMod val="75000"/>
                      <a:lumOff val="25000"/>
                    </a:schemeClr>
                  </a:solidFill>
                </a:rPr>
                <a:t>eller højreklik og </a:t>
              </a:r>
              <a:br>
                <a:rPr lang="da-DK" sz="1000" b="0" noProof="1" smtClean="0">
                  <a:solidFill>
                    <a:schemeClr val="tx1">
                      <a:lumMod val="75000"/>
                      <a:lumOff val="25000"/>
                    </a:schemeClr>
                  </a:solidFill>
                </a:rPr>
              </a:br>
              <a:r>
                <a:rPr lang="da-DK" sz="1000" b="0" noProof="1" smtClean="0">
                  <a:solidFill>
                    <a:schemeClr val="tx1">
                      <a:lumMod val="75000"/>
                      <a:lumOff val="25000"/>
                    </a:schemeClr>
                  </a:solidFill>
                </a:rPr>
                <a:t>vælg </a:t>
              </a:r>
              <a:r>
                <a:rPr lang="da-DK" sz="1000" b="1" noProof="1" smtClean="0">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på slide i venstre side </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
            </a:r>
            <a:br>
              <a:rPr lang="en-GB" sz="1000" noProof="1" smtClean="0">
                <a:solidFill>
                  <a:schemeClr val="tx1">
                    <a:lumMod val="75000"/>
                    <a:lumOff val="25000"/>
                  </a:schemeClr>
                </a:solidFill>
                <a:latin typeface="Arial" panose="020B0604020202020204" pitchFamily="34" charset="0"/>
                <a:cs typeface="Arial" panose="020B0604020202020204" pitchFamily="34" charset="0"/>
              </a:rPr>
            </a:br>
            <a:r>
              <a:rPr lang="en-GB" sz="1000" noProof="1" smtClean="0">
                <a:solidFill>
                  <a:schemeClr val="tx1">
                    <a:lumMod val="75000"/>
                    <a:lumOff val="25000"/>
                  </a:schemeClr>
                </a:solidFill>
                <a:latin typeface="Arial" panose="020B0604020202020204" pitchFamily="34" charset="0"/>
                <a:cs typeface="Arial" panose="020B0604020202020204" pitchFamily="34" charset="0"/>
              </a:rPr>
              <a:t>fra </a:t>
            </a:r>
            <a:r>
              <a:rPr lang="en-GB" sz="1000" noProof="1">
                <a:solidFill>
                  <a:schemeClr val="tx1">
                    <a:lumMod val="75000"/>
                    <a:lumOff val="25000"/>
                  </a:schemeClr>
                </a:solidFill>
                <a:latin typeface="Arial" panose="020B0604020202020204" pitchFamily="34" charset="0"/>
                <a:cs typeface="Arial" panose="020B0604020202020204" pitchFamily="34" charset="0"/>
              </a:rPr>
              <a:t>“drop ned” </a:t>
            </a:r>
            <a:r>
              <a:rPr lang="en-GB" sz="1000" noProof="1" smtClean="0">
                <a:solidFill>
                  <a:schemeClr val="tx1">
                    <a:lumMod val="75000"/>
                    <a:lumOff val="25000"/>
                  </a:schemeClr>
                </a:solidFill>
                <a:latin typeface="Arial" panose="020B0604020202020204" pitchFamily="34" charset="0"/>
                <a:cs typeface="Arial" panose="020B0604020202020204" pitchFamily="34" charset="0"/>
              </a:rPr>
              <a:t>menuen</a:t>
            </a:r>
            <a:endParaRPr lang="en-GB" sz="1000"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240"/>
              </a:spcAft>
              <a:defRPr/>
            </a:pPr>
            <a:r>
              <a:rPr lang="en-GB" sz="1000" i="1" noProof="1" smtClean="0">
                <a:solidFill>
                  <a:schemeClr val="tx1">
                    <a:lumMod val="75000"/>
                    <a:lumOff val="25000"/>
                  </a:schemeClr>
                </a:solidFill>
                <a:latin typeface="Arial" panose="020B0604020202020204" pitchFamily="34" charset="0"/>
                <a:cs typeface="Arial" panose="020B0604020202020204" pitchFamily="34" charset="0"/>
              </a:rPr>
              <a:t>Alternativt </a:t>
            </a:r>
            <a:r>
              <a:rPr lang="en-GB" sz="1000" i="1" noProof="1">
                <a:solidFill>
                  <a:schemeClr val="tx1">
                    <a:lumMod val="75000"/>
                    <a:lumOff val="25000"/>
                  </a:schemeClr>
                </a:solidFill>
                <a:latin typeface="Arial" panose="020B0604020202020204" pitchFamily="34" charset="0"/>
                <a:cs typeface="Arial" panose="020B0604020202020204" pitchFamily="34" charset="0"/>
              </a:rPr>
              <a:t>kan du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vælge </a:t>
            </a:r>
            <a:r>
              <a:rPr lang="en-GB" sz="1000" i="1" noProof="1">
                <a:solidFill>
                  <a:schemeClr val="tx1">
                    <a:lumMod val="75000"/>
                    <a:lumOff val="25000"/>
                  </a:schemeClr>
                </a:solidFill>
                <a:latin typeface="Arial" panose="020B0604020202020204" pitchFamily="34" charset="0"/>
                <a:cs typeface="Arial" panose="020B0604020202020204" pitchFamily="34" charset="0"/>
              </a:rPr>
              <a:t>layout </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direkte </a:t>
            </a:r>
            <a:r>
              <a:rPr lang="en-GB" sz="1000" i="1" noProof="1">
                <a:solidFill>
                  <a:schemeClr val="tx1">
                    <a:lumMod val="75000"/>
                    <a:lumOff val="25000"/>
                  </a:schemeClr>
                </a:solidFill>
                <a:latin typeface="Arial" panose="020B0604020202020204" pitchFamily="34" charset="0"/>
                <a:cs typeface="Arial" panose="020B0604020202020204" pitchFamily="34" charset="0"/>
              </a:rPr>
              <a:t>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a:t>
            </a:r>
            <a:r>
              <a:rPr lang="en-GB" sz="1000" b="1" i="1" noProof="1" smtClean="0">
                <a:solidFill>
                  <a:schemeClr val="tx1">
                    <a:lumMod val="75000"/>
                    <a:lumOff val="25000"/>
                  </a:schemeClr>
                </a:solidFill>
                <a:latin typeface="Arial" panose="020B0604020202020204" pitchFamily="34" charset="0"/>
                <a:cs typeface="Arial" panose="020B0604020202020204" pitchFamily="34" charset="0"/>
              </a:rPr>
              <a:t>slide</a:t>
            </a:r>
            <a:r>
              <a:rPr lang="en-GB" sz="1000" i="1" noProof="1" smtClean="0">
                <a:solidFill>
                  <a:schemeClr val="tx1">
                    <a:lumMod val="75000"/>
                    <a:lumOff val="25000"/>
                  </a:schemeClr>
                </a:solidFill>
                <a:latin typeface="Arial" panose="020B0604020202020204" pitchFamily="34" charset="0"/>
                <a:cs typeface="Arial" panose="020B0604020202020204" pitchFamily="34" charset="0"/>
              </a:rPr>
              <a:t>, når </a:t>
            </a:r>
            <a:r>
              <a:rPr lang="en-GB" sz="1000" i="1" noProof="1">
                <a:solidFill>
                  <a:schemeClr val="tx1">
                    <a:lumMod val="75000"/>
                    <a:lumOff val="25000"/>
                  </a:schemeClr>
                </a:solidFill>
                <a:latin typeface="Arial" panose="020B0604020202020204" pitchFamily="34" charset="0"/>
                <a:cs typeface="Arial" panose="020B0604020202020204" pitchFamily="34" charset="0"/>
              </a:rPr>
              <a:t>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smtClean="0"/>
              <a:t>Indsæt tekst eller statement I flere linjer</a:t>
            </a:r>
            <a:endParaRPr lang="da-DK" noProof="0" dirty="0"/>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smtClean="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smtClean="0"/>
              <a:t>Møde i it-arkitekturrådet den 21. september</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smtClean="0"/>
              <a:t>September 2017</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Automatisering af manuelle processer</a:t>
            </a:r>
            <a:endParaRPr lang="da-DK" dirty="0"/>
          </a:p>
        </p:txBody>
      </p:sp>
      <p:sp>
        <p:nvSpPr>
          <p:cNvPr id="3" name="Undertitel 2"/>
          <p:cNvSpPr>
            <a:spLocks noGrp="1"/>
          </p:cNvSpPr>
          <p:nvPr>
            <p:ph type="subTitle" idx="1"/>
          </p:nvPr>
        </p:nvSpPr>
        <p:spPr/>
        <p:txBody>
          <a:bodyPr/>
          <a:lstStyle/>
          <a:p>
            <a:r>
              <a:rPr lang="da-DK" dirty="0" smtClean="0"/>
              <a:t>København den 21. september 2017</a:t>
            </a:r>
            <a:endParaRPr lang="da-DK" dirty="0"/>
          </a:p>
        </p:txBody>
      </p:sp>
      <p:sp>
        <p:nvSpPr>
          <p:cNvPr id="4" name="Pladsholder til dato 3"/>
          <p:cNvSpPr>
            <a:spLocks noGrp="1"/>
          </p:cNvSpPr>
          <p:nvPr>
            <p:ph type="dt" sz="half" idx="10"/>
          </p:nvPr>
        </p:nvSpPr>
        <p:spPr/>
        <p:txBody>
          <a:bodyPr/>
          <a:lstStyle/>
          <a:p>
            <a:r>
              <a:rPr lang="da-DK" smtClean="0"/>
              <a:t>Møde i it-arkitekturrådet den 21. september</a:t>
            </a:r>
            <a:endParaRPr lang="en-GB" dirty="0"/>
          </a:p>
        </p:txBody>
      </p:sp>
      <p:sp>
        <p:nvSpPr>
          <p:cNvPr id="5" name="Pladsholder til sidefod 4"/>
          <p:cNvSpPr>
            <a:spLocks noGrp="1"/>
          </p:cNvSpPr>
          <p:nvPr>
            <p:ph type="ftr" sz="quarter" idx="11"/>
          </p:nvPr>
        </p:nvSpPr>
        <p:spPr/>
        <p:txBody>
          <a:bodyPr/>
          <a:lstStyle/>
          <a:p>
            <a:r>
              <a:rPr lang="da-DK" dirty="0" smtClean="0"/>
              <a:t>September 2017</a:t>
            </a:r>
            <a:endParaRPr lang="en-GB" dirty="0"/>
          </a:p>
        </p:txBody>
      </p:sp>
    </p:spTree>
    <p:extLst>
      <p:ext uri="{BB962C8B-B14F-4D97-AF65-F5344CB8AC3E}">
        <p14:creationId xmlns:p14="http://schemas.microsoft.com/office/powerpoint/2010/main" val="202282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smtClean="0"/>
              <a:t>Møde i it-arkitekturrådet den 21. september</a:t>
            </a:r>
            <a:endParaRPr lang="en-GB" dirty="0"/>
          </a:p>
        </p:txBody>
      </p:sp>
      <p:sp>
        <p:nvSpPr>
          <p:cNvPr id="3" name="Pladsholder til sidefod 2"/>
          <p:cNvSpPr>
            <a:spLocks noGrp="1"/>
          </p:cNvSpPr>
          <p:nvPr>
            <p:ph type="ftr" sz="quarter" idx="11"/>
          </p:nvPr>
        </p:nvSpPr>
        <p:spPr/>
        <p:txBody>
          <a:bodyPr/>
          <a:lstStyle/>
          <a:p>
            <a:r>
              <a:rPr lang="da-DK" smtClean="0"/>
              <a:t>September 2017</a:t>
            </a:r>
            <a:endParaRPr lang="en-GB" dirty="0"/>
          </a:p>
        </p:txBody>
      </p:sp>
      <p:sp>
        <p:nvSpPr>
          <p:cNvPr id="4" name="Titel 3"/>
          <p:cNvSpPr>
            <a:spLocks noGrp="1"/>
          </p:cNvSpPr>
          <p:nvPr>
            <p:ph type="title"/>
          </p:nvPr>
        </p:nvSpPr>
        <p:spPr>
          <a:xfrm>
            <a:off x="1908175" y="594805"/>
            <a:ext cx="7561264" cy="852256"/>
          </a:xfrm>
        </p:spPr>
        <p:txBody>
          <a:bodyPr/>
          <a:lstStyle/>
          <a:p>
            <a:r>
              <a:rPr lang="da-DK" dirty="0" smtClean="0"/>
              <a:t>Indhold i projektet</a:t>
            </a:r>
            <a:endParaRPr lang="da-DK" dirty="0"/>
          </a:p>
        </p:txBody>
      </p:sp>
      <p:sp>
        <p:nvSpPr>
          <p:cNvPr id="5" name="Pladsholder til tekst 4"/>
          <p:cNvSpPr>
            <a:spLocks noGrp="1"/>
          </p:cNvSpPr>
          <p:nvPr>
            <p:ph type="body" sz="quarter" idx="13"/>
          </p:nvPr>
        </p:nvSpPr>
        <p:spPr>
          <a:xfrm>
            <a:off x="1908175" y="1553593"/>
            <a:ext cx="7561262" cy="4115370"/>
          </a:xfrm>
        </p:spPr>
        <p:txBody>
          <a:bodyPr/>
          <a:lstStyle/>
          <a:p>
            <a:pPr marL="0" indent="0">
              <a:buNone/>
            </a:pPr>
            <a:r>
              <a:rPr lang="da-DK" b="1" dirty="0" smtClean="0"/>
              <a:t>Leverancespor 1: Kortlægning af erfaringer og katalog med manuelle processer (leveret juni 2017)</a:t>
            </a:r>
          </a:p>
          <a:p>
            <a:pPr>
              <a:buFont typeface="Arial" panose="020B0604020202020204" pitchFamily="34" charset="0"/>
              <a:buChar char="•"/>
            </a:pPr>
            <a:r>
              <a:rPr lang="da-DK" b="1" dirty="0" smtClean="0"/>
              <a:t>Bruttoliste</a:t>
            </a:r>
            <a:r>
              <a:rPr lang="da-DK" dirty="0" smtClean="0"/>
              <a:t> med 140 processer med potentiale for automatisering</a:t>
            </a:r>
          </a:p>
          <a:p>
            <a:pPr>
              <a:buFont typeface="Arial" panose="020B0604020202020204" pitchFamily="34" charset="0"/>
              <a:buChar char="•"/>
            </a:pPr>
            <a:r>
              <a:rPr lang="da-DK" b="1" dirty="0" smtClean="0"/>
              <a:t>Prioriteret katalog med 26 manuelle processer med </a:t>
            </a:r>
            <a:r>
              <a:rPr lang="da-DK" dirty="0" smtClean="0"/>
              <a:t>potentiale for automatisering</a:t>
            </a:r>
          </a:p>
          <a:p>
            <a:pPr>
              <a:buFont typeface="Arial" panose="020B0604020202020204" pitchFamily="34" charset="0"/>
              <a:buChar char="•"/>
            </a:pPr>
            <a:r>
              <a:rPr lang="da-DK" b="1" dirty="0" smtClean="0"/>
              <a:t>Kortlægning</a:t>
            </a:r>
            <a:r>
              <a:rPr lang="da-DK" dirty="0" smtClean="0"/>
              <a:t> af erfaringer med automatisering i kommuner, stat og private virksomheder</a:t>
            </a:r>
          </a:p>
          <a:p>
            <a:pPr>
              <a:buFont typeface="Arial" panose="020B0604020202020204" pitchFamily="34" charset="0"/>
              <a:buChar char="•"/>
            </a:pPr>
            <a:endParaRPr lang="da-DK" dirty="0" smtClean="0"/>
          </a:p>
          <a:p>
            <a:pPr>
              <a:buFont typeface="Arial" panose="020B0604020202020204" pitchFamily="34" charset="0"/>
              <a:buChar char="•"/>
            </a:pPr>
            <a:endParaRPr lang="da-DK" dirty="0"/>
          </a:p>
          <a:p>
            <a:pPr marL="0" indent="0">
              <a:buNone/>
            </a:pPr>
            <a:endParaRPr lang="da-DK" dirty="0"/>
          </a:p>
        </p:txBody>
      </p:sp>
      <p:pic>
        <p:nvPicPr>
          <p:cNvPr id="7" name="Billede 6"/>
          <p:cNvPicPr>
            <a:picLocks noChangeAspect="1"/>
          </p:cNvPicPr>
          <p:nvPr/>
        </p:nvPicPr>
        <p:blipFill rotWithShape="1">
          <a:blip r:embed="rId2"/>
          <a:srcRect l="32986" t="12427" r="33519" b="10421"/>
          <a:stretch/>
        </p:blipFill>
        <p:spPr>
          <a:xfrm>
            <a:off x="9071368" y="3021654"/>
            <a:ext cx="2861890" cy="3708000"/>
          </a:xfrm>
          <a:prstGeom prst="rect">
            <a:avLst/>
          </a:prstGeom>
          <a:ln>
            <a:noFill/>
          </a:ln>
          <a:effectLst>
            <a:outerShdw blurRad="190500" algn="tl" rotWithShape="0">
              <a:srgbClr val="000000">
                <a:alpha val="70000"/>
              </a:srgbClr>
            </a:outerShdw>
          </a:effectLst>
        </p:spPr>
      </p:pic>
      <p:pic>
        <p:nvPicPr>
          <p:cNvPr id="8" name="Billede 7"/>
          <p:cNvPicPr>
            <a:picLocks noChangeAspect="1"/>
          </p:cNvPicPr>
          <p:nvPr/>
        </p:nvPicPr>
        <p:blipFill rotWithShape="1">
          <a:blip r:embed="rId3"/>
          <a:srcRect l="-689" t="15918" r="38087" b="3810"/>
          <a:stretch/>
        </p:blipFill>
        <p:spPr>
          <a:xfrm>
            <a:off x="4703557" y="3705654"/>
            <a:ext cx="4192585" cy="3024000"/>
          </a:xfrm>
          <a:prstGeom prst="rect">
            <a:avLst/>
          </a:prstGeom>
          <a:ln>
            <a:noFill/>
          </a:ln>
          <a:effectLst>
            <a:outerShdw blurRad="190500" algn="tl" rotWithShape="0">
              <a:srgbClr val="000000">
                <a:alpha val="70000"/>
              </a:srgbClr>
            </a:outerShdw>
          </a:effectLst>
        </p:spPr>
      </p:pic>
      <p:pic>
        <p:nvPicPr>
          <p:cNvPr id="9" name="Billede 8"/>
          <p:cNvPicPr>
            <a:picLocks noChangeAspect="1"/>
          </p:cNvPicPr>
          <p:nvPr/>
        </p:nvPicPr>
        <p:blipFill rotWithShape="1">
          <a:blip r:embed="rId4"/>
          <a:srcRect l="19592" t="13878" r="2399" b="6530"/>
          <a:stretch/>
        </p:blipFill>
        <p:spPr>
          <a:xfrm>
            <a:off x="897320" y="3705654"/>
            <a:ext cx="3700923" cy="2124000"/>
          </a:xfrm>
          <a:prstGeom prst="rect">
            <a:avLst/>
          </a:prstGeom>
        </p:spPr>
      </p:pic>
      <p:pic>
        <p:nvPicPr>
          <p:cNvPr id="6" name="Billede 5"/>
          <p:cNvPicPr>
            <a:picLocks noChangeAspect="1"/>
          </p:cNvPicPr>
          <p:nvPr/>
        </p:nvPicPr>
        <p:blipFill>
          <a:blip r:embed="rId5"/>
          <a:stretch>
            <a:fillRect/>
          </a:stretch>
        </p:blipFill>
        <p:spPr>
          <a:xfrm>
            <a:off x="2182849" y="1386968"/>
            <a:ext cx="6852498" cy="4785775"/>
          </a:xfrm>
          <a:prstGeom prst="rect">
            <a:avLst/>
          </a:prstGeom>
        </p:spPr>
      </p:pic>
    </p:spTree>
    <p:extLst>
      <p:ext uri="{BB962C8B-B14F-4D97-AF65-F5344CB8AC3E}">
        <p14:creationId xmlns:p14="http://schemas.microsoft.com/office/powerpoint/2010/main" val="28847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smtClean="0"/>
              <a:t>Møde i it-arkitekturrådet den 21. september</a:t>
            </a:r>
            <a:endParaRPr lang="en-GB" dirty="0"/>
          </a:p>
        </p:txBody>
      </p:sp>
      <p:sp>
        <p:nvSpPr>
          <p:cNvPr id="3" name="Pladsholder til sidefod 2"/>
          <p:cNvSpPr>
            <a:spLocks noGrp="1"/>
          </p:cNvSpPr>
          <p:nvPr>
            <p:ph type="ftr" sz="quarter" idx="11"/>
          </p:nvPr>
        </p:nvSpPr>
        <p:spPr/>
        <p:txBody>
          <a:bodyPr/>
          <a:lstStyle/>
          <a:p>
            <a:r>
              <a:rPr lang="da-DK" smtClean="0"/>
              <a:t>September 2017</a:t>
            </a:r>
            <a:endParaRPr lang="en-GB" dirty="0"/>
          </a:p>
        </p:txBody>
      </p:sp>
      <p:sp>
        <p:nvSpPr>
          <p:cNvPr id="4" name="Titel 3"/>
          <p:cNvSpPr>
            <a:spLocks noGrp="1"/>
          </p:cNvSpPr>
          <p:nvPr>
            <p:ph type="title"/>
          </p:nvPr>
        </p:nvSpPr>
        <p:spPr/>
        <p:txBody>
          <a:bodyPr/>
          <a:lstStyle/>
          <a:p>
            <a:r>
              <a:rPr lang="da-DK" dirty="0" smtClean="0"/>
              <a:t>Konkret arbejdsgang</a:t>
            </a:r>
            <a:endParaRPr lang="da-DK" dirty="0"/>
          </a:p>
        </p:txBody>
      </p:sp>
      <p:sp>
        <p:nvSpPr>
          <p:cNvPr id="5" name="Pladsholder til tekst 4"/>
          <p:cNvSpPr>
            <a:spLocks noGrp="1"/>
          </p:cNvSpPr>
          <p:nvPr>
            <p:ph type="body" sz="quarter" idx="13"/>
          </p:nvPr>
        </p:nvSpPr>
        <p:spPr/>
        <p:txBody>
          <a:bodyPr/>
          <a:lstStyle/>
          <a:p>
            <a:endParaRPr lang="da-DK"/>
          </a:p>
        </p:txBody>
      </p:sp>
      <p:pic>
        <p:nvPicPr>
          <p:cNvPr id="7" name="Billede 6"/>
          <p:cNvPicPr>
            <a:picLocks noChangeAspect="1"/>
          </p:cNvPicPr>
          <p:nvPr/>
        </p:nvPicPr>
        <p:blipFill rotWithShape="1">
          <a:blip r:embed="rId3"/>
          <a:srcRect l="33168" t="21525" r="33366" b="19544"/>
          <a:stretch/>
        </p:blipFill>
        <p:spPr>
          <a:xfrm>
            <a:off x="2646508" y="1792404"/>
            <a:ext cx="4816474" cy="4962190"/>
          </a:xfrm>
          <a:prstGeom prst="rect">
            <a:avLst/>
          </a:prstGeom>
        </p:spPr>
      </p:pic>
    </p:spTree>
    <p:extLst>
      <p:ext uri="{BB962C8B-B14F-4D97-AF65-F5344CB8AC3E}">
        <p14:creationId xmlns:p14="http://schemas.microsoft.com/office/powerpoint/2010/main" val="3292618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smtClean="0"/>
              <a:t>Møde i it-arkitekturrådet den 21. september</a:t>
            </a:r>
            <a:endParaRPr lang="en-GB" dirty="0"/>
          </a:p>
        </p:txBody>
      </p:sp>
      <p:sp>
        <p:nvSpPr>
          <p:cNvPr id="3" name="Pladsholder til sidefod 2"/>
          <p:cNvSpPr>
            <a:spLocks noGrp="1"/>
          </p:cNvSpPr>
          <p:nvPr>
            <p:ph type="ftr" sz="quarter" idx="11"/>
          </p:nvPr>
        </p:nvSpPr>
        <p:spPr/>
        <p:txBody>
          <a:bodyPr/>
          <a:lstStyle/>
          <a:p>
            <a:r>
              <a:rPr lang="da-DK" smtClean="0"/>
              <a:t>September 2017</a:t>
            </a:r>
            <a:endParaRPr lang="en-GB" dirty="0"/>
          </a:p>
        </p:txBody>
      </p:sp>
      <p:sp>
        <p:nvSpPr>
          <p:cNvPr id="4" name="Titel 3"/>
          <p:cNvSpPr>
            <a:spLocks noGrp="1"/>
          </p:cNvSpPr>
          <p:nvPr>
            <p:ph type="title"/>
          </p:nvPr>
        </p:nvSpPr>
        <p:spPr>
          <a:xfrm>
            <a:off x="1908175" y="792163"/>
            <a:ext cx="7561264" cy="1178680"/>
          </a:xfrm>
        </p:spPr>
        <p:txBody>
          <a:bodyPr/>
          <a:lstStyle/>
          <a:p>
            <a:r>
              <a:rPr lang="da-DK" dirty="0" smtClean="0"/>
              <a:t/>
            </a:r>
            <a:br>
              <a:rPr lang="da-DK" dirty="0" smtClean="0"/>
            </a:br>
            <a:r>
              <a:rPr lang="da-DK" dirty="0"/>
              <a:t/>
            </a:r>
            <a:br>
              <a:rPr lang="da-DK" dirty="0"/>
            </a:br>
            <a:r>
              <a:rPr lang="da-DK" dirty="0" smtClean="0"/>
              <a:t>Leverancespor </a:t>
            </a:r>
            <a:r>
              <a:rPr lang="da-DK" dirty="0"/>
              <a:t>2: Fælles værktøjer (ultimo september 2017)</a:t>
            </a:r>
            <a:br>
              <a:rPr lang="da-DK" dirty="0"/>
            </a:br>
            <a:endParaRPr lang="da-DK" dirty="0"/>
          </a:p>
        </p:txBody>
      </p:sp>
      <p:sp>
        <p:nvSpPr>
          <p:cNvPr id="5" name="Pladsholder til tekst 4"/>
          <p:cNvSpPr>
            <a:spLocks noGrp="1"/>
          </p:cNvSpPr>
          <p:nvPr>
            <p:ph type="body" sz="quarter" idx="13"/>
          </p:nvPr>
        </p:nvSpPr>
        <p:spPr/>
        <p:txBody>
          <a:bodyPr/>
          <a:lstStyle/>
          <a:p>
            <a:pPr>
              <a:buFont typeface="Arial" panose="020B0604020202020204" pitchFamily="34" charset="0"/>
              <a:buChar char="•"/>
            </a:pPr>
            <a:r>
              <a:rPr lang="da-DK" b="1" dirty="0" err="1" smtClean="0"/>
              <a:t>Screeningsværkøj</a:t>
            </a:r>
            <a:r>
              <a:rPr lang="da-DK" dirty="0" smtClean="0"/>
              <a:t> </a:t>
            </a:r>
            <a:r>
              <a:rPr lang="da-DK" dirty="0"/>
              <a:t>til identificering af yderligere processer i </a:t>
            </a:r>
            <a:r>
              <a:rPr lang="da-DK" dirty="0" smtClean="0"/>
              <a:t>kommunerne – SÆRLIGT fokus på </a:t>
            </a:r>
            <a:r>
              <a:rPr lang="da-DK" b="1" dirty="0" smtClean="0"/>
              <a:t>fælder</a:t>
            </a:r>
            <a:r>
              <a:rPr lang="da-DK" dirty="0" smtClean="0"/>
              <a:t>!</a:t>
            </a:r>
            <a:endParaRPr lang="da-DK" dirty="0"/>
          </a:p>
          <a:p>
            <a:pPr>
              <a:buFont typeface="Arial" panose="020B0604020202020204" pitchFamily="34" charset="0"/>
              <a:buChar char="•"/>
            </a:pPr>
            <a:r>
              <a:rPr lang="da-DK" dirty="0"/>
              <a:t>Skabelon til beskrivelse af business casen + </a:t>
            </a:r>
            <a:r>
              <a:rPr lang="da-DK" b="1" dirty="0"/>
              <a:t>notat med forudsætninger</a:t>
            </a:r>
            <a:r>
              <a:rPr lang="da-DK" dirty="0"/>
              <a:t>, som kan indgå i business casen.</a:t>
            </a:r>
          </a:p>
          <a:p>
            <a:pPr>
              <a:buFont typeface="Arial" panose="020B0604020202020204" pitchFamily="34" charset="0"/>
              <a:buChar char="•"/>
            </a:pPr>
            <a:r>
              <a:rPr lang="da-DK" b="1" dirty="0"/>
              <a:t>3 business cases </a:t>
            </a:r>
            <a:r>
              <a:rPr lang="da-DK" dirty="0"/>
              <a:t>(dokumenterede og validerede) fra kommuner, som har lavet automatiseringsprojekter</a:t>
            </a:r>
          </a:p>
          <a:p>
            <a:pPr>
              <a:buFont typeface="Arial" panose="020B0604020202020204" pitchFamily="34" charset="0"/>
              <a:buChar char="•"/>
            </a:pPr>
            <a:r>
              <a:rPr lang="da-DK" dirty="0"/>
              <a:t>Notat med </a:t>
            </a:r>
            <a:r>
              <a:rPr lang="da-DK" b="1" dirty="0"/>
              <a:t>opmærksomhedspunkter ift. it-sikkerhed og jura</a:t>
            </a:r>
          </a:p>
          <a:p>
            <a:pPr>
              <a:buFont typeface="Arial" panose="020B0604020202020204" pitchFamily="34" charset="0"/>
              <a:buChar char="•"/>
            </a:pPr>
            <a:r>
              <a:rPr lang="da-DK" dirty="0"/>
              <a:t>Notat med konkrete </a:t>
            </a:r>
            <a:r>
              <a:rPr lang="da-DK" b="1" dirty="0"/>
              <a:t>implementeringsanbefalinger (organisatoriske og tekniske)</a:t>
            </a:r>
          </a:p>
          <a:p>
            <a:endParaRPr lang="da-DK" dirty="0"/>
          </a:p>
        </p:txBody>
      </p:sp>
      <p:pic>
        <p:nvPicPr>
          <p:cNvPr id="6" name="Billede 5"/>
          <p:cNvPicPr>
            <a:picLocks noChangeAspect="1"/>
          </p:cNvPicPr>
          <p:nvPr/>
        </p:nvPicPr>
        <p:blipFill rotWithShape="1">
          <a:blip r:embed="rId2"/>
          <a:srcRect l="18826" t="15238" r="2959" b="6530"/>
          <a:stretch/>
        </p:blipFill>
        <p:spPr>
          <a:xfrm>
            <a:off x="3196855" y="3783805"/>
            <a:ext cx="5374835" cy="3024000"/>
          </a:xfrm>
          <a:prstGeom prst="rect">
            <a:avLst/>
          </a:prstGeom>
        </p:spPr>
      </p:pic>
    </p:spTree>
    <p:extLst>
      <p:ext uri="{BB962C8B-B14F-4D97-AF65-F5344CB8AC3E}">
        <p14:creationId xmlns:p14="http://schemas.microsoft.com/office/powerpoint/2010/main" val="1360010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xmlns="" id="{A37AAAF9-2322-45D7-9B61-945620F5A037}"/>
              </a:ext>
            </a:extLst>
          </p:cNvPr>
          <p:cNvSpPr>
            <a:spLocks noGrp="1"/>
          </p:cNvSpPr>
          <p:nvPr>
            <p:ph type="title"/>
          </p:nvPr>
        </p:nvSpPr>
        <p:spPr>
          <a:xfrm>
            <a:off x="1908175" y="792163"/>
            <a:ext cx="7561264" cy="706690"/>
          </a:xfrm>
        </p:spPr>
        <p:txBody>
          <a:bodyPr/>
          <a:lstStyle/>
          <a:p>
            <a:r>
              <a:rPr lang="da-DK" dirty="0" smtClean="0"/>
              <a:t>Screeningsprocessen - </a:t>
            </a:r>
            <a:r>
              <a:rPr lang="da-DK" sz="2000" dirty="0"/>
              <a:t>Oversigt over forløb</a:t>
            </a:r>
            <a:endParaRPr lang="da-DK" dirty="0"/>
          </a:p>
        </p:txBody>
      </p:sp>
      <p:sp>
        <p:nvSpPr>
          <p:cNvPr id="4" name="Pladsholder til tekst 3"/>
          <p:cNvSpPr>
            <a:spLocks noGrp="1"/>
          </p:cNvSpPr>
          <p:nvPr>
            <p:ph type="body" sz="quarter" idx="13"/>
          </p:nvPr>
        </p:nvSpPr>
        <p:spPr/>
        <p:txBody>
          <a:bodyPr/>
          <a:lstStyle/>
          <a:p>
            <a:endParaRPr lang="da-DK"/>
          </a:p>
        </p:txBody>
      </p:sp>
      <p:sp>
        <p:nvSpPr>
          <p:cNvPr id="36" name="Rektangel 12">
            <a:extLst>
              <a:ext uri="{FF2B5EF4-FFF2-40B4-BE49-F238E27FC236}">
                <a16:creationId xmlns:a16="http://schemas.microsoft.com/office/drawing/2014/main" xmlns="" id="{56D9569C-1DC9-456C-B8AB-7EB55E078CAF}"/>
              </a:ext>
            </a:extLst>
          </p:cNvPr>
          <p:cNvSpPr/>
          <p:nvPr/>
        </p:nvSpPr>
        <p:spPr>
          <a:xfrm>
            <a:off x="2087879" y="4797349"/>
            <a:ext cx="1859282" cy="86407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825" dirty="0">
                <a:solidFill>
                  <a:schemeClr val="tx1"/>
                </a:solidFill>
                <a:latin typeface="Lucida Grande" pitchFamily="-111" charset="0"/>
                <a:ea typeface="Geneva" pitchFamily="-111" charset="-128"/>
              </a:rPr>
              <a:t>Deltagerne møder velforberedte op til workshoppen og har gjort sig en række overvejelser om hvilke hovedopgaver inden for deres ansvarsområde de skal sikre at bringe frem på workshoppen</a:t>
            </a:r>
          </a:p>
        </p:txBody>
      </p:sp>
      <p:sp>
        <p:nvSpPr>
          <p:cNvPr id="37" name="Rektangel 14">
            <a:extLst>
              <a:ext uri="{FF2B5EF4-FFF2-40B4-BE49-F238E27FC236}">
                <a16:creationId xmlns:a16="http://schemas.microsoft.com/office/drawing/2014/main" xmlns="" id="{2663DB4D-4BE0-4938-9D01-8E5CC72229A6}"/>
              </a:ext>
            </a:extLst>
          </p:cNvPr>
          <p:cNvSpPr/>
          <p:nvPr/>
        </p:nvSpPr>
        <p:spPr>
          <a:xfrm>
            <a:off x="2087879" y="2382052"/>
            <a:ext cx="1859282" cy="133700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a-DK" sz="825" dirty="0">
                <a:solidFill>
                  <a:schemeClr val="tx1"/>
                </a:solidFill>
                <a:latin typeface="Lucida Grande" pitchFamily="-111" charset="0"/>
                <a:ea typeface="Geneva" pitchFamily="-111" charset="-128"/>
              </a:rPr>
              <a:t>Formål: At sikre, at deltagerne til ledelsesworkshoppen er sporet ind på hvad der er centralt at fokusere på for at identificere egnede processer</a:t>
            </a:r>
          </a:p>
          <a:p>
            <a:endParaRPr lang="da-DK" sz="825" dirty="0">
              <a:solidFill>
                <a:schemeClr val="tx1"/>
              </a:solidFill>
              <a:latin typeface="Lucida Grande" pitchFamily="-111" charset="0"/>
              <a:ea typeface="Geneva" pitchFamily="-111" charset="-128"/>
            </a:endParaRPr>
          </a:p>
          <a:p>
            <a:r>
              <a:rPr lang="da-DK" sz="825" dirty="0">
                <a:solidFill>
                  <a:schemeClr val="tx1"/>
                </a:solidFill>
                <a:latin typeface="Lucida Grande" pitchFamily="-111" charset="0"/>
                <a:ea typeface="Geneva" pitchFamily="-111" charset="-128"/>
              </a:rPr>
              <a:t>Workshopdeltagerne forbereder sig ”hjemme fra” ved at udfylde forberedelsesskemaet</a:t>
            </a:r>
          </a:p>
          <a:p>
            <a:endParaRPr lang="da-DK" sz="825" dirty="0">
              <a:solidFill>
                <a:schemeClr val="tx1"/>
              </a:solidFill>
              <a:latin typeface="Lucida Grande" pitchFamily="-111" charset="0"/>
              <a:ea typeface="Geneva" pitchFamily="-111" charset="-128"/>
            </a:endParaRPr>
          </a:p>
        </p:txBody>
      </p:sp>
      <p:cxnSp>
        <p:nvCxnSpPr>
          <p:cNvPr id="38" name="Straight Connector 37">
            <a:extLst>
              <a:ext uri="{FF2B5EF4-FFF2-40B4-BE49-F238E27FC236}">
                <a16:creationId xmlns:a16="http://schemas.microsoft.com/office/drawing/2014/main" xmlns="" id="{02CB56D6-8C31-486C-9978-90A798EC2D53}"/>
              </a:ext>
            </a:extLst>
          </p:cNvPr>
          <p:cNvCxnSpPr>
            <a:cxnSpLocks/>
          </p:cNvCxnSpPr>
          <p:nvPr/>
        </p:nvCxnSpPr>
        <p:spPr>
          <a:xfrm flipV="1">
            <a:off x="2087882" y="4737641"/>
            <a:ext cx="7985761" cy="1"/>
          </a:xfrm>
          <a:prstGeom prst="line">
            <a:avLst/>
          </a:prstGeom>
          <a:ln>
            <a:solidFill>
              <a:schemeClr val="accent6">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9" name="Slide Number Placeholder 2">
            <a:extLst>
              <a:ext uri="{FF2B5EF4-FFF2-40B4-BE49-F238E27FC236}">
                <a16:creationId xmlns:a16="http://schemas.microsoft.com/office/drawing/2014/main" xmlns="" id="{3F7284BD-6E8C-4BFB-BA6B-A59DDE2D322F}"/>
              </a:ext>
            </a:extLst>
          </p:cNvPr>
          <p:cNvSpPr txBox="1">
            <a:spLocks/>
          </p:cNvSpPr>
          <p:nvPr/>
        </p:nvSpPr>
        <p:spPr>
          <a:xfrm>
            <a:off x="9240838" y="5661423"/>
            <a:ext cx="969962" cy="273844"/>
          </a:xfrm>
          <a:prstGeom prst="rect">
            <a:avLst/>
          </a:prstGeom>
        </p:spPr>
        <p:txBody>
          <a:bodyPr vert="horz" wrap="square" lIns="71323" tIns="35662" rIns="71323" bIns="35662" numCol="1" anchor="b" anchorCtr="0" compatLnSpc="1">
            <a:prstTxWarp prst="textNoShape">
              <a:avLst/>
            </a:prstTxWarp>
          </a:bodyPr>
          <a:lstStyle>
            <a:defPPr>
              <a:defRPr lang="da-DK"/>
            </a:defPPr>
            <a:lvl1pPr algn="r" defTabSz="356616" rtl="0" fontAlgn="base">
              <a:spcBef>
                <a:spcPct val="0"/>
              </a:spcBef>
              <a:spcAft>
                <a:spcPct val="0"/>
              </a:spcAft>
              <a:defRPr sz="900" kern="1200">
                <a:solidFill>
                  <a:srgbClr val="898989"/>
                </a:solidFill>
                <a:latin typeface="Calibri" pitchFamily="-111" charset="0"/>
                <a:ea typeface="Geneva" pitchFamily="-111" charset="-128"/>
                <a:cs typeface="+mn-cs"/>
              </a:defRPr>
            </a:lvl1pPr>
            <a:lvl2pPr marL="356616" algn="l" defTabSz="356616" rtl="0" fontAlgn="base">
              <a:spcBef>
                <a:spcPct val="0"/>
              </a:spcBef>
              <a:spcAft>
                <a:spcPct val="0"/>
              </a:spcAft>
              <a:defRPr kern="1200">
                <a:solidFill>
                  <a:schemeClr val="tx1"/>
                </a:solidFill>
                <a:latin typeface="Lucida Grande" pitchFamily="-111" charset="0"/>
                <a:ea typeface="Geneva" pitchFamily="-111" charset="-128"/>
                <a:cs typeface="+mn-cs"/>
              </a:defRPr>
            </a:lvl2pPr>
            <a:lvl3pPr marL="713232" algn="l" defTabSz="356616" rtl="0" fontAlgn="base">
              <a:spcBef>
                <a:spcPct val="0"/>
              </a:spcBef>
              <a:spcAft>
                <a:spcPct val="0"/>
              </a:spcAft>
              <a:defRPr kern="1200">
                <a:solidFill>
                  <a:schemeClr val="tx1"/>
                </a:solidFill>
                <a:latin typeface="Lucida Grande" pitchFamily="-111" charset="0"/>
                <a:ea typeface="Geneva" pitchFamily="-111" charset="-128"/>
                <a:cs typeface="+mn-cs"/>
              </a:defRPr>
            </a:lvl3pPr>
            <a:lvl4pPr marL="1069848" algn="l" defTabSz="356616" rtl="0" fontAlgn="base">
              <a:spcBef>
                <a:spcPct val="0"/>
              </a:spcBef>
              <a:spcAft>
                <a:spcPct val="0"/>
              </a:spcAft>
              <a:defRPr kern="1200">
                <a:solidFill>
                  <a:schemeClr val="tx1"/>
                </a:solidFill>
                <a:latin typeface="Lucida Grande" pitchFamily="-111" charset="0"/>
                <a:ea typeface="Geneva" pitchFamily="-111" charset="-128"/>
                <a:cs typeface="+mn-cs"/>
              </a:defRPr>
            </a:lvl4pPr>
            <a:lvl5pPr marL="1426464" algn="l" defTabSz="356616" rtl="0" fontAlgn="base">
              <a:spcBef>
                <a:spcPct val="0"/>
              </a:spcBef>
              <a:spcAft>
                <a:spcPct val="0"/>
              </a:spcAft>
              <a:defRPr kern="1200">
                <a:solidFill>
                  <a:schemeClr val="tx1"/>
                </a:solidFill>
                <a:latin typeface="Lucida Grande" pitchFamily="-111" charset="0"/>
                <a:ea typeface="Geneva" pitchFamily="-111" charset="-128"/>
                <a:cs typeface="+mn-cs"/>
              </a:defRPr>
            </a:lvl5pPr>
            <a:lvl6pPr marL="1783080" algn="l" defTabSz="713232" rtl="0" eaLnBrk="1" latinLnBrk="0" hangingPunct="1">
              <a:defRPr kern="1200">
                <a:solidFill>
                  <a:schemeClr val="tx1"/>
                </a:solidFill>
                <a:latin typeface="Lucida Grande" pitchFamily="-111" charset="0"/>
                <a:ea typeface="Geneva" pitchFamily="-111" charset="-128"/>
                <a:cs typeface="+mn-cs"/>
              </a:defRPr>
            </a:lvl6pPr>
            <a:lvl7pPr marL="2139696" algn="l" defTabSz="713232" rtl="0" eaLnBrk="1" latinLnBrk="0" hangingPunct="1">
              <a:defRPr kern="1200">
                <a:solidFill>
                  <a:schemeClr val="tx1"/>
                </a:solidFill>
                <a:latin typeface="Lucida Grande" pitchFamily="-111" charset="0"/>
                <a:ea typeface="Geneva" pitchFamily="-111" charset="-128"/>
                <a:cs typeface="+mn-cs"/>
              </a:defRPr>
            </a:lvl7pPr>
            <a:lvl8pPr marL="2496312" algn="l" defTabSz="713232" rtl="0" eaLnBrk="1" latinLnBrk="0" hangingPunct="1">
              <a:defRPr kern="1200">
                <a:solidFill>
                  <a:schemeClr val="tx1"/>
                </a:solidFill>
                <a:latin typeface="Lucida Grande" pitchFamily="-111" charset="0"/>
                <a:ea typeface="Geneva" pitchFamily="-111" charset="-128"/>
                <a:cs typeface="+mn-cs"/>
              </a:defRPr>
            </a:lvl8pPr>
            <a:lvl9pPr marL="2852928" algn="l" defTabSz="713232" rtl="0" eaLnBrk="1" latinLnBrk="0" hangingPunct="1">
              <a:defRPr kern="1200">
                <a:solidFill>
                  <a:schemeClr val="tx1"/>
                </a:solidFill>
                <a:latin typeface="Lucida Grande" pitchFamily="-111" charset="0"/>
                <a:ea typeface="Geneva" pitchFamily="-111" charset="-128"/>
                <a:cs typeface="+mn-cs"/>
              </a:defRPr>
            </a:lvl9pPr>
          </a:lstStyle>
          <a:p>
            <a:pPr>
              <a:defRPr/>
            </a:pPr>
            <a:fld id="{E92874DF-34ED-4808-8FCD-ED696FDE844F}" type="slidenum">
              <a:rPr lang="da-DK"/>
              <a:pPr>
                <a:defRPr/>
              </a:pPr>
              <a:t>5</a:t>
            </a:fld>
            <a:endParaRPr lang="da-DK" dirty="0"/>
          </a:p>
        </p:txBody>
      </p:sp>
      <p:cxnSp>
        <p:nvCxnSpPr>
          <p:cNvPr id="40" name="Straight Connector 11">
            <a:extLst>
              <a:ext uri="{FF2B5EF4-FFF2-40B4-BE49-F238E27FC236}">
                <a16:creationId xmlns:a16="http://schemas.microsoft.com/office/drawing/2014/main" xmlns="" id="{B2085268-B6E4-4165-8C6A-5481062468B1}"/>
              </a:ext>
            </a:extLst>
          </p:cNvPr>
          <p:cNvCxnSpPr>
            <a:cxnSpLocks/>
          </p:cNvCxnSpPr>
          <p:nvPr/>
        </p:nvCxnSpPr>
        <p:spPr>
          <a:xfrm>
            <a:off x="2087880" y="2312324"/>
            <a:ext cx="7985760" cy="0"/>
          </a:xfrm>
          <a:prstGeom prst="line">
            <a:avLst/>
          </a:prstGeom>
          <a:ln>
            <a:solidFill>
              <a:schemeClr val="accent6">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1" name="Arrow: Pentagon 40">
            <a:extLst>
              <a:ext uri="{FF2B5EF4-FFF2-40B4-BE49-F238E27FC236}">
                <a16:creationId xmlns:a16="http://schemas.microsoft.com/office/drawing/2014/main" xmlns="" id="{C65A4B9A-926B-4F76-909B-7B83056DBA91}"/>
              </a:ext>
            </a:extLst>
          </p:cNvPr>
          <p:cNvSpPr/>
          <p:nvPr/>
        </p:nvSpPr>
        <p:spPr>
          <a:xfrm>
            <a:off x="2087880" y="1657998"/>
            <a:ext cx="1965960" cy="582897"/>
          </a:xfrm>
          <a:prstGeom prst="homePlate">
            <a:avLst>
              <a:gd name="adj" fmla="val 2894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a-DK" sz="1275" dirty="0"/>
              <a:t>1. Forberedelse</a:t>
            </a:r>
          </a:p>
        </p:txBody>
      </p:sp>
      <p:sp>
        <p:nvSpPr>
          <p:cNvPr id="42" name="Arrow: Pentagon 41">
            <a:extLst>
              <a:ext uri="{FF2B5EF4-FFF2-40B4-BE49-F238E27FC236}">
                <a16:creationId xmlns:a16="http://schemas.microsoft.com/office/drawing/2014/main" xmlns="" id="{1BFAAB5F-033B-4FF1-8B94-0C4E13BFDCF5}"/>
              </a:ext>
            </a:extLst>
          </p:cNvPr>
          <p:cNvSpPr/>
          <p:nvPr/>
        </p:nvSpPr>
        <p:spPr>
          <a:xfrm>
            <a:off x="4130040" y="1657998"/>
            <a:ext cx="1965960" cy="582897"/>
          </a:xfrm>
          <a:prstGeom prst="homePlate">
            <a:avLst>
              <a:gd name="adj" fmla="val 2894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a-DK" sz="1275" dirty="0"/>
              <a:t>2. Ledelsesworkshop</a:t>
            </a:r>
          </a:p>
        </p:txBody>
      </p:sp>
      <p:sp>
        <p:nvSpPr>
          <p:cNvPr id="43" name="Arrow: Pentagon 42">
            <a:extLst>
              <a:ext uri="{FF2B5EF4-FFF2-40B4-BE49-F238E27FC236}">
                <a16:creationId xmlns:a16="http://schemas.microsoft.com/office/drawing/2014/main" xmlns="" id="{FFA827ED-40E1-4E32-8398-AC0DF93C20F6}"/>
              </a:ext>
            </a:extLst>
          </p:cNvPr>
          <p:cNvSpPr/>
          <p:nvPr/>
        </p:nvSpPr>
        <p:spPr>
          <a:xfrm>
            <a:off x="6172200" y="1657998"/>
            <a:ext cx="1965960" cy="582897"/>
          </a:xfrm>
          <a:prstGeom prst="homePlate">
            <a:avLst>
              <a:gd name="adj" fmla="val 2894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a-DK" sz="1275" dirty="0"/>
              <a:t>3. Dybdescreening</a:t>
            </a:r>
          </a:p>
        </p:txBody>
      </p:sp>
      <p:sp>
        <p:nvSpPr>
          <p:cNvPr id="44" name="Arrow: Pentagon 43">
            <a:extLst>
              <a:ext uri="{FF2B5EF4-FFF2-40B4-BE49-F238E27FC236}">
                <a16:creationId xmlns:a16="http://schemas.microsoft.com/office/drawing/2014/main" xmlns="" id="{5FEFC58C-C5DC-433D-8E8A-5A9CB1CEEC75}"/>
              </a:ext>
            </a:extLst>
          </p:cNvPr>
          <p:cNvSpPr/>
          <p:nvPr/>
        </p:nvSpPr>
        <p:spPr>
          <a:xfrm>
            <a:off x="8214360" y="1657998"/>
            <a:ext cx="1965960" cy="582897"/>
          </a:xfrm>
          <a:prstGeom prst="homePlate">
            <a:avLst>
              <a:gd name="adj" fmla="val 2894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a-DK" sz="1275" dirty="0"/>
              <a:t>4. Dokumentation og beslutning </a:t>
            </a:r>
          </a:p>
        </p:txBody>
      </p:sp>
      <p:sp>
        <p:nvSpPr>
          <p:cNvPr id="45" name="Rektangel 23">
            <a:extLst>
              <a:ext uri="{FF2B5EF4-FFF2-40B4-BE49-F238E27FC236}">
                <a16:creationId xmlns:a16="http://schemas.microsoft.com/office/drawing/2014/main" xmlns="" id="{16F88731-598F-464E-B379-C7192A041FB9}"/>
              </a:ext>
            </a:extLst>
          </p:cNvPr>
          <p:cNvSpPr/>
          <p:nvPr/>
        </p:nvSpPr>
        <p:spPr>
          <a:xfrm>
            <a:off x="2087880" y="3798232"/>
            <a:ext cx="1859282" cy="83369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28588" indent="-128588">
              <a:buFont typeface="Arial" panose="020B0604020202020204" pitchFamily="34" charset="0"/>
              <a:buChar char="•"/>
            </a:pPr>
            <a:r>
              <a:rPr lang="da-DK" sz="825" dirty="0">
                <a:solidFill>
                  <a:schemeClr val="tx1"/>
                </a:solidFill>
                <a:latin typeface="Lucida Grande" pitchFamily="-111" charset="0"/>
                <a:ea typeface="Geneva" pitchFamily="-111" charset="-128"/>
              </a:rPr>
              <a:t>Forberedelsesskema, der udsendes til deltagerne inden workshoppen</a:t>
            </a:r>
          </a:p>
        </p:txBody>
      </p:sp>
      <p:sp>
        <p:nvSpPr>
          <p:cNvPr id="46" name="Tekstfelt 17">
            <a:extLst>
              <a:ext uri="{FF2B5EF4-FFF2-40B4-BE49-F238E27FC236}">
                <a16:creationId xmlns:a16="http://schemas.microsoft.com/office/drawing/2014/main" xmlns="" id="{A7293CB9-F4CB-4F5C-84C5-6CB6E21585B7}"/>
              </a:ext>
            </a:extLst>
          </p:cNvPr>
          <p:cNvSpPr txBox="1"/>
          <p:nvPr/>
        </p:nvSpPr>
        <p:spPr>
          <a:xfrm rot="16200000">
            <a:off x="1483869" y="2876945"/>
            <a:ext cx="838691" cy="307777"/>
          </a:xfrm>
          <a:prstGeom prst="rect">
            <a:avLst/>
          </a:prstGeom>
          <a:noFill/>
        </p:spPr>
        <p:txBody>
          <a:bodyPr wrap="none" rtlCol="0">
            <a:spAutoFit/>
          </a:bodyPr>
          <a:lstStyle/>
          <a:p>
            <a:r>
              <a:rPr lang="da-DK" sz="1400" b="1" dirty="0"/>
              <a:t>Indhold</a:t>
            </a:r>
          </a:p>
        </p:txBody>
      </p:sp>
      <p:sp>
        <p:nvSpPr>
          <p:cNvPr id="47" name="Tekstfelt 24">
            <a:extLst>
              <a:ext uri="{FF2B5EF4-FFF2-40B4-BE49-F238E27FC236}">
                <a16:creationId xmlns:a16="http://schemas.microsoft.com/office/drawing/2014/main" xmlns="" id="{77FCD34F-0369-4BB3-8E9B-7A4A27DCFD63}"/>
              </a:ext>
            </a:extLst>
          </p:cNvPr>
          <p:cNvSpPr txBox="1"/>
          <p:nvPr/>
        </p:nvSpPr>
        <p:spPr>
          <a:xfrm rot="16200000">
            <a:off x="1476655" y="4061191"/>
            <a:ext cx="853119" cy="307777"/>
          </a:xfrm>
          <a:prstGeom prst="rect">
            <a:avLst/>
          </a:prstGeom>
          <a:noFill/>
        </p:spPr>
        <p:txBody>
          <a:bodyPr wrap="none" rtlCol="0">
            <a:spAutoFit/>
          </a:bodyPr>
          <a:lstStyle/>
          <a:p>
            <a:r>
              <a:rPr lang="da-DK" sz="1400" b="1" dirty="0"/>
              <a:t>Værktøj</a:t>
            </a:r>
          </a:p>
        </p:txBody>
      </p:sp>
      <p:sp>
        <p:nvSpPr>
          <p:cNvPr id="48" name="Tekstfelt 25">
            <a:extLst>
              <a:ext uri="{FF2B5EF4-FFF2-40B4-BE49-F238E27FC236}">
                <a16:creationId xmlns:a16="http://schemas.microsoft.com/office/drawing/2014/main" xmlns="" id="{89CF1613-6C5F-48D3-B669-AC0C25EC8616}"/>
              </a:ext>
            </a:extLst>
          </p:cNvPr>
          <p:cNvSpPr txBox="1"/>
          <p:nvPr/>
        </p:nvSpPr>
        <p:spPr>
          <a:xfrm rot="16200000">
            <a:off x="1462387" y="5024579"/>
            <a:ext cx="881652" cy="307777"/>
          </a:xfrm>
          <a:prstGeom prst="rect">
            <a:avLst/>
          </a:prstGeom>
          <a:noFill/>
        </p:spPr>
        <p:txBody>
          <a:bodyPr wrap="square" rtlCol="0">
            <a:spAutoFit/>
          </a:bodyPr>
          <a:lstStyle/>
          <a:p>
            <a:r>
              <a:rPr lang="da-DK" sz="1400" b="1" dirty="0"/>
              <a:t>Output</a:t>
            </a:r>
          </a:p>
        </p:txBody>
      </p:sp>
      <p:sp>
        <p:nvSpPr>
          <p:cNvPr id="49" name="Rektangel 26">
            <a:extLst>
              <a:ext uri="{FF2B5EF4-FFF2-40B4-BE49-F238E27FC236}">
                <a16:creationId xmlns:a16="http://schemas.microsoft.com/office/drawing/2014/main" xmlns="" id="{899201C0-1845-49EC-A234-9EE9324748D3}"/>
              </a:ext>
            </a:extLst>
          </p:cNvPr>
          <p:cNvSpPr/>
          <p:nvPr/>
        </p:nvSpPr>
        <p:spPr>
          <a:xfrm>
            <a:off x="4130040" y="4797349"/>
            <a:ext cx="1859282" cy="86407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825" dirty="0">
                <a:solidFill>
                  <a:schemeClr val="tx1"/>
                </a:solidFill>
                <a:latin typeface="Lucida Grande" pitchFamily="-111" charset="0"/>
                <a:ea typeface="Geneva" pitchFamily="-111" charset="-128"/>
              </a:rPr>
              <a:t>Oversigt over processer der skal dybdescreenes</a:t>
            </a:r>
          </a:p>
        </p:txBody>
      </p:sp>
      <p:sp>
        <p:nvSpPr>
          <p:cNvPr id="50" name="Rektangel 27">
            <a:extLst>
              <a:ext uri="{FF2B5EF4-FFF2-40B4-BE49-F238E27FC236}">
                <a16:creationId xmlns:a16="http://schemas.microsoft.com/office/drawing/2014/main" xmlns="" id="{4DA4A7B9-C061-4C07-B2AA-3E2DF48EACCF}"/>
              </a:ext>
            </a:extLst>
          </p:cNvPr>
          <p:cNvSpPr/>
          <p:nvPr/>
        </p:nvSpPr>
        <p:spPr>
          <a:xfrm>
            <a:off x="4130040" y="2382052"/>
            <a:ext cx="1859282" cy="133700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da-DK" sz="825" dirty="0">
                <a:solidFill>
                  <a:schemeClr val="tx1"/>
                </a:solidFill>
                <a:latin typeface="Lucida Grande" pitchFamily="-111" charset="0"/>
                <a:ea typeface="Geneva" pitchFamily="-111" charset="-128"/>
              </a:rPr>
              <a:t>Formål: At screene hovedopgaver ud fra en række faste kriterier og identificere relevante processer til videre screening</a:t>
            </a:r>
          </a:p>
          <a:p>
            <a:pPr>
              <a:spcAft>
                <a:spcPts val="600"/>
              </a:spcAft>
            </a:pPr>
            <a:r>
              <a:rPr lang="da-DK" sz="825" dirty="0">
                <a:solidFill>
                  <a:schemeClr val="tx1"/>
                </a:solidFill>
                <a:latin typeface="Lucida Grande" pitchFamily="-111" charset="0"/>
                <a:ea typeface="Geneva" pitchFamily="-111" charset="-128"/>
              </a:rPr>
              <a:t>Ledelsesworkshop af 2-3 timers varighed</a:t>
            </a:r>
          </a:p>
          <a:p>
            <a:pPr>
              <a:spcAft>
                <a:spcPts val="600"/>
              </a:spcAft>
            </a:pPr>
            <a:r>
              <a:rPr lang="da-DK" sz="825" dirty="0">
                <a:solidFill>
                  <a:schemeClr val="tx1"/>
                </a:solidFill>
                <a:latin typeface="Lucida Grande" pitchFamily="-111" charset="0"/>
                <a:ea typeface="Geneva" pitchFamily="-111" charset="-128"/>
              </a:rPr>
              <a:t>Deltagerkreds: Ledere fra det forvaltningsområde/delområde der ønskes screenet</a:t>
            </a:r>
          </a:p>
        </p:txBody>
      </p:sp>
      <p:sp>
        <p:nvSpPr>
          <p:cNvPr id="51" name="Rektangel 28">
            <a:extLst>
              <a:ext uri="{FF2B5EF4-FFF2-40B4-BE49-F238E27FC236}">
                <a16:creationId xmlns:a16="http://schemas.microsoft.com/office/drawing/2014/main" xmlns="" id="{C9EA212B-DE1F-4EFC-A971-8BD50CDDCDCF}"/>
              </a:ext>
            </a:extLst>
          </p:cNvPr>
          <p:cNvSpPr/>
          <p:nvPr/>
        </p:nvSpPr>
        <p:spPr>
          <a:xfrm>
            <a:off x="4130041" y="3798232"/>
            <a:ext cx="1859282" cy="83369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28588" indent="-128588">
              <a:buFont typeface="Arial" panose="020B0604020202020204" pitchFamily="34" charset="0"/>
              <a:buChar char="•"/>
            </a:pPr>
            <a:r>
              <a:rPr lang="da-DK" sz="825" dirty="0" err="1">
                <a:solidFill>
                  <a:schemeClr val="tx1"/>
                </a:solidFill>
                <a:latin typeface="Lucida Grande" pitchFamily="-111" charset="0"/>
                <a:ea typeface="Geneva" pitchFamily="-111" charset="-128"/>
              </a:rPr>
              <a:t>Powerpoint</a:t>
            </a:r>
            <a:r>
              <a:rPr lang="da-DK" sz="825" dirty="0">
                <a:solidFill>
                  <a:schemeClr val="tx1"/>
                </a:solidFill>
                <a:latin typeface="Lucida Grande" pitchFamily="-111" charset="0"/>
                <a:ea typeface="Geneva" pitchFamily="-111" charset="-128"/>
              </a:rPr>
              <a:t> præsentation til brug på workshoppen med introduktion til og køreplan for workshoppen</a:t>
            </a:r>
          </a:p>
          <a:p>
            <a:pPr marL="128588" indent="-128588">
              <a:buFont typeface="Arial" panose="020B0604020202020204" pitchFamily="34" charset="0"/>
              <a:buChar char="•"/>
            </a:pPr>
            <a:r>
              <a:rPr lang="da-DK" sz="825" dirty="0">
                <a:solidFill>
                  <a:schemeClr val="tx1"/>
                </a:solidFill>
                <a:latin typeface="Lucida Grande" pitchFamily="-111" charset="0"/>
                <a:ea typeface="Geneva" pitchFamily="-111" charset="-128"/>
              </a:rPr>
              <a:t>Skabelon (i </a:t>
            </a:r>
            <a:r>
              <a:rPr lang="da-DK" sz="825" dirty="0" err="1">
                <a:solidFill>
                  <a:schemeClr val="tx1"/>
                </a:solidFill>
                <a:latin typeface="Lucida Grande" pitchFamily="-111" charset="0"/>
                <a:ea typeface="Geneva" pitchFamily="-111" charset="-128"/>
              </a:rPr>
              <a:t>Powerpoint</a:t>
            </a:r>
            <a:r>
              <a:rPr lang="da-DK" sz="825" dirty="0">
                <a:solidFill>
                  <a:schemeClr val="tx1"/>
                </a:solidFill>
                <a:latin typeface="Lucida Grande" pitchFamily="-111" charset="0"/>
                <a:ea typeface="Geneva" pitchFamily="-111" charset="-128"/>
              </a:rPr>
              <a:t>) til dokumentation af hovedopgaver drøftet på workshoppen</a:t>
            </a:r>
          </a:p>
        </p:txBody>
      </p:sp>
      <p:sp>
        <p:nvSpPr>
          <p:cNvPr id="52" name="Rektangel 29">
            <a:extLst>
              <a:ext uri="{FF2B5EF4-FFF2-40B4-BE49-F238E27FC236}">
                <a16:creationId xmlns:a16="http://schemas.microsoft.com/office/drawing/2014/main" xmlns="" id="{D3F9F270-F8E7-4E97-904D-ED16978B4218}"/>
              </a:ext>
            </a:extLst>
          </p:cNvPr>
          <p:cNvSpPr/>
          <p:nvPr/>
        </p:nvSpPr>
        <p:spPr>
          <a:xfrm>
            <a:off x="6172199" y="4798202"/>
            <a:ext cx="1859282" cy="86407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825" dirty="0">
                <a:solidFill>
                  <a:schemeClr val="tx1"/>
                </a:solidFill>
                <a:latin typeface="Lucida Grande" pitchFamily="-111" charset="0"/>
                <a:ea typeface="Geneva" pitchFamily="-111" charset="-128"/>
              </a:rPr>
              <a:t>Oversigt over processer inden for de behandlede områder og information om hver proces vedr. automatiseringspotentiale</a:t>
            </a:r>
          </a:p>
        </p:txBody>
      </p:sp>
      <p:sp>
        <p:nvSpPr>
          <p:cNvPr id="53" name="Rektangel 30">
            <a:extLst>
              <a:ext uri="{FF2B5EF4-FFF2-40B4-BE49-F238E27FC236}">
                <a16:creationId xmlns:a16="http://schemas.microsoft.com/office/drawing/2014/main" xmlns="" id="{49A4FEE4-C450-436E-8403-EDCF9C9FFDB2}"/>
              </a:ext>
            </a:extLst>
          </p:cNvPr>
          <p:cNvSpPr/>
          <p:nvPr/>
        </p:nvSpPr>
        <p:spPr>
          <a:xfrm>
            <a:off x="6172199" y="2382905"/>
            <a:ext cx="1859282" cy="133700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a-DK" sz="825" dirty="0">
                <a:solidFill>
                  <a:schemeClr val="tx1"/>
                </a:solidFill>
                <a:latin typeface="Lucida Grande" pitchFamily="-111" charset="0"/>
                <a:ea typeface="Geneva" pitchFamily="-111" charset="-128"/>
              </a:rPr>
              <a:t>Formål: At screene og identificere konkrete processer der er egnede til automatisering</a:t>
            </a:r>
          </a:p>
          <a:p>
            <a:endParaRPr lang="da-DK" sz="825" dirty="0">
              <a:solidFill>
                <a:schemeClr val="tx1"/>
              </a:solidFill>
              <a:latin typeface="Lucida Grande" pitchFamily="-111" charset="0"/>
              <a:ea typeface="Geneva" pitchFamily="-111" charset="-128"/>
            </a:endParaRPr>
          </a:p>
          <a:p>
            <a:r>
              <a:rPr lang="da-DK" sz="825" dirty="0">
                <a:solidFill>
                  <a:schemeClr val="tx1"/>
                </a:solidFill>
                <a:latin typeface="Lucida Grande" pitchFamily="-111" charset="0"/>
                <a:ea typeface="Geneva" pitchFamily="-111" charset="-128"/>
              </a:rPr>
              <a:t>En eller flere workshops af 2-3 timers varighed</a:t>
            </a:r>
          </a:p>
          <a:p>
            <a:endParaRPr lang="da-DK" sz="825" dirty="0">
              <a:solidFill>
                <a:schemeClr val="tx1"/>
              </a:solidFill>
              <a:latin typeface="Lucida Grande" pitchFamily="-111" charset="0"/>
              <a:ea typeface="Geneva" pitchFamily="-111" charset="-128"/>
            </a:endParaRPr>
          </a:p>
          <a:p>
            <a:r>
              <a:rPr lang="da-DK" sz="825" dirty="0">
                <a:solidFill>
                  <a:schemeClr val="tx1"/>
                </a:solidFill>
                <a:latin typeface="Lucida Grande" pitchFamily="-111" charset="0"/>
                <a:ea typeface="Geneva" pitchFamily="-111" charset="-128"/>
              </a:rPr>
              <a:t>Deltagere: Ledere og nøglemedarbejdere med indsigt i de valgte hovedopgaver</a:t>
            </a:r>
          </a:p>
        </p:txBody>
      </p:sp>
      <p:sp>
        <p:nvSpPr>
          <p:cNvPr id="54" name="Rektangel 31">
            <a:extLst>
              <a:ext uri="{FF2B5EF4-FFF2-40B4-BE49-F238E27FC236}">
                <a16:creationId xmlns:a16="http://schemas.microsoft.com/office/drawing/2014/main" xmlns="" id="{A0D8B8B0-3B1F-4F2A-AF5A-0EEE393FB855}"/>
              </a:ext>
            </a:extLst>
          </p:cNvPr>
          <p:cNvSpPr/>
          <p:nvPr/>
        </p:nvSpPr>
        <p:spPr>
          <a:xfrm>
            <a:off x="6172200" y="3799085"/>
            <a:ext cx="1859282" cy="83369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28588" indent="-128588">
              <a:buFont typeface="Arial" panose="020B0604020202020204" pitchFamily="34" charset="0"/>
              <a:buChar char="•"/>
            </a:pPr>
            <a:r>
              <a:rPr lang="da-DK" sz="825" dirty="0" err="1">
                <a:solidFill>
                  <a:schemeClr val="tx1"/>
                </a:solidFill>
                <a:latin typeface="Lucida Grande" pitchFamily="-111" charset="0"/>
                <a:ea typeface="Geneva" pitchFamily="-111" charset="-128"/>
              </a:rPr>
              <a:t>Powerpoint</a:t>
            </a:r>
            <a:r>
              <a:rPr lang="da-DK" sz="825" dirty="0">
                <a:solidFill>
                  <a:schemeClr val="tx1"/>
                </a:solidFill>
                <a:latin typeface="Lucida Grande" pitchFamily="-111" charset="0"/>
                <a:ea typeface="Geneva" pitchFamily="-111" charset="-128"/>
              </a:rPr>
              <a:t> præsentation til brug på workshoppen med introduktion til og køreplan for workshoppen</a:t>
            </a:r>
          </a:p>
          <a:p>
            <a:pPr marL="128588" indent="-128588">
              <a:buFont typeface="Arial" panose="020B0604020202020204" pitchFamily="34" charset="0"/>
              <a:buChar char="•"/>
            </a:pPr>
            <a:r>
              <a:rPr lang="da-DK" sz="825" dirty="0">
                <a:solidFill>
                  <a:schemeClr val="tx1"/>
                </a:solidFill>
                <a:latin typeface="Lucida Grande" pitchFamily="-111" charset="0"/>
                <a:ea typeface="Geneva" pitchFamily="-111" charset="-128"/>
              </a:rPr>
              <a:t>Excel ark til dokumentation af resultaterne fra workshoppen for hver proces </a:t>
            </a:r>
          </a:p>
        </p:txBody>
      </p:sp>
      <p:sp>
        <p:nvSpPr>
          <p:cNvPr id="55" name="Rektangel 32">
            <a:extLst>
              <a:ext uri="{FF2B5EF4-FFF2-40B4-BE49-F238E27FC236}">
                <a16:creationId xmlns:a16="http://schemas.microsoft.com/office/drawing/2014/main" xmlns="" id="{21A61331-C548-4E9E-9409-65FF43708E03}"/>
              </a:ext>
            </a:extLst>
          </p:cNvPr>
          <p:cNvSpPr/>
          <p:nvPr/>
        </p:nvSpPr>
        <p:spPr>
          <a:xfrm>
            <a:off x="8214358" y="4799055"/>
            <a:ext cx="1859282" cy="86407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825" dirty="0">
                <a:solidFill>
                  <a:schemeClr val="tx1"/>
                </a:solidFill>
                <a:latin typeface="Lucida Grande" pitchFamily="-111" charset="0"/>
                <a:ea typeface="Geneva" pitchFamily="-111" charset="-128"/>
              </a:rPr>
              <a:t>Oversigt over processer rangordnet ift. automatiseringspotentiale. </a:t>
            </a:r>
            <a:r>
              <a:rPr lang="da-DK" sz="825">
                <a:solidFill>
                  <a:schemeClr val="tx1"/>
                </a:solidFill>
                <a:latin typeface="Lucida Grande" pitchFamily="-111" charset="0"/>
                <a:ea typeface="Geneva" pitchFamily="-111" charset="-128"/>
              </a:rPr>
              <a:t>Oversigten giver grundlaget for at udvælge processer til automatisering</a:t>
            </a:r>
            <a:endParaRPr lang="da-DK" sz="825" dirty="0">
              <a:solidFill>
                <a:schemeClr val="tx1"/>
              </a:solidFill>
              <a:latin typeface="Lucida Grande" pitchFamily="-111" charset="0"/>
              <a:ea typeface="Geneva" pitchFamily="-111" charset="-128"/>
            </a:endParaRPr>
          </a:p>
        </p:txBody>
      </p:sp>
      <p:sp>
        <p:nvSpPr>
          <p:cNvPr id="56" name="Rektangel 33">
            <a:extLst>
              <a:ext uri="{FF2B5EF4-FFF2-40B4-BE49-F238E27FC236}">
                <a16:creationId xmlns:a16="http://schemas.microsoft.com/office/drawing/2014/main" xmlns="" id="{BE9351A8-12D8-4BA9-90FB-D5C362875C07}"/>
              </a:ext>
            </a:extLst>
          </p:cNvPr>
          <p:cNvSpPr/>
          <p:nvPr/>
        </p:nvSpPr>
        <p:spPr>
          <a:xfrm>
            <a:off x="8214358" y="2383758"/>
            <a:ext cx="1859282" cy="133700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da-DK" sz="825" dirty="0">
                <a:solidFill>
                  <a:schemeClr val="tx1"/>
                </a:solidFill>
                <a:latin typeface="Lucida Grande" pitchFamily="-111" charset="0"/>
                <a:ea typeface="Geneva" pitchFamily="-111" charset="-128"/>
              </a:rPr>
              <a:t>Formål: At dokumentere resultaterne fra workshoppen systematisk og rangordne de screenede processer ift. automatiseringspotentiale</a:t>
            </a:r>
          </a:p>
          <a:p>
            <a:pPr>
              <a:spcAft>
                <a:spcPts val="600"/>
              </a:spcAft>
            </a:pPr>
            <a:r>
              <a:rPr lang="da-DK" sz="825" dirty="0">
                <a:solidFill>
                  <a:schemeClr val="tx1"/>
                </a:solidFill>
                <a:latin typeface="Lucida Grande" pitchFamily="-111" charset="0"/>
                <a:ea typeface="Geneva" pitchFamily="-111" charset="-128"/>
              </a:rPr>
              <a:t>Systematisk dokumentation af informationerne fra workshoppen samt evt. indsamling af information der ikke var tilgængelig på workshoppen</a:t>
            </a:r>
          </a:p>
        </p:txBody>
      </p:sp>
      <p:sp>
        <p:nvSpPr>
          <p:cNvPr id="57" name="Rektangel 34">
            <a:extLst>
              <a:ext uri="{FF2B5EF4-FFF2-40B4-BE49-F238E27FC236}">
                <a16:creationId xmlns:a16="http://schemas.microsoft.com/office/drawing/2014/main" xmlns="" id="{F184EFAC-59E1-47B2-BCAD-04DA1C3CB161}"/>
              </a:ext>
            </a:extLst>
          </p:cNvPr>
          <p:cNvSpPr/>
          <p:nvPr/>
        </p:nvSpPr>
        <p:spPr>
          <a:xfrm>
            <a:off x="8214359" y="3799938"/>
            <a:ext cx="1859282" cy="83369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28588" indent="-128588">
              <a:buFont typeface="Arial" panose="020B0604020202020204" pitchFamily="34" charset="0"/>
              <a:buChar char="•"/>
            </a:pPr>
            <a:r>
              <a:rPr lang="da-DK" sz="825" dirty="0">
                <a:solidFill>
                  <a:schemeClr val="tx1"/>
                </a:solidFill>
                <a:latin typeface="Lucida Grande" pitchFamily="-111" charset="0"/>
                <a:ea typeface="Geneva" pitchFamily="-111" charset="-128"/>
              </a:rPr>
              <a:t>Excel ark til dokumentation af resultaterne fra workshoppen for hver proces </a:t>
            </a:r>
          </a:p>
          <a:p>
            <a:pPr marL="128588" indent="-128588">
              <a:buFont typeface="Arial" panose="020B0604020202020204" pitchFamily="34" charset="0"/>
              <a:buChar char="•"/>
            </a:pPr>
            <a:r>
              <a:rPr lang="da-DK" sz="825" dirty="0">
                <a:solidFill>
                  <a:schemeClr val="tx1"/>
                </a:solidFill>
                <a:latin typeface="Lucida Grande" pitchFamily="-111" charset="0"/>
                <a:ea typeface="Geneva" pitchFamily="-111" charset="-128"/>
              </a:rPr>
              <a:t>Efter behov – skema i Word til afrapportering af udvalgte processer</a:t>
            </a:r>
          </a:p>
        </p:txBody>
      </p:sp>
      <p:sp>
        <p:nvSpPr>
          <p:cNvPr id="2" name="Rectangle 1">
            <a:extLst>
              <a:ext uri="{FF2B5EF4-FFF2-40B4-BE49-F238E27FC236}">
                <a16:creationId xmlns:a16="http://schemas.microsoft.com/office/drawing/2014/main" xmlns="" id="{468D5E4D-37F2-4004-AB4F-E18BD136FABB}"/>
              </a:ext>
            </a:extLst>
          </p:cNvPr>
          <p:cNvSpPr/>
          <p:nvPr/>
        </p:nvSpPr>
        <p:spPr>
          <a:xfrm>
            <a:off x="4053840" y="1584725"/>
            <a:ext cx="2042160" cy="4170109"/>
          </a:xfrm>
          <a:prstGeom prst="rect">
            <a:avLst/>
          </a:prstGeom>
          <a:noFill/>
          <a:ln w="5715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a-DK"/>
          </a:p>
        </p:txBody>
      </p:sp>
      <p:sp>
        <p:nvSpPr>
          <p:cNvPr id="5" name="Pladsholder til dato 4"/>
          <p:cNvSpPr>
            <a:spLocks noGrp="1"/>
          </p:cNvSpPr>
          <p:nvPr>
            <p:ph type="dt" sz="half" idx="10"/>
          </p:nvPr>
        </p:nvSpPr>
        <p:spPr/>
        <p:txBody>
          <a:bodyPr/>
          <a:lstStyle/>
          <a:p>
            <a:r>
              <a:rPr lang="da-DK" smtClean="0"/>
              <a:t>Møde i it-arkitekturrådet den 21. september</a:t>
            </a:r>
            <a:endParaRPr lang="en-GB" dirty="0"/>
          </a:p>
        </p:txBody>
      </p:sp>
      <p:sp>
        <p:nvSpPr>
          <p:cNvPr id="6" name="Pladsholder til sidefod 5"/>
          <p:cNvSpPr>
            <a:spLocks noGrp="1"/>
          </p:cNvSpPr>
          <p:nvPr>
            <p:ph type="ftr" sz="quarter" idx="11"/>
          </p:nvPr>
        </p:nvSpPr>
        <p:spPr/>
        <p:txBody>
          <a:bodyPr/>
          <a:lstStyle/>
          <a:p>
            <a:r>
              <a:rPr lang="da-DK" smtClean="0"/>
              <a:t>September 2017</a:t>
            </a:r>
            <a:endParaRPr lang="en-GB" dirty="0"/>
          </a:p>
        </p:txBody>
      </p:sp>
    </p:spTree>
    <p:extLst>
      <p:ext uri="{BB962C8B-B14F-4D97-AF65-F5344CB8AC3E}">
        <p14:creationId xmlns:p14="http://schemas.microsoft.com/office/powerpoint/2010/main" val="1447886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2FAF017-4F13-46D8-9F26-05EB014DB268}"/>
              </a:ext>
            </a:extLst>
          </p:cNvPr>
          <p:cNvSpPr>
            <a:spLocks noGrp="1"/>
          </p:cNvSpPr>
          <p:nvPr>
            <p:ph type="title"/>
          </p:nvPr>
        </p:nvSpPr>
        <p:spPr/>
        <p:txBody>
          <a:bodyPr/>
          <a:lstStyle/>
          <a:p>
            <a:r>
              <a:rPr lang="da-DK" dirty="0"/>
              <a:t>Anbefalinger til organisatorisk implementering</a:t>
            </a:r>
          </a:p>
        </p:txBody>
      </p:sp>
      <p:sp>
        <p:nvSpPr>
          <p:cNvPr id="3" name="Pladsholder til indhold 2">
            <a:extLst>
              <a:ext uri="{FF2B5EF4-FFF2-40B4-BE49-F238E27FC236}">
                <a16:creationId xmlns="" xmlns:a16="http://schemas.microsoft.com/office/drawing/2014/main" id="{71A159B8-0A78-4897-8235-CFC4C694848A}"/>
              </a:ext>
            </a:extLst>
          </p:cNvPr>
          <p:cNvSpPr>
            <a:spLocks noGrp="1"/>
          </p:cNvSpPr>
          <p:nvPr>
            <p:ph type="body" sz="quarter" idx="13"/>
          </p:nvPr>
        </p:nvSpPr>
        <p:spPr/>
        <p:txBody>
          <a:bodyPr/>
          <a:lstStyle/>
          <a:p>
            <a:pPr marL="457200" indent="-457200">
              <a:buAutoNum type="arabicPeriod"/>
            </a:pPr>
            <a:r>
              <a:rPr lang="da-DK" sz="2000" dirty="0"/>
              <a:t>Skab klar rammesætning og få ledelsesopbakning</a:t>
            </a:r>
          </a:p>
          <a:p>
            <a:pPr marL="457200" indent="-457200">
              <a:buAutoNum type="arabicPeriod"/>
            </a:pPr>
            <a:r>
              <a:rPr lang="da-DK" sz="2000" dirty="0"/>
              <a:t>Vær risikovillige og tro på at det kan lade sig gøre</a:t>
            </a:r>
          </a:p>
          <a:p>
            <a:pPr marL="457200" indent="-457200">
              <a:buAutoNum type="arabicPeriod"/>
            </a:pPr>
            <a:r>
              <a:rPr lang="da-DK" sz="2000" dirty="0" err="1"/>
              <a:t>Governance</a:t>
            </a:r>
            <a:r>
              <a:rPr lang="da-DK" sz="2000" dirty="0"/>
              <a:t> skal på plads</a:t>
            </a:r>
          </a:p>
          <a:p>
            <a:pPr marL="457200" indent="-457200">
              <a:buAutoNum type="arabicPeriod"/>
            </a:pPr>
            <a:r>
              <a:rPr lang="da-DK" sz="2000" dirty="0"/>
              <a:t>Start småt men vær klar til at gå op i skala </a:t>
            </a:r>
          </a:p>
          <a:p>
            <a:pPr marL="457200" indent="-457200">
              <a:buAutoNum type="arabicPeriod"/>
            </a:pPr>
            <a:r>
              <a:rPr lang="da-DK" sz="2000" dirty="0"/>
              <a:t>Omkostnings- og ambitionsniveau skal afspejle potentialer</a:t>
            </a:r>
          </a:p>
          <a:p>
            <a:pPr marL="457200" indent="-457200">
              <a:buAutoNum type="arabicPeriod"/>
            </a:pPr>
            <a:r>
              <a:rPr lang="da-DK" sz="2000" dirty="0"/>
              <a:t>Kortlægning og implementering af processer er to forskellige discipliner – men overlap er sundt</a:t>
            </a:r>
          </a:p>
          <a:p>
            <a:pPr marL="457200" indent="-457200">
              <a:buAutoNum type="arabicPeriod"/>
            </a:pPr>
            <a:r>
              <a:rPr lang="da-DK" sz="2000" dirty="0"/>
              <a:t>Skab en </a:t>
            </a:r>
            <a:r>
              <a:rPr lang="da-DK" sz="2000" dirty="0" err="1"/>
              <a:t>fail</a:t>
            </a:r>
            <a:r>
              <a:rPr lang="da-DK" sz="2000" dirty="0"/>
              <a:t>-fast-tænkning</a:t>
            </a:r>
          </a:p>
          <a:p>
            <a:pPr marL="457200" indent="-457200">
              <a:buAutoNum type="arabicPeriod"/>
            </a:pPr>
            <a:r>
              <a:rPr lang="da-DK" sz="2000" dirty="0"/>
              <a:t>Bliv hurtig klar på om I selv vil have udviklere og hvis ja,  start med kompetenceopbygning i de første projekter</a:t>
            </a:r>
          </a:p>
        </p:txBody>
      </p:sp>
      <p:pic>
        <p:nvPicPr>
          <p:cNvPr id="5" name="Billede 4"/>
          <p:cNvPicPr>
            <a:picLocks noChangeAspect="1"/>
          </p:cNvPicPr>
          <p:nvPr/>
        </p:nvPicPr>
        <p:blipFill rotWithShape="1">
          <a:blip r:embed="rId3"/>
          <a:srcRect l="33730" t="18347" r="20506" b="44443"/>
          <a:stretch/>
        </p:blipFill>
        <p:spPr>
          <a:xfrm>
            <a:off x="3108325" y="2900451"/>
            <a:ext cx="7061982" cy="3228342"/>
          </a:xfrm>
          <a:prstGeom prst="rect">
            <a:avLst/>
          </a:prstGeom>
        </p:spPr>
      </p:pic>
      <p:sp>
        <p:nvSpPr>
          <p:cNvPr id="6" name="Pladsholder til dato 5"/>
          <p:cNvSpPr>
            <a:spLocks noGrp="1"/>
          </p:cNvSpPr>
          <p:nvPr>
            <p:ph type="dt" sz="half" idx="10"/>
          </p:nvPr>
        </p:nvSpPr>
        <p:spPr/>
        <p:txBody>
          <a:bodyPr/>
          <a:lstStyle/>
          <a:p>
            <a:r>
              <a:rPr lang="da-DK" smtClean="0"/>
              <a:t>Møde i it-arkitekturrådet den 21. september</a:t>
            </a:r>
            <a:endParaRPr lang="en-GB" dirty="0"/>
          </a:p>
        </p:txBody>
      </p:sp>
      <p:sp>
        <p:nvSpPr>
          <p:cNvPr id="7" name="Pladsholder til sidefod 6"/>
          <p:cNvSpPr>
            <a:spLocks noGrp="1"/>
          </p:cNvSpPr>
          <p:nvPr>
            <p:ph type="ftr" sz="quarter" idx="11"/>
          </p:nvPr>
        </p:nvSpPr>
        <p:spPr/>
        <p:txBody>
          <a:bodyPr/>
          <a:lstStyle/>
          <a:p>
            <a:r>
              <a:rPr lang="da-DK" smtClean="0"/>
              <a:t>September 2017</a:t>
            </a:r>
            <a:endParaRPr lang="en-GB" dirty="0"/>
          </a:p>
        </p:txBody>
      </p:sp>
    </p:spTree>
    <p:extLst>
      <p:ext uri="{BB962C8B-B14F-4D97-AF65-F5344CB8AC3E}">
        <p14:creationId xmlns:p14="http://schemas.microsoft.com/office/powerpoint/2010/main" val="4639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smtClean="0"/>
              <a:t>Møde i it-arkitekturrådet den 21. september</a:t>
            </a:r>
            <a:endParaRPr lang="en-GB" dirty="0"/>
          </a:p>
        </p:txBody>
      </p:sp>
      <p:sp>
        <p:nvSpPr>
          <p:cNvPr id="3" name="Pladsholder til sidefod 2"/>
          <p:cNvSpPr>
            <a:spLocks noGrp="1"/>
          </p:cNvSpPr>
          <p:nvPr>
            <p:ph type="ftr" sz="quarter" idx="11"/>
          </p:nvPr>
        </p:nvSpPr>
        <p:spPr/>
        <p:txBody>
          <a:bodyPr/>
          <a:lstStyle/>
          <a:p>
            <a:r>
              <a:rPr lang="da-DK" smtClean="0"/>
              <a:t>September 2017</a:t>
            </a:r>
            <a:endParaRPr lang="en-GB" dirty="0"/>
          </a:p>
        </p:txBody>
      </p:sp>
      <p:sp>
        <p:nvSpPr>
          <p:cNvPr id="4" name="Titel 3"/>
          <p:cNvSpPr>
            <a:spLocks noGrp="1"/>
          </p:cNvSpPr>
          <p:nvPr>
            <p:ph type="title"/>
          </p:nvPr>
        </p:nvSpPr>
        <p:spPr>
          <a:xfrm>
            <a:off x="1908175" y="1129514"/>
            <a:ext cx="7561264" cy="914910"/>
          </a:xfrm>
        </p:spPr>
        <p:txBody>
          <a:bodyPr/>
          <a:lstStyle/>
          <a:p>
            <a:r>
              <a:rPr lang="da-DK" dirty="0"/>
              <a:t>Leverancespor 3: Løsningsmuligheder (ultimo oktober 2017)</a:t>
            </a:r>
            <a:br>
              <a:rPr lang="da-DK" dirty="0"/>
            </a:br>
            <a:endParaRPr lang="da-DK" dirty="0"/>
          </a:p>
        </p:txBody>
      </p:sp>
      <p:sp>
        <p:nvSpPr>
          <p:cNvPr id="5" name="Pladsholder til tekst 4"/>
          <p:cNvSpPr>
            <a:spLocks noGrp="1"/>
          </p:cNvSpPr>
          <p:nvPr>
            <p:ph type="body" sz="quarter" idx="13"/>
          </p:nvPr>
        </p:nvSpPr>
        <p:spPr/>
        <p:txBody>
          <a:bodyPr/>
          <a:lstStyle/>
          <a:p>
            <a:pPr>
              <a:buFont typeface="Arial" panose="020B0604020202020204" pitchFamily="34" charset="0"/>
              <a:buChar char="•"/>
            </a:pPr>
            <a:r>
              <a:rPr lang="da-DK" b="1" dirty="0" smtClean="0"/>
              <a:t>Markedsafdækning</a:t>
            </a:r>
            <a:r>
              <a:rPr lang="da-DK" dirty="0" smtClean="0"/>
              <a:t> </a:t>
            </a:r>
            <a:r>
              <a:rPr lang="da-DK" dirty="0"/>
              <a:t>– løsninger og leverandører på markedet</a:t>
            </a:r>
          </a:p>
          <a:p>
            <a:pPr>
              <a:buFont typeface="Arial" panose="020B0604020202020204" pitchFamily="34" charset="0"/>
              <a:buChar char="•"/>
            </a:pPr>
            <a:r>
              <a:rPr lang="da-DK" b="1" dirty="0"/>
              <a:t>Løsningsmodeller</a:t>
            </a:r>
            <a:r>
              <a:rPr lang="da-DK" dirty="0"/>
              <a:t> (prismodeller, videreudvikling, drift)</a:t>
            </a:r>
          </a:p>
          <a:p>
            <a:endParaRPr lang="da-DK" dirty="0"/>
          </a:p>
        </p:txBody>
      </p:sp>
      <p:pic>
        <p:nvPicPr>
          <p:cNvPr id="7" name="Billede 6"/>
          <p:cNvPicPr>
            <a:picLocks noChangeAspect="1"/>
          </p:cNvPicPr>
          <p:nvPr/>
        </p:nvPicPr>
        <p:blipFill rotWithShape="1">
          <a:blip r:embed="rId2"/>
          <a:srcRect l="3138" t="14014" r="17424" b="12517"/>
          <a:stretch/>
        </p:blipFill>
        <p:spPr>
          <a:xfrm>
            <a:off x="2411039" y="2766097"/>
            <a:ext cx="7058398" cy="3672000"/>
          </a:xfrm>
          <a:prstGeom prst="rect">
            <a:avLst/>
          </a:prstGeom>
        </p:spPr>
      </p:pic>
    </p:spTree>
    <p:extLst>
      <p:ext uri="{BB962C8B-B14F-4D97-AF65-F5344CB8AC3E}">
        <p14:creationId xmlns:p14="http://schemas.microsoft.com/office/powerpoint/2010/main" val="854534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0DD2CB1A200C684F9CC69C8A65629C75" ma:contentTypeVersion="1" ma:contentTypeDescription="GetOrganized dokument" ma:contentTypeScope="" ma:versionID="3429cf2684b80990d5481912f02f0c83">
  <xsd:schema xmlns:xsd="http://www.w3.org/2001/XMLSchema" xmlns:xs="http://www.w3.org/2001/XMLSchema" xmlns:p="http://schemas.microsoft.com/office/2006/metadata/properties" xmlns:ns1="http://schemas.microsoft.com/sharepoint/v3" xmlns:ns2="F4BCBE3E-7068-4962-BCFF-DF4E5FECCCC9" targetNamespace="http://schemas.microsoft.com/office/2006/metadata/properties" ma:root="true" ma:fieldsID="6892e718e12ef739cddc73d5376734d3" ns1:_="" ns2:_="">
    <xsd:import namespace="http://schemas.microsoft.com/sharepoint/v3"/>
    <xsd:import namespace="F4BCBE3E-7068-4962-BCFF-DF4E5FECCCC9"/>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BCBE3E-7068-4962-BCFF-DF4E5FECCCC9"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kumenttype xmlns="F4BCBE3E-7068-4962-BCFF-DF4E5FECCCC9">Andet dokument</Dokumenttype>
    <CCMAgendaDocumentStatus xmlns="F4BCBE3E-7068-4962-BCFF-DF4E5FECCCC9" xsi:nil="true"/>
    <CCMAgendaStatus xmlns="F4BCBE3E-7068-4962-BCFF-DF4E5FECCCC9" xsi:nil="true"/>
    <CCMMeetingCaseLink xmlns="F4BCBE3E-7068-4962-BCFF-DF4E5FECCCC9">
      <Url xsi:nil="true"/>
      <Description xsi:nil="true"/>
    </CCMMeetingCaseLink>
    <DocumentDescription xmlns="F4BCBE3E-7068-4962-BCFF-DF4E5FECCCC9" xsi:nil="true"/>
    <AgendaStatusIcon xmlns="F4BCBE3E-7068-4962-BCFF-DF4E5FECCCC9" xsi:nil="true"/>
    <CCMMeetingCaseId xmlns="F4BCBE3E-7068-4962-BCFF-DF4E5FECCCC9" xsi:nil="true"/>
    <CCMMeetingCaseInstanceId xmlns="F4BCBE3E-7068-4962-BCFF-DF4E5FECCCC9" xsi:nil="true"/>
    <CCMAgendaItemId xmlns="F4BCBE3E-7068-4962-BCFF-DF4E5FECCCC9" xsi:nil="true"/>
    <LocalAttachment xmlns="http://schemas.microsoft.com/sharepoint/v3">false</LocalAttachment>
    <CaseRecordNumber xmlns="http://schemas.microsoft.com/sharepoint/v3">0</CaseRecordNumber>
    <CaseID xmlns="http://schemas.microsoft.com/sharepoint/v3">SAG-2016-04813</CaseID>
    <RegistrationDate xmlns="http://schemas.microsoft.com/sharepoint/v3" xsi:nil="true"/>
    <Related xmlns="http://schemas.microsoft.com/sharepoint/v3">false</Related>
    <CCMSystemID xmlns="http://schemas.microsoft.com/sharepoint/v3">ca7dc1c5-fc98-48bd-8345-b1ffede9fa82</CCMSystemID>
    <CCMVisualId xmlns="http://schemas.microsoft.com/sharepoint/v3">SAG-2016-04813</CCMVisualId>
    <Finalized xmlns="http://schemas.microsoft.com/sharepoint/v3">false</Finalized>
    <DocID xmlns="http://schemas.microsoft.com/sharepoint/v3">2411424</DocID>
    <CCMTemplateID xmlns="http://schemas.microsoft.com/sharepoint/v3">0</CCMTemplateID>
  </documentManagement>
</p:properties>
</file>

<file path=customXml/itemProps1.xml><?xml version="1.0" encoding="utf-8"?>
<ds:datastoreItem xmlns:ds="http://schemas.openxmlformats.org/officeDocument/2006/customXml" ds:itemID="{10DFA34E-6FFF-4FA2-BFD3-C927E731F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BCBE3E-7068-4962-BCFF-DF4E5FECCC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3.xml><?xml version="1.0" encoding="utf-8"?>
<ds:datastoreItem xmlns:ds="http://schemas.openxmlformats.org/officeDocument/2006/customXml" ds:itemID="{E9CF9BA8-E65B-4242-9792-3B3D92CFF5B4}">
  <ds:schemaRef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F4BCBE3E-7068-4962-BCFF-DF4E5FECCCC9"/>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373</TotalTime>
  <Words>1212</Words>
  <Application>Microsoft Office PowerPoint</Application>
  <PresentationFormat>Widescreen</PresentationFormat>
  <Paragraphs>101</Paragraphs>
  <Slides>7</Slides>
  <Notes>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7</vt:i4>
      </vt:variant>
    </vt:vector>
  </HeadingPairs>
  <TitlesOfParts>
    <vt:vector size="14" baseType="lpstr">
      <vt:lpstr>Arial</vt:lpstr>
      <vt:lpstr>Arial Black</vt:lpstr>
      <vt:lpstr>Calibri</vt:lpstr>
      <vt:lpstr>Geneva</vt:lpstr>
      <vt:lpstr>HelveticaNeueLT Std Lt Cn</vt:lpstr>
      <vt:lpstr>Lucida Grande</vt:lpstr>
      <vt:lpstr>Blank</vt:lpstr>
      <vt:lpstr>Automatisering af manuelle processer</vt:lpstr>
      <vt:lpstr>Indhold i projektet</vt:lpstr>
      <vt:lpstr>Konkret arbejdsgang</vt:lpstr>
      <vt:lpstr>  Leverancespor 2: Fælles værktøjer (ultimo september 2017) </vt:lpstr>
      <vt:lpstr>Screeningsprocessen - Oversigt over forløb</vt:lpstr>
      <vt:lpstr>Anbefalinger til organisatorisk implementering</vt:lpstr>
      <vt:lpstr>Leverancespor 3: Løsningsmuligheder (ultimo oktober 2017) </vt:lpstr>
    </vt:vector>
  </TitlesOfParts>
  <Company>KL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SFB_oplæg_netværkskonference_it_arkitektur</dc:title>
  <dc:creator>KL</dc:creator>
  <cp:lastModifiedBy>Thilde Krog</cp:lastModifiedBy>
  <cp:revision>41</cp:revision>
  <cp:lastPrinted>2017-09-20T09:04:08Z</cp:lastPrinted>
  <dcterms:created xsi:type="dcterms:W3CDTF">2015-09-18T12:44:32Z</dcterms:created>
  <dcterms:modified xsi:type="dcterms:W3CDTF">2018-10-18T06:30:24Z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0x010100AC085CFC53BC46CEA2EADE194AD9D482000DD2CB1A200C684F9CC69C8A65629C75</vt:lpwstr>
  </property>
  <property fmtid="{D5CDD505-2E9C-101B-9397-08002B2CF9AE}" pid="4" name="CCMIsSharedOnOneDriv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System">
    <vt:lpwstr> </vt:lpwstr>
  </property>
  <property fmtid="{D5CDD505-2E9C-101B-9397-08002B2CF9AE}" pid="9" name="CCMEventContext">
    <vt:lpwstr>0266cd9a-c5a6-40a9-906d-30e8f2391910</vt:lpwstr>
  </property>
</Properties>
</file>