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067" r:id="rId4"/>
  </p:sldMasterIdLst>
  <p:notesMasterIdLst>
    <p:notesMasterId r:id="rId30"/>
  </p:notesMasterIdLst>
  <p:handoutMasterIdLst>
    <p:handoutMasterId r:id="rId31"/>
  </p:handoutMasterIdLst>
  <p:sldIdLst>
    <p:sldId id="1755" r:id="rId5"/>
    <p:sldId id="1828" r:id="rId6"/>
    <p:sldId id="1829" r:id="rId7"/>
    <p:sldId id="1830" r:id="rId8"/>
    <p:sldId id="1758" r:id="rId9"/>
    <p:sldId id="1827" r:id="rId10"/>
    <p:sldId id="1756" r:id="rId11"/>
    <p:sldId id="1822" r:id="rId12"/>
    <p:sldId id="1789" r:id="rId13"/>
    <p:sldId id="1762" r:id="rId14"/>
    <p:sldId id="1826" r:id="rId15"/>
    <p:sldId id="1770" r:id="rId16"/>
    <p:sldId id="1831" r:id="rId17"/>
    <p:sldId id="1771" r:id="rId18"/>
    <p:sldId id="1825" r:id="rId19"/>
    <p:sldId id="1832" r:id="rId20"/>
    <p:sldId id="1833" r:id="rId21"/>
    <p:sldId id="1792" r:id="rId22"/>
    <p:sldId id="1773" r:id="rId23"/>
    <p:sldId id="1810" r:id="rId24"/>
    <p:sldId id="1775" r:id="rId25"/>
    <p:sldId id="1776" r:id="rId26"/>
    <p:sldId id="1777" r:id="rId27"/>
    <p:sldId id="1779" r:id="rId28"/>
    <p:sldId id="1834" r:id="rId29"/>
  </p:sldIdLst>
  <p:sldSz cx="10879138" cy="6119813"/>
  <p:notesSz cx="9926638" cy="6797675"/>
  <p:defaultTextStyle>
    <a:defPPr>
      <a:defRPr lang="da-DK"/>
    </a:defPPr>
    <a:lvl1pPr marL="0" algn="l" defTabSz="519543" rtl="0" eaLnBrk="1" latinLnBrk="0" hangingPunct="1">
      <a:defRPr sz="1000" kern="1200">
        <a:solidFill>
          <a:schemeClr val="tx1"/>
        </a:solidFill>
        <a:latin typeface="+mn-lt"/>
        <a:ea typeface="+mn-ea"/>
        <a:cs typeface="+mn-cs"/>
      </a:defRPr>
    </a:lvl1pPr>
    <a:lvl2pPr marL="259772" algn="l" defTabSz="519543" rtl="0" eaLnBrk="1" latinLnBrk="0" hangingPunct="1">
      <a:defRPr sz="1000" kern="1200">
        <a:solidFill>
          <a:schemeClr val="tx1"/>
        </a:solidFill>
        <a:latin typeface="+mn-lt"/>
        <a:ea typeface="+mn-ea"/>
        <a:cs typeface="+mn-cs"/>
      </a:defRPr>
    </a:lvl2pPr>
    <a:lvl3pPr marL="519543" algn="l" defTabSz="519543" rtl="0" eaLnBrk="1" latinLnBrk="0" hangingPunct="1">
      <a:defRPr sz="1000" kern="1200">
        <a:solidFill>
          <a:schemeClr val="tx1"/>
        </a:solidFill>
        <a:latin typeface="+mn-lt"/>
        <a:ea typeface="+mn-ea"/>
        <a:cs typeface="+mn-cs"/>
      </a:defRPr>
    </a:lvl3pPr>
    <a:lvl4pPr marL="779315" algn="l" defTabSz="519543" rtl="0" eaLnBrk="1" latinLnBrk="0" hangingPunct="1">
      <a:defRPr sz="1000" kern="1200">
        <a:solidFill>
          <a:schemeClr val="tx1"/>
        </a:solidFill>
        <a:latin typeface="+mn-lt"/>
        <a:ea typeface="+mn-ea"/>
        <a:cs typeface="+mn-cs"/>
      </a:defRPr>
    </a:lvl4pPr>
    <a:lvl5pPr marL="1039086" algn="l" defTabSz="519543" rtl="0" eaLnBrk="1" latinLnBrk="0" hangingPunct="1">
      <a:defRPr sz="1000" kern="1200">
        <a:solidFill>
          <a:schemeClr val="tx1"/>
        </a:solidFill>
        <a:latin typeface="+mn-lt"/>
        <a:ea typeface="+mn-ea"/>
        <a:cs typeface="+mn-cs"/>
      </a:defRPr>
    </a:lvl5pPr>
    <a:lvl6pPr marL="1298857" algn="l" defTabSz="519543" rtl="0" eaLnBrk="1" latinLnBrk="0" hangingPunct="1">
      <a:defRPr sz="1000" kern="1200">
        <a:solidFill>
          <a:schemeClr val="tx1"/>
        </a:solidFill>
        <a:latin typeface="+mn-lt"/>
        <a:ea typeface="+mn-ea"/>
        <a:cs typeface="+mn-cs"/>
      </a:defRPr>
    </a:lvl6pPr>
    <a:lvl7pPr marL="1558629" algn="l" defTabSz="519543" rtl="0" eaLnBrk="1" latinLnBrk="0" hangingPunct="1">
      <a:defRPr sz="1000" kern="1200">
        <a:solidFill>
          <a:schemeClr val="tx1"/>
        </a:solidFill>
        <a:latin typeface="+mn-lt"/>
        <a:ea typeface="+mn-ea"/>
        <a:cs typeface="+mn-cs"/>
      </a:defRPr>
    </a:lvl7pPr>
    <a:lvl8pPr marL="1818401" algn="l" defTabSz="519543" rtl="0" eaLnBrk="1" latinLnBrk="0" hangingPunct="1">
      <a:defRPr sz="1000" kern="1200">
        <a:solidFill>
          <a:schemeClr val="tx1"/>
        </a:solidFill>
        <a:latin typeface="+mn-lt"/>
        <a:ea typeface="+mn-ea"/>
        <a:cs typeface="+mn-cs"/>
      </a:defRPr>
    </a:lvl8pPr>
    <a:lvl9pPr marL="2078172" algn="l" defTabSz="519543" rtl="0" eaLnBrk="1" latinLnBrk="0" hangingPunct="1">
      <a:defRPr sz="10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tte Larsson" initials="JL" lastIdx="27" clrIdx="6">
    <p:extLst>
      <p:ext uri="{19B8F6BF-5375-455C-9EA6-DF929625EA0E}">
        <p15:presenceInfo xmlns:p15="http://schemas.microsoft.com/office/powerpoint/2012/main" userId="S-1-5-21-11469200-209135752-285429281-32507" providerId="AD"/>
      </p:ext>
    </p:extLst>
  </p:cmAuthor>
  <p:cmAuthor id="1" name="Malene E" initials="ME" lastIdx="1" clrIdx="0"/>
  <p:cmAuthor id="2" name="John Pedersen" initials="JP" lastIdx="6" clrIdx="1"/>
  <p:cmAuthor id="3" name="Anne Vium" initials="AV" lastIdx="1" clrIdx="2">
    <p:extLst>
      <p:ext uri="{19B8F6BF-5375-455C-9EA6-DF929625EA0E}">
        <p15:presenceInfo xmlns:p15="http://schemas.microsoft.com/office/powerpoint/2012/main" userId="Anne Vium" providerId="None"/>
      </p:ext>
    </p:extLst>
  </p:cmAuthor>
  <p:cmAuthor id="4" name="Flemming Engstrøm" initials="FE" lastIdx="37" clrIdx="3">
    <p:extLst>
      <p:ext uri="{19B8F6BF-5375-455C-9EA6-DF929625EA0E}">
        <p15:presenceInfo xmlns:p15="http://schemas.microsoft.com/office/powerpoint/2012/main" userId="1f5099fd973daa9b" providerId="Windows Live"/>
      </p:ext>
    </p:extLst>
  </p:cmAuthor>
  <p:cmAuthor id="5" name="Michael Hald" initials="MH" lastIdx="8" clrIdx="4">
    <p:extLst>
      <p:ext uri="{19B8F6BF-5375-455C-9EA6-DF929625EA0E}">
        <p15:presenceInfo xmlns:p15="http://schemas.microsoft.com/office/powerpoint/2012/main" userId="Michael Hald" providerId="None"/>
      </p:ext>
    </p:extLst>
  </p:cmAuthor>
  <p:cmAuthor id="6" name="Flemming Engstrøm" initials="FE [2]" lastIdx="19" clrIdx="5">
    <p:extLst>
      <p:ext uri="{19B8F6BF-5375-455C-9EA6-DF929625EA0E}">
        <p15:presenceInfo xmlns:p15="http://schemas.microsoft.com/office/powerpoint/2012/main" userId="S::flemming@engstroem.dk::beb2f7b5-244d-49f6-8c01-637916c32d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ECB"/>
    <a:srgbClr val="CDCDCA"/>
    <a:srgbClr val="2CBFE7"/>
    <a:srgbClr val="222F9A"/>
    <a:srgbClr val="F6CCB8"/>
    <a:srgbClr val="C6682F"/>
    <a:srgbClr val="835030"/>
    <a:srgbClr val="3D2516"/>
    <a:srgbClr val="CEA78A"/>
    <a:srgbClr val="FFD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31" autoAdjust="0"/>
    <p:restoredTop sz="88711" autoAdjust="0"/>
  </p:normalViewPr>
  <p:slideViewPr>
    <p:cSldViewPr snapToGrid="0" snapToObjects="1">
      <p:cViewPr varScale="1">
        <p:scale>
          <a:sx n="105" d="100"/>
          <a:sy n="105" d="100"/>
        </p:scale>
        <p:origin x="48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1829"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0" y="2"/>
            <a:ext cx="4301543" cy="341064"/>
          </a:xfrm>
          <a:prstGeom prst="rect">
            <a:avLst/>
          </a:prstGeom>
        </p:spPr>
        <p:txBody>
          <a:bodyPr vert="horz" lIns="92427" tIns="46213" rIns="92427" bIns="46213" rtlCol="0"/>
          <a:lstStyle>
            <a:lvl1pPr algn="l">
              <a:defRPr sz="1200"/>
            </a:lvl1pPr>
          </a:lstStyle>
          <a:p>
            <a:endParaRPr lang="da-DK"/>
          </a:p>
        </p:txBody>
      </p:sp>
      <p:sp>
        <p:nvSpPr>
          <p:cNvPr id="3" name="Pladsholder til dato 2"/>
          <p:cNvSpPr>
            <a:spLocks noGrp="1"/>
          </p:cNvSpPr>
          <p:nvPr>
            <p:ph type="dt" sz="quarter" idx="1"/>
          </p:nvPr>
        </p:nvSpPr>
        <p:spPr>
          <a:xfrm>
            <a:off x="5622808" y="2"/>
            <a:ext cx="4301543" cy="341064"/>
          </a:xfrm>
          <a:prstGeom prst="rect">
            <a:avLst/>
          </a:prstGeom>
        </p:spPr>
        <p:txBody>
          <a:bodyPr vert="horz" lIns="92427" tIns="46213" rIns="92427" bIns="46213" rtlCol="0"/>
          <a:lstStyle>
            <a:lvl1pPr algn="r">
              <a:defRPr sz="1200"/>
            </a:lvl1pPr>
          </a:lstStyle>
          <a:p>
            <a:fld id="{2DD88BEE-7884-42D5-A164-905D672B3861}" type="datetimeFigureOut">
              <a:rPr lang="da-DK" smtClean="0"/>
              <a:t>19-02-2020</a:t>
            </a:fld>
            <a:endParaRPr lang="da-DK"/>
          </a:p>
        </p:txBody>
      </p:sp>
      <p:sp>
        <p:nvSpPr>
          <p:cNvPr id="4" name="Pladsholder til sidefod 3"/>
          <p:cNvSpPr>
            <a:spLocks noGrp="1"/>
          </p:cNvSpPr>
          <p:nvPr>
            <p:ph type="ftr" sz="quarter" idx="2"/>
          </p:nvPr>
        </p:nvSpPr>
        <p:spPr>
          <a:xfrm>
            <a:off x="10" y="6456615"/>
            <a:ext cx="4301543" cy="341063"/>
          </a:xfrm>
          <a:prstGeom prst="rect">
            <a:avLst/>
          </a:prstGeom>
        </p:spPr>
        <p:txBody>
          <a:bodyPr vert="horz" lIns="92427" tIns="46213" rIns="92427" bIns="46213" rtlCol="0" anchor="b"/>
          <a:lstStyle>
            <a:lvl1pPr algn="l">
              <a:defRPr sz="1200"/>
            </a:lvl1pPr>
          </a:lstStyle>
          <a:p>
            <a:endParaRPr lang="da-DK"/>
          </a:p>
        </p:txBody>
      </p:sp>
      <p:sp>
        <p:nvSpPr>
          <p:cNvPr id="5" name="Pladsholder til slidenummer 4"/>
          <p:cNvSpPr>
            <a:spLocks noGrp="1"/>
          </p:cNvSpPr>
          <p:nvPr>
            <p:ph type="sldNum" sz="quarter" idx="3"/>
          </p:nvPr>
        </p:nvSpPr>
        <p:spPr>
          <a:xfrm>
            <a:off x="5622808" y="6456615"/>
            <a:ext cx="4301543" cy="341063"/>
          </a:xfrm>
          <a:prstGeom prst="rect">
            <a:avLst/>
          </a:prstGeom>
        </p:spPr>
        <p:txBody>
          <a:bodyPr vert="horz" lIns="92427" tIns="46213" rIns="92427" bIns="46213" rtlCol="0" anchor="b"/>
          <a:lstStyle>
            <a:lvl1pPr algn="r">
              <a:defRPr sz="1200"/>
            </a:lvl1pPr>
          </a:lstStyle>
          <a:p>
            <a:fld id="{A4BD87DE-1D92-4B63-99FE-B8C4A7447A67}" type="slidenum">
              <a:rPr lang="da-DK" smtClean="0"/>
              <a:t>‹nr.›</a:t>
            </a:fld>
            <a:endParaRPr lang="da-DK"/>
          </a:p>
        </p:txBody>
      </p:sp>
    </p:spTree>
    <p:extLst>
      <p:ext uri="{BB962C8B-B14F-4D97-AF65-F5344CB8AC3E}">
        <p14:creationId xmlns:p14="http://schemas.microsoft.com/office/powerpoint/2010/main" val="3323123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5" y="3"/>
            <a:ext cx="4302625" cy="341297"/>
          </a:xfrm>
          <a:prstGeom prst="rect">
            <a:avLst/>
          </a:prstGeom>
        </p:spPr>
        <p:txBody>
          <a:bodyPr vert="horz" lIns="92427" tIns="46213" rIns="92427" bIns="46213" rtlCol="0"/>
          <a:lstStyle>
            <a:lvl1pPr algn="l">
              <a:defRPr sz="1200"/>
            </a:lvl1pPr>
          </a:lstStyle>
          <a:p>
            <a:endParaRPr lang="da-DK"/>
          </a:p>
        </p:txBody>
      </p:sp>
      <p:sp>
        <p:nvSpPr>
          <p:cNvPr id="3" name="Pladsholder til dato 2"/>
          <p:cNvSpPr>
            <a:spLocks noGrp="1"/>
          </p:cNvSpPr>
          <p:nvPr>
            <p:ph type="dt" idx="1"/>
          </p:nvPr>
        </p:nvSpPr>
        <p:spPr>
          <a:xfrm>
            <a:off x="5621699" y="3"/>
            <a:ext cx="4302625" cy="341297"/>
          </a:xfrm>
          <a:prstGeom prst="rect">
            <a:avLst/>
          </a:prstGeom>
        </p:spPr>
        <p:txBody>
          <a:bodyPr vert="horz" lIns="92427" tIns="46213" rIns="92427" bIns="46213" rtlCol="0"/>
          <a:lstStyle>
            <a:lvl1pPr algn="r">
              <a:defRPr sz="1200"/>
            </a:lvl1pPr>
          </a:lstStyle>
          <a:p>
            <a:fld id="{EB3AF25F-8E34-4050-81DA-8209144BB9EF}" type="datetimeFigureOut">
              <a:rPr lang="da-DK" smtClean="0"/>
              <a:t>19-02-2020</a:t>
            </a:fld>
            <a:endParaRPr lang="da-DK"/>
          </a:p>
        </p:txBody>
      </p:sp>
      <p:sp>
        <p:nvSpPr>
          <p:cNvPr id="4" name="Pladsholder til slidebillede 3"/>
          <p:cNvSpPr>
            <a:spLocks noGrp="1" noRot="1" noChangeAspect="1"/>
          </p:cNvSpPr>
          <p:nvPr>
            <p:ph type="sldImg" idx="2"/>
          </p:nvPr>
        </p:nvSpPr>
        <p:spPr>
          <a:xfrm>
            <a:off x="2924175" y="849313"/>
            <a:ext cx="4078288" cy="2295525"/>
          </a:xfrm>
          <a:prstGeom prst="rect">
            <a:avLst/>
          </a:prstGeom>
          <a:noFill/>
          <a:ln w="12700">
            <a:solidFill>
              <a:prstClr val="black"/>
            </a:solidFill>
          </a:ln>
        </p:spPr>
        <p:txBody>
          <a:bodyPr vert="horz" lIns="92427" tIns="46213" rIns="92427" bIns="46213" rtlCol="0" anchor="ctr"/>
          <a:lstStyle/>
          <a:p>
            <a:endParaRPr lang="da-DK"/>
          </a:p>
        </p:txBody>
      </p:sp>
      <p:sp>
        <p:nvSpPr>
          <p:cNvPr id="5" name="Pladsholder til noter 4"/>
          <p:cNvSpPr>
            <a:spLocks noGrp="1"/>
          </p:cNvSpPr>
          <p:nvPr>
            <p:ph type="body" sz="quarter" idx="3"/>
          </p:nvPr>
        </p:nvSpPr>
        <p:spPr>
          <a:xfrm>
            <a:off x="992206" y="3271670"/>
            <a:ext cx="7942237" cy="2676027"/>
          </a:xfrm>
          <a:prstGeom prst="rect">
            <a:avLst/>
          </a:prstGeom>
        </p:spPr>
        <p:txBody>
          <a:bodyPr vert="horz" lIns="92427" tIns="46213" rIns="92427" bIns="46213"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5" y="6456382"/>
            <a:ext cx="4302625" cy="341297"/>
          </a:xfrm>
          <a:prstGeom prst="rect">
            <a:avLst/>
          </a:prstGeom>
        </p:spPr>
        <p:txBody>
          <a:bodyPr vert="horz" lIns="92427" tIns="46213" rIns="92427" bIns="46213" rtlCol="0" anchor="b"/>
          <a:lstStyle>
            <a:lvl1pPr algn="l">
              <a:defRPr sz="1200"/>
            </a:lvl1pPr>
          </a:lstStyle>
          <a:p>
            <a:endParaRPr lang="da-DK"/>
          </a:p>
        </p:txBody>
      </p:sp>
      <p:sp>
        <p:nvSpPr>
          <p:cNvPr id="7" name="Pladsholder til slidenummer 6"/>
          <p:cNvSpPr>
            <a:spLocks noGrp="1"/>
          </p:cNvSpPr>
          <p:nvPr>
            <p:ph type="sldNum" sz="quarter" idx="5"/>
          </p:nvPr>
        </p:nvSpPr>
        <p:spPr>
          <a:xfrm>
            <a:off x="5621699" y="6456382"/>
            <a:ext cx="4302625" cy="341297"/>
          </a:xfrm>
          <a:prstGeom prst="rect">
            <a:avLst/>
          </a:prstGeom>
        </p:spPr>
        <p:txBody>
          <a:bodyPr vert="horz" lIns="92427" tIns="46213" rIns="92427" bIns="46213" rtlCol="0" anchor="b"/>
          <a:lstStyle>
            <a:lvl1pPr algn="r">
              <a:defRPr sz="1200"/>
            </a:lvl1pPr>
          </a:lstStyle>
          <a:p>
            <a:fld id="{12E19CD3-F52E-40B0-B58E-2129459FB501}" type="slidenum">
              <a:rPr lang="da-DK" smtClean="0"/>
              <a:t>‹nr.›</a:t>
            </a:fld>
            <a:endParaRPr lang="da-DK"/>
          </a:p>
        </p:txBody>
      </p:sp>
    </p:spTree>
    <p:extLst>
      <p:ext uri="{BB962C8B-B14F-4D97-AF65-F5344CB8AC3E}">
        <p14:creationId xmlns:p14="http://schemas.microsoft.com/office/powerpoint/2010/main" val="3114507273"/>
      </p:ext>
    </p:extLst>
  </p:cSld>
  <p:clrMap bg1="lt1" tx1="dk1" bg2="lt2" tx2="dk2" accent1="accent1" accent2="accent2" accent3="accent3" accent4="accent4" accent5="accent5" accent6="accent6" hlink="hlink" folHlink="folHlink"/>
  <p:notesStyle>
    <a:lvl1pPr marL="0" algn="l" defTabSz="519543" rtl="0" eaLnBrk="1" latinLnBrk="0" hangingPunct="1">
      <a:defRPr sz="700" kern="1200">
        <a:solidFill>
          <a:schemeClr val="tx1"/>
        </a:solidFill>
        <a:latin typeface="+mn-lt"/>
        <a:ea typeface="+mn-ea"/>
        <a:cs typeface="+mn-cs"/>
      </a:defRPr>
    </a:lvl1pPr>
    <a:lvl2pPr marL="259772" algn="l" defTabSz="519543" rtl="0" eaLnBrk="1" latinLnBrk="0" hangingPunct="1">
      <a:defRPr sz="700" kern="1200">
        <a:solidFill>
          <a:schemeClr val="tx1"/>
        </a:solidFill>
        <a:latin typeface="+mn-lt"/>
        <a:ea typeface="+mn-ea"/>
        <a:cs typeface="+mn-cs"/>
      </a:defRPr>
    </a:lvl2pPr>
    <a:lvl3pPr marL="519543" algn="l" defTabSz="519543" rtl="0" eaLnBrk="1" latinLnBrk="0" hangingPunct="1">
      <a:defRPr sz="700" kern="1200">
        <a:solidFill>
          <a:schemeClr val="tx1"/>
        </a:solidFill>
        <a:latin typeface="+mn-lt"/>
        <a:ea typeface="+mn-ea"/>
        <a:cs typeface="+mn-cs"/>
      </a:defRPr>
    </a:lvl3pPr>
    <a:lvl4pPr marL="779315" algn="l" defTabSz="519543" rtl="0" eaLnBrk="1" latinLnBrk="0" hangingPunct="1">
      <a:defRPr sz="700" kern="1200">
        <a:solidFill>
          <a:schemeClr val="tx1"/>
        </a:solidFill>
        <a:latin typeface="+mn-lt"/>
        <a:ea typeface="+mn-ea"/>
        <a:cs typeface="+mn-cs"/>
      </a:defRPr>
    </a:lvl4pPr>
    <a:lvl5pPr marL="1039086" algn="l" defTabSz="519543" rtl="0" eaLnBrk="1" latinLnBrk="0" hangingPunct="1">
      <a:defRPr sz="700" kern="1200">
        <a:solidFill>
          <a:schemeClr val="tx1"/>
        </a:solidFill>
        <a:latin typeface="+mn-lt"/>
        <a:ea typeface="+mn-ea"/>
        <a:cs typeface="+mn-cs"/>
      </a:defRPr>
    </a:lvl5pPr>
    <a:lvl6pPr marL="1298857" algn="l" defTabSz="519543" rtl="0" eaLnBrk="1" latinLnBrk="0" hangingPunct="1">
      <a:defRPr sz="700" kern="1200">
        <a:solidFill>
          <a:schemeClr val="tx1"/>
        </a:solidFill>
        <a:latin typeface="+mn-lt"/>
        <a:ea typeface="+mn-ea"/>
        <a:cs typeface="+mn-cs"/>
      </a:defRPr>
    </a:lvl6pPr>
    <a:lvl7pPr marL="1558629" algn="l" defTabSz="519543" rtl="0" eaLnBrk="1" latinLnBrk="0" hangingPunct="1">
      <a:defRPr sz="700" kern="1200">
        <a:solidFill>
          <a:schemeClr val="tx1"/>
        </a:solidFill>
        <a:latin typeface="+mn-lt"/>
        <a:ea typeface="+mn-ea"/>
        <a:cs typeface="+mn-cs"/>
      </a:defRPr>
    </a:lvl7pPr>
    <a:lvl8pPr marL="1818401" algn="l" defTabSz="519543" rtl="0" eaLnBrk="1" latinLnBrk="0" hangingPunct="1">
      <a:defRPr sz="700" kern="1200">
        <a:solidFill>
          <a:schemeClr val="tx1"/>
        </a:solidFill>
        <a:latin typeface="+mn-lt"/>
        <a:ea typeface="+mn-ea"/>
        <a:cs typeface="+mn-cs"/>
      </a:defRPr>
    </a:lvl8pPr>
    <a:lvl9pPr marL="2078172" algn="l" defTabSz="519543"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a:t>
            </a:fld>
            <a:endParaRPr lang="da-DK"/>
          </a:p>
        </p:txBody>
      </p:sp>
    </p:spTree>
    <p:extLst>
      <p:ext uri="{BB962C8B-B14F-4D97-AF65-F5344CB8AC3E}">
        <p14:creationId xmlns:p14="http://schemas.microsoft.com/office/powerpoint/2010/main" val="8838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10</a:t>
            </a:fld>
            <a:endParaRPr lang="da-DK"/>
          </a:p>
        </p:txBody>
      </p:sp>
    </p:spTree>
    <p:extLst>
      <p:ext uri="{BB962C8B-B14F-4D97-AF65-F5344CB8AC3E}">
        <p14:creationId xmlns:p14="http://schemas.microsoft.com/office/powerpoint/2010/main" val="3538873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11</a:t>
            </a:fld>
            <a:endParaRPr lang="da-DK"/>
          </a:p>
        </p:txBody>
      </p:sp>
    </p:spTree>
    <p:extLst>
      <p:ext uri="{BB962C8B-B14F-4D97-AF65-F5344CB8AC3E}">
        <p14:creationId xmlns:p14="http://schemas.microsoft.com/office/powerpoint/2010/main" val="3116249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12</a:t>
            </a:fld>
            <a:endParaRPr lang="da-DK"/>
          </a:p>
        </p:txBody>
      </p:sp>
    </p:spTree>
    <p:extLst>
      <p:ext uri="{BB962C8B-B14F-4D97-AF65-F5344CB8AC3E}">
        <p14:creationId xmlns:p14="http://schemas.microsoft.com/office/powerpoint/2010/main" val="3531479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13</a:t>
            </a:fld>
            <a:endParaRPr lang="da-DK"/>
          </a:p>
        </p:txBody>
      </p:sp>
    </p:spTree>
    <p:extLst>
      <p:ext uri="{BB962C8B-B14F-4D97-AF65-F5344CB8AC3E}">
        <p14:creationId xmlns:p14="http://schemas.microsoft.com/office/powerpoint/2010/main" val="1789729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14</a:t>
            </a:fld>
            <a:endParaRPr lang="da-DK"/>
          </a:p>
        </p:txBody>
      </p:sp>
    </p:spTree>
    <p:extLst>
      <p:ext uri="{BB962C8B-B14F-4D97-AF65-F5344CB8AC3E}">
        <p14:creationId xmlns:p14="http://schemas.microsoft.com/office/powerpoint/2010/main" val="597786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16</a:t>
            </a:fld>
            <a:endParaRPr lang="da-DK"/>
          </a:p>
        </p:txBody>
      </p:sp>
    </p:spTree>
    <p:extLst>
      <p:ext uri="{BB962C8B-B14F-4D97-AF65-F5344CB8AC3E}">
        <p14:creationId xmlns:p14="http://schemas.microsoft.com/office/powerpoint/2010/main" val="357712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17</a:t>
            </a:fld>
            <a:endParaRPr lang="da-DK"/>
          </a:p>
        </p:txBody>
      </p:sp>
    </p:spTree>
    <p:extLst>
      <p:ext uri="{BB962C8B-B14F-4D97-AF65-F5344CB8AC3E}">
        <p14:creationId xmlns:p14="http://schemas.microsoft.com/office/powerpoint/2010/main" val="3529812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18</a:t>
            </a:fld>
            <a:endParaRPr lang="da-DK"/>
          </a:p>
        </p:txBody>
      </p:sp>
    </p:spTree>
    <p:extLst>
      <p:ext uri="{BB962C8B-B14F-4D97-AF65-F5344CB8AC3E}">
        <p14:creationId xmlns:p14="http://schemas.microsoft.com/office/powerpoint/2010/main" val="2003961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19</a:t>
            </a:fld>
            <a:endParaRPr lang="da-DK"/>
          </a:p>
        </p:txBody>
      </p:sp>
    </p:spTree>
    <p:extLst>
      <p:ext uri="{BB962C8B-B14F-4D97-AF65-F5344CB8AC3E}">
        <p14:creationId xmlns:p14="http://schemas.microsoft.com/office/powerpoint/2010/main" val="1659439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20</a:t>
            </a:fld>
            <a:endParaRPr lang="da-DK"/>
          </a:p>
        </p:txBody>
      </p:sp>
    </p:spTree>
    <p:extLst>
      <p:ext uri="{BB962C8B-B14F-4D97-AF65-F5344CB8AC3E}">
        <p14:creationId xmlns:p14="http://schemas.microsoft.com/office/powerpoint/2010/main" val="76607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a:t>
            </a:fld>
            <a:endParaRPr lang="da-DK"/>
          </a:p>
        </p:txBody>
      </p:sp>
    </p:spTree>
    <p:extLst>
      <p:ext uri="{BB962C8B-B14F-4D97-AF65-F5344CB8AC3E}">
        <p14:creationId xmlns:p14="http://schemas.microsoft.com/office/powerpoint/2010/main" val="372283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21</a:t>
            </a:fld>
            <a:endParaRPr lang="da-DK"/>
          </a:p>
        </p:txBody>
      </p:sp>
    </p:spTree>
    <p:extLst>
      <p:ext uri="{BB962C8B-B14F-4D97-AF65-F5344CB8AC3E}">
        <p14:creationId xmlns:p14="http://schemas.microsoft.com/office/powerpoint/2010/main" val="3604646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23</a:t>
            </a:fld>
            <a:endParaRPr lang="da-DK"/>
          </a:p>
        </p:txBody>
      </p:sp>
    </p:spTree>
    <p:extLst>
      <p:ext uri="{BB962C8B-B14F-4D97-AF65-F5344CB8AC3E}">
        <p14:creationId xmlns:p14="http://schemas.microsoft.com/office/powerpoint/2010/main" val="3353231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24</a:t>
            </a:fld>
            <a:endParaRPr lang="da-DK"/>
          </a:p>
        </p:txBody>
      </p:sp>
    </p:spTree>
    <p:extLst>
      <p:ext uri="{BB962C8B-B14F-4D97-AF65-F5344CB8AC3E}">
        <p14:creationId xmlns:p14="http://schemas.microsoft.com/office/powerpoint/2010/main" val="54248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3</a:t>
            </a:fld>
            <a:endParaRPr lang="da-DK"/>
          </a:p>
        </p:txBody>
      </p:sp>
    </p:spTree>
    <p:extLst>
      <p:ext uri="{BB962C8B-B14F-4D97-AF65-F5344CB8AC3E}">
        <p14:creationId xmlns:p14="http://schemas.microsoft.com/office/powerpoint/2010/main" val="232292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4</a:t>
            </a:fld>
            <a:endParaRPr lang="da-DK"/>
          </a:p>
        </p:txBody>
      </p:sp>
    </p:spTree>
    <p:extLst>
      <p:ext uri="{BB962C8B-B14F-4D97-AF65-F5344CB8AC3E}">
        <p14:creationId xmlns:p14="http://schemas.microsoft.com/office/powerpoint/2010/main" val="4106226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 mellemleder defineres i denne sammenhæng som en leder, der har ledelsesansvar, og derfor også har ansvar for, at lede og organisere arbejdet. Rollen dækker derfor også mange forskellige titler, lige fra </a:t>
            </a:r>
            <a:r>
              <a:rPr lang="da-DK" dirty="0">
                <a:solidFill>
                  <a:srgbClr val="FF0000"/>
                </a:solidFill>
              </a:rPr>
              <a:t>enhedsleder, </a:t>
            </a:r>
            <a:r>
              <a:rPr lang="da-DK" dirty="0"/>
              <a:t>afdelingschef til gruppe- og teamledere. </a:t>
            </a:r>
          </a:p>
        </p:txBody>
      </p:sp>
      <p:sp>
        <p:nvSpPr>
          <p:cNvPr id="4" name="Pladsholder til slidenummer 3"/>
          <p:cNvSpPr>
            <a:spLocks noGrp="1"/>
          </p:cNvSpPr>
          <p:nvPr>
            <p:ph type="sldNum" sz="quarter" idx="5"/>
          </p:nvPr>
        </p:nvSpPr>
        <p:spPr/>
        <p:txBody>
          <a:bodyPr/>
          <a:lstStyle/>
          <a:p>
            <a:fld id="{12E19CD3-F52E-40B0-B58E-2129459FB501}" type="slidenum">
              <a:rPr lang="da-DK" smtClean="0"/>
              <a:t>5</a:t>
            </a:fld>
            <a:endParaRPr lang="da-DK"/>
          </a:p>
        </p:txBody>
      </p:sp>
    </p:spTree>
    <p:extLst>
      <p:ext uri="{BB962C8B-B14F-4D97-AF65-F5344CB8AC3E}">
        <p14:creationId xmlns:p14="http://schemas.microsoft.com/office/powerpoint/2010/main" val="4238476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6</a:t>
            </a:fld>
            <a:endParaRPr lang="da-DK"/>
          </a:p>
        </p:txBody>
      </p:sp>
    </p:spTree>
    <p:extLst>
      <p:ext uri="{BB962C8B-B14F-4D97-AF65-F5344CB8AC3E}">
        <p14:creationId xmlns:p14="http://schemas.microsoft.com/office/powerpoint/2010/main" val="250147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7</a:t>
            </a:fld>
            <a:endParaRPr lang="da-DK"/>
          </a:p>
        </p:txBody>
      </p:sp>
    </p:spTree>
    <p:extLst>
      <p:ext uri="{BB962C8B-B14F-4D97-AF65-F5344CB8AC3E}">
        <p14:creationId xmlns:p14="http://schemas.microsoft.com/office/powerpoint/2010/main" val="2969204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8</a:t>
            </a:fld>
            <a:endParaRPr lang="da-DK"/>
          </a:p>
        </p:txBody>
      </p:sp>
    </p:spTree>
    <p:extLst>
      <p:ext uri="{BB962C8B-B14F-4D97-AF65-F5344CB8AC3E}">
        <p14:creationId xmlns:p14="http://schemas.microsoft.com/office/powerpoint/2010/main" val="4167265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slide giver en introduktion de metodikken i de efterfølgende sider.</a:t>
            </a:r>
          </a:p>
        </p:txBody>
      </p:sp>
      <p:sp>
        <p:nvSpPr>
          <p:cNvPr id="4" name="Pladsholder til slidenummer 3"/>
          <p:cNvSpPr>
            <a:spLocks noGrp="1"/>
          </p:cNvSpPr>
          <p:nvPr>
            <p:ph type="sldNum" sz="quarter" idx="5"/>
          </p:nvPr>
        </p:nvSpPr>
        <p:spPr/>
        <p:txBody>
          <a:bodyPr/>
          <a:lstStyle/>
          <a:p>
            <a:fld id="{12E19CD3-F52E-40B0-B58E-2129459FB501}" type="slidenum">
              <a:rPr lang="da-DK" smtClean="0"/>
              <a:t>9</a:t>
            </a:fld>
            <a:endParaRPr lang="da-DK"/>
          </a:p>
        </p:txBody>
      </p:sp>
    </p:spTree>
    <p:extLst>
      <p:ext uri="{BB962C8B-B14F-4D97-AF65-F5344CB8AC3E}">
        <p14:creationId xmlns:p14="http://schemas.microsoft.com/office/powerpoint/2010/main" val="3035332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0B2637D5-308B-E942-B099-F2EC8404E810}"/>
              </a:ext>
            </a:extLst>
          </p:cNvPr>
          <p:cNvSpPr>
            <a:spLocks noGrp="1"/>
          </p:cNvSpPr>
          <p:nvPr>
            <p:ph type="pic" sz="quarter" idx="10" hasCustomPrompt="1"/>
          </p:nvPr>
        </p:nvSpPr>
        <p:spPr>
          <a:xfrm>
            <a:off x="0" y="0"/>
            <a:ext cx="10879138" cy="6119813"/>
          </a:xfrm>
        </p:spPr>
        <p:txBody>
          <a:bodyPr bIns="3600000" anchor="ctr"/>
          <a:lstStyle>
            <a:lvl1pPr algn="ctr">
              <a:defRPr/>
            </a:lvl1pPr>
          </a:lstStyle>
          <a:p>
            <a:r>
              <a:rPr lang="da-DK" dirty="0"/>
              <a:t>Indsæt billede</a:t>
            </a:r>
          </a:p>
        </p:txBody>
      </p:sp>
      <p:sp>
        <p:nvSpPr>
          <p:cNvPr id="6" name="Pladsholder til tekst 5">
            <a:extLst>
              <a:ext uri="{FF2B5EF4-FFF2-40B4-BE49-F238E27FC236}">
                <a16:creationId xmlns:a16="http://schemas.microsoft.com/office/drawing/2014/main" id="{E6B26C73-A9F5-4441-887F-18F0D675D687}"/>
              </a:ext>
            </a:extLst>
          </p:cNvPr>
          <p:cNvSpPr>
            <a:spLocks noGrp="1"/>
          </p:cNvSpPr>
          <p:nvPr>
            <p:ph type="body" sz="quarter" idx="11"/>
          </p:nvPr>
        </p:nvSpPr>
        <p:spPr>
          <a:xfrm>
            <a:off x="542925" y="3059112"/>
            <a:ext cx="9253538" cy="1997339"/>
          </a:xfrm>
          <a:solidFill>
            <a:schemeClr val="bg1"/>
          </a:solidFill>
        </p:spPr>
        <p:txBody>
          <a:bodyPr lIns="360000" tIns="360000" rIns="360000" bIns="360000" anchor="ctr" anchorCtr="0">
            <a:noAutofit/>
          </a:bodyPr>
          <a:lstStyle>
            <a:lvl1pPr>
              <a:spcAft>
                <a:spcPts val="0"/>
              </a:spcAft>
              <a:defRPr sz="4800" b="1"/>
            </a:lvl1pPr>
          </a:lstStyle>
          <a:p>
            <a:pPr lvl="0"/>
            <a:endParaRPr lang="da-DK" dirty="0"/>
          </a:p>
        </p:txBody>
      </p:sp>
      <p:sp>
        <p:nvSpPr>
          <p:cNvPr id="8" name="Pladsholder til tekst 5">
            <a:extLst>
              <a:ext uri="{FF2B5EF4-FFF2-40B4-BE49-F238E27FC236}">
                <a16:creationId xmlns:a16="http://schemas.microsoft.com/office/drawing/2014/main" id="{3B89DE03-0FFC-844A-98CB-5BABE1B228D3}"/>
              </a:ext>
            </a:extLst>
          </p:cNvPr>
          <p:cNvSpPr>
            <a:spLocks noGrp="1"/>
          </p:cNvSpPr>
          <p:nvPr>
            <p:ph type="body" sz="quarter" idx="12" hasCustomPrompt="1"/>
          </p:nvPr>
        </p:nvSpPr>
        <p:spPr>
          <a:xfrm>
            <a:off x="542926" y="2591946"/>
            <a:ext cx="3308638" cy="467960"/>
          </a:xfrm>
          <a:solidFill>
            <a:schemeClr val="tx1"/>
          </a:solidFill>
        </p:spPr>
        <p:txBody>
          <a:bodyPr lIns="180000" tIns="180000" rIns="180000" bIns="180000" anchor="ctr" anchorCtr="0">
            <a:noAutofit/>
          </a:bodyPr>
          <a:lstStyle>
            <a:lvl1pPr>
              <a:defRPr sz="1800" b="1">
                <a:solidFill>
                  <a:schemeClr val="bg1"/>
                </a:solidFill>
              </a:defRPr>
            </a:lvl1pPr>
          </a:lstStyle>
          <a:p>
            <a:pPr lvl="0"/>
            <a:r>
              <a:rPr lang="da-DK" dirty="0"/>
              <a:t>Tema</a:t>
            </a:r>
          </a:p>
        </p:txBody>
      </p:sp>
      <p:sp>
        <p:nvSpPr>
          <p:cNvPr id="20" name="Pladsholder til tekst 5">
            <a:extLst>
              <a:ext uri="{FF2B5EF4-FFF2-40B4-BE49-F238E27FC236}">
                <a16:creationId xmlns:a16="http://schemas.microsoft.com/office/drawing/2014/main" id="{BF35F5F5-94FC-B847-A2BE-E58E3B71C897}"/>
              </a:ext>
            </a:extLst>
          </p:cNvPr>
          <p:cNvSpPr>
            <a:spLocks noGrp="1"/>
          </p:cNvSpPr>
          <p:nvPr>
            <p:ph type="body" sz="quarter" idx="14" hasCustomPrompt="1"/>
          </p:nvPr>
        </p:nvSpPr>
        <p:spPr>
          <a:xfrm>
            <a:off x="542925" y="5040313"/>
            <a:ext cx="9253538" cy="468313"/>
          </a:xfrm>
          <a:solidFill>
            <a:schemeClr val="bg1"/>
          </a:solidFill>
        </p:spPr>
        <p:txBody>
          <a:bodyPr lIns="360000" anchor="ctr" anchorCtr="0">
            <a:noAutofit/>
          </a:bodyPr>
          <a:lstStyle>
            <a:lvl1pPr>
              <a:defRPr sz="1400" b="1"/>
            </a:lvl1pPr>
          </a:lstStyle>
          <a:p>
            <a:pPr lvl="0"/>
            <a:fld id="{E1F2563C-A4FD-8A40-B545-7A581DAC442D}" type="datetime2">
              <a:rPr lang="da-DK" smtClean="0"/>
              <a:t>18. november 2019</a:t>
            </a:fld>
            <a:endParaRPr lang="da-DK" dirty="0"/>
          </a:p>
        </p:txBody>
      </p:sp>
    </p:spTree>
    <p:extLst>
      <p:ext uri="{BB962C8B-B14F-4D97-AF65-F5344CB8AC3E}">
        <p14:creationId xmlns:p14="http://schemas.microsoft.com/office/powerpoint/2010/main" val="2544492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rav slide 3">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3B4F49E-CBB9-7044-BDC4-FDCF1772AE4F}"/>
              </a:ext>
            </a:extLst>
          </p:cNvPr>
          <p:cNvSpPr/>
          <p:nvPr userDrawn="1"/>
        </p:nvSpPr>
        <p:spPr>
          <a:xfrm>
            <a:off x="4756150" y="0"/>
            <a:ext cx="6122989"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2" name="Rectangle 11">
            <a:extLst>
              <a:ext uri="{FF2B5EF4-FFF2-40B4-BE49-F238E27FC236}">
                <a16:creationId xmlns:a16="http://schemas.microsoft.com/office/drawing/2014/main" id="{69681F95-2F7C-824A-9045-B676A8A60CDC}"/>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8"/>
            <a:ext cx="3960812" cy="792162"/>
          </a:xfrm>
          <a:prstGeom prst="rect">
            <a:avLst/>
          </a:prstGeom>
        </p:spPr>
        <p:txBody>
          <a:bodyPr vert="horz" lIns="0" tIns="0" rIns="0" bIns="0" rtlCol="0" anchor="t"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da-DK" noProof="0" dirty="0"/>
              <a:t>Indsæt overordnet krav</a:t>
            </a:r>
          </a:p>
        </p:txBody>
      </p:sp>
      <p:sp>
        <p:nvSpPr>
          <p:cNvPr id="11" name="Pladsholder til tekst 19">
            <a:extLst>
              <a:ext uri="{FF2B5EF4-FFF2-40B4-BE49-F238E27FC236}">
                <a16:creationId xmlns:a16="http://schemas.microsoft.com/office/drawing/2014/main" id="{A4C2163E-E188-6B4C-8FC7-16F3DCFAD4AC}"/>
              </a:ext>
            </a:extLst>
          </p:cNvPr>
          <p:cNvSpPr>
            <a:spLocks noGrp="1"/>
          </p:cNvSpPr>
          <p:nvPr>
            <p:ph type="body" sz="quarter" idx="14" hasCustomPrompt="1"/>
          </p:nvPr>
        </p:nvSpPr>
        <p:spPr>
          <a:xfrm>
            <a:off x="542925" y="1619251"/>
            <a:ext cx="3960814" cy="1439862"/>
          </a:xfrm>
          <a:solidFill>
            <a:schemeClr val="tx1"/>
          </a:solidFill>
          <a:ln w="38100">
            <a:noFill/>
            <a:prstDash val="dash"/>
          </a:ln>
        </p:spPr>
        <p:txBody>
          <a:bodyPr lIns="180000" tIns="180000" rIns="180000" bIns="288000" anchor="ctr" anchorCtr="0"/>
          <a:lstStyle>
            <a:lvl1pPr>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a:t>
            </a:r>
            <a:r>
              <a:rPr lang="da-DK" dirty="0" err="1"/>
              <a:t>uddydning</a:t>
            </a:r>
            <a:r>
              <a:rPr lang="da-DK" dirty="0"/>
              <a:t> af kravet</a:t>
            </a:r>
          </a:p>
        </p:txBody>
      </p:sp>
      <p:sp>
        <p:nvSpPr>
          <p:cNvPr id="33" name="Pladsholder til tekst 32">
            <a:extLst>
              <a:ext uri="{FF2B5EF4-FFF2-40B4-BE49-F238E27FC236}">
                <a16:creationId xmlns:a16="http://schemas.microsoft.com/office/drawing/2014/main" id="{CF9A7CC9-2A8B-9F46-9E22-4BD2AEDCA1C1}"/>
              </a:ext>
            </a:extLst>
          </p:cNvPr>
          <p:cNvSpPr>
            <a:spLocks noGrp="1"/>
          </p:cNvSpPr>
          <p:nvPr>
            <p:ph type="body" sz="quarter" idx="15" hasCustomPrompt="1"/>
          </p:nvPr>
        </p:nvSpPr>
        <p:spPr>
          <a:xfrm>
            <a:off x="5598734" y="761318"/>
            <a:ext cx="3350795" cy="857933"/>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a:t>
            </a:r>
          </a:p>
          <a:p>
            <a:pPr lvl="0"/>
            <a:r>
              <a:rPr lang="da-DK" dirty="0"/>
              <a:t>Indsæt link til…</a:t>
            </a:r>
          </a:p>
          <a:p>
            <a:pPr lvl="0"/>
            <a:r>
              <a:rPr lang="da-DK" dirty="0"/>
              <a:t>Indsæt link til…</a:t>
            </a:r>
          </a:p>
        </p:txBody>
      </p:sp>
      <p:sp>
        <p:nvSpPr>
          <p:cNvPr id="35" name="Pladsholder til tekst 34">
            <a:extLst>
              <a:ext uri="{FF2B5EF4-FFF2-40B4-BE49-F238E27FC236}">
                <a16:creationId xmlns:a16="http://schemas.microsoft.com/office/drawing/2014/main" id="{BA55E7C1-084A-0847-A668-AFCD451817A8}"/>
              </a:ext>
            </a:extLst>
          </p:cNvPr>
          <p:cNvSpPr>
            <a:spLocks noGrp="1"/>
          </p:cNvSpPr>
          <p:nvPr>
            <p:ph type="body" sz="quarter" idx="16" hasCustomPrompt="1"/>
          </p:nvPr>
        </p:nvSpPr>
        <p:spPr>
          <a:xfrm>
            <a:off x="542923" y="3771636"/>
            <a:ext cx="3960815" cy="285750"/>
          </a:xfrm>
        </p:spPr>
        <p:txBody>
          <a:bodyPr/>
          <a:lstStyle>
            <a:lvl1pPr>
              <a:defRPr b="1">
                <a:solidFill>
                  <a:schemeClr val="tx1"/>
                </a:solidFill>
              </a:defRPr>
            </a:lvl1pPr>
          </a:lstStyle>
          <a:p>
            <a:pPr lvl="0"/>
            <a:r>
              <a:rPr lang="da-DK" dirty="0"/>
              <a:t>Eksempler</a:t>
            </a:r>
          </a:p>
        </p:txBody>
      </p:sp>
      <p:sp>
        <p:nvSpPr>
          <p:cNvPr id="37" name="Pladsholder til tekst 36">
            <a:extLst>
              <a:ext uri="{FF2B5EF4-FFF2-40B4-BE49-F238E27FC236}">
                <a16:creationId xmlns:a16="http://schemas.microsoft.com/office/drawing/2014/main" id="{1E05DF09-1B16-EF47-8E5B-303D35428FE4}"/>
              </a:ext>
            </a:extLst>
          </p:cNvPr>
          <p:cNvSpPr>
            <a:spLocks noGrp="1"/>
          </p:cNvSpPr>
          <p:nvPr>
            <p:ph type="body" sz="quarter" idx="17" hasCustomPrompt="1"/>
          </p:nvPr>
        </p:nvSpPr>
        <p:spPr>
          <a:xfrm>
            <a:off x="542922" y="4068763"/>
            <a:ext cx="3960817" cy="1439862"/>
          </a:xfrm>
        </p:spPr>
        <p:txBody>
          <a:bodyPr/>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1"/>
                </a:solidFill>
                <a:latin typeface="+mn-lt"/>
              </a:defRPr>
            </a:lvl1pPr>
          </a:lstStyle>
          <a:p>
            <a:pPr lvl="0"/>
            <a:r>
              <a:rPr lang="da-DK" dirty="0"/>
              <a:t>Indsæt eksempel på hvordan man kan gøre</a:t>
            </a:r>
          </a:p>
          <a:p>
            <a:pPr marL="285750" marR="0" lvl="0" indent="-285750" algn="l" defTabSz="387472" rtl="0" eaLnBrk="1" fontAlgn="auto" latinLnBrk="0" hangingPunct="1">
              <a:lnSpc>
                <a:spcPct val="100000"/>
              </a:lnSpc>
              <a:spcBef>
                <a:spcPts val="0"/>
              </a:spcBef>
              <a:spcAft>
                <a:spcPts val="600"/>
              </a:spcAft>
              <a:buClrTx/>
              <a:buSzTx/>
              <a:tabLst/>
              <a:defRPr/>
            </a:pPr>
            <a:r>
              <a:rPr lang="da-DK" dirty="0"/>
              <a:t>Indsæt eksempel på hvordan man kan gøre</a:t>
            </a:r>
          </a:p>
        </p:txBody>
      </p:sp>
      <p:sp>
        <p:nvSpPr>
          <p:cNvPr id="46" name="Pladsholder til tekst 45">
            <a:extLst>
              <a:ext uri="{FF2B5EF4-FFF2-40B4-BE49-F238E27FC236}">
                <a16:creationId xmlns:a16="http://schemas.microsoft.com/office/drawing/2014/main" id="{F3360F9A-5A6C-0A4F-9116-6C4C38CAC88A}"/>
              </a:ext>
            </a:extLst>
          </p:cNvPr>
          <p:cNvSpPr>
            <a:spLocks noGrp="1"/>
          </p:cNvSpPr>
          <p:nvPr>
            <p:ph type="body" sz="quarter" idx="19" hasCustomPrompt="1"/>
          </p:nvPr>
        </p:nvSpPr>
        <p:spPr>
          <a:xfrm>
            <a:off x="5312568" y="2879949"/>
            <a:ext cx="5023645" cy="2448129"/>
          </a:xfrm>
          <a:ln>
            <a:solidFill>
              <a:schemeClr val="tx1"/>
            </a:solidFill>
            <a:prstDash val="dash"/>
          </a:ln>
        </p:spPr>
        <p:txBody>
          <a:bodyPr lIns="90000" tIns="90000" rIns="90000" bIns="90000" anchor="ctr" anchorCtr="0"/>
          <a:lstStyle>
            <a:lvl1pPr algn="l">
              <a:defRPr sz="1200" i="1"/>
            </a:lvl1pPr>
          </a:lstStyle>
          <a:p>
            <a:pPr lvl="0"/>
            <a:r>
              <a:rPr lang="da-DK" dirty="0"/>
              <a:t>Indsæt </a:t>
            </a:r>
            <a:r>
              <a:rPr lang="da-DK" sz="1200" dirty="0"/>
              <a:t>tekst fra GDPR eller ISO som har afledt kravet</a:t>
            </a:r>
            <a:r>
              <a:rPr lang="da-DK" dirty="0"/>
              <a:t> </a:t>
            </a:r>
          </a:p>
        </p:txBody>
      </p:sp>
      <p:sp>
        <p:nvSpPr>
          <p:cNvPr id="13" name="Pladsholder til tekst 41">
            <a:extLst>
              <a:ext uri="{FF2B5EF4-FFF2-40B4-BE49-F238E27FC236}">
                <a16:creationId xmlns:a16="http://schemas.microsoft.com/office/drawing/2014/main" id="{20C89E70-A687-AA4D-9304-A2DD6AEB6EB3}"/>
              </a:ext>
            </a:extLst>
          </p:cNvPr>
          <p:cNvSpPr>
            <a:spLocks noGrp="1"/>
          </p:cNvSpPr>
          <p:nvPr>
            <p:ph type="body" sz="quarter" idx="20" hasCustomPrompt="1"/>
          </p:nvPr>
        </p:nvSpPr>
        <p:spPr>
          <a:xfrm>
            <a:off x="5312568" y="503238"/>
            <a:ext cx="2773363" cy="241620"/>
          </a:xfrm>
        </p:spPr>
        <p:txBody>
          <a:bodyPr/>
          <a:lstStyle>
            <a:lvl1pPr marL="0" indent="0">
              <a:spcAft>
                <a:spcPts val="0"/>
              </a:spcAft>
              <a:buNone/>
              <a:defRPr sz="1200" b="1">
                <a:solidFill>
                  <a:schemeClr val="tx2"/>
                </a:solidFill>
              </a:defRPr>
            </a:lvl1pPr>
          </a:lstStyle>
          <a:p>
            <a:pPr marL="0" indent="0">
              <a:buNone/>
            </a:pPr>
            <a:r>
              <a:rPr lang="da-DK" sz="1200" dirty="0"/>
              <a:t>Vejledninger og materialer</a:t>
            </a:r>
          </a:p>
        </p:txBody>
      </p:sp>
      <p:sp>
        <p:nvSpPr>
          <p:cNvPr id="14" name="Pladsholder til tekst 32">
            <a:extLst>
              <a:ext uri="{FF2B5EF4-FFF2-40B4-BE49-F238E27FC236}">
                <a16:creationId xmlns:a16="http://schemas.microsoft.com/office/drawing/2014/main" id="{7D9A3EFA-6B2C-A44D-859D-3EC4009DB765}"/>
              </a:ext>
            </a:extLst>
          </p:cNvPr>
          <p:cNvSpPr>
            <a:spLocks noGrp="1"/>
          </p:cNvSpPr>
          <p:nvPr>
            <p:ph type="body" sz="quarter" idx="21" hasCustomPrompt="1"/>
          </p:nvPr>
        </p:nvSpPr>
        <p:spPr>
          <a:xfrm>
            <a:off x="5598735" y="2109284"/>
            <a:ext cx="3350796" cy="616312"/>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 lokal vejledning</a:t>
            </a:r>
          </a:p>
          <a:p>
            <a:pPr lvl="0"/>
            <a:r>
              <a:rPr lang="da-DK" dirty="0"/>
              <a:t>Indsæt link til lokal vejledning</a:t>
            </a:r>
          </a:p>
          <a:p>
            <a:pPr lvl="0"/>
            <a:endParaRPr lang="da-DK" dirty="0"/>
          </a:p>
        </p:txBody>
      </p:sp>
      <p:sp>
        <p:nvSpPr>
          <p:cNvPr id="15" name="Pladsholder til tekst 41">
            <a:extLst>
              <a:ext uri="{FF2B5EF4-FFF2-40B4-BE49-F238E27FC236}">
                <a16:creationId xmlns:a16="http://schemas.microsoft.com/office/drawing/2014/main" id="{F2ACD4C1-63B5-EF44-9D33-E7053E0CDB4E}"/>
              </a:ext>
            </a:extLst>
          </p:cNvPr>
          <p:cNvSpPr>
            <a:spLocks noGrp="1"/>
          </p:cNvSpPr>
          <p:nvPr>
            <p:ph type="body" sz="quarter" idx="22" hasCustomPrompt="1"/>
          </p:nvPr>
        </p:nvSpPr>
        <p:spPr>
          <a:xfrm>
            <a:off x="5312568" y="1851202"/>
            <a:ext cx="2773363" cy="241620"/>
          </a:xfrm>
        </p:spPr>
        <p:txBody>
          <a:bodyPr/>
          <a:lstStyle>
            <a:lvl1pPr>
              <a:spcAft>
                <a:spcPts val="0"/>
              </a:spcAft>
              <a:defRPr sz="1200" b="1">
                <a:solidFill>
                  <a:schemeClr val="tx2"/>
                </a:solidFill>
              </a:defRPr>
            </a:lvl1pPr>
          </a:lstStyle>
          <a:p>
            <a:pPr lvl="0"/>
            <a:r>
              <a:rPr lang="da-DK" dirty="0"/>
              <a:t>Lokale vejledninger</a:t>
            </a:r>
          </a:p>
        </p:txBody>
      </p:sp>
      <p:sp>
        <p:nvSpPr>
          <p:cNvPr id="17" name="Pladsholder til tekst 45">
            <a:extLst>
              <a:ext uri="{FF2B5EF4-FFF2-40B4-BE49-F238E27FC236}">
                <a16:creationId xmlns:a16="http://schemas.microsoft.com/office/drawing/2014/main" id="{6601ECD6-E77C-364D-832C-F3C3062777D7}"/>
              </a:ext>
            </a:extLst>
          </p:cNvPr>
          <p:cNvSpPr>
            <a:spLocks noGrp="1"/>
          </p:cNvSpPr>
          <p:nvPr>
            <p:ph type="body" sz="quarter" idx="23" hasCustomPrompt="1"/>
          </p:nvPr>
        </p:nvSpPr>
        <p:spPr>
          <a:xfrm>
            <a:off x="5350898" y="5510965"/>
            <a:ext cx="2773363" cy="350322"/>
          </a:xfrm>
          <a:ln>
            <a:noFill/>
            <a:prstDash val="dash"/>
          </a:ln>
        </p:spPr>
        <p:txBody>
          <a:bodyPr lIns="0" tIns="0" rIns="0" bIns="0" anchor="ctr" anchorCtr="0"/>
          <a:lstStyle>
            <a:lvl1pPr algn="l">
              <a:defRPr sz="1000" b="1">
                <a:ln>
                  <a:noFill/>
                </a:ln>
              </a:defRPr>
            </a:lvl1pPr>
          </a:lstStyle>
          <a:p>
            <a:pPr lvl="0"/>
            <a:r>
              <a:rPr lang="da-DK" sz="1000" dirty="0"/>
              <a:t>Indsæt GDPR og/eller ISO</a:t>
            </a:r>
            <a:endParaRPr lang="da-DK" dirty="0"/>
          </a:p>
        </p:txBody>
      </p:sp>
      <p:sp>
        <p:nvSpPr>
          <p:cNvPr id="5" name="Tekstfelt 4">
            <a:extLst>
              <a:ext uri="{FF2B5EF4-FFF2-40B4-BE49-F238E27FC236}">
                <a16:creationId xmlns:a16="http://schemas.microsoft.com/office/drawing/2014/main" id="{1D60B2A4-3600-9C46-B913-C1CEDBFDE5F0}"/>
              </a:ext>
            </a:extLst>
          </p:cNvPr>
          <p:cNvSpPr txBox="1"/>
          <p:nvPr userDrawn="1"/>
        </p:nvSpPr>
        <p:spPr>
          <a:xfrm>
            <a:off x="6599445" y="-240632"/>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16" name="Tekstfelt 15">
            <a:extLst>
              <a:ext uri="{FF2B5EF4-FFF2-40B4-BE49-F238E27FC236}">
                <a16:creationId xmlns:a16="http://schemas.microsoft.com/office/drawing/2014/main" id="{8CB28C3A-9B33-DD48-8E4C-4C176A41F9E7}"/>
              </a:ext>
            </a:extLst>
          </p:cNvPr>
          <p:cNvSpPr txBox="1"/>
          <p:nvPr userDrawn="1"/>
        </p:nvSpPr>
        <p:spPr>
          <a:xfrm>
            <a:off x="5390147" y="642830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25" name="Pladsholder til tekst 2">
            <a:extLst>
              <a:ext uri="{FF2B5EF4-FFF2-40B4-BE49-F238E27FC236}">
                <a16:creationId xmlns:a16="http://schemas.microsoft.com/office/drawing/2014/main" id="{A96B8E89-9456-FC4A-9420-39481E3210AE}"/>
              </a:ext>
            </a:extLst>
          </p:cNvPr>
          <p:cNvSpPr>
            <a:spLocks noGrp="1" noChangeAspect="1"/>
          </p:cNvSpPr>
          <p:nvPr>
            <p:ph type="body" sz="quarter" idx="36" hasCustomPrompt="1"/>
          </p:nvPr>
        </p:nvSpPr>
        <p:spPr>
          <a:xfrm>
            <a:off x="5312792" y="757872"/>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6" name="Pladsholder til tekst 2">
            <a:extLst>
              <a:ext uri="{FF2B5EF4-FFF2-40B4-BE49-F238E27FC236}">
                <a16:creationId xmlns:a16="http://schemas.microsoft.com/office/drawing/2014/main" id="{C79670D3-BEC3-2C4A-BA23-849ADF36D541}"/>
              </a:ext>
            </a:extLst>
          </p:cNvPr>
          <p:cNvSpPr>
            <a:spLocks noGrp="1" noChangeAspect="1"/>
          </p:cNvSpPr>
          <p:nvPr>
            <p:ph type="body" sz="quarter" idx="39" hasCustomPrompt="1"/>
          </p:nvPr>
        </p:nvSpPr>
        <p:spPr>
          <a:xfrm>
            <a:off x="542925" y="4090813"/>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27" name="Pladsholder til tekst 2">
            <a:extLst>
              <a:ext uri="{FF2B5EF4-FFF2-40B4-BE49-F238E27FC236}">
                <a16:creationId xmlns:a16="http://schemas.microsoft.com/office/drawing/2014/main" id="{44038722-D583-7E43-AFAB-A1D279DA9AB9}"/>
              </a:ext>
            </a:extLst>
          </p:cNvPr>
          <p:cNvSpPr>
            <a:spLocks noGrp="1" noChangeAspect="1"/>
          </p:cNvSpPr>
          <p:nvPr>
            <p:ph type="body" sz="quarter" idx="40" hasCustomPrompt="1"/>
          </p:nvPr>
        </p:nvSpPr>
        <p:spPr>
          <a:xfrm>
            <a:off x="5312792" y="103431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527C4891-1AB2-1843-8EA5-9C608ADB9BF8}"/>
              </a:ext>
            </a:extLst>
          </p:cNvPr>
          <p:cNvSpPr>
            <a:spLocks noGrp="1" noChangeAspect="1"/>
          </p:cNvSpPr>
          <p:nvPr>
            <p:ph type="body" sz="quarter" idx="41" hasCustomPrompt="1"/>
          </p:nvPr>
        </p:nvSpPr>
        <p:spPr>
          <a:xfrm>
            <a:off x="5312792" y="1310766"/>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E12196EB-BCCC-804E-ABAD-1CD5004E9E5F}"/>
              </a:ext>
            </a:extLst>
          </p:cNvPr>
          <p:cNvSpPr>
            <a:spLocks noGrp="1" noChangeAspect="1"/>
          </p:cNvSpPr>
          <p:nvPr>
            <p:ph type="body" sz="quarter" idx="42" hasCustomPrompt="1"/>
          </p:nvPr>
        </p:nvSpPr>
        <p:spPr>
          <a:xfrm>
            <a:off x="5312792" y="212592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7757B021-BAC6-5247-8CA0-7D00215C4FB1}"/>
              </a:ext>
            </a:extLst>
          </p:cNvPr>
          <p:cNvSpPr>
            <a:spLocks noGrp="1" noChangeAspect="1"/>
          </p:cNvSpPr>
          <p:nvPr>
            <p:ph type="body" sz="quarter" idx="43" hasCustomPrompt="1"/>
          </p:nvPr>
        </p:nvSpPr>
        <p:spPr>
          <a:xfrm>
            <a:off x="5312792" y="2381110"/>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1" name="Pladsholder til tekst 2">
            <a:extLst>
              <a:ext uri="{FF2B5EF4-FFF2-40B4-BE49-F238E27FC236}">
                <a16:creationId xmlns:a16="http://schemas.microsoft.com/office/drawing/2014/main" id="{D4DDE4F1-2179-7F49-9E56-CC26ADC4F9BB}"/>
              </a:ext>
            </a:extLst>
          </p:cNvPr>
          <p:cNvSpPr>
            <a:spLocks noGrp="1" noChangeAspect="1"/>
          </p:cNvSpPr>
          <p:nvPr>
            <p:ph type="body" sz="quarter" idx="44" hasCustomPrompt="1"/>
          </p:nvPr>
        </p:nvSpPr>
        <p:spPr>
          <a:xfrm>
            <a:off x="542925" y="4367259"/>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4" name="Pladsholder til tekst 3">
            <a:extLst>
              <a:ext uri="{FF2B5EF4-FFF2-40B4-BE49-F238E27FC236}">
                <a16:creationId xmlns:a16="http://schemas.microsoft.com/office/drawing/2014/main" id="{495D735A-C6CC-6640-8011-D6C7DC3AE6C5}"/>
              </a:ext>
            </a:extLst>
          </p:cNvPr>
          <p:cNvSpPr>
            <a:spLocks noGrp="1"/>
          </p:cNvSpPr>
          <p:nvPr>
            <p:ph type="body" sz="quarter" idx="45"/>
          </p:nvPr>
        </p:nvSpPr>
        <p:spPr>
          <a:xfrm>
            <a:off x="9652803" y="9784"/>
            <a:ext cx="1019748" cy="663057"/>
          </a:xfrm>
          <a:prstGeom prst="wedgeEllipseCallout">
            <a:avLst/>
          </a:prstGeom>
          <a:solidFill>
            <a:schemeClr val="accent4"/>
          </a:solidFill>
        </p:spPr>
        <p:txBody>
          <a:bodyPr anchor="ctr" anchorCtr="0"/>
          <a:lstStyle>
            <a:lvl1pPr algn="ctr">
              <a:defRPr sz="1000" b="1">
                <a:solidFill>
                  <a:schemeClr val="tx1"/>
                </a:solidFill>
              </a:defRPr>
            </a:lvl1pPr>
          </a:lstStyle>
          <a:p>
            <a:pPr lvl="0"/>
            <a:endParaRPr lang="da-DK" dirty="0"/>
          </a:p>
        </p:txBody>
      </p:sp>
    </p:spTree>
    <p:extLst>
      <p:ext uri="{BB962C8B-B14F-4D97-AF65-F5344CB8AC3E}">
        <p14:creationId xmlns:p14="http://schemas.microsoft.com/office/powerpoint/2010/main" val="1826053228"/>
      </p:ext>
    </p:extLst>
  </p:cSld>
  <p:clrMapOvr>
    <a:masterClrMapping/>
  </p:clrMapOvr>
  <p:extLst>
    <p:ext uri="{DCECCB84-F9BA-43D5-87BE-67443E8EF086}">
      <p15:sldGuideLst xmlns:p15="http://schemas.microsoft.com/office/powerpoint/2012/main">
        <p15:guide id="1" pos="4220">
          <p15:clr>
            <a:srgbClr val="FBAE40"/>
          </p15:clr>
        </p15:guide>
        <p15:guide id="2" pos="596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derkrav 1">
    <p:bg>
      <p:bgPr>
        <a:solidFill>
          <a:schemeClr val="bg2"/>
        </a:solidFill>
        <a:effectLst/>
      </p:bgPr>
    </p:bg>
    <p:spTree>
      <p:nvGrpSpPr>
        <p:cNvPr id="1" name=""/>
        <p:cNvGrpSpPr/>
        <p:nvPr/>
      </p:nvGrpSpPr>
      <p:grpSpPr>
        <a:xfrm>
          <a:off x="0" y="0"/>
          <a:ext cx="0" cy="0"/>
          <a:chOff x="0" y="0"/>
          <a:chExt cx="0" cy="0"/>
        </a:xfrm>
      </p:grpSpPr>
      <p:sp>
        <p:nvSpPr>
          <p:cNvPr id="55" name="Pladsholder til tekst 11">
            <a:extLst>
              <a:ext uri="{FF2B5EF4-FFF2-40B4-BE49-F238E27FC236}">
                <a16:creationId xmlns:a16="http://schemas.microsoft.com/office/drawing/2014/main" id="{D332CC25-31C8-C34A-9739-515A35B5ABF3}"/>
              </a:ext>
            </a:extLst>
          </p:cNvPr>
          <p:cNvSpPr>
            <a:spLocks noGrp="1"/>
          </p:cNvSpPr>
          <p:nvPr>
            <p:ph type="body" sz="quarter" idx="45"/>
          </p:nvPr>
        </p:nvSpPr>
        <p:spPr>
          <a:xfrm>
            <a:off x="5548313" y="2979946"/>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56" name="Pladsholder til tekst 11">
            <a:extLst>
              <a:ext uri="{FF2B5EF4-FFF2-40B4-BE49-F238E27FC236}">
                <a16:creationId xmlns:a16="http://schemas.microsoft.com/office/drawing/2014/main" id="{D8AAF3B4-0789-F948-8F34-3F9491BF19CB}"/>
              </a:ext>
            </a:extLst>
          </p:cNvPr>
          <p:cNvSpPr>
            <a:spLocks noGrp="1"/>
          </p:cNvSpPr>
          <p:nvPr>
            <p:ph type="body" sz="quarter" idx="46"/>
          </p:nvPr>
        </p:nvSpPr>
        <p:spPr>
          <a:xfrm>
            <a:off x="5548313" y="4333825"/>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12" name="Pladsholder til tekst 11">
            <a:extLst>
              <a:ext uri="{FF2B5EF4-FFF2-40B4-BE49-F238E27FC236}">
                <a16:creationId xmlns:a16="http://schemas.microsoft.com/office/drawing/2014/main" id="{EB3573D3-1B72-2948-A722-3BA132DACBF1}"/>
              </a:ext>
            </a:extLst>
          </p:cNvPr>
          <p:cNvSpPr>
            <a:spLocks noGrp="1"/>
          </p:cNvSpPr>
          <p:nvPr>
            <p:ph type="body" sz="quarter" idx="44"/>
          </p:nvPr>
        </p:nvSpPr>
        <p:spPr>
          <a:xfrm>
            <a:off x="5548313" y="1611890"/>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9" name="Pladsholder til tekst 8">
            <a:extLst>
              <a:ext uri="{FF2B5EF4-FFF2-40B4-BE49-F238E27FC236}">
                <a16:creationId xmlns:a16="http://schemas.microsoft.com/office/drawing/2014/main" id="{D53EDCEF-B09C-944C-86E1-1CDF12F82498}"/>
              </a:ext>
            </a:extLst>
          </p:cNvPr>
          <p:cNvSpPr>
            <a:spLocks noGrp="1"/>
          </p:cNvSpPr>
          <p:nvPr>
            <p:ph type="body" sz="quarter" idx="43"/>
          </p:nvPr>
        </p:nvSpPr>
        <p:spPr>
          <a:xfrm>
            <a:off x="536575" y="2972859"/>
            <a:ext cx="4787900" cy="3167592"/>
          </a:xfrm>
          <a:solidFill>
            <a:schemeClr val="bg1"/>
          </a:solidFill>
        </p:spPr>
        <p:txBody>
          <a:bodyPr lIns="180000" tIns="450000" rIns="180000" bIns="180000"/>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2"/>
                </a:solidFill>
              </a:defRPr>
            </a:lvl1pPr>
          </a:lstStyle>
          <a:p>
            <a:pPr lvl="0"/>
            <a:r>
              <a:rPr lang="da-DK" dirty="0"/>
              <a:t>Klik for at redigere teksttypografierne i masteren</a:t>
            </a:r>
          </a:p>
          <a:p>
            <a:pPr marL="285750" marR="0" lvl="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a-DK" dirty="0"/>
              <a:t>Klik for at redigere teksttypografierne i masteren</a:t>
            </a:r>
          </a:p>
          <a:p>
            <a:pPr lvl="0"/>
            <a:endParaRPr lang="da-DK" dirty="0"/>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1346548" y="503238"/>
            <a:ext cx="8989664" cy="783968"/>
          </a:xfrm>
          <a:prstGeom prst="rect">
            <a:avLst/>
          </a:prstGeom>
        </p:spPr>
        <p:txBody>
          <a:bodyPr vert="horz" lIns="0" tIns="0" rIns="0" bIns="0" rtlCol="0" anchor="t" anchorCtr="0">
            <a:noAutofit/>
          </a:bodyPr>
          <a:lstStyle>
            <a:lvl1pPr>
              <a:defRPr sz="3200">
                <a:latin typeface="Arial" panose="020B0604020202020204" pitchFamily="34" charset="0"/>
                <a:cs typeface="Arial" panose="020B0604020202020204" pitchFamily="34" charset="0"/>
              </a:defRPr>
            </a:lvl1pPr>
          </a:lstStyle>
          <a:p>
            <a:r>
              <a:rPr lang="da-DK" noProof="0" dirty="0"/>
              <a:t>Overskrift</a:t>
            </a:r>
          </a:p>
        </p:txBody>
      </p:sp>
      <p:sp>
        <p:nvSpPr>
          <p:cNvPr id="18" name="Rectangle 11">
            <a:extLst>
              <a:ext uri="{FF2B5EF4-FFF2-40B4-BE49-F238E27FC236}">
                <a16:creationId xmlns:a16="http://schemas.microsoft.com/office/drawing/2014/main" id="{A198B789-53C8-464C-9083-F0AD1B8C8F53}"/>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5" name="Pladsholder til tekst 4">
            <a:extLst>
              <a:ext uri="{FF2B5EF4-FFF2-40B4-BE49-F238E27FC236}">
                <a16:creationId xmlns:a16="http://schemas.microsoft.com/office/drawing/2014/main" id="{6D98663E-34BC-B847-A415-09D935782C46}"/>
              </a:ext>
            </a:extLst>
          </p:cNvPr>
          <p:cNvSpPr>
            <a:spLocks noGrp="1"/>
          </p:cNvSpPr>
          <p:nvPr>
            <p:ph type="body" sz="quarter" idx="14"/>
          </p:nvPr>
        </p:nvSpPr>
        <p:spPr>
          <a:xfrm>
            <a:off x="538163" y="1619248"/>
            <a:ext cx="4785778" cy="1168547"/>
          </a:xfrm>
          <a:ln w="25400">
            <a:solidFill>
              <a:schemeClr val="tx1"/>
            </a:solidFill>
            <a:prstDash val="dash"/>
          </a:ln>
        </p:spPr>
        <p:txBody>
          <a:bodyPr lIns="144000" tIns="144000" rIns="144000" bIns="144000" anchor="ctr" anchorCtr="0">
            <a:noAutofit/>
          </a:bodyPr>
          <a:lstStyle>
            <a:lvl1pPr>
              <a:defRPr sz="1400" b="1">
                <a:solidFill>
                  <a:schemeClr val="tx1"/>
                </a:solidFill>
              </a:defRPr>
            </a:lvl1pPr>
          </a:lstStyle>
          <a:p>
            <a:pPr lvl="0"/>
            <a:r>
              <a:rPr lang="da-DK" dirty="0"/>
              <a:t>Klik for at redigere teksttypografierne i masteren</a:t>
            </a:r>
          </a:p>
        </p:txBody>
      </p:sp>
      <p:sp>
        <p:nvSpPr>
          <p:cNvPr id="3" name="Pladsholder til tekst 2">
            <a:extLst>
              <a:ext uri="{FF2B5EF4-FFF2-40B4-BE49-F238E27FC236}">
                <a16:creationId xmlns:a16="http://schemas.microsoft.com/office/drawing/2014/main" id="{490FC183-1601-2E4A-9AFD-677506FC916C}"/>
              </a:ext>
            </a:extLst>
          </p:cNvPr>
          <p:cNvSpPr>
            <a:spLocks noGrp="1"/>
          </p:cNvSpPr>
          <p:nvPr>
            <p:ph type="body" sz="quarter" idx="32" hasCustomPrompt="1"/>
          </p:nvPr>
        </p:nvSpPr>
        <p:spPr>
          <a:xfrm>
            <a:off x="5676265" y="1719557"/>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6518E009-9965-9941-B581-D7F59417F8C0}"/>
              </a:ext>
            </a:extLst>
          </p:cNvPr>
          <p:cNvSpPr>
            <a:spLocks noGrp="1"/>
          </p:cNvSpPr>
          <p:nvPr>
            <p:ph type="body" sz="quarter" idx="33" hasCustomPrompt="1"/>
          </p:nvPr>
        </p:nvSpPr>
        <p:spPr>
          <a:xfrm>
            <a:off x="5676265" y="3080525"/>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75FC3316-E01E-314B-9B2E-05F9DD7684DC}"/>
              </a:ext>
            </a:extLst>
          </p:cNvPr>
          <p:cNvSpPr>
            <a:spLocks noGrp="1"/>
          </p:cNvSpPr>
          <p:nvPr>
            <p:ph type="body" sz="quarter" idx="34" hasCustomPrompt="1"/>
          </p:nvPr>
        </p:nvSpPr>
        <p:spPr>
          <a:xfrm>
            <a:off x="5676265" y="4448581"/>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F4964170-DE6F-CA40-85E5-E6B443B7BA24}"/>
              </a:ext>
            </a:extLst>
          </p:cNvPr>
          <p:cNvSpPr>
            <a:spLocks noGrp="1" noChangeAspect="1"/>
          </p:cNvSpPr>
          <p:nvPr>
            <p:ph type="body" sz="quarter" idx="35" hasCustomPrompt="1"/>
          </p:nvPr>
        </p:nvSpPr>
        <p:spPr>
          <a:xfrm>
            <a:off x="542926" y="467798"/>
            <a:ext cx="612000" cy="612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52" name="Pladsholder til tekst 2">
            <a:extLst>
              <a:ext uri="{FF2B5EF4-FFF2-40B4-BE49-F238E27FC236}">
                <a16:creationId xmlns:a16="http://schemas.microsoft.com/office/drawing/2014/main" id="{07ECAA60-A929-BD48-9B63-C0A47AD7988C}"/>
              </a:ext>
            </a:extLst>
          </p:cNvPr>
          <p:cNvSpPr>
            <a:spLocks noGrp="1" noChangeAspect="1"/>
          </p:cNvSpPr>
          <p:nvPr>
            <p:ph type="body" sz="quarter" idx="40" hasCustomPrompt="1"/>
          </p:nvPr>
        </p:nvSpPr>
        <p:spPr>
          <a:xfrm>
            <a:off x="715590" y="3446887"/>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53" name="Pladsholder til tekst 2">
            <a:extLst>
              <a:ext uri="{FF2B5EF4-FFF2-40B4-BE49-F238E27FC236}">
                <a16:creationId xmlns:a16="http://schemas.microsoft.com/office/drawing/2014/main" id="{EC8FF697-4C22-6842-93F2-047F79213B2F}"/>
              </a:ext>
            </a:extLst>
          </p:cNvPr>
          <p:cNvSpPr>
            <a:spLocks noGrp="1" noChangeAspect="1"/>
          </p:cNvSpPr>
          <p:nvPr>
            <p:ph type="body" sz="quarter" idx="41" hasCustomPrompt="1"/>
          </p:nvPr>
        </p:nvSpPr>
        <p:spPr>
          <a:xfrm>
            <a:off x="715590" y="3723334"/>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57" name="Pladsholder til tekst 13">
            <a:extLst>
              <a:ext uri="{FF2B5EF4-FFF2-40B4-BE49-F238E27FC236}">
                <a16:creationId xmlns:a16="http://schemas.microsoft.com/office/drawing/2014/main" id="{9573EFB2-B5BB-2B4C-9667-45014E4E601F}"/>
              </a:ext>
            </a:extLst>
          </p:cNvPr>
          <p:cNvSpPr>
            <a:spLocks noGrp="1"/>
          </p:cNvSpPr>
          <p:nvPr>
            <p:ph type="body" sz="quarter" idx="47"/>
          </p:nvPr>
        </p:nvSpPr>
        <p:spPr>
          <a:xfrm>
            <a:off x="728992" y="3160493"/>
            <a:ext cx="4027158" cy="279782"/>
          </a:xfrm>
        </p:spPr>
        <p:txBody>
          <a:bodyPr/>
          <a:lstStyle>
            <a:lvl1pPr>
              <a:defRPr b="1">
                <a:solidFill>
                  <a:schemeClr val="tx1"/>
                </a:solidFill>
              </a:defRPr>
            </a:lvl1pPr>
          </a:lstStyle>
          <a:p>
            <a:pPr lvl="0"/>
            <a:endParaRPr lang="da-DK" dirty="0"/>
          </a:p>
        </p:txBody>
      </p:sp>
    </p:spTree>
    <p:extLst>
      <p:ext uri="{BB962C8B-B14F-4D97-AF65-F5344CB8AC3E}">
        <p14:creationId xmlns:p14="http://schemas.microsoft.com/office/powerpoint/2010/main" val="778099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nderkrav 2">
    <p:bg>
      <p:bgPr>
        <a:solidFill>
          <a:schemeClr val="bg2"/>
        </a:solidFill>
        <a:effectLst/>
      </p:bgPr>
    </p:bg>
    <p:spTree>
      <p:nvGrpSpPr>
        <p:cNvPr id="1" name=""/>
        <p:cNvGrpSpPr/>
        <p:nvPr/>
      </p:nvGrpSpPr>
      <p:grpSpPr>
        <a:xfrm>
          <a:off x="0" y="0"/>
          <a:ext cx="0" cy="0"/>
          <a:chOff x="0" y="0"/>
          <a:chExt cx="0" cy="0"/>
        </a:xfrm>
      </p:grpSpPr>
      <p:sp>
        <p:nvSpPr>
          <p:cNvPr id="55" name="Pladsholder til tekst 11">
            <a:extLst>
              <a:ext uri="{FF2B5EF4-FFF2-40B4-BE49-F238E27FC236}">
                <a16:creationId xmlns:a16="http://schemas.microsoft.com/office/drawing/2014/main" id="{D332CC25-31C8-C34A-9739-515A35B5ABF3}"/>
              </a:ext>
            </a:extLst>
          </p:cNvPr>
          <p:cNvSpPr>
            <a:spLocks noGrp="1"/>
          </p:cNvSpPr>
          <p:nvPr>
            <p:ph type="body" sz="quarter" idx="45"/>
          </p:nvPr>
        </p:nvSpPr>
        <p:spPr>
          <a:xfrm>
            <a:off x="5548313" y="2979946"/>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56" name="Pladsholder til tekst 11">
            <a:extLst>
              <a:ext uri="{FF2B5EF4-FFF2-40B4-BE49-F238E27FC236}">
                <a16:creationId xmlns:a16="http://schemas.microsoft.com/office/drawing/2014/main" id="{D8AAF3B4-0789-F948-8F34-3F9491BF19CB}"/>
              </a:ext>
            </a:extLst>
          </p:cNvPr>
          <p:cNvSpPr>
            <a:spLocks noGrp="1"/>
          </p:cNvSpPr>
          <p:nvPr>
            <p:ph type="body" sz="quarter" idx="46"/>
          </p:nvPr>
        </p:nvSpPr>
        <p:spPr>
          <a:xfrm>
            <a:off x="5548313" y="4333825"/>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12" name="Pladsholder til tekst 11">
            <a:extLst>
              <a:ext uri="{FF2B5EF4-FFF2-40B4-BE49-F238E27FC236}">
                <a16:creationId xmlns:a16="http://schemas.microsoft.com/office/drawing/2014/main" id="{EB3573D3-1B72-2948-A722-3BA132DACBF1}"/>
              </a:ext>
            </a:extLst>
          </p:cNvPr>
          <p:cNvSpPr>
            <a:spLocks noGrp="1"/>
          </p:cNvSpPr>
          <p:nvPr>
            <p:ph type="body" sz="quarter" idx="44"/>
          </p:nvPr>
        </p:nvSpPr>
        <p:spPr>
          <a:xfrm>
            <a:off x="5548313" y="1611890"/>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9" name="Pladsholder til tekst 8">
            <a:extLst>
              <a:ext uri="{FF2B5EF4-FFF2-40B4-BE49-F238E27FC236}">
                <a16:creationId xmlns:a16="http://schemas.microsoft.com/office/drawing/2014/main" id="{D53EDCEF-B09C-944C-86E1-1CDF12F82498}"/>
              </a:ext>
            </a:extLst>
          </p:cNvPr>
          <p:cNvSpPr>
            <a:spLocks noGrp="1"/>
          </p:cNvSpPr>
          <p:nvPr>
            <p:ph type="body" sz="quarter" idx="43"/>
          </p:nvPr>
        </p:nvSpPr>
        <p:spPr>
          <a:xfrm>
            <a:off x="536575" y="1611890"/>
            <a:ext cx="4787900" cy="4528561"/>
          </a:xfrm>
          <a:solidFill>
            <a:schemeClr val="bg1"/>
          </a:solidFill>
        </p:spPr>
        <p:txBody>
          <a:bodyPr lIns="360000" tIns="360000" rIns="360000" bIns="360000"/>
          <a:lstStyle>
            <a:lvl1pPr marL="0" marR="0" indent="0" algn="l" defTabSz="387472" rtl="0" eaLnBrk="1" fontAlgn="auto" latinLnBrk="0" hangingPunct="1">
              <a:lnSpc>
                <a:spcPct val="100000"/>
              </a:lnSpc>
              <a:spcBef>
                <a:spcPts val="0"/>
              </a:spcBef>
              <a:spcAft>
                <a:spcPts val="600"/>
              </a:spcAft>
              <a:buClrTx/>
              <a:buSzTx/>
              <a:buFontTx/>
              <a:buNone/>
              <a:tabLst/>
              <a:defRPr sz="1400" b="1">
                <a:solidFill>
                  <a:schemeClr val="tx1"/>
                </a:solidFill>
              </a:defRPr>
            </a:lvl1pPr>
          </a:lstStyle>
          <a:p>
            <a:pPr lvl="0"/>
            <a:endParaRPr lang="da-DK" dirty="0"/>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1346548" y="503238"/>
            <a:ext cx="8989664" cy="783968"/>
          </a:xfrm>
          <a:prstGeom prst="rect">
            <a:avLst/>
          </a:prstGeom>
        </p:spPr>
        <p:txBody>
          <a:bodyPr vert="horz" lIns="0" tIns="0" rIns="0" bIns="0" rtlCol="0" anchor="t" anchorCtr="0">
            <a:noAutofit/>
          </a:bodyPr>
          <a:lstStyle>
            <a:lvl1pPr>
              <a:defRPr sz="3200">
                <a:latin typeface="Arial" panose="020B0604020202020204" pitchFamily="34" charset="0"/>
                <a:cs typeface="Arial" panose="020B0604020202020204" pitchFamily="34" charset="0"/>
              </a:defRPr>
            </a:lvl1pPr>
          </a:lstStyle>
          <a:p>
            <a:r>
              <a:rPr lang="da-DK" noProof="0" dirty="0"/>
              <a:t>Overskrift</a:t>
            </a:r>
          </a:p>
        </p:txBody>
      </p:sp>
      <p:sp>
        <p:nvSpPr>
          <p:cNvPr id="18" name="Rectangle 11">
            <a:extLst>
              <a:ext uri="{FF2B5EF4-FFF2-40B4-BE49-F238E27FC236}">
                <a16:creationId xmlns:a16="http://schemas.microsoft.com/office/drawing/2014/main" id="{A198B789-53C8-464C-9083-F0AD1B8C8F53}"/>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3" name="Pladsholder til tekst 2">
            <a:extLst>
              <a:ext uri="{FF2B5EF4-FFF2-40B4-BE49-F238E27FC236}">
                <a16:creationId xmlns:a16="http://schemas.microsoft.com/office/drawing/2014/main" id="{490FC183-1601-2E4A-9AFD-677506FC916C}"/>
              </a:ext>
            </a:extLst>
          </p:cNvPr>
          <p:cNvSpPr>
            <a:spLocks noGrp="1"/>
          </p:cNvSpPr>
          <p:nvPr>
            <p:ph type="body" sz="quarter" idx="32" hasCustomPrompt="1"/>
          </p:nvPr>
        </p:nvSpPr>
        <p:spPr>
          <a:xfrm>
            <a:off x="5676265" y="1719557"/>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6518E009-9965-9941-B581-D7F59417F8C0}"/>
              </a:ext>
            </a:extLst>
          </p:cNvPr>
          <p:cNvSpPr>
            <a:spLocks noGrp="1"/>
          </p:cNvSpPr>
          <p:nvPr>
            <p:ph type="body" sz="quarter" idx="33" hasCustomPrompt="1"/>
          </p:nvPr>
        </p:nvSpPr>
        <p:spPr>
          <a:xfrm>
            <a:off x="5676265" y="3080525"/>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75FC3316-E01E-314B-9B2E-05F9DD7684DC}"/>
              </a:ext>
            </a:extLst>
          </p:cNvPr>
          <p:cNvSpPr>
            <a:spLocks noGrp="1"/>
          </p:cNvSpPr>
          <p:nvPr>
            <p:ph type="body" sz="quarter" idx="34" hasCustomPrompt="1"/>
          </p:nvPr>
        </p:nvSpPr>
        <p:spPr>
          <a:xfrm>
            <a:off x="5676265" y="4448581"/>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4" name="Pladsholder til tekst 3">
            <a:extLst>
              <a:ext uri="{FF2B5EF4-FFF2-40B4-BE49-F238E27FC236}">
                <a16:creationId xmlns:a16="http://schemas.microsoft.com/office/drawing/2014/main" id="{50132685-42DE-2340-ADE1-FA233A320F93}"/>
              </a:ext>
            </a:extLst>
          </p:cNvPr>
          <p:cNvSpPr>
            <a:spLocks noGrp="1"/>
          </p:cNvSpPr>
          <p:nvPr>
            <p:ph type="body" sz="quarter" idx="47" hasCustomPrompt="1"/>
          </p:nvPr>
        </p:nvSpPr>
        <p:spPr>
          <a:xfrm>
            <a:off x="1119188" y="4448175"/>
            <a:ext cx="3384550" cy="479425"/>
          </a:xfrm>
        </p:spPr>
        <p:txBody>
          <a:bodyPr/>
          <a:lstStyle>
            <a:lvl1pPr>
              <a:defRPr sz="1000" u="sng">
                <a:solidFill>
                  <a:schemeClr val="tx2"/>
                </a:solidFill>
              </a:defRPr>
            </a:lvl1pPr>
          </a:lstStyle>
          <a:p>
            <a:pPr lvl="0"/>
            <a:r>
              <a:rPr lang="da-DK" dirty="0"/>
              <a:t>Indsæt kilde.</a:t>
            </a:r>
          </a:p>
        </p:txBody>
      </p:sp>
      <p:sp>
        <p:nvSpPr>
          <p:cNvPr id="31" name="Pladsholder til tekst 2">
            <a:extLst>
              <a:ext uri="{FF2B5EF4-FFF2-40B4-BE49-F238E27FC236}">
                <a16:creationId xmlns:a16="http://schemas.microsoft.com/office/drawing/2014/main" id="{16BBA084-3772-8243-8498-4BCA31D67228}"/>
              </a:ext>
            </a:extLst>
          </p:cNvPr>
          <p:cNvSpPr>
            <a:spLocks noGrp="1" noChangeAspect="1"/>
          </p:cNvSpPr>
          <p:nvPr>
            <p:ph type="body" sz="quarter" idx="48" hasCustomPrompt="1"/>
          </p:nvPr>
        </p:nvSpPr>
        <p:spPr>
          <a:xfrm>
            <a:off x="886822" y="4441087"/>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32" name="Pladsholder til tekst 2">
            <a:extLst>
              <a:ext uri="{FF2B5EF4-FFF2-40B4-BE49-F238E27FC236}">
                <a16:creationId xmlns:a16="http://schemas.microsoft.com/office/drawing/2014/main" id="{8145E7AD-7BFD-AE45-9DF6-625B6DBDBE21}"/>
              </a:ext>
            </a:extLst>
          </p:cNvPr>
          <p:cNvSpPr>
            <a:spLocks noGrp="1" noChangeAspect="1"/>
          </p:cNvSpPr>
          <p:nvPr>
            <p:ph type="body" sz="quarter" idx="49" hasCustomPrompt="1"/>
          </p:nvPr>
        </p:nvSpPr>
        <p:spPr>
          <a:xfrm>
            <a:off x="542926" y="467798"/>
            <a:ext cx="612000" cy="612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Tree>
    <p:extLst>
      <p:ext uri="{BB962C8B-B14F-4D97-AF65-F5344CB8AC3E}">
        <p14:creationId xmlns:p14="http://schemas.microsoft.com/office/powerpoint/2010/main" val="2228339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nderkrav 3">
    <p:bg>
      <p:bgPr>
        <a:solidFill>
          <a:schemeClr val="bg2"/>
        </a:solidFill>
        <a:effectLst/>
      </p:bgPr>
    </p:bg>
    <p:spTree>
      <p:nvGrpSpPr>
        <p:cNvPr id="1" name=""/>
        <p:cNvGrpSpPr/>
        <p:nvPr/>
      </p:nvGrpSpPr>
      <p:grpSpPr>
        <a:xfrm>
          <a:off x="0" y="0"/>
          <a:ext cx="0" cy="0"/>
          <a:chOff x="0" y="0"/>
          <a:chExt cx="0" cy="0"/>
        </a:xfrm>
      </p:grpSpPr>
      <p:sp>
        <p:nvSpPr>
          <p:cNvPr id="55" name="Pladsholder til tekst 11">
            <a:extLst>
              <a:ext uri="{FF2B5EF4-FFF2-40B4-BE49-F238E27FC236}">
                <a16:creationId xmlns:a16="http://schemas.microsoft.com/office/drawing/2014/main" id="{D332CC25-31C8-C34A-9739-515A35B5ABF3}"/>
              </a:ext>
            </a:extLst>
          </p:cNvPr>
          <p:cNvSpPr>
            <a:spLocks noGrp="1"/>
          </p:cNvSpPr>
          <p:nvPr>
            <p:ph type="body" sz="quarter" idx="45"/>
          </p:nvPr>
        </p:nvSpPr>
        <p:spPr>
          <a:xfrm>
            <a:off x="542925" y="3723334"/>
            <a:ext cx="4781016" cy="828000"/>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56" name="Pladsholder til tekst 11">
            <a:extLst>
              <a:ext uri="{FF2B5EF4-FFF2-40B4-BE49-F238E27FC236}">
                <a16:creationId xmlns:a16="http://schemas.microsoft.com/office/drawing/2014/main" id="{D8AAF3B4-0789-F948-8F34-3F9491BF19CB}"/>
              </a:ext>
            </a:extLst>
          </p:cNvPr>
          <p:cNvSpPr>
            <a:spLocks noGrp="1"/>
          </p:cNvSpPr>
          <p:nvPr>
            <p:ph type="body" sz="quarter" idx="46"/>
          </p:nvPr>
        </p:nvSpPr>
        <p:spPr>
          <a:xfrm>
            <a:off x="542925" y="4680625"/>
            <a:ext cx="4781016" cy="828000"/>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12" name="Pladsholder til tekst 11">
            <a:extLst>
              <a:ext uri="{FF2B5EF4-FFF2-40B4-BE49-F238E27FC236}">
                <a16:creationId xmlns:a16="http://schemas.microsoft.com/office/drawing/2014/main" id="{EB3573D3-1B72-2948-A722-3BA132DACBF1}"/>
              </a:ext>
            </a:extLst>
          </p:cNvPr>
          <p:cNvSpPr>
            <a:spLocks noGrp="1"/>
          </p:cNvSpPr>
          <p:nvPr>
            <p:ph type="body" sz="quarter" idx="44"/>
          </p:nvPr>
        </p:nvSpPr>
        <p:spPr>
          <a:xfrm>
            <a:off x="542925" y="2753667"/>
            <a:ext cx="4781016" cy="828000"/>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9" name="Pladsholder til tekst 8">
            <a:extLst>
              <a:ext uri="{FF2B5EF4-FFF2-40B4-BE49-F238E27FC236}">
                <a16:creationId xmlns:a16="http://schemas.microsoft.com/office/drawing/2014/main" id="{D53EDCEF-B09C-944C-86E1-1CDF12F82498}"/>
              </a:ext>
            </a:extLst>
          </p:cNvPr>
          <p:cNvSpPr>
            <a:spLocks noGrp="1"/>
          </p:cNvSpPr>
          <p:nvPr>
            <p:ph type="body" sz="quarter" idx="43"/>
          </p:nvPr>
        </p:nvSpPr>
        <p:spPr>
          <a:xfrm>
            <a:off x="5555199" y="1315451"/>
            <a:ext cx="4241264" cy="4193173"/>
          </a:xfrm>
          <a:solidFill>
            <a:schemeClr val="bg1"/>
          </a:solidFill>
        </p:spPr>
        <p:txBody>
          <a:bodyPr lIns="180000" tIns="450000" rIns="180000" bIns="180000"/>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2"/>
                </a:solidFill>
              </a:defRPr>
            </a:lvl1pPr>
          </a:lstStyle>
          <a:p>
            <a:pPr lvl="0"/>
            <a:r>
              <a:rPr lang="da-DK" dirty="0"/>
              <a:t>Klik for at redigere teksttypografierne i masteren</a:t>
            </a:r>
          </a:p>
          <a:p>
            <a:pPr marL="285750" marR="0" lvl="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a-DK" dirty="0"/>
              <a:t>Klik for at redigere teksttypografierne i masteren</a:t>
            </a:r>
          </a:p>
          <a:p>
            <a:pPr lvl="0"/>
            <a:endParaRPr lang="da-DK" dirty="0"/>
          </a:p>
        </p:txBody>
      </p:sp>
      <p:sp>
        <p:nvSpPr>
          <p:cNvPr id="7" name="Pladsholder til sidefod 5"/>
          <p:cNvSpPr txBox="1">
            <a:spLocks/>
          </p:cNvSpPr>
          <p:nvPr userDrawn="1"/>
        </p:nvSpPr>
        <p:spPr>
          <a:xfrm>
            <a:off x="-1549006" y="6750627"/>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1346548" y="503238"/>
            <a:ext cx="8989664" cy="783968"/>
          </a:xfrm>
          <a:prstGeom prst="rect">
            <a:avLst/>
          </a:prstGeom>
        </p:spPr>
        <p:txBody>
          <a:bodyPr vert="horz" lIns="0" tIns="0" rIns="0" bIns="0" rtlCol="0" anchor="t" anchorCtr="0">
            <a:noAutofit/>
          </a:bodyPr>
          <a:lstStyle>
            <a:lvl1pPr>
              <a:defRPr sz="3200">
                <a:latin typeface="Arial" panose="020B0604020202020204" pitchFamily="34" charset="0"/>
                <a:cs typeface="Arial" panose="020B0604020202020204" pitchFamily="34" charset="0"/>
              </a:defRPr>
            </a:lvl1pPr>
          </a:lstStyle>
          <a:p>
            <a:r>
              <a:rPr lang="da-DK" noProof="0" dirty="0"/>
              <a:t>Overskrift</a:t>
            </a:r>
          </a:p>
        </p:txBody>
      </p:sp>
      <p:sp>
        <p:nvSpPr>
          <p:cNvPr id="18" name="Rectangle 11">
            <a:extLst>
              <a:ext uri="{FF2B5EF4-FFF2-40B4-BE49-F238E27FC236}">
                <a16:creationId xmlns:a16="http://schemas.microsoft.com/office/drawing/2014/main" id="{A198B789-53C8-464C-9083-F0AD1B8C8F53}"/>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5" name="Pladsholder til tekst 4">
            <a:extLst>
              <a:ext uri="{FF2B5EF4-FFF2-40B4-BE49-F238E27FC236}">
                <a16:creationId xmlns:a16="http://schemas.microsoft.com/office/drawing/2014/main" id="{6D98663E-34BC-B847-A415-09D935782C46}"/>
              </a:ext>
            </a:extLst>
          </p:cNvPr>
          <p:cNvSpPr>
            <a:spLocks noGrp="1"/>
          </p:cNvSpPr>
          <p:nvPr>
            <p:ph type="body" sz="quarter" idx="14"/>
          </p:nvPr>
        </p:nvSpPr>
        <p:spPr>
          <a:xfrm>
            <a:off x="538163" y="1305981"/>
            <a:ext cx="4785778" cy="1168547"/>
          </a:xfrm>
          <a:ln w="25400">
            <a:solidFill>
              <a:schemeClr val="tx1"/>
            </a:solidFill>
            <a:prstDash val="dash"/>
          </a:ln>
        </p:spPr>
        <p:txBody>
          <a:bodyPr lIns="144000" tIns="144000" rIns="144000" bIns="144000" anchor="ctr" anchorCtr="0">
            <a:noAutofit/>
          </a:bodyPr>
          <a:lstStyle>
            <a:lvl1pPr>
              <a:defRPr sz="1400" b="1">
                <a:solidFill>
                  <a:schemeClr val="tx1"/>
                </a:solidFill>
              </a:defRPr>
            </a:lvl1pPr>
          </a:lstStyle>
          <a:p>
            <a:pPr lvl="0"/>
            <a:r>
              <a:rPr lang="da-DK" dirty="0"/>
              <a:t>Klik for at redigere teksttypografierne i masteren</a:t>
            </a:r>
          </a:p>
        </p:txBody>
      </p:sp>
      <p:sp>
        <p:nvSpPr>
          <p:cNvPr id="3" name="Pladsholder til tekst 2">
            <a:extLst>
              <a:ext uri="{FF2B5EF4-FFF2-40B4-BE49-F238E27FC236}">
                <a16:creationId xmlns:a16="http://schemas.microsoft.com/office/drawing/2014/main" id="{490FC183-1601-2E4A-9AFD-677506FC916C}"/>
              </a:ext>
            </a:extLst>
          </p:cNvPr>
          <p:cNvSpPr>
            <a:spLocks noGrp="1"/>
          </p:cNvSpPr>
          <p:nvPr>
            <p:ph type="body" sz="quarter" idx="32" hasCustomPrompt="1"/>
          </p:nvPr>
        </p:nvSpPr>
        <p:spPr>
          <a:xfrm>
            <a:off x="670877" y="2861334"/>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6518E009-9965-9941-B581-D7F59417F8C0}"/>
              </a:ext>
            </a:extLst>
          </p:cNvPr>
          <p:cNvSpPr>
            <a:spLocks noGrp="1"/>
          </p:cNvSpPr>
          <p:nvPr>
            <p:ph type="body" sz="quarter" idx="33" hasCustomPrompt="1"/>
          </p:nvPr>
        </p:nvSpPr>
        <p:spPr>
          <a:xfrm>
            <a:off x="670877" y="3823913"/>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75FC3316-E01E-314B-9B2E-05F9DD7684DC}"/>
              </a:ext>
            </a:extLst>
          </p:cNvPr>
          <p:cNvSpPr>
            <a:spLocks noGrp="1"/>
          </p:cNvSpPr>
          <p:nvPr>
            <p:ph type="body" sz="quarter" idx="34" hasCustomPrompt="1"/>
          </p:nvPr>
        </p:nvSpPr>
        <p:spPr>
          <a:xfrm>
            <a:off x="670877" y="4795381"/>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F4964170-DE6F-CA40-85E5-E6B443B7BA24}"/>
              </a:ext>
            </a:extLst>
          </p:cNvPr>
          <p:cNvSpPr>
            <a:spLocks noGrp="1" noChangeAspect="1"/>
          </p:cNvSpPr>
          <p:nvPr>
            <p:ph type="body" sz="quarter" idx="35" hasCustomPrompt="1"/>
          </p:nvPr>
        </p:nvSpPr>
        <p:spPr>
          <a:xfrm>
            <a:off x="542926" y="467798"/>
            <a:ext cx="612000" cy="612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52" name="Pladsholder til tekst 2">
            <a:extLst>
              <a:ext uri="{FF2B5EF4-FFF2-40B4-BE49-F238E27FC236}">
                <a16:creationId xmlns:a16="http://schemas.microsoft.com/office/drawing/2014/main" id="{07ECAA60-A929-BD48-9B63-C0A47AD7988C}"/>
              </a:ext>
            </a:extLst>
          </p:cNvPr>
          <p:cNvSpPr>
            <a:spLocks noGrp="1" noChangeAspect="1"/>
          </p:cNvSpPr>
          <p:nvPr>
            <p:ph type="body" sz="quarter" idx="40" hasCustomPrompt="1"/>
          </p:nvPr>
        </p:nvSpPr>
        <p:spPr>
          <a:xfrm>
            <a:off x="5734214" y="1789480"/>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53" name="Pladsholder til tekst 2">
            <a:extLst>
              <a:ext uri="{FF2B5EF4-FFF2-40B4-BE49-F238E27FC236}">
                <a16:creationId xmlns:a16="http://schemas.microsoft.com/office/drawing/2014/main" id="{EC8FF697-4C22-6842-93F2-047F79213B2F}"/>
              </a:ext>
            </a:extLst>
          </p:cNvPr>
          <p:cNvSpPr>
            <a:spLocks noGrp="1" noChangeAspect="1"/>
          </p:cNvSpPr>
          <p:nvPr>
            <p:ph type="body" sz="quarter" idx="41" hasCustomPrompt="1"/>
          </p:nvPr>
        </p:nvSpPr>
        <p:spPr>
          <a:xfrm>
            <a:off x="5734214" y="2294528"/>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57" name="Pladsholder til tekst 13">
            <a:extLst>
              <a:ext uri="{FF2B5EF4-FFF2-40B4-BE49-F238E27FC236}">
                <a16:creationId xmlns:a16="http://schemas.microsoft.com/office/drawing/2014/main" id="{9573EFB2-B5BB-2B4C-9667-45014E4E601F}"/>
              </a:ext>
            </a:extLst>
          </p:cNvPr>
          <p:cNvSpPr>
            <a:spLocks noGrp="1"/>
          </p:cNvSpPr>
          <p:nvPr>
            <p:ph type="body" sz="quarter" idx="47"/>
          </p:nvPr>
        </p:nvSpPr>
        <p:spPr>
          <a:xfrm>
            <a:off x="5747616" y="1503086"/>
            <a:ext cx="4027158" cy="279782"/>
          </a:xfrm>
        </p:spPr>
        <p:txBody>
          <a:bodyPr/>
          <a:lstStyle>
            <a:lvl1pPr>
              <a:defRPr b="1">
                <a:solidFill>
                  <a:schemeClr val="tx1"/>
                </a:solidFill>
              </a:defRPr>
            </a:lvl1pPr>
          </a:lstStyle>
          <a:p>
            <a:pPr lvl="0"/>
            <a:endParaRPr lang="da-DK" dirty="0"/>
          </a:p>
        </p:txBody>
      </p:sp>
    </p:spTree>
    <p:extLst>
      <p:ext uri="{BB962C8B-B14F-4D97-AF65-F5344CB8AC3E}">
        <p14:creationId xmlns:p14="http://schemas.microsoft.com/office/powerpoint/2010/main" val="3250786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rugerdefineret layout">
    <p:bg>
      <p:bgPr>
        <a:solidFill>
          <a:schemeClr val="tx1"/>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B5037A5D-EAAF-E84F-9701-AB8F30448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8881" y="1524541"/>
            <a:ext cx="4441376" cy="1642251"/>
          </a:xfrm>
          <a:prstGeom prst="rect">
            <a:avLst/>
          </a:prstGeom>
        </p:spPr>
      </p:pic>
      <p:sp>
        <p:nvSpPr>
          <p:cNvPr id="7" name="Rectangle 11">
            <a:extLst>
              <a:ext uri="{FF2B5EF4-FFF2-40B4-BE49-F238E27FC236}">
                <a16:creationId xmlns:a16="http://schemas.microsoft.com/office/drawing/2014/main" id="{2490ED8E-387D-BA43-A3EE-3C2739873358}"/>
              </a:ext>
            </a:extLst>
          </p:cNvPr>
          <p:cNvSpPr txBox="1">
            <a:spLocks noChangeArrowheads="1"/>
          </p:cNvSpPr>
          <p:nvPr userDrawn="1"/>
        </p:nvSpPr>
        <p:spPr>
          <a:xfrm>
            <a:off x="8968629" y="5829804"/>
            <a:ext cx="1369433" cy="129934"/>
          </a:xfrm>
          <a:prstGeom prst="rect">
            <a:avLst/>
          </a:prstGeom>
          <a:solidFill>
            <a:schemeClr val="tx1"/>
          </a:solid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bg1"/>
                </a:solidFill>
                <a:latin typeface="Arial" panose="020B0604020202020204" pitchFamily="34" charset="0"/>
                <a:cs typeface="Arial" panose="020B0604020202020204" pitchFamily="34" charset="0"/>
              </a:rPr>
              <a:t>Side  </a:t>
            </a:r>
            <a:fld id="{07C3ABF7-9C5F-4CBA-B4FC-DD1D7FBF45EA}" type="slidenum">
              <a:rPr lang="da-DK" sz="800" smtClean="0">
                <a:solidFill>
                  <a:schemeClr val="bg1"/>
                </a:solidFill>
                <a:latin typeface="Arial" panose="020B0604020202020204" pitchFamily="34" charset="0"/>
                <a:cs typeface="Arial" panose="020B0604020202020204" pitchFamily="34" charset="0"/>
              </a:rPr>
              <a:pPr algn="r">
                <a:defRPr/>
              </a:pPr>
              <a:t>‹nr.›</a:t>
            </a:fld>
            <a:endParaRPr lang="da-DK" sz="800" dirty="0">
              <a:solidFill>
                <a:schemeClr val="bg1"/>
              </a:solidFill>
              <a:latin typeface="Arial" panose="020B0604020202020204" pitchFamily="34" charset="0"/>
              <a:cs typeface="Arial" panose="020B0604020202020204" pitchFamily="34" charset="0"/>
            </a:endParaRPr>
          </a:p>
        </p:txBody>
      </p:sp>
      <p:sp>
        <p:nvSpPr>
          <p:cNvPr id="8" name="Pladsholder til tekst 5">
            <a:extLst>
              <a:ext uri="{FF2B5EF4-FFF2-40B4-BE49-F238E27FC236}">
                <a16:creationId xmlns:a16="http://schemas.microsoft.com/office/drawing/2014/main" id="{3E82BE85-E462-2E45-92AC-2243A7894C18}"/>
              </a:ext>
            </a:extLst>
          </p:cNvPr>
          <p:cNvSpPr>
            <a:spLocks noGrp="1"/>
          </p:cNvSpPr>
          <p:nvPr>
            <p:ph type="body" sz="quarter" idx="11" hasCustomPrompt="1"/>
          </p:nvPr>
        </p:nvSpPr>
        <p:spPr>
          <a:xfrm>
            <a:off x="542925" y="3995351"/>
            <a:ext cx="5832475" cy="1513274"/>
          </a:xfrm>
          <a:solidFill>
            <a:schemeClr val="bg1"/>
          </a:solidFill>
        </p:spPr>
        <p:txBody>
          <a:bodyPr lIns="180000" tIns="180000" rIns="180000" bIns="180000" anchor="ctr" anchorCtr="0">
            <a:noAutofit/>
          </a:bodyPr>
          <a:lstStyle>
            <a:lvl1pPr>
              <a:defRPr sz="3000" b="1"/>
            </a:lvl1pPr>
          </a:lstStyle>
          <a:p>
            <a:pPr lvl="0"/>
            <a:r>
              <a:rPr lang="da-DK" dirty="0"/>
              <a:t>Spørgsmål?</a:t>
            </a:r>
          </a:p>
        </p:txBody>
      </p:sp>
      <p:sp>
        <p:nvSpPr>
          <p:cNvPr id="9" name="Pladsholder til tekst 2">
            <a:extLst>
              <a:ext uri="{FF2B5EF4-FFF2-40B4-BE49-F238E27FC236}">
                <a16:creationId xmlns:a16="http://schemas.microsoft.com/office/drawing/2014/main" id="{E588BF7F-A21B-1C42-A714-CADDDD9795BB}"/>
              </a:ext>
            </a:extLst>
          </p:cNvPr>
          <p:cNvSpPr>
            <a:spLocks noGrp="1"/>
          </p:cNvSpPr>
          <p:nvPr>
            <p:ph type="body" sz="quarter" idx="12" hasCustomPrompt="1"/>
          </p:nvPr>
        </p:nvSpPr>
        <p:spPr>
          <a:xfrm>
            <a:off x="542925" y="3946121"/>
            <a:ext cx="5832475" cy="72000"/>
          </a:xfrm>
          <a:solidFill>
            <a:schemeClr val="accent3"/>
          </a:solidFill>
        </p:spPr>
        <p:txBody>
          <a:bodyPr/>
          <a:lstStyle/>
          <a:p>
            <a:pPr lvl="0"/>
            <a:r>
              <a:rPr lang="da-DK" dirty="0"/>
              <a:t> </a:t>
            </a:r>
          </a:p>
        </p:txBody>
      </p:sp>
    </p:spTree>
    <p:extLst>
      <p:ext uri="{BB962C8B-B14F-4D97-AF65-F5344CB8AC3E}">
        <p14:creationId xmlns:p14="http://schemas.microsoft.com/office/powerpoint/2010/main" val="423924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0B2637D5-308B-E942-B099-F2EC8404E810}"/>
              </a:ext>
            </a:extLst>
          </p:cNvPr>
          <p:cNvSpPr>
            <a:spLocks noGrp="1"/>
          </p:cNvSpPr>
          <p:nvPr>
            <p:ph type="pic" sz="quarter" idx="10" hasCustomPrompt="1"/>
          </p:nvPr>
        </p:nvSpPr>
        <p:spPr>
          <a:xfrm>
            <a:off x="0" y="0"/>
            <a:ext cx="10879138" cy="6119813"/>
          </a:xfrm>
        </p:spPr>
        <p:txBody>
          <a:bodyPr bIns="3600000" anchor="ctr"/>
          <a:lstStyle>
            <a:lvl1pPr algn="ctr">
              <a:defRPr/>
            </a:lvl1pPr>
          </a:lstStyle>
          <a:p>
            <a:r>
              <a:rPr lang="da-DK" dirty="0"/>
              <a:t>Indsæt billede</a:t>
            </a:r>
          </a:p>
        </p:txBody>
      </p:sp>
      <p:sp>
        <p:nvSpPr>
          <p:cNvPr id="6" name="Pladsholder til tekst 5">
            <a:extLst>
              <a:ext uri="{FF2B5EF4-FFF2-40B4-BE49-F238E27FC236}">
                <a16:creationId xmlns:a16="http://schemas.microsoft.com/office/drawing/2014/main" id="{E6B26C73-A9F5-4441-887F-18F0D675D687}"/>
              </a:ext>
            </a:extLst>
          </p:cNvPr>
          <p:cNvSpPr>
            <a:spLocks noGrp="1"/>
          </p:cNvSpPr>
          <p:nvPr>
            <p:ph type="body" sz="quarter" idx="11"/>
          </p:nvPr>
        </p:nvSpPr>
        <p:spPr>
          <a:xfrm>
            <a:off x="542925" y="3995351"/>
            <a:ext cx="5832475" cy="1513274"/>
          </a:xfrm>
          <a:noFill/>
        </p:spPr>
        <p:txBody>
          <a:bodyPr lIns="180000" tIns="180000" rIns="180000" bIns="180000" anchor="ctr" anchorCtr="0">
            <a:noAutofit/>
          </a:bodyPr>
          <a:lstStyle>
            <a:lvl1pPr>
              <a:defRPr sz="3000" b="1"/>
            </a:lvl1pPr>
          </a:lstStyle>
          <a:p>
            <a:pPr lvl="0"/>
            <a:r>
              <a:rPr lang="da-DK" dirty="0"/>
              <a:t>Klik for at redigere teksttypografierne i masteren</a:t>
            </a:r>
          </a:p>
        </p:txBody>
      </p:sp>
      <p:sp>
        <p:nvSpPr>
          <p:cNvPr id="3" name="Pladsholder til tekst 2">
            <a:extLst>
              <a:ext uri="{FF2B5EF4-FFF2-40B4-BE49-F238E27FC236}">
                <a16:creationId xmlns:a16="http://schemas.microsoft.com/office/drawing/2014/main" id="{C6E9CEFC-E162-EE43-872E-36DB3365FB45}"/>
              </a:ext>
            </a:extLst>
          </p:cNvPr>
          <p:cNvSpPr>
            <a:spLocks noGrp="1"/>
          </p:cNvSpPr>
          <p:nvPr>
            <p:ph type="body" sz="quarter" idx="12" hasCustomPrompt="1"/>
          </p:nvPr>
        </p:nvSpPr>
        <p:spPr>
          <a:xfrm>
            <a:off x="542925" y="3946121"/>
            <a:ext cx="5832475" cy="72000"/>
          </a:xfrm>
          <a:solidFill>
            <a:schemeClr val="tx1"/>
          </a:solidFill>
        </p:spPr>
        <p:txBody>
          <a:bodyPr/>
          <a:lstStyle/>
          <a:p>
            <a:pPr lvl="0"/>
            <a:r>
              <a:rPr lang="da-DK" dirty="0"/>
              <a:t> </a:t>
            </a:r>
          </a:p>
        </p:txBody>
      </p:sp>
    </p:spTree>
    <p:extLst>
      <p:ext uri="{BB962C8B-B14F-4D97-AF65-F5344CB8AC3E}">
        <p14:creationId xmlns:p14="http://schemas.microsoft.com/office/powerpoint/2010/main" val="229755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tx1"/>
        </a:solidFill>
        <a:effectLst/>
      </p:bgPr>
    </p:bg>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1008064"/>
            <a:ext cx="9793287" cy="611186"/>
          </a:xfrm>
          <a:prstGeom prst="rect">
            <a:avLst/>
          </a:prstGeom>
        </p:spPr>
        <p:txBody>
          <a:bodyPr vert="horz" lIns="0" tIns="0" rIns="0" bIns="0" rtlCol="0" anchor="t" anchorCtr="0">
            <a:noAutofit/>
          </a:bodyPr>
          <a:lstStyle>
            <a:lvl1pPr>
              <a:defRPr sz="2400">
                <a:solidFill>
                  <a:schemeClr val="bg1"/>
                </a:solidFill>
                <a:latin typeface="Arial" panose="020B0604020202020204" pitchFamily="34" charset="0"/>
                <a:cs typeface="Arial" panose="020B0604020202020204" pitchFamily="34" charset="0"/>
              </a:defRPr>
            </a:lvl1pPr>
          </a:lstStyle>
          <a:p>
            <a:r>
              <a:rPr lang="da-DK" noProof="0" dirty="0"/>
              <a:t>Overskrift</a:t>
            </a:r>
          </a:p>
        </p:txBody>
      </p:sp>
      <p:pic>
        <p:nvPicPr>
          <p:cNvPr id="4" name="Picture 3">
            <a:extLst>
              <a:ext uri="{FF2B5EF4-FFF2-40B4-BE49-F238E27FC236}">
                <a16:creationId xmlns:a16="http://schemas.microsoft.com/office/drawing/2014/main" id="{BC13F69E-C0ED-C04E-9D99-BE71D6FEE3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6145" y="241374"/>
            <a:ext cx="1550067" cy="573155"/>
          </a:xfrm>
          <a:prstGeom prst="rect">
            <a:avLst/>
          </a:prstGeom>
        </p:spPr>
      </p:pic>
      <p:sp>
        <p:nvSpPr>
          <p:cNvPr id="3" name="Pladsholder til tekst 2">
            <a:extLst>
              <a:ext uri="{FF2B5EF4-FFF2-40B4-BE49-F238E27FC236}">
                <a16:creationId xmlns:a16="http://schemas.microsoft.com/office/drawing/2014/main" id="{C7DB91DA-4F40-344E-B1DC-E357E5184D78}"/>
              </a:ext>
            </a:extLst>
          </p:cNvPr>
          <p:cNvSpPr>
            <a:spLocks noGrp="1"/>
          </p:cNvSpPr>
          <p:nvPr>
            <p:ph type="body" sz="quarter" idx="10"/>
          </p:nvPr>
        </p:nvSpPr>
        <p:spPr>
          <a:xfrm>
            <a:off x="542925" y="1619250"/>
            <a:ext cx="4787900" cy="38893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teksttypografierne i masteren</a:t>
            </a:r>
          </a:p>
        </p:txBody>
      </p:sp>
      <p:sp>
        <p:nvSpPr>
          <p:cNvPr id="9" name="Pladsholder til tekst 2">
            <a:extLst>
              <a:ext uri="{FF2B5EF4-FFF2-40B4-BE49-F238E27FC236}">
                <a16:creationId xmlns:a16="http://schemas.microsoft.com/office/drawing/2014/main" id="{06AE193A-EF00-3845-8EB9-258B7249B2BF}"/>
              </a:ext>
            </a:extLst>
          </p:cNvPr>
          <p:cNvSpPr>
            <a:spLocks noGrp="1"/>
          </p:cNvSpPr>
          <p:nvPr>
            <p:ph type="body" sz="quarter" idx="11"/>
          </p:nvPr>
        </p:nvSpPr>
        <p:spPr>
          <a:xfrm>
            <a:off x="5548314" y="1619250"/>
            <a:ext cx="4796052" cy="38893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teksttypografierne i masteren</a:t>
            </a:r>
          </a:p>
        </p:txBody>
      </p:sp>
      <p:sp>
        <p:nvSpPr>
          <p:cNvPr id="10" name="Rectangle 11">
            <a:extLst>
              <a:ext uri="{FF2B5EF4-FFF2-40B4-BE49-F238E27FC236}">
                <a16:creationId xmlns:a16="http://schemas.microsoft.com/office/drawing/2014/main" id="{7224E582-FCD1-C14D-BB30-6CBA97C94454}"/>
              </a:ext>
            </a:extLst>
          </p:cNvPr>
          <p:cNvSpPr txBox="1">
            <a:spLocks noChangeArrowheads="1"/>
          </p:cNvSpPr>
          <p:nvPr userDrawn="1"/>
        </p:nvSpPr>
        <p:spPr>
          <a:xfrm>
            <a:off x="8968629" y="5829804"/>
            <a:ext cx="1369433" cy="129934"/>
          </a:xfrm>
          <a:prstGeom prst="rect">
            <a:avLst/>
          </a:prstGeom>
          <a:solidFill>
            <a:schemeClr val="tx1"/>
          </a:solid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bg1"/>
                </a:solidFill>
                <a:latin typeface="Arial" panose="020B0604020202020204" pitchFamily="34" charset="0"/>
                <a:cs typeface="Arial" panose="020B0604020202020204" pitchFamily="34" charset="0"/>
              </a:rPr>
              <a:t>Side  </a:t>
            </a:r>
            <a:fld id="{07C3ABF7-9C5F-4CBA-B4FC-DD1D7FBF45EA}" type="slidenum">
              <a:rPr lang="da-DK" sz="800" smtClean="0">
                <a:solidFill>
                  <a:schemeClr val="bg1"/>
                </a:solidFill>
                <a:latin typeface="Arial" panose="020B0604020202020204" pitchFamily="34" charset="0"/>
                <a:cs typeface="Arial" panose="020B0604020202020204" pitchFamily="34" charset="0"/>
              </a:rPr>
              <a:pPr algn="r">
                <a:defRPr/>
              </a:pPr>
              <a:t>‹nr.›</a:t>
            </a:fld>
            <a:endParaRPr lang="da-DK" sz="800" dirty="0">
              <a:solidFill>
                <a:schemeClr val="bg1"/>
              </a:solidFill>
              <a:latin typeface="Arial" panose="020B0604020202020204" pitchFamily="34" charset="0"/>
              <a:cs typeface="Arial" panose="020B0604020202020204" pitchFamily="34" charset="0"/>
            </a:endParaRPr>
          </a:p>
        </p:txBody>
      </p:sp>
      <p:sp>
        <p:nvSpPr>
          <p:cNvPr id="2" name="Tekstfelt 1">
            <a:extLst>
              <a:ext uri="{FF2B5EF4-FFF2-40B4-BE49-F238E27FC236}">
                <a16:creationId xmlns:a16="http://schemas.microsoft.com/office/drawing/2014/main" id="{84E2D9DD-B7CA-6C4D-AC0C-F1B5EC0F3012}"/>
              </a:ext>
            </a:extLst>
          </p:cNvPr>
          <p:cNvSpPr txBox="1"/>
          <p:nvPr userDrawn="1"/>
        </p:nvSpPr>
        <p:spPr>
          <a:xfrm>
            <a:off x="2866768" y="434134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3470608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hold - Kun titel">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503238"/>
            <a:ext cx="9793287" cy="504825"/>
          </a:xfrm>
          <a:prstGeom prst="rect">
            <a:avLst/>
          </a:prstGeom>
        </p:spPr>
        <p:txBody>
          <a:bodyPr vert="horz" lIns="0" tIns="0" rIns="0" bIns="0" rtlCol="0" anchor="t" anchorCtr="0">
            <a:noAutofit/>
          </a:bodyPr>
          <a:lstStyle>
            <a:lvl1pPr>
              <a:defRPr sz="3200">
                <a:solidFill>
                  <a:schemeClr val="tx2"/>
                </a:solidFill>
              </a:defRPr>
            </a:lvl1pPr>
          </a:lstStyle>
          <a:p>
            <a:r>
              <a:rPr lang="da-DK" noProof="0" dirty="0"/>
              <a:t>Overskrift</a:t>
            </a:r>
          </a:p>
        </p:txBody>
      </p:sp>
    </p:spTree>
    <p:extLst>
      <p:ext uri="{BB962C8B-B14F-4D97-AF65-F5344CB8AC3E}">
        <p14:creationId xmlns:p14="http://schemas.microsoft.com/office/powerpoint/2010/main" val="279001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er i medierne">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2A67A5DD-50EE-4A4E-A536-0C2B7F727560}"/>
              </a:ext>
            </a:extLst>
          </p:cNvPr>
          <p:cNvSpPr/>
          <p:nvPr userDrawn="1"/>
        </p:nvSpPr>
        <p:spPr>
          <a:xfrm>
            <a:off x="5548314" y="0"/>
            <a:ext cx="5330824"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9"/>
            <a:ext cx="4787900" cy="510746"/>
          </a:xfrm>
          <a:prstGeom prst="rect">
            <a:avLst/>
          </a:prstGeom>
        </p:spPr>
        <p:txBody>
          <a:bodyPr vert="horz" lIns="0" tIns="0" rIns="0" bIns="0" rtlCol="0" anchor="t"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da-DK" noProof="0" dirty="0"/>
              <a:t>Overskrift</a:t>
            </a:r>
          </a:p>
        </p:txBody>
      </p:sp>
      <p:sp>
        <p:nvSpPr>
          <p:cNvPr id="3" name="Pladsholder til tekst 2">
            <a:extLst>
              <a:ext uri="{FF2B5EF4-FFF2-40B4-BE49-F238E27FC236}">
                <a16:creationId xmlns:a16="http://schemas.microsoft.com/office/drawing/2014/main" id="{377B33C6-C905-0847-BF54-502A46147C59}"/>
              </a:ext>
            </a:extLst>
          </p:cNvPr>
          <p:cNvSpPr>
            <a:spLocks noGrp="1"/>
          </p:cNvSpPr>
          <p:nvPr>
            <p:ph type="body" sz="quarter" idx="10" hasCustomPrompt="1"/>
          </p:nvPr>
        </p:nvSpPr>
        <p:spPr>
          <a:xfrm>
            <a:off x="6375401" y="2774026"/>
            <a:ext cx="3421063" cy="297833"/>
          </a:xfrm>
        </p:spPr>
        <p:txBody>
          <a:bodyPr/>
          <a:lstStyle>
            <a:lvl1pPr algn="r">
              <a:defRPr sz="1200" b="0">
                <a:solidFill>
                  <a:schemeClr val="tx1"/>
                </a:solidFill>
              </a:defRPr>
            </a:lvl1pPr>
          </a:lstStyle>
          <a:p>
            <a:pPr lvl="0"/>
            <a:r>
              <a:rPr lang="da-DK" dirty="0"/>
              <a:t>Tilføj billedtekst</a:t>
            </a:r>
          </a:p>
        </p:txBody>
      </p:sp>
      <p:sp>
        <p:nvSpPr>
          <p:cNvPr id="14" name="Pladsholder til tekst 2">
            <a:extLst>
              <a:ext uri="{FF2B5EF4-FFF2-40B4-BE49-F238E27FC236}">
                <a16:creationId xmlns:a16="http://schemas.microsoft.com/office/drawing/2014/main" id="{8CDF08A8-AD8A-134C-9FAB-B4222062ED0B}"/>
              </a:ext>
            </a:extLst>
          </p:cNvPr>
          <p:cNvSpPr>
            <a:spLocks noGrp="1"/>
          </p:cNvSpPr>
          <p:nvPr>
            <p:ph type="body" sz="quarter" idx="11"/>
          </p:nvPr>
        </p:nvSpPr>
        <p:spPr>
          <a:xfrm>
            <a:off x="542925" y="1934017"/>
            <a:ext cx="4787900" cy="1410316"/>
          </a:xfrm>
        </p:spPr>
        <p:txBody>
          <a:bodyPr/>
          <a:lstStyle>
            <a:lvl1pPr>
              <a:defRPr b="0">
                <a:solidFill>
                  <a:schemeClr val="tx2"/>
                </a:solidFill>
              </a:defRPr>
            </a:lvl1pPr>
          </a:lstStyle>
          <a:p>
            <a:pPr lvl="0"/>
            <a:r>
              <a:rPr lang="da-DK" dirty="0"/>
              <a:t>Klik for at redigere teksttypografierne i masteren</a:t>
            </a:r>
          </a:p>
        </p:txBody>
      </p:sp>
      <p:sp>
        <p:nvSpPr>
          <p:cNvPr id="18" name="Rectangle 11">
            <a:extLst>
              <a:ext uri="{FF2B5EF4-FFF2-40B4-BE49-F238E27FC236}">
                <a16:creationId xmlns:a16="http://schemas.microsoft.com/office/drawing/2014/main" id="{A198B789-53C8-464C-9083-F0AD1B8C8F53}"/>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19" name="Pladsholder til tekst 16">
            <a:extLst>
              <a:ext uri="{FF2B5EF4-FFF2-40B4-BE49-F238E27FC236}">
                <a16:creationId xmlns:a16="http://schemas.microsoft.com/office/drawing/2014/main" id="{7A309129-020F-994D-82BB-058D395AC3FA}"/>
              </a:ext>
            </a:extLst>
          </p:cNvPr>
          <p:cNvSpPr>
            <a:spLocks noGrp="1"/>
          </p:cNvSpPr>
          <p:nvPr>
            <p:ph type="body" sz="quarter" idx="15"/>
          </p:nvPr>
        </p:nvSpPr>
        <p:spPr>
          <a:xfrm>
            <a:off x="542925" y="1627702"/>
            <a:ext cx="4787900" cy="289381"/>
          </a:xfrm>
        </p:spPr>
        <p:txBody>
          <a:bodyPr anchor="ctr" anchorCtr="0">
            <a:noAutofit/>
          </a:bodyPr>
          <a:lstStyle>
            <a:lvl1pPr>
              <a:defRPr sz="1400" b="1">
                <a:solidFill>
                  <a:schemeClr val="tx1"/>
                </a:solidFill>
              </a:defRPr>
            </a:lvl1pPr>
          </a:lstStyle>
          <a:p>
            <a:pPr lvl="0"/>
            <a:r>
              <a:rPr lang="da-DK" dirty="0"/>
              <a:t>Klik for at redigere teksttypografierne i masteren</a:t>
            </a:r>
          </a:p>
        </p:txBody>
      </p:sp>
      <p:sp>
        <p:nvSpPr>
          <p:cNvPr id="6" name="Pladsholder til billede 5">
            <a:extLst>
              <a:ext uri="{FF2B5EF4-FFF2-40B4-BE49-F238E27FC236}">
                <a16:creationId xmlns:a16="http://schemas.microsoft.com/office/drawing/2014/main" id="{6BBCDFCF-ECE5-414C-8D56-DDFF31DC5D84}"/>
              </a:ext>
            </a:extLst>
          </p:cNvPr>
          <p:cNvSpPr>
            <a:spLocks noGrp="1"/>
          </p:cNvSpPr>
          <p:nvPr>
            <p:ph type="pic" sz="quarter" idx="19" hasCustomPrompt="1"/>
          </p:nvPr>
        </p:nvSpPr>
        <p:spPr>
          <a:xfrm>
            <a:off x="6375400" y="1013985"/>
            <a:ext cx="3421063" cy="1599965"/>
          </a:xfrm>
          <a:solidFill>
            <a:schemeClr val="lt1"/>
          </a:solidFill>
          <a:effectLst>
            <a:outerShdw blurRad="50800" dist="38100" dir="2700000" algn="tl" rotWithShape="0">
              <a:prstClr val="black">
                <a:alpha val="40000"/>
              </a:prstClr>
            </a:outerShdw>
          </a:effectLst>
        </p:spPr>
        <p:txBody>
          <a:bodyPr anchor="ctr" anchorCtr="0"/>
          <a:lstStyle>
            <a:lvl1pPr algn="ctr">
              <a:defRPr/>
            </a:lvl1pPr>
          </a:lstStyle>
          <a:p>
            <a:r>
              <a:rPr lang="da-DK" dirty="0"/>
              <a:t>Indsæt billede</a:t>
            </a:r>
          </a:p>
        </p:txBody>
      </p:sp>
      <p:sp>
        <p:nvSpPr>
          <p:cNvPr id="24" name="Pladsholder til tekst 2">
            <a:extLst>
              <a:ext uri="{FF2B5EF4-FFF2-40B4-BE49-F238E27FC236}">
                <a16:creationId xmlns:a16="http://schemas.microsoft.com/office/drawing/2014/main" id="{94F8A546-9575-0848-8FA5-80D866A35B4A}"/>
              </a:ext>
            </a:extLst>
          </p:cNvPr>
          <p:cNvSpPr>
            <a:spLocks noGrp="1"/>
          </p:cNvSpPr>
          <p:nvPr>
            <p:ph type="body" sz="quarter" idx="20" hasCustomPrompt="1"/>
          </p:nvPr>
        </p:nvSpPr>
        <p:spPr>
          <a:xfrm>
            <a:off x="6375401" y="5226613"/>
            <a:ext cx="3421063" cy="297833"/>
          </a:xfrm>
        </p:spPr>
        <p:txBody>
          <a:bodyPr/>
          <a:lstStyle>
            <a:lvl1pPr algn="r">
              <a:defRPr sz="1200" b="0">
                <a:solidFill>
                  <a:schemeClr val="tx1"/>
                </a:solidFill>
              </a:defRPr>
            </a:lvl1pPr>
          </a:lstStyle>
          <a:p>
            <a:pPr lvl="0"/>
            <a:r>
              <a:rPr lang="da-DK" dirty="0"/>
              <a:t>Tilføj billedtekst</a:t>
            </a:r>
          </a:p>
        </p:txBody>
      </p:sp>
      <p:sp>
        <p:nvSpPr>
          <p:cNvPr id="25" name="Pladsholder til billede 5">
            <a:extLst>
              <a:ext uri="{FF2B5EF4-FFF2-40B4-BE49-F238E27FC236}">
                <a16:creationId xmlns:a16="http://schemas.microsoft.com/office/drawing/2014/main" id="{EF69AA22-47D1-7A42-B161-466C8EED1C14}"/>
              </a:ext>
            </a:extLst>
          </p:cNvPr>
          <p:cNvSpPr>
            <a:spLocks noGrp="1"/>
          </p:cNvSpPr>
          <p:nvPr>
            <p:ph type="pic" sz="quarter" idx="21" hasCustomPrompt="1"/>
          </p:nvPr>
        </p:nvSpPr>
        <p:spPr>
          <a:xfrm>
            <a:off x="6375400" y="3466572"/>
            <a:ext cx="3421063" cy="1599965"/>
          </a:xfrm>
          <a:solidFill>
            <a:schemeClr val="lt1"/>
          </a:solidFill>
          <a:effectLst>
            <a:outerShdw blurRad="50800" dist="38100" dir="2700000" algn="tl" rotWithShape="0">
              <a:prstClr val="black">
                <a:alpha val="40000"/>
              </a:prstClr>
            </a:outerShdw>
          </a:effectLst>
        </p:spPr>
        <p:txBody>
          <a:bodyPr anchor="ctr" anchorCtr="0"/>
          <a:lstStyle>
            <a:lvl1pPr algn="ctr">
              <a:defRPr/>
            </a:lvl1pPr>
          </a:lstStyle>
          <a:p>
            <a:r>
              <a:rPr lang="da-DK" dirty="0"/>
              <a:t>Indsæt billede</a:t>
            </a:r>
          </a:p>
        </p:txBody>
      </p:sp>
      <p:sp>
        <p:nvSpPr>
          <p:cNvPr id="26" name="Pladsholder til tekst 2">
            <a:extLst>
              <a:ext uri="{FF2B5EF4-FFF2-40B4-BE49-F238E27FC236}">
                <a16:creationId xmlns:a16="http://schemas.microsoft.com/office/drawing/2014/main" id="{F3A0D350-7F97-6D47-B558-6C9F7A2F947A}"/>
              </a:ext>
            </a:extLst>
          </p:cNvPr>
          <p:cNvSpPr>
            <a:spLocks noGrp="1"/>
          </p:cNvSpPr>
          <p:nvPr>
            <p:ph type="body" sz="quarter" idx="22"/>
          </p:nvPr>
        </p:nvSpPr>
        <p:spPr>
          <a:xfrm>
            <a:off x="542925" y="4109950"/>
            <a:ext cx="4787900" cy="1410316"/>
          </a:xfrm>
        </p:spPr>
        <p:txBody>
          <a:bodyPr/>
          <a:lstStyle>
            <a:lvl1pPr>
              <a:defRPr b="0">
                <a:solidFill>
                  <a:schemeClr val="tx2"/>
                </a:solidFill>
              </a:defRPr>
            </a:lvl1pPr>
          </a:lstStyle>
          <a:p>
            <a:pPr lvl="0"/>
            <a:r>
              <a:rPr lang="da-DK" dirty="0"/>
              <a:t>Klik for at redigere teksttypografierne i masteren</a:t>
            </a:r>
          </a:p>
        </p:txBody>
      </p:sp>
      <p:sp>
        <p:nvSpPr>
          <p:cNvPr id="27" name="Pladsholder til tekst 16">
            <a:extLst>
              <a:ext uri="{FF2B5EF4-FFF2-40B4-BE49-F238E27FC236}">
                <a16:creationId xmlns:a16="http://schemas.microsoft.com/office/drawing/2014/main" id="{2D7E6B2F-AE28-A045-B0DA-C4D44EE27C86}"/>
              </a:ext>
            </a:extLst>
          </p:cNvPr>
          <p:cNvSpPr>
            <a:spLocks noGrp="1"/>
          </p:cNvSpPr>
          <p:nvPr>
            <p:ph type="body" sz="quarter" idx="23"/>
          </p:nvPr>
        </p:nvSpPr>
        <p:spPr>
          <a:xfrm>
            <a:off x="542925" y="3803635"/>
            <a:ext cx="4787900" cy="289381"/>
          </a:xfrm>
        </p:spPr>
        <p:txBody>
          <a:bodyPr anchor="ctr" anchorCtr="0">
            <a:noAutofit/>
          </a:bodyPr>
          <a:lstStyle>
            <a:lvl1pPr>
              <a:defRPr sz="1400" b="1">
                <a:solidFill>
                  <a:schemeClr val="tx1"/>
                </a:solidFill>
              </a:defRPr>
            </a:lvl1pPr>
          </a:lstStyle>
          <a:p>
            <a:pPr lvl="0"/>
            <a:r>
              <a:rPr lang="da-DK" dirty="0"/>
              <a:t>Klik for at redigere teksttypografierne i masteren</a:t>
            </a:r>
          </a:p>
        </p:txBody>
      </p:sp>
      <p:sp>
        <p:nvSpPr>
          <p:cNvPr id="30" name="Pladsholder til tekst 2">
            <a:extLst>
              <a:ext uri="{FF2B5EF4-FFF2-40B4-BE49-F238E27FC236}">
                <a16:creationId xmlns:a16="http://schemas.microsoft.com/office/drawing/2014/main" id="{1E0296CF-C630-3842-BE62-649E6084441B}"/>
              </a:ext>
            </a:extLst>
          </p:cNvPr>
          <p:cNvSpPr>
            <a:spLocks noGrp="1"/>
          </p:cNvSpPr>
          <p:nvPr>
            <p:ph type="body" sz="quarter" idx="12" hasCustomPrompt="1"/>
          </p:nvPr>
        </p:nvSpPr>
        <p:spPr>
          <a:xfrm>
            <a:off x="543454" y="1059195"/>
            <a:ext cx="4787371" cy="368574"/>
          </a:xfrm>
        </p:spPr>
        <p:txBody>
          <a:bodyPr anchor="t" anchorCtr="0">
            <a:normAutofit/>
          </a:bodyPr>
          <a:lstStyle>
            <a:lvl1pPr>
              <a:defRPr sz="2000">
                <a:solidFill>
                  <a:schemeClr val="tx2"/>
                </a:solidFill>
              </a:defRPr>
            </a:lvl1pPr>
          </a:lstStyle>
          <a:p>
            <a:pPr lvl="0"/>
            <a:r>
              <a:rPr lang="da-DK" dirty="0"/>
              <a:t>Underrubrik</a:t>
            </a:r>
          </a:p>
        </p:txBody>
      </p:sp>
      <p:sp>
        <p:nvSpPr>
          <p:cNvPr id="16" name="Tekstfelt 15">
            <a:extLst>
              <a:ext uri="{FF2B5EF4-FFF2-40B4-BE49-F238E27FC236}">
                <a16:creationId xmlns:a16="http://schemas.microsoft.com/office/drawing/2014/main" id="{B299AE46-0897-0341-B43C-6B31889DB461}"/>
              </a:ext>
            </a:extLst>
          </p:cNvPr>
          <p:cNvSpPr txBox="1"/>
          <p:nvPr userDrawn="1"/>
        </p:nvSpPr>
        <p:spPr>
          <a:xfrm>
            <a:off x="-541867" y="2726267"/>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311261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oller og opgaver">
    <p:bg>
      <p:bgPr>
        <a:solidFill>
          <a:schemeClr val="bg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334F30F-1938-9C43-8375-7D850107DA11}"/>
              </a:ext>
            </a:extLst>
          </p:cNvPr>
          <p:cNvSpPr/>
          <p:nvPr userDrawn="1"/>
        </p:nvSpPr>
        <p:spPr>
          <a:xfrm>
            <a:off x="6122988" y="0"/>
            <a:ext cx="4756150" cy="611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503238"/>
            <a:ext cx="5580063" cy="792162"/>
          </a:xfrm>
          <a:prstGeom prst="rect">
            <a:avLst/>
          </a:prstGeom>
        </p:spPr>
        <p:txBody>
          <a:bodyPr vert="horz" lIns="0" tIns="0" rIns="0" bIns="0" rtlCol="0" anchor="t" anchorCtr="0">
            <a:noAutofit/>
          </a:bodyPr>
          <a:lstStyle>
            <a:lvl1pPr>
              <a:defRPr sz="3200">
                <a:solidFill>
                  <a:schemeClr val="tx1"/>
                </a:solidFill>
              </a:defRPr>
            </a:lvl1pPr>
          </a:lstStyle>
          <a:p>
            <a:r>
              <a:rPr lang="da-DK" noProof="0" dirty="0"/>
              <a:t>Overskrift</a:t>
            </a:r>
          </a:p>
        </p:txBody>
      </p:sp>
      <p:sp>
        <p:nvSpPr>
          <p:cNvPr id="5" name="Rectangle 11">
            <a:extLst>
              <a:ext uri="{FF2B5EF4-FFF2-40B4-BE49-F238E27FC236}">
                <a16:creationId xmlns:a16="http://schemas.microsoft.com/office/drawing/2014/main" id="{DE7C102A-62C2-B942-8E38-BA4F473FAF66}"/>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rgbClr val="343536"/>
                </a:solidFill>
                <a:latin typeface="Arial" panose="020B0604020202020204" pitchFamily="34" charset="0"/>
                <a:cs typeface="Arial" panose="020B0604020202020204" pitchFamily="34" charset="0"/>
              </a:rPr>
              <a:t>Side  </a:t>
            </a:r>
            <a:fld id="{07C3ABF7-9C5F-4CBA-B4FC-DD1D7FBF45EA}" type="slidenum">
              <a:rPr lang="da-DK" sz="800" smtClean="0">
                <a:solidFill>
                  <a:srgbClr val="343536"/>
                </a:solidFill>
                <a:latin typeface="Arial" panose="020B0604020202020204" pitchFamily="34" charset="0"/>
                <a:cs typeface="Arial" panose="020B0604020202020204" pitchFamily="34" charset="0"/>
              </a:rPr>
              <a:pPr algn="r">
                <a:defRPr/>
              </a:pPr>
              <a:t>‹nr.›</a:t>
            </a:fld>
            <a:endParaRPr lang="da-DK" sz="800" dirty="0">
              <a:solidFill>
                <a:srgbClr val="343536"/>
              </a:solidFill>
              <a:latin typeface="Arial" panose="020B0604020202020204" pitchFamily="34" charset="0"/>
              <a:cs typeface="Arial" panose="020B0604020202020204" pitchFamily="34" charset="0"/>
            </a:endParaRPr>
          </a:p>
        </p:txBody>
      </p:sp>
      <p:sp>
        <p:nvSpPr>
          <p:cNvPr id="12" name="Pladsholder til tekst 3">
            <a:extLst>
              <a:ext uri="{FF2B5EF4-FFF2-40B4-BE49-F238E27FC236}">
                <a16:creationId xmlns:a16="http://schemas.microsoft.com/office/drawing/2014/main" id="{95100C6C-3B37-594A-A047-98CA578C926E}"/>
              </a:ext>
            </a:extLst>
          </p:cNvPr>
          <p:cNvSpPr>
            <a:spLocks noGrp="1"/>
          </p:cNvSpPr>
          <p:nvPr>
            <p:ph type="body" sz="quarter" idx="10" hasCustomPrompt="1"/>
          </p:nvPr>
        </p:nvSpPr>
        <p:spPr>
          <a:xfrm>
            <a:off x="1767033" y="1632077"/>
            <a:ext cx="3781280" cy="266035"/>
          </a:xfrm>
        </p:spPr>
        <p:txBody>
          <a:bodyPr anchor="ctr" anchorCtr="0"/>
          <a:lstStyle>
            <a:lvl1pPr>
              <a:defRPr sz="1600" b="1">
                <a:solidFill>
                  <a:schemeClr val="tx1"/>
                </a:solidFill>
              </a:defRPr>
            </a:lvl1pPr>
          </a:lstStyle>
          <a:p>
            <a:pPr lvl="0"/>
            <a:r>
              <a:rPr lang="da-DK" dirty="0"/>
              <a:t>Rolle i sikkerhedsarbejdet</a:t>
            </a:r>
          </a:p>
        </p:txBody>
      </p:sp>
      <p:sp>
        <p:nvSpPr>
          <p:cNvPr id="15" name="Pladsholder til tekst 13">
            <a:extLst>
              <a:ext uri="{FF2B5EF4-FFF2-40B4-BE49-F238E27FC236}">
                <a16:creationId xmlns:a16="http://schemas.microsoft.com/office/drawing/2014/main" id="{7F1C477C-2694-D74C-8EAF-E159AB4263DB}"/>
              </a:ext>
            </a:extLst>
          </p:cNvPr>
          <p:cNvSpPr>
            <a:spLocks noGrp="1"/>
          </p:cNvSpPr>
          <p:nvPr>
            <p:ph type="body" sz="quarter" idx="11"/>
          </p:nvPr>
        </p:nvSpPr>
        <p:spPr>
          <a:xfrm>
            <a:off x="1766888" y="2022985"/>
            <a:ext cx="3781426" cy="3485640"/>
          </a:xfrm>
        </p:spPr>
        <p:txBody>
          <a:bodyPr/>
          <a:lstStyle>
            <a:lvl1pPr marL="0" indent="0">
              <a:spcAft>
                <a:spcPts val="600"/>
              </a:spcAft>
              <a:defRPr sz="1400">
                <a:solidFill>
                  <a:schemeClr val="tx2"/>
                </a:solidFill>
              </a:defRPr>
            </a:lvl1pPr>
            <a:lvl2pPr marL="216000" indent="-216000">
              <a:spcAft>
                <a:spcPts val="600"/>
              </a:spcAft>
              <a:defRPr sz="1400">
                <a:solidFill>
                  <a:schemeClr val="tx2"/>
                </a:solidFill>
              </a:defRPr>
            </a:lvl2pPr>
            <a:lvl3pPr marL="216000" indent="-216000">
              <a:spcAft>
                <a:spcPts val="600"/>
              </a:spcAft>
              <a:defRPr sz="1400">
                <a:solidFill>
                  <a:schemeClr val="tx2"/>
                </a:solidFill>
              </a:defRPr>
            </a:lvl3pPr>
            <a:lvl4pPr marL="216000" indent="-216000">
              <a:spcAft>
                <a:spcPts val="600"/>
              </a:spcAft>
              <a:defRPr sz="1400">
                <a:solidFill>
                  <a:schemeClr val="tx2"/>
                </a:solidFill>
              </a:defRPr>
            </a:lvl4pPr>
            <a:lvl5pPr marL="216000" indent="-216000">
              <a:spcAft>
                <a:spcPts val="600"/>
              </a:spcAft>
              <a:defRPr sz="1400">
                <a:solidFill>
                  <a:schemeClr val="tx2"/>
                </a:solidFill>
              </a:defRPr>
            </a:lvl5pPr>
          </a:lstStyle>
          <a:p>
            <a:pPr lvl="0"/>
            <a:r>
              <a:rPr lang="da-DK" dirty="0"/>
              <a:t>Klik for at redigere teksttypografierne i masteren</a:t>
            </a:r>
          </a:p>
        </p:txBody>
      </p:sp>
      <p:sp>
        <p:nvSpPr>
          <p:cNvPr id="18" name="Pladsholder til tekst 3">
            <a:extLst>
              <a:ext uri="{FF2B5EF4-FFF2-40B4-BE49-F238E27FC236}">
                <a16:creationId xmlns:a16="http://schemas.microsoft.com/office/drawing/2014/main" id="{74FBCC0E-7615-834A-B773-C00EF483ABE8}"/>
              </a:ext>
            </a:extLst>
          </p:cNvPr>
          <p:cNvSpPr>
            <a:spLocks noGrp="1"/>
          </p:cNvSpPr>
          <p:nvPr>
            <p:ph type="body" sz="quarter" idx="13" hasCustomPrompt="1"/>
          </p:nvPr>
        </p:nvSpPr>
        <p:spPr>
          <a:xfrm>
            <a:off x="6375400" y="503238"/>
            <a:ext cx="3960813" cy="266035"/>
          </a:xfrm>
        </p:spPr>
        <p:txBody>
          <a:bodyPr anchor="ctr" anchorCtr="0"/>
          <a:lstStyle>
            <a:lvl1pPr>
              <a:defRPr sz="1600" b="1">
                <a:solidFill>
                  <a:schemeClr val="tx1"/>
                </a:solidFill>
              </a:defRPr>
            </a:lvl1pPr>
          </a:lstStyle>
          <a:p>
            <a:pPr lvl="0"/>
            <a:r>
              <a:rPr lang="da-DK" dirty="0"/>
              <a:t>Opgaver i sikkerhedsarbejdet</a:t>
            </a:r>
          </a:p>
        </p:txBody>
      </p:sp>
      <p:sp>
        <p:nvSpPr>
          <p:cNvPr id="21" name="Pladsholder til tekst 20">
            <a:extLst>
              <a:ext uri="{FF2B5EF4-FFF2-40B4-BE49-F238E27FC236}">
                <a16:creationId xmlns:a16="http://schemas.microsoft.com/office/drawing/2014/main" id="{63EFEAD4-2F56-6E45-9850-69BC6BCE8900}"/>
              </a:ext>
            </a:extLst>
          </p:cNvPr>
          <p:cNvSpPr>
            <a:spLocks noGrp="1"/>
          </p:cNvSpPr>
          <p:nvPr>
            <p:ph type="body" sz="quarter" idx="15"/>
          </p:nvPr>
        </p:nvSpPr>
        <p:spPr>
          <a:xfrm>
            <a:off x="6375400" y="1008063"/>
            <a:ext cx="3960813" cy="4500562"/>
          </a:xfrm>
        </p:spPr>
        <p:txBody>
          <a:bodyPr/>
          <a:lstStyle>
            <a:lvl1pPr>
              <a:defRPr sz="1200"/>
            </a:lvl1pPr>
            <a:lvl2pPr marL="216000" indent="-216000">
              <a:spcBef>
                <a:spcPts val="0"/>
              </a:spcBef>
              <a:spcAft>
                <a:spcPts val="600"/>
              </a:spcAft>
              <a:defRPr sz="1200">
                <a:solidFill>
                  <a:schemeClr val="tx2"/>
                </a:solidFill>
              </a:defRPr>
            </a:lvl2pPr>
            <a:lvl3pPr marL="432000" indent="-216000">
              <a:spcBef>
                <a:spcPts val="0"/>
              </a:spcBef>
              <a:spcAft>
                <a:spcPts val="600"/>
              </a:spcAft>
              <a:buClr>
                <a:schemeClr val="tx2"/>
              </a:buClr>
              <a:defRPr sz="1200">
                <a:solidFill>
                  <a:schemeClr val="tx2"/>
                </a:solidFill>
              </a:defRPr>
            </a:lvl3pPr>
            <a:lvl4pPr marL="648000" indent="-216000">
              <a:spcBef>
                <a:spcPts val="0"/>
              </a:spcBef>
              <a:spcAft>
                <a:spcPts val="600"/>
              </a:spcAft>
              <a:defRPr sz="1200">
                <a:solidFill>
                  <a:schemeClr val="tx2"/>
                </a:solidFill>
              </a:defRPr>
            </a:lvl4pPr>
            <a:lvl5pPr marL="864000" indent="-216000">
              <a:spcBef>
                <a:spcPts val="0"/>
              </a:spcBef>
              <a:spcAft>
                <a:spcPts val="600"/>
              </a:spcAft>
              <a:defRPr sz="1200">
                <a:solidFill>
                  <a:schemeClr val="tx2"/>
                </a:solidFill>
              </a:defRPr>
            </a:lvl5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2">
            <a:extLst>
              <a:ext uri="{FF2B5EF4-FFF2-40B4-BE49-F238E27FC236}">
                <a16:creationId xmlns:a16="http://schemas.microsoft.com/office/drawing/2014/main" id="{F3639B26-28E4-764B-AAB4-7B22D5E9C867}"/>
              </a:ext>
            </a:extLst>
          </p:cNvPr>
          <p:cNvSpPr>
            <a:spLocks noGrp="1" noChangeAspect="1"/>
          </p:cNvSpPr>
          <p:nvPr>
            <p:ph type="body" sz="quarter" idx="36" hasCustomPrompt="1"/>
          </p:nvPr>
        </p:nvSpPr>
        <p:spPr>
          <a:xfrm>
            <a:off x="6375400" y="1272511"/>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11" name="Pladsholder til tekst 2">
            <a:extLst>
              <a:ext uri="{FF2B5EF4-FFF2-40B4-BE49-F238E27FC236}">
                <a16:creationId xmlns:a16="http://schemas.microsoft.com/office/drawing/2014/main" id="{C1C6C5A8-63F7-F74F-A82D-A4291C7A9A35}"/>
              </a:ext>
            </a:extLst>
          </p:cNvPr>
          <p:cNvSpPr>
            <a:spLocks noGrp="1" noChangeAspect="1"/>
          </p:cNvSpPr>
          <p:nvPr>
            <p:ph type="body" sz="quarter" idx="37" hasCustomPrompt="1"/>
          </p:nvPr>
        </p:nvSpPr>
        <p:spPr>
          <a:xfrm>
            <a:off x="6580963" y="1527693"/>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Tree>
    <p:extLst>
      <p:ext uri="{BB962C8B-B14F-4D97-AF65-F5344CB8AC3E}">
        <p14:creationId xmlns:p14="http://schemas.microsoft.com/office/powerpoint/2010/main" val="368276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rav slid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9681F95-2F7C-824A-9045-B676A8A60CDC}"/>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8"/>
            <a:ext cx="5580062" cy="792162"/>
          </a:xfrm>
          <a:prstGeom prst="rect">
            <a:avLst/>
          </a:prstGeom>
        </p:spPr>
        <p:txBody>
          <a:bodyPr vert="horz" lIns="0" tIns="0" rIns="0" bIns="0" rtlCol="0" anchor="t"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da-DK" noProof="0" dirty="0"/>
              <a:t>Indsæt overordnet krav</a:t>
            </a:r>
          </a:p>
        </p:txBody>
      </p:sp>
      <p:sp>
        <p:nvSpPr>
          <p:cNvPr id="2" name="Rektangel 1">
            <a:extLst>
              <a:ext uri="{FF2B5EF4-FFF2-40B4-BE49-F238E27FC236}">
                <a16:creationId xmlns:a16="http://schemas.microsoft.com/office/drawing/2014/main" id="{63B4F49E-CBB9-7044-BDC4-FDCF1772AE4F}"/>
              </a:ext>
            </a:extLst>
          </p:cNvPr>
          <p:cNvSpPr/>
          <p:nvPr userDrawn="1"/>
        </p:nvSpPr>
        <p:spPr>
          <a:xfrm>
            <a:off x="6375400" y="0"/>
            <a:ext cx="3421063"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1" name="Pladsholder til tekst 19">
            <a:extLst>
              <a:ext uri="{FF2B5EF4-FFF2-40B4-BE49-F238E27FC236}">
                <a16:creationId xmlns:a16="http://schemas.microsoft.com/office/drawing/2014/main" id="{A4C2163E-E188-6B4C-8FC7-16F3DCFAD4AC}"/>
              </a:ext>
            </a:extLst>
          </p:cNvPr>
          <p:cNvSpPr>
            <a:spLocks noGrp="1"/>
          </p:cNvSpPr>
          <p:nvPr>
            <p:ph type="body" sz="quarter" idx="14" hasCustomPrompt="1"/>
          </p:nvPr>
        </p:nvSpPr>
        <p:spPr>
          <a:xfrm>
            <a:off x="542924" y="1619251"/>
            <a:ext cx="5580063" cy="1439862"/>
          </a:xfrm>
          <a:solidFill>
            <a:schemeClr val="tx1"/>
          </a:solidFill>
          <a:ln w="38100">
            <a:noFill/>
            <a:prstDash val="dash"/>
          </a:ln>
        </p:spPr>
        <p:txBody>
          <a:bodyPr lIns="180000" tIns="180000" rIns="180000" bIns="288000" anchor="ctr" anchorCtr="0"/>
          <a:lstStyle>
            <a:lvl1pPr>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a:t>
            </a:r>
            <a:r>
              <a:rPr lang="da-DK" dirty="0" err="1"/>
              <a:t>uddydning</a:t>
            </a:r>
            <a:r>
              <a:rPr lang="da-DK" dirty="0"/>
              <a:t> af kravet</a:t>
            </a:r>
          </a:p>
        </p:txBody>
      </p:sp>
      <p:sp>
        <p:nvSpPr>
          <p:cNvPr id="33" name="Pladsholder til tekst 32">
            <a:extLst>
              <a:ext uri="{FF2B5EF4-FFF2-40B4-BE49-F238E27FC236}">
                <a16:creationId xmlns:a16="http://schemas.microsoft.com/office/drawing/2014/main" id="{CF9A7CC9-2A8B-9F46-9E22-4BD2AEDCA1C1}"/>
              </a:ext>
            </a:extLst>
          </p:cNvPr>
          <p:cNvSpPr>
            <a:spLocks noGrp="1"/>
          </p:cNvSpPr>
          <p:nvPr>
            <p:ph type="body" sz="quarter" idx="15" hasCustomPrompt="1"/>
          </p:nvPr>
        </p:nvSpPr>
        <p:spPr>
          <a:xfrm>
            <a:off x="6985417" y="761318"/>
            <a:ext cx="2487196" cy="857933"/>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a:t>
            </a:r>
          </a:p>
          <a:p>
            <a:pPr lvl="0"/>
            <a:r>
              <a:rPr lang="da-DK" dirty="0"/>
              <a:t>Indsæt link til…</a:t>
            </a:r>
          </a:p>
          <a:p>
            <a:pPr lvl="0"/>
            <a:r>
              <a:rPr lang="da-DK" dirty="0"/>
              <a:t>Indsæt link til…</a:t>
            </a:r>
          </a:p>
        </p:txBody>
      </p:sp>
      <p:sp>
        <p:nvSpPr>
          <p:cNvPr id="35" name="Pladsholder til tekst 34">
            <a:extLst>
              <a:ext uri="{FF2B5EF4-FFF2-40B4-BE49-F238E27FC236}">
                <a16:creationId xmlns:a16="http://schemas.microsoft.com/office/drawing/2014/main" id="{BA55E7C1-084A-0847-A668-AFCD451817A8}"/>
              </a:ext>
            </a:extLst>
          </p:cNvPr>
          <p:cNvSpPr>
            <a:spLocks noGrp="1"/>
          </p:cNvSpPr>
          <p:nvPr>
            <p:ph type="body" sz="quarter" idx="16" hasCustomPrompt="1"/>
          </p:nvPr>
        </p:nvSpPr>
        <p:spPr>
          <a:xfrm>
            <a:off x="542923" y="3771636"/>
            <a:ext cx="4213227" cy="285750"/>
          </a:xfrm>
        </p:spPr>
        <p:txBody>
          <a:bodyPr/>
          <a:lstStyle>
            <a:lvl1pPr>
              <a:defRPr b="1">
                <a:solidFill>
                  <a:schemeClr val="tx1"/>
                </a:solidFill>
              </a:defRPr>
            </a:lvl1pPr>
          </a:lstStyle>
          <a:p>
            <a:pPr lvl="0"/>
            <a:r>
              <a:rPr lang="da-DK" dirty="0"/>
              <a:t>Eksempler</a:t>
            </a:r>
          </a:p>
        </p:txBody>
      </p:sp>
      <p:sp>
        <p:nvSpPr>
          <p:cNvPr id="37" name="Pladsholder til tekst 36">
            <a:extLst>
              <a:ext uri="{FF2B5EF4-FFF2-40B4-BE49-F238E27FC236}">
                <a16:creationId xmlns:a16="http://schemas.microsoft.com/office/drawing/2014/main" id="{1E05DF09-1B16-EF47-8E5B-303D35428FE4}"/>
              </a:ext>
            </a:extLst>
          </p:cNvPr>
          <p:cNvSpPr>
            <a:spLocks noGrp="1"/>
          </p:cNvSpPr>
          <p:nvPr>
            <p:ph type="body" sz="quarter" idx="17" hasCustomPrompt="1"/>
          </p:nvPr>
        </p:nvSpPr>
        <p:spPr>
          <a:xfrm>
            <a:off x="542922" y="4068763"/>
            <a:ext cx="5580061" cy="1439862"/>
          </a:xfrm>
        </p:spPr>
        <p:txBody>
          <a:bodyPr/>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1"/>
                </a:solidFill>
                <a:latin typeface="+mn-lt"/>
              </a:defRPr>
            </a:lvl1pPr>
          </a:lstStyle>
          <a:p>
            <a:pPr lvl="0"/>
            <a:r>
              <a:rPr lang="da-DK" dirty="0"/>
              <a:t>Indsæt eksempel på hvordan man kan gøre</a:t>
            </a:r>
          </a:p>
          <a:p>
            <a:pPr marL="285750" marR="0" lvl="0" indent="-285750" algn="l" defTabSz="387472" rtl="0" eaLnBrk="1" fontAlgn="auto" latinLnBrk="0" hangingPunct="1">
              <a:lnSpc>
                <a:spcPct val="100000"/>
              </a:lnSpc>
              <a:spcBef>
                <a:spcPts val="0"/>
              </a:spcBef>
              <a:spcAft>
                <a:spcPts val="600"/>
              </a:spcAft>
              <a:buClrTx/>
              <a:buSzTx/>
              <a:tabLst/>
              <a:defRPr/>
            </a:pPr>
            <a:r>
              <a:rPr lang="da-DK" dirty="0"/>
              <a:t>Indsæt eksempel på hvordan man kan gøre</a:t>
            </a:r>
          </a:p>
        </p:txBody>
      </p:sp>
      <p:sp>
        <p:nvSpPr>
          <p:cNvPr id="46" name="Pladsholder til tekst 45">
            <a:extLst>
              <a:ext uri="{FF2B5EF4-FFF2-40B4-BE49-F238E27FC236}">
                <a16:creationId xmlns:a16="http://schemas.microsoft.com/office/drawing/2014/main" id="{F3360F9A-5A6C-0A4F-9116-6C4C38CAC88A}"/>
              </a:ext>
            </a:extLst>
          </p:cNvPr>
          <p:cNvSpPr>
            <a:spLocks noGrp="1"/>
          </p:cNvSpPr>
          <p:nvPr>
            <p:ph type="body" sz="quarter" idx="19" hasCustomPrompt="1"/>
          </p:nvPr>
        </p:nvSpPr>
        <p:spPr>
          <a:xfrm>
            <a:off x="6699250" y="3152588"/>
            <a:ext cx="2773363" cy="2175490"/>
          </a:xfrm>
          <a:ln>
            <a:solidFill>
              <a:schemeClr val="accent2">
                <a:lumMod val="50000"/>
                <a:lumOff val="50000"/>
              </a:schemeClr>
            </a:solidFill>
            <a:prstDash val="dash"/>
          </a:ln>
        </p:spPr>
        <p:txBody>
          <a:bodyPr lIns="90000" tIns="90000" rIns="90000" bIns="90000"/>
          <a:lstStyle>
            <a:lvl1pPr>
              <a:defRPr sz="1200" i="1"/>
            </a:lvl1pPr>
          </a:lstStyle>
          <a:p>
            <a:pPr lvl="0"/>
            <a:r>
              <a:rPr lang="da-DK" dirty="0"/>
              <a:t>Indsæt </a:t>
            </a:r>
            <a:r>
              <a:rPr lang="da-DK" sz="1200" dirty="0"/>
              <a:t>tekst fra GDPR eller ISO som har afledt kravet</a:t>
            </a:r>
            <a:r>
              <a:rPr lang="da-DK" dirty="0"/>
              <a:t> </a:t>
            </a:r>
          </a:p>
        </p:txBody>
      </p:sp>
      <p:sp>
        <p:nvSpPr>
          <p:cNvPr id="13" name="Pladsholder til tekst 41">
            <a:extLst>
              <a:ext uri="{FF2B5EF4-FFF2-40B4-BE49-F238E27FC236}">
                <a16:creationId xmlns:a16="http://schemas.microsoft.com/office/drawing/2014/main" id="{20C89E70-A687-AA4D-9304-A2DD6AEB6EB3}"/>
              </a:ext>
            </a:extLst>
          </p:cNvPr>
          <p:cNvSpPr>
            <a:spLocks noGrp="1"/>
          </p:cNvSpPr>
          <p:nvPr>
            <p:ph type="body" sz="quarter" idx="20" hasCustomPrompt="1"/>
          </p:nvPr>
        </p:nvSpPr>
        <p:spPr>
          <a:xfrm>
            <a:off x="6699250" y="503238"/>
            <a:ext cx="2773363" cy="241620"/>
          </a:xfrm>
        </p:spPr>
        <p:txBody>
          <a:bodyPr/>
          <a:lstStyle>
            <a:lvl1pPr marL="0" indent="0">
              <a:spcAft>
                <a:spcPts val="0"/>
              </a:spcAft>
              <a:buNone/>
              <a:defRPr sz="1200" b="1">
                <a:solidFill>
                  <a:schemeClr val="tx2"/>
                </a:solidFill>
              </a:defRPr>
            </a:lvl1pPr>
          </a:lstStyle>
          <a:p>
            <a:pPr marL="0" indent="0">
              <a:buNone/>
            </a:pPr>
            <a:r>
              <a:rPr lang="da-DK" sz="1200" dirty="0"/>
              <a:t>Vejledninger og materialer</a:t>
            </a:r>
          </a:p>
        </p:txBody>
      </p:sp>
      <p:sp>
        <p:nvSpPr>
          <p:cNvPr id="14" name="Pladsholder til tekst 32">
            <a:extLst>
              <a:ext uri="{FF2B5EF4-FFF2-40B4-BE49-F238E27FC236}">
                <a16:creationId xmlns:a16="http://schemas.microsoft.com/office/drawing/2014/main" id="{7D9A3EFA-6B2C-A44D-859D-3EC4009DB765}"/>
              </a:ext>
            </a:extLst>
          </p:cNvPr>
          <p:cNvSpPr>
            <a:spLocks noGrp="1"/>
          </p:cNvSpPr>
          <p:nvPr>
            <p:ph type="body" sz="quarter" idx="21" hasCustomPrompt="1"/>
          </p:nvPr>
        </p:nvSpPr>
        <p:spPr>
          <a:xfrm>
            <a:off x="6985417" y="2109283"/>
            <a:ext cx="2487196" cy="821459"/>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 lokal vejledning</a:t>
            </a:r>
          </a:p>
          <a:p>
            <a:pPr lvl="0"/>
            <a:r>
              <a:rPr lang="da-DK" dirty="0"/>
              <a:t>Indsæt link til lokal vejledning</a:t>
            </a:r>
          </a:p>
          <a:p>
            <a:pPr lvl="0"/>
            <a:endParaRPr lang="da-DK" dirty="0"/>
          </a:p>
        </p:txBody>
      </p:sp>
      <p:sp>
        <p:nvSpPr>
          <p:cNvPr id="15" name="Pladsholder til tekst 41">
            <a:extLst>
              <a:ext uri="{FF2B5EF4-FFF2-40B4-BE49-F238E27FC236}">
                <a16:creationId xmlns:a16="http://schemas.microsoft.com/office/drawing/2014/main" id="{F2ACD4C1-63B5-EF44-9D33-E7053E0CDB4E}"/>
              </a:ext>
            </a:extLst>
          </p:cNvPr>
          <p:cNvSpPr>
            <a:spLocks noGrp="1"/>
          </p:cNvSpPr>
          <p:nvPr>
            <p:ph type="body" sz="quarter" idx="22" hasCustomPrompt="1"/>
          </p:nvPr>
        </p:nvSpPr>
        <p:spPr>
          <a:xfrm>
            <a:off x="6699250" y="1851202"/>
            <a:ext cx="2773363" cy="241620"/>
          </a:xfrm>
        </p:spPr>
        <p:txBody>
          <a:bodyPr/>
          <a:lstStyle>
            <a:lvl1pPr>
              <a:spcAft>
                <a:spcPts val="0"/>
              </a:spcAft>
              <a:defRPr sz="1200" b="1">
                <a:solidFill>
                  <a:schemeClr val="tx2"/>
                </a:solidFill>
              </a:defRPr>
            </a:lvl1pPr>
          </a:lstStyle>
          <a:p>
            <a:pPr lvl="0"/>
            <a:r>
              <a:rPr lang="da-DK" dirty="0"/>
              <a:t>Lokale vejledninger</a:t>
            </a:r>
          </a:p>
        </p:txBody>
      </p:sp>
      <p:sp>
        <p:nvSpPr>
          <p:cNvPr id="17" name="Pladsholder til tekst 45">
            <a:extLst>
              <a:ext uri="{FF2B5EF4-FFF2-40B4-BE49-F238E27FC236}">
                <a16:creationId xmlns:a16="http://schemas.microsoft.com/office/drawing/2014/main" id="{6601ECD6-E77C-364D-832C-F3C3062777D7}"/>
              </a:ext>
            </a:extLst>
          </p:cNvPr>
          <p:cNvSpPr>
            <a:spLocks noGrp="1"/>
          </p:cNvSpPr>
          <p:nvPr>
            <p:ph type="body" sz="quarter" idx="23" hasCustomPrompt="1"/>
          </p:nvPr>
        </p:nvSpPr>
        <p:spPr>
          <a:xfrm>
            <a:off x="6699250" y="5510965"/>
            <a:ext cx="2773363" cy="350322"/>
          </a:xfrm>
          <a:ln>
            <a:noFill/>
            <a:prstDash val="dash"/>
          </a:ln>
        </p:spPr>
        <p:txBody>
          <a:bodyPr lIns="0" tIns="0" rIns="0" bIns="0" anchor="ctr" anchorCtr="0"/>
          <a:lstStyle>
            <a:lvl1pPr algn="l">
              <a:defRPr sz="1000" b="1">
                <a:ln>
                  <a:noFill/>
                </a:ln>
              </a:defRPr>
            </a:lvl1pPr>
          </a:lstStyle>
          <a:p>
            <a:pPr lvl="0"/>
            <a:r>
              <a:rPr lang="da-DK" sz="1000" dirty="0"/>
              <a:t>Indsæt GDPR og/eller ISO</a:t>
            </a:r>
            <a:endParaRPr lang="da-DK" dirty="0"/>
          </a:p>
        </p:txBody>
      </p:sp>
      <p:sp>
        <p:nvSpPr>
          <p:cNvPr id="5" name="Tekstfelt 4">
            <a:extLst>
              <a:ext uri="{FF2B5EF4-FFF2-40B4-BE49-F238E27FC236}">
                <a16:creationId xmlns:a16="http://schemas.microsoft.com/office/drawing/2014/main" id="{1D60B2A4-3600-9C46-B913-C1CEDBFDE5F0}"/>
              </a:ext>
            </a:extLst>
          </p:cNvPr>
          <p:cNvSpPr txBox="1"/>
          <p:nvPr userDrawn="1"/>
        </p:nvSpPr>
        <p:spPr>
          <a:xfrm>
            <a:off x="7411453" y="-240632"/>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16" name="Tekstfelt 15">
            <a:extLst>
              <a:ext uri="{FF2B5EF4-FFF2-40B4-BE49-F238E27FC236}">
                <a16:creationId xmlns:a16="http://schemas.microsoft.com/office/drawing/2014/main" id="{8CB28C3A-9B33-DD48-8E4C-4C176A41F9E7}"/>
              </a:ext>
            </a:extLst>
          </p:cNvPr>
          <p:cNvSpPr txBox="1"/>
          <p:nvPr userDrawn="1"/>
        </p:nvSpPr>
        <p:spPr>
          <a:xfrm>
            <a:off x="5390147" y="642830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25" name="Pladsholder til tekst 2">
            <a:extLst>
              <a:ext uri="{FF2B5EF4-FFF2-40B4-BE49-F238E27FC236}">
                <a16:creationId xmlns:a16="http://schemas.microsoft.com/office/drawing/2014/main" id="{A96B8E89-9456-FC4A-9420-39481E3210AE}"/>
              </a:ext>
            </a:extLst>
          </p:cNvPr>
          <p:cNvSpPr>
            <a:spLocks noGrp="1" noChangeAspect="1"/>
          </p:cNvSpPr>
          <p:nvPr>
            <p:ph type="body" sz="quarter" idx="36" hasCustomPrompt="1"/>
          </p:nvPr>
        </p:nvSpPr>
        <p:spPr>
          <a:xfrm>
            <a:off x="6699474" y="757872"/>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6" name="Pladsholder til tekst 2">
            <a:extLst>
              <a:ext uri="{FF2B5EF4-FFF2-40B4-BE49-F238E27FC236}">
                <a16:creationId xmlns:a16="http://schemas.microsoft.com/office/drawing/2014/main" id="{C79670D3-BEC3-2C4A-BA23-849ADF36D541}"/>
              </a:ext>
            </a:extLst>
          </p:cNvPr>
          <p:cNvSpPr>
            <a:spLocks noGrp="1" noChangeAspect="1"/>
          </p:cNvSpPr>
          <p:nvPr>
            <p:ph type="body" sz="quarter" idx="39" hasCustomPrompt="1"/>
          </p:nvPr>
        </p:nvSpPr>
        <p:spPr>
          <a:xfrm>
            <a:off x="542925" y="4090813"/>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27" name="Pladsholder til tekst 2">
            <a:extLst>
              <a:ext uri="{FF2B5EF4-FFF2-40B4-BE49-F238E27FC236}">
                <a16:creationId xmlns:a16="http://schemas.microsoft.com/office/drawing/2014/main" id="{44038722-D583-7E43-AFAB-A1D279DA9AB9}"/>
              </a:ext>
            </a:extLst>
          </p:cNvPr>
          <p:cNvSpPr>
            <a:spLocks noGrp="1" noChangeAspect="1"/>
          </p:cNvSpPr>
          <p:nvPr>
            <p:ph type="body" sz="quarter" idx="40" hasCustomPrompt="1"/>
          </p:nvPr>
        </p:nvSpPr>
        <p:spPr>
          <a:xfrm>
            <a:off x="6699474" y="103431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527C4891-1AB2-1843-8EA5-9C608ADB9BF8}"/>
              </a:ext>
            </a:extLst>
          </p:cNvPr>
          <p:cNvSpPr>
            <a:spLocks noGrp="1" noChangeAspect="1"/>
          </p:cNvSpPr>
          <p:nvPr>
            <p:ph type="body" sz="quarter" idx="41" hasCustomPrompt="1"/>
          </p:nvPr>
        </p:nvSpPr>
        <p:spPr>
          <a:xfrm>
            <a:off x="6699474" y="1310766"/>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E12196EB-BCCC-804E-ABAD-1CD5004E9E5F}"/>
              </a:ext>
            </a:extLst>
          </p:cNvPr>
          <p:cNvSpPr>
            <a:spLocks noGrp="1" noChangeAspect="1"/>
          </p:cNvSpPr>
          <p:nvPr>
            <p:ph type="body" sz="quarter" idx="42" hasCustomPrompt="1"/>
          </p:nvPr>
        </p:nvSpPr>
        <p:spPr>
          <a:xfrm>
            <a:off x="6699474" y="212592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7757B021-BAC6-5247-8CA0-7D00215C4FB1}"/>
              </a:ext>
            </a:extLst>
          </p:cNvPr>
          <p:cNvSpPr>
            <a:spLocks noGrp="1" noChangeAspect="1"/>
          </p:cNvSpPr>
          <p:nvPr>
            <p:ph type="body" sz="quarter" idx="43" hasCustomPrompt="1"/>
          </p:nvPr>
        </p:nvSpPr>
        <p:spPr>
          <a:xfrm>
            <a:off x="6699474" y="2381110"/>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1" name="Pladsholder til tekst 2">
            <a:extLst>
              <a:ext uri="{FF2B5EF4-FFF2-40B4-BE49-F238E27FC236}">
                <a16:creationId xmlns:a16="http://schemas.microsoft.com/office/drawing/2014/main" id="{D4DDE4F1-2179-7F49-9E56-CC26ADC4F9BB}"/>
              </a:ext>
            </a:extLst>
          </p:cNvPr>
          <p:cNvSpPr>
            <a:spLocks noGrp="1" noChangeAspect="1"/>
          </p:cNvSpPr>
          <p:nvPr>
            <p:ph type="body" sz="quarter" idx="44" hasCustomPrompt="1"/>
          </p:nvPr>
        </p:nvSpPr>
        <p:spPr>
          <a:xfrm>
            <a:off x="542925" y="4367259"/>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4" name="Pladsholder til tekst 3">
            <a:extLst>
              <a:ext uri="{FF2B5EF4-FFF2-40B4-BE49-F238E27FC236}">
                <a16:creationId xmlns:a16="http://schemas.microsoft.com/office/drawing/2014/main" id="{495D735A-C6CC-6640-8011-D6C7DC3AE6C5}"/>
              </a:ext>
            </a:extLst>
          </p:cNvPr>
          <p:cNvSpPr>
            <a:spLocks noGrp="1"/>
          </p:cNvSpPr>
          <p:nvPr>
            <p:ph type="body" sz="quarter" idx="45"/>
          </p:nvPr>
        </p:nvSpPr>
        <p:spPr>
          <a:xfrm>
            <a:off x="9796463" y="153504"/>
            <a:ext cx="1019748" cy="663057"/>
          </a:xfrm>
          <a:prstGeom prst="wedgeEllipseCallout">
            <a:avLst/>
          </a:prstGeom>
          <a:solidFill>
            <a:schemeClr val="accent1"/>
          </a:solidFill>
        </p:spPr>
        <p:txBody>
          <a:bodyPr anchor="ctr" anchorCtr="0"/>
          <a:lstStyle>
            <a:lvl1pPr algn="ctr">
              <a:defRPr sz="800" b="1">
                <a:solidFill>
                  <a:schemeClr val="bg1"/>
                </a:solidFill>
              </a:defRPr>
            </a:lvl1pPr>
          </a:lstStyle>
          <a:p>
            <a:pPr lvl="0"/>
            <a:endParaRPr lang="da-DK" dirty="0"/>
          </a:p>
        </p:txBody>
      </p:sp>
    </p:spTree>
    <p:extLst>
      <p:ext uri="{BB962C8B-B14F-4D97-AF65-F5344CB8AC3E}">
        <p14:creationId xmlns:p14="http://schemas.microsoft.com/office/powerpoint/2010/main" val="1133453732"/>
      </p:ext>
    </p:extLst>
  </p:cSld>
  <p:clrMapOvr>
    <a:masterClrMapping/>
  </p:clrMapOvr>
  <p:extLst>
    <p:ext uri="{DCECCB84-F9BA-43D5-87BE-67443E8EF086}">
      <p15:sldGuideLst xmlns:p15="http://schemas.microsoft.com/office/powerpoint/2012/main">
        <p15:guide id="1" pos="4220" userDrawn="1">
          <p15:clr>
            <a:srgbClr val="FBAE40"/>
          </p15:clr>
        </p15:guide>
        <p15:guide id="2" pos="596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rav slide 1">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9681F95-2F7C-824A-9045-B676A8A60CDC}"/>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8"/>
            <a:ext cx="5580062" cy="792162"/>
          </a:xfrm>
          <a:prstGeom prst="rect">
            <a:avLst/>
          </a:prstGeom>
        </p:spPr>
        <p:txBody>
          <a:bodyPr vert="horz" lIns="0" tIns="0" rIns="0" bIns="0" rtlCol="0" anchor="t"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da-DK" noProof="0" dirty="0"/>
              <a:t>Indsæt overordnet krav</a:t>
            </a:r>
          </a:p>
        </p:txBody>
      </p:sp>
      <p:sp>
        <p:nvSpPr>
          <p:cNvPr id="2" name="Rektangel 1">
            <a:extLst>
              <a:ext uri="{FF2B5EF4-FFF2-40B4-BE49-F238E27FC236}">
                <a16:creationId xmlns:a16="http://schemas.microsoft.com/office/drawing/2014/main" id="{63B4F49E-CBB9-7044-BDC4-FDCF1772AE4F}"/>
              </a:ext>
            </a:extLst>
          </p:cNvPr>
          <p:cNvSpPr/>
          <p:nvPr userDrawn="1"/>
        </p:nvSpPr>
        <p:spPr>
          <a:xfrm>
            <a:off x="6375400" y="0"/>
            <a:ext cx="3421063"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1" name="Pladsholder til tekst 19">
            <a:extLst>
              <a:ext uri="{FF2B5EF4-FFF2-40B4-BE49-F238E27FC236}">
                <a16:creationId xmlns:a16="http://schemas.microsoft.com/office/drawing/2014/main" id="{A4C2163E-E188-6B4C-8FC7-16F3DCFAD4AC}"/>
              </a:ext>
            </a:extLst>
          </p:cNvPr>
          <p:cNvSpPr>
            <a:spLocks noGrp="1"/>
          </p:cNvSpPr>
          <p:nvPr>
            <p:ph type="body" sz="quarter" idx="14" hasCustomPrompt="1"/>
          </p:nvPr>
        </p:nvSpPr>
        <p:spPr>
          <a:xfrm>
            <a:off x="542924" y="1619251"/>
            <a:ext cx="5580063" cy="1439862"/>
          </a:xfrm>
          <a:solidFill>
            <a:schemeClr val="tx1"/>
          </a:solidFill>
          <a:ln w="38100">
            <a:noFill/>
            <a:prstDash val="dash"/>
          </a:ln>
        </p:spPr>
        <p:txBody>
          <a:bodyPr lIns="180000" tIns="180000" rIns="180000" bIns="288000" anchor="ctr" anchorCtr="0"/>
          <a:lstStyle>
            <a:lvl1pPr>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a:t>
            </a:r>
            <a:r>
              <a:rPr lang="da-DK" dirty="0" err="1"/>
              <a:t>uddydning</a:t>
            </a:r>
            <a:r>
              <a:rPr lang="da-DK" dirty="0"/>
              <a:t> af kravet</a:t>
            </a:r>
          </a:p>
        </p:txBody>
      </p:sp>
      <p:sp>
        <p:nvSpPr>
          <p:cNvPr id="33" name="Pladsholder til tekst 32">
            <a:extLst>
              <a:ext uri="{FF2B5EF4-FFF2-40B4-BE49-F238E27FC236}">
                <a16:creationId xmlns:a16="http://schemas.microsoft.com/office/drawing/2014/main" id="{CF9A7CC9-2A8B-9F46-9E22-4BD2AEDCA1C1}"/>
              </a:ext>
            </a:extLst>
          </p:cNvPr>
          <p:cNvSpPr>
            <a:spLocks noGrp="1"/>
          </p:cNvSpPr>
          <p:nvPr>
            <p:ph type="body" sz="quarter" idx="15" hasCustomPrompt="1"/>
          </p:nvPr>
        </p:nvSpPr>
        <p:spPr>
          <a:xfrm>
            <a:off x="6985417" y="761318"/>
            <a:ext cx="2487196" cy="857933"/>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a:t>
            </a:r>
          </a:p>
          <a:p>
            <a:pPr lvl="0"/>
            <a:r>
              <a:rPr lang="da-DK" dirty="0"/>
              <a:t>Indsæt link til…</a:t>
            </a:r>
          </a:p>
          <a:p>
            <a:pPr lvl="0"/>
            <a:r>
              <a:rPr lang="da-DK" dirty="0"/>
              <a:t>Indsæt link til…</a:t>
            </a:r>
          </a:p>
        </p:txBody>
      </p:sp>
      <p:sp>
        <p:nvSpPr>
          <p:cNvPr id="35" name="Pladsholder til tekst 34">
            <a:extLst>
              <a:ext uri="{FF2B5EF4-FFF2-40B4-BE49-F238E27FC236}">
                <a16:creationId xmlns:a16="http://schemas.microsoft.com/office/drawing/2014/main" id="{BA55E7C1-084A-0847-A668-AFCD451817A8}"/>
              </a:ext>
            </a:extLst>
          </p:cNvPr>
          <p:cNvSpPr>
            <a:spLocks noGrp="1"/>
          </p:cNvSpPr>
          <p:nvPr>
            <p:ph type="body" sz="quarter" idx="16" hasCustomPrompt="1"/>
          </p:nvPr>
        </p:nvSpPr>
        <p:spPr>
          <a:xfrm>
            <a:off x="542923" y="3771636"/>
            <a:ext cx="4213227" cy="285750"/>
          </a:xfrm>
        </p:spPr>
        <p:txBody>
          <a:bodyPr/>
          <a:lstStyle>
            <a:lvl1pPr>
              <a:defRPr b="1">
                <a:solidFill>
                  <a:schemeClr val="tx1"/>
                </a:solidFill>
              </a:defRPr>
            </a:lvl1pPr>
          </a:lstStyle>
          <a:p>
            <a:pPr lvl="0"/>
            <a:r>
              <a:rPr lang="da-DK" dirty="0"/>
              <a:t>Eksempler</a:t>
            </a:r>
          </a:p>
        </p:txBody>
      </p:sp>
      <p:sp>
        <p:nvSpPr>
          <p:cNvPr id="37" name="Pladsholder til tekst 36">
            <a:extLst>
              <a:ext uri="{FF2B5EF4-FFF2-40B4-BE49-F238E27FC236}">
                <a16:creationId xmlns:a16="http://schemas.microsoft.com/office/drawing/2014/main" id="{1E05DF09-1B16-EF47-8E5B-303D35428FE4}"/>
              </a:ext>
            </a:extLst>
          </p:cNvPr>
          <p:cNvSpPr>
            <a:spLocks noGrp="1"/>
          </p:cNvSpPr>
          <p:nvPr>
            <p:ph type="body" sz="quarter" idx="17" hasCustomPrompt="1"/>
          </p:nvPr>
        </p:nvSpPr>
        <p:spPr>
          <a:xfrm>
            <a:off x="542922" y="4068763"/>
            <a:ext cx="5580061" cy="1439862"/>
          </a:xfrm>
        </p:spPr>
        <p:txBody>
          <a:bodyPr/>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1"/>
                </a:solidFill>
                <a:latin typeface="+mn-lt"/>
              </a:defRPr>
            </a:lvl1pPr>
          </a:lstStyle>
          <a:p>
            <a:pPr lvl="0"/>
            <a:r>
              <a:rPr lang="da-DK" dirty="0"/>
              <a:t>Indsæt eksempel på hvordan man kan gøre</a:t>
            </a:r>
          </a:p>
          <a:p>
            <a:pPr marL="285750" marR="0" lvl="0" indent="-285750" algn="l" defTabSz="387472" rtl="0" eaLnBrk="1" fontAlgn="auto" latinLnBrk="0" hangingPunct="1">
              <a:lnSpc>
                <a:spcPct val="100000"/>
              </a:lnSpc>
              <a:spcBef>
                <a:spcPts val="0"/>
              </a:spcBef>
              <a:spcAft>
                <a:spcPts val="600"/>
              </a:spcAft>
              <a:buClrTx/>
              <a:buSzTx/>
              <a:tabLst/>
              <a:defRPr/>
            </a:pPr>
            <a:r>
              <a:rPr lang="da-DK" dirty="0"/>
              <a:t>Indsæt eksempel på hvordan man kan gøre</a:t>
            </a:r>
          </a:p>
        </p:txBody>
      </p:sp>
      <p:sp>
        <p:nvSpPr>
          <p:cNvPr id="46" name="Pladsholder til tekst 45">
            <a:extLst>
              <a:ext uri="{FF2B5EF4-FFF2-40B4-BE49-F238E27FC236}">
                <a16:creationId xmlns:a16="http://schemas.microsoft.com/office/drawing/2014/main" id="{F3360F9A-5A6C-0A4F-9116-6C4C38CAC88A}"/>
              </a:ext>
            </a:extLst>
          </p:cNvPr>
          <p:cNvSpPr>
            <a:spLocks noGrp="1"/>
          </p:cNvSpPr>
          <p:nvPr>
            <p:ph type="body" sz="quarter" idx="19" hasCustomPrompt="1"/>
          </p:nvPr>
        </p:nvSpPr>
        <p:spPr>
          <a:xfrm>
            <a:off x="6699250" y="3152588"/>
            <a:ext cx="2773363" cy="2175490"/>
          </a:xfrm>
          <a:ln>
            <a:solidFill>
              <a:schemeClr val="tx1"/>
            </a:solidFill>
            <a:prstDash val="dash"/>
          </a:ln>
        </p:spPr>
        <p:txBody>
          <a:bodyPr lIns="90000" tIns="90000" rIns="90000" bIns="90000" anchor="ctr" anchorCtr="0"/>
          <a:lstStyle>
            <a:lvl1pPr algn="l">
              <a:defRPr sz="1200" i="1"/>
            </a:lvl1pPr>
          </a:lstStyle>
          <a:p>
            <a:pPr lvl="0"/>
            <a:r>
              <a:rPr lang="da-DK" dirty="0"/>
              <a:t>Indsæt </a:t>
            </a:r>
            <a:r>
              <a:rPr lang="da-DK" sz="1200" dirty="0"/>
              <a:t>tekst fra GDPR eller ISO som har afledt kravet</a:t>
            </a:r>
            <a:r>
              <a:rPr lang="da-DK" dirty="0"/>
              <a:t> </a:t>
            </a:r>
          </a:p>
        </p:txBody>
      </p:sp>
      <p:sp>
        <p:nvSpPr>
          <p:cNvPr id="13" name="Pladsholder til tekst 41">
            <a:extLst>
              <a:ext uri="{FF2B5EF4-FFF2-40B4-BE49-F238E27FC236}">
                <a16:creationId xmlns:a16="http://schemas.microsoft.com/office/drawing/2014/main" id="{20C89E70-A687-AA4D-9304-A2DD6AEB6EB3}"/>
              </a:ext>
            </a:extLst>
          </p:cNvPr>
          <p:cNvSpPr>
            <a:spLocks noGrp="1"/>
          </p:cNvSpPr>
          <p:nvPr>
            <p:ph type="body" sz="quarter" idx="20" hasCustomPrompt="1"/>
          </p:nvPr>
        </p:nvSpPr>
        <p:spPr>
          <a:xfrm>
            <a:off x="6699250" y="503238"/>
            <a:ext cx="2773363" cy="241620"/>
          </a:xfrm>
        </p:spPr>
        <p:txBody>
          <a:bodyPr/>
          <a:lstStyle>
            <a:lvl1pPr marL="0" indent="0">
              <a:spcAft>
                <a:spcPts val="0"/>
              </a:spcAft>
              <a:buNone/>
              <a:defRPr sz="1200" b="1">
                <a:solidFill>
                  <a:schemeClr val="tx2"/>
                </a:solidFill>
              </a:defRPr>
            </a:lvl1pPr>
          </a:lstStyle>
          <a:p>
            <a:pPr marL="0" indent="0">
              <a:buNone/>
            </a:pPr>
            <a:r>
              <a:rPr lang="da-DK" sz="1200" dirty="0"/>
              <a:t>Vejledninger og materialer</a:t>
            </a:r>
          </a:p>
        </p:txBody>
      </p:sp>
      <p:sp>
        <p:nvSpPr>
          <p:cNvPr id="14" name="Pladsholder til tekst 32">
            <a:extLst>
              <a:ext uri="{FF2B5EF4-FFF2-40B4-BE49-F238E27FC236}">
                <a16:creationId xmlns:a16="http://schemas.microsoft.com/office/drawing/2014/main" id="{7D9A3EFA-6B2C-A44D-859D-3EC4009DB765}"/>
              </a:ext>
            </a:extLst>
          </p:cNvPr>
          <p:cNvSpPr>
            <a:spLocks noGrp="1"/>
          </p:cNvSpPr>
          <p:nvPr>
            <p:ph type="body" sz="quarter" idx="21" hasCustomPrompt="1"/>
          </p:nvPr>
        </p:nvSpPr>
        <p:spPr>
          <a:xfrm>
            <a:off x="6985417" y="2109283"/>
            <a:ext cx="2487196" cy="821459"/>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 lokal vejledning</a:t>
            </a:r>
          </a:p>
          <a:p>
            <a:pPr lvl="0"/>
            <a:r>
              <a:rPr lang="da-DK" dirty="0"/>
              <a:t>Indsæt link til lokal vejledning</a:t>
            </a:r>
          </a:p>
          <a:p>
            <a:pPr lvl="0"/>
            <a:endParaRPr lang="da-DK" dirty="0"/>
          </a:p>
        </p:txBody>
      </p:sp>
      <p:sp>
        <p:nvSpPr>
          <p:cNvPr id="15" name="Pladsholder til tekst 41">
            <a:extLst>
              <a:ext uri="{FF2B5EF4-FFF2-40B4-BE49-F238E27FC236}">
                <a16:creationId xmlns:a16="http://schemas.microsoft.com/office/drawing/2014/main" id="{F2ACD4C1-63B5-EF44-9D33-E7053E0CDB4E}"/>
              </a:ext>
            </a:extLst>
          </p:cNvPr>
          <p:cNvSpPr>
            <a:spLocks noGrp="1"/>
          </p:cNvSpPr>
          <p:nvPr>
            <p:ph type="body" sz="quarter" idx="22" hasCustomPrompt="1"/>
          </p:nvPr>
        </p:nvSpPr>
        <p:spPr>
          <a:xfrm>
            <a:off x="6699250" y="1851202"/>
            <a:ext cx="2773363" cy="241620"/>
          </a:xfrm>
        </p:spPr>
        <p:txBody>
          <a:bodyPr/>
          <a:lstStyle>
            <a:lvl1pPr>
              <a:spcAft>
                <a:spcPts val="0"/>
              </a:spcAft>
              <a:defRPr sz="1200" b="1">
                <a:solidFill>
                  <a:schemeClr val="tx2"/>
                </a:solidFill>
              </a:defRPr>
            </a:lvl1pPr>
          </a:lstStyle>
          <a:p>
            <a:pPr lvl="0"/>
            <a:r>
              <a:rPr lang="da-DK" dirty="0"/>
              <a:t>Lokale vejledninger</a:t>
            </a:r>
          </a:p>
        </p:txBody>
      </p:sp>
      <p:sp>
        <p:nvSpPr>
          <p:cNvPr id="17" name="Pladsholder til tekst 45">
            <a:extLst>
              <a:ext uri="{FF2B5EF4-FFF2-40B4-BE49-F238E27FC236}">
                <a16:creationId xmlns:a16="http://schemas.microsoft.com/office/drawing/2014/main" id="{6601ECD6-E77C-364D-832C-F3C3062777D7}"/>
              </a:ext>
            </a:extLst>
          </p:cNvPr>
          <p:cNvSpPr>
            <a:spLocks noGrp="1"/>
          </p:cNvSpPr>
          <p:nvPr>
            <p:ph type="body" sz="quarter" idx="23" hasCustomPrompt="1"/>
          </p:nvPr>
        </p:nvSpPr>
        <p:spPr>
          <a:xfrm>
            <a:off x="6699250" y="5510965"/>
            <a:ext cx="2773363" cy="350322"/>
          </a:xfrm>
          <a:ln>
            <a:noFill/>
            <a:prstDash val="dash"/>
          </a:ln>
        </p:spPr>
        <p:txBody>
          <a:bodyPr lIns="0" tIns="0" rIns="0" bIns="0" anchor="ctr" anchorCtr="0"/>
          <a:lstStyle>
            <a:lvl1pPr algn="l">
              <a:defRPr sz="1000" b="1">
                <a:ln>
                  <a:noFill/>
                </a:ln>
              </a:defRPr>
            </a:lvl1pPr>
          </a:lstStyle>
          <a:p>
            <a:pPr lvl="0"/>
            <a:r>
              <a:rPr lang="da-DK" sz="1000" dirty="0"/>
              <a:t>Indsæt GDPR og/eller ISO</a:t>
            </a:r>
            <a:endParaRPr lang="da-DK" dirty="0"/>
          </a:p>
        </p:txBody>
      </p:sp>
      <p:sp>
        <p:nvSpPr>
          <p:cNvPr id="5" name="Tekstfelt 4">
            <a:extLst>
              <a:ext uri="{FF2B5EF4-FFF2-40B4-BE49-F238E27FC236}">
                <a16:creationId xmlns:a16="http://schemas.microsoft.com/office/drawing/2014/main" id="{1D60B2A4-3600-9C46-B913-C1CEDBFDE5F0}"/>
              </a:ext>
            </a:extLst>
          </p:cNvPr>
          <p:cNvSpPr txBox="1"/>
          <p:nvPr userDrawn="1"/>
        </p:nvSpPr>
        <p:spPr>
          <a:xfrm>
            <a:off x="7411453" y="-240632"/>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16" name="Tekstfelt 15">
            <a:extLst>
              <a:ext uri="{FF2B5EF4-FFF2-40B4-BE49-F238E27FC236}">
                <a16:creationId xmlns:a16="http://schemas.microsoft.com/office/drawing/2014/main" id="{8CB28C3A-9B33-DD48-8E4C-4C176A41F9E7}"/>
              </a:ext>
            </a:extLst>
          </p:cNvPr>
          <p:cNvSpPr txBox="1"/>
          <p:nvPr userDrawn="1"/>
        </p:nvSpPr>
        <p:spPr>
          <a:xfrm>
            <a:off x="5390147" y="642830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25" name="Pladsholder til tekst 2">
            <a:extLst>
              <a:ext uri="{FF2B5EF4-FFF2-40B4-BE49-F238E27FC236}">
                <a16:creationId xmlns:a16="http://schemas.microsoft.com/office/drawing/2014/main" id="{A96B8E89-9456-FC4A-9420-39481E3210AE}"/>
              </a:ext>
            </a:extLst>
          </p:cNvPr>
          <p:cNvSpPr>
            <a:spLocks noGrp="1" noChangeAspect="1"/>
          </p:cNvSpPr>
          <p:nvPr>
            <p:ph type="body" sz="quarter" idx="36" hasCustomPrompt="1"/>
          </p:nvPr>
        </p:nvSpPr>
        <p:spPr>
          <a:xfrm>
            <a:off x="6699474" y="757872"/>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6" name="Pladsholder til tekst 2">
            <a:extLst>
              <a:ext uri="{FF2B5EF4-FFF2-40B4-BE49-F238E27FC236}">
                <a16:creationId xmlns:a16="http://schemas.microsoft.com/office/drawing/2014/main" id="{C79670D3-BEC3-2C4A-BA23-849ADF36D541}"/>
              </a:ext>
            </a:extLst>
          </p:cNvPr>
          <p:cNvSpPr>
            <a:spLocks noGrp="1" noChangeAspect="1"/>
          </p:cNvSpPr>
          <p:nvPr>
            <p:ph type="body" sz="quarter" idx="39" hasCustomPrompt="1"/>
          </p:nvPr>
        </p:nvSpPr>
        <p:spPr>
          <a:xfrm>
            <a:off x="542925" y="4090813"/>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27" name="Pladsholder til tekst 2">
            <a:extLst>
              <a:ext uri="{FF2B5EF4-FFF2-40B4-BE49-F238E27FC236}">
                <a16:creationId xmlns:a16="http://schemas.microsoft.com/office/drawing/2014/main" id="{44038722-D583-7E43-AFAB-A1D279DA9AB9}"/>
              </a:ext>
            </a:extLst>
          </p:cNvPr>
          <p:cNvSpPr>
            <a:spLocks noGrp="1" noChangeAspect="1"/>
          </p:cNvSpPr>
          <p:nvPr>
            <p:ph type="body" sz="quarter" idx="40" hasCustomPrompt="1"/>
          </p:nvPr>
        </p:nvSpPr>
        <p:spPr>
          <a:xfrm>
            <a:off x="6699474" y="103431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527C4891-1AB2-1843-8EA5-9C608ADB9BF8}"/>
              </a:ext>
            </a:extLst>
          </p:cNvPr>
          <p:cNvSpPr>
            <a:spLocks noGrp="1" noChangeAspect="1"/>
          </p:cNvSpPr>
          <p:nvPr>
            <p:ph type="body" sz="quarter" idx="41" hasCustomPrompt="1"/>
          </p:nvPr>
        </p:nvSpPr>
        <p:spPr>
          <a:xfrm>
            <a:off x="6699474" y="1310766"/>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E12196EB-BCCC-804E-ABAD-1CD5004E9E5F}"/>
              </a:ext>
            </a:extLst>
          </p:cNvPr>
          <p:cNvSpPr>
            <a:spLocks noGrp="1" noChangeAspect="1"/>
          </p:cNvSpPr>
          <p:nvPr>
            <p:ph type="body" sz="quarter" idx="42" hasCustomPrompt="1"/>
          </p:nvPr>
        </p:nvSpPr>
        <p:spPr>
          <a:xfrm>
            <a:off x="6699474" y="212592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7757B021-BAC6-5247-8CA0-7D00215C4FB1}"/>
              </a:ext>
            </a:extLst>
          </p:cNvPr>
          <p:cNvSpPr>
            <a:spLocks noGrp="1" noChangeAspect="1"/>
          </p:cNvSpPr>
          <p:nvPr>
            <p:ph type="body" sz="quarter" idx="43" hasCustomPrompt="1"/>
          </p:nvPr>
        </p:nvSpPr>
        <p:spPr>
          <a:xfrm>
            <a:off x="6699474" y="2381110"/>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1" name="Pladsholder til tekst 2">
            <a:extLst>
              <a:ext uri="{FF2B5EF4-FFF2-40B4-BE49-F238E27FC236}">
                <a16:creationId xmlns:a16="http://schemas.microsoft.com/office/drawing/2014/main" id="{D4DDE4F1-2179-7F49-9E56-CC26ADC4F9BB}"/>
              </a:ext>
            </a:extLst>
          </p:cNvPr>
          <p:cNvSpPr>
            <a:spLocks noGrp="1" noChangeAspect="1"/>
          </p:cNvSpPr>
          <p:nvPr>
            <p:ph type="body" sz="quarter" idx="44" hasCustomPrompt="1"/>
          </p:nvPr>
        </p:nvSpPr>
        <p:spPr>
          <a:xfrm>
            <a:off x="542925" y="4367259"/>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4" name="Pladsholder til tekst 3">
            <a:extLst>
              <a:ext uri="{FF2B5EF4-FFF2-40B4-BE49-F238E27FC236}">
                <a16:creationId xmlns:a16="http://schemas.microsoft.com/office/drawing/2014/main" id="{495D735A-C6CC-6640-8011-D6C7DC3AE6C5}"/>
              </a:ext>
            </a:extLst>
          </p:cNvPr>
          <p:cNvSpPr>
            <a:spLocks noGrp="1"/>
          </p:cNvSpPr>
          <p:nvPr>
            <p:ph type="body" sz="quarter" idx="45"/>
          </p:nvPr>
        </p:nvSpPr>
        <p:spPr>
          <a:xfrm>
            <a:off x="9796463" y="153504"/>
            <a:ext cx="1019748" cy="663057"/>
          </a:xfrm>
          <a:prstGeom prst="wedgeEllipseCallout">
            <a:avLst/>
          </a:prstGeom>
          <a:solidFill>
            <a:schemeClr val="accent4"/>
          </a:solidFill>
        </p:spPr>
        <p:txBody>
          <a:bodyPr anchor="ctr" anchorCtr="0"/>
          <a:lstStyle>
            <a:lvl1pPr algn="ctr">
              <a:defRPr sz="1000" b="1">
                <a:solidFill>
                  <a:schemeClr val="tx1"/>
                </a:solidFill>
              </a:defRPr>
            </a:lvl1pPr>
          </a:lstStyle>
          <a:p>
            <a:pPr lvl="0"/>
            <a:endParaRPr lang="da-DK" dirty="0"/>
          </a:p>
        </p:txBody>
      </p:sp>
    </p:spTree>
    <p:extLst>
      <p:ext uri="{BB962C8B-B14F-4D97-AF65-F5344CB8AC3E}">
        <p14:creationId xmlns:p14="http://schemas.microsoft.com/office/powerpoint/2010/main" val="3782352537"/>
      </p:ext>
    </p:extLst>
  </p:cSld>
  <p:clrMapOvr>
    <a:masterClrMapping/>
  </p:clrMapOvr>
  <p:extLst>
    <p:ext uri="{DCECCB84-F9BA-43D5-87BE-67443E8EF086}">
      <p15:sldGuideLst xmlns:p15="http://schemas.microsoft.com/office/powerpoint/2012/main">
        <p15:guide id="1" pos="4220">
          <p15:clr>
            <a:srgbClr val="FBAE40"/>
          </p15:clr>
        </p15:guide>
        <p15:guide id="2" pos="59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rav slide 2">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3B4F49E-CBB9-7044-BDC4-FDCF1772AE4F}"/>
              </a:ext>
            </a:extLst>
          </p:cNvPr>
          <p:cNvSpPr/>
          <p:nvPr userDrawn="1"/>
        </p:nvSpPr>
        <p:spPr>
          <a:xfrm>
            <a:off x="6375400" y="0"/>
            <a:ext cx="4503738"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2" name="Rectangle 11">
            <a:extLst>
              <a:ext uri="{FF2B5EF4-FFF2-40B4-BE49-F238E27FC236}">
                <a16:creationId xmlns:a16="http://schemas.microsoft.com/office/drawing/2014/main" id="{69681F95-2F7C-824A-9045-B676A8A60CDC}"/>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8"/>
            <a:ext cx="5580062" cy="792162"/>
          </a:xfrm>
          <a:prstGeom prst="rect">
            <a:avLst/>
          </a:prstGeom>
        </p:spPr>
        <p:txBody>
          <a:bodyPr vert="horz" lIns="0" tIns="0" rIns="0" bIns="0" rtlCol="0" anchor="t"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da-DK" noProof="0" dirty="0"/>
              <a:t>Indsæt overordnet krav</a:t>
            </a:r>
          </a:p>
        </p:txBody>
      </p:sp>
      <p:sp>
        <p:nvSpPr>
          <p:cNvPr id="11" name="Pladsholder til tekst 19">
            <a:extLst>
              <a:ext uri="{FF2B5EF4-FFF2-40B4-BE49-F238E27FC236}">
                <a16:creationId xmlns:a16="http://schemas.microsoft.com/office/drawing/2014/main" id="{A4C2163E-E188-6B4C-8FC7-16F3DCFAD4AC}"/>
              </a:ext>
            </a:extLst>
          </p:cNvPr>
          <p:cNvSpPr>
            <a:spLocks noGrp="1"/>
          </p:cNvSpPr>
          <p:nvPr>
            <p:ph type="body" sz="quarter" idx="14" hasCustomPrompt="1"/>
          </p:nvPr>
        </p:nvSpPr>
        <p:spPr>
          <a:xfrm>
            <a:off x="542924" y="1619251"/>
            <a:ext cx="5580064" cy="1439862"/>
          </a:xfrm>
          <a:solidFill>
            <a:schemeClr val="tx1"/>
          </a:solidFill>
          <a:ln w="38100">
            <a:noFill/>
            <a:prstDash val="dash"/>
          </a:ln>
        </p:spPr>
        <p:txBody>
          <a:bodyPr lIns="180000" tIns="180000" rIns="180000" bIns="288000" anchor="ctr" anchorCtr="0"/>
          <a:lstStyle>
            <a:lvl1pPr>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a:t>
            </a:r>
            <a:r>
              <a:rPr lang="da-DK" dirty="0" err="1"/>
              <a:t>uddydning</a:t>
            </a:r>
            <a:r>
              <a:rPr lang="da-DK" dirty="0"/>
              <a:t> af kravet</a:t>
            </a:r>
          </a:p>
        </p:txBody>
      </p:sp>
      <p:sp>
        <p:nvSpPr>
          <p:cNvPr id="33" name="Pladsholder til tekst 32">
            <a:extLst>
              <a:ext uri="{FF2B5EF4-FFF2-40B4-BE49-F238E27FC236}">
                <a16:creationId xmlns:a16="http://schemas.microsoft.com/office/drawing/2014/main" id="{CF9A7CC9-2A8B-9F46-9E22-4BD2AEDCA1C1}"/>
              </a:ext>
            </a:extLst>
          </p:cNvPr>
          <p:cNvSpPr>
            <a:spLocks noGrp="1"/>
          </p:cNvSpPr>
          <p:nvPr>
            <p:ph type="body" sz="quarter" idx="15" hasCustomPrompt="1"/>
          </p:nvPr>
        </p:nvSpPr>
        <p:spPr>
          <a:xfrm>
            <a:off x="6985417" y="761318"/>
            <a:ext cx="2487196" cy="857933"/>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a:t>
            </a:r>
          </a:p>
          <a:p>
            <a:pPr lvl="0"/>
            <a:r>
              <a:rPr lang="da-DK" dirty="0"/>
              <a:t>Indsæt link til…</a:t>
            </a:r>
          </a:p>
          <a:p>
            <a:pPr lvl="0"/>
            <a:r>
              <a:rPr lang="da-DK" dirty="0"/>
              <a:t>Indsæt link til…</a:t>
            </a:r>
          </a:p>
        </p:txBody>
      </p:sp>
      <p:sp>
        <p:nvSpPr>
          <p:cNvPr id="35" name="Pladsholder til tekst 34">
            <a:extLst>
              <a:ext uri="{FF2B5EF4-FFF2-40B4-BE49-F238E27FC236}">
                <a16:creationId xmlns:a16="http://schemas.microsoft.com/office/drawing/2014/main" id="{BA55E7C1-084A-0847-A668-AFCD451817A8}"/>
              </a:ext>
            </a:extLst>
          </p:cNvPr>
          <p:cNvSpPr>
            <a:spLocks noGrp="1"/>
          </p:cNvSpPr>
          <p:nvPr>
            <p:ph type="body" sz="quarter" idx="16" hasCustomPrompt="1"/>
          </p:nvPr>
        </p:nvSpPr>
        <p:spPr>
          <a:xfrm>
            <a:off x="542923" y="3771636"/>
            <a:ext cx="4213227" cy="285750"/>
          </a:xfrm>
        </p:spPr>
        <p:txBody>
          <a:bodyPr/>
          <a:lstStyle>
            <a:lvl1pPr>
              <a:defRPr b="1">
                <a:solidFill>
                  <a:schemeClr val="tx1"/>
                </a:solidFill>
              </a:defRPr>
            </a:lvl1pPr>
          </a:lstStyle>
          <a:p>
            <a:pPr lvl="0"/>
            <a:r>
              <a:rPr lang="da-DK" dirty="0"/>
              <a:t>Eksempler</a:t>
            </a:r>
          </a:p>
        </p:txBody>
      </p:sp>
      <p:sp>
        <p:nvSpPr>
          <p:cNvPr id="37" name="Pladsholder til tekst 36">
            <a:extLst>
              <a:ext uri="{FF2B5EF4-FFF2-40B4-BE49-F238E27FC236}">
                <a16:creationId xmlns:a16="http://schemas.microsoft.com/office/drawing/2014/main" id="{1E05DF09-1B16-EF47-8E5B-303D35428FE4}"/>
              </a:ext>
            </a:extLst>
          </p:cNvPr>
          <p:cNvSpPr>
            <a:spLocks noGrp="1"/>
          </p:cNvSpPr>
          <p:nvPr>
            <p:ph type="body" sz="quarter" idx="17" hasCustomPrompt="1"/>
          </p:nvPr>
        </p:nvSpPr>
        <p:spPr>
          <a:xfrm>
            <a:off x="542922" y="4068763"/>
            <a:ext cx="5580066" cy="1439862"/>
          </a:xfrm>
        </p:spPr>
        <p:txBody>
          <a:bodyPr/>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1"/>
                </a:solidFill>
                <a:latin typeface="+mn-lt"/>
              </a:defRPr>
            </a:lvl1pPr>
          </a:lstStyle>
          <a:p>
            <a:pPr lvl="0"/>
            <a:r>
              <a:rPr lang="da-DK" dirty="0"/>
              <a:t>Indsæt eksempel på hvordan man kan gøre</a:t>
            </a:r>
          </a:p>
          <a:p>
            <a:pPr marL="285750" marR="0" lvl="0" indent="-285750" algn="l" defTabSz="387472" rtl="0" eaLnBrk="1" fontAlgn="auto" latinLnBrk="0" hangingPunct="1">
              <a:lnSpc>
                <a:spcPct val="100000"/>
              </a:lnSpc>
              <a:spcBef>
                <a:spcPts val="0"/>
              </a:spcBef>
              <a:spcAft>
                <a:spcPts val="600"/>
              </a:spcAft>
              <a:buClrTx/>
              <a:buSzTx/>
              <a:tabLst/>
              <a:defRPr/>
            </a:pPr>
            <a:r>
              <a:rPr lang="da-DK" dirty="0"/>
              <a:t>Indsæt eksempel på hvordan man kan gøre</a:t>
            </a:r>
          </a:p>
        </p:txBody>
      </p:sp>
      <p:sp>
        <p:nvSpPr>
          <p:cNvPr id="46" name="Pladsholder til tekst 45">
            <a:extLst>
              <a:ext uri="{FF2B5EF4-FFF2-40B4-BE49-F238E27FC236}">
                <a16:creationId xmlns:a16="http://schemas.microsoft.com/office/drawing/2014/main" id="{F3360F9A-5A6C-0A4F-9116-6C4C38CAC88A}"/>
              </a:ext>
            </a:extLst>
          </p:cNvPr>
          <p:cNvSpPr>
            <a:spLocks noGrp="1"/>
          </p:cNvSpPr>
          <p:nvPr>
            <p:ph type="body" sz="quarter" idx="19" hasCustomPrompt="1"/>
          </p:nvPr>
        </p:nvSpPr>
        <p:spPr>
          <a:xfrm>
            <a:off x="6699250" y="3152588"/>
            <a:ext cx="3636963" cy="2175490"/>
          </a:xfrm>
          <a:ln>
            <a:solidFill>
              <a:schemeClr val="tx1"/>
            </a:solidFill>
            <a:prstDash val="dash"/>
          </a:ln>
        </p:spPr>
        <p:txBody>
          <a:bodyPr lIns="90000" tIns="90000" rIns="90000" bIns="90000" anchor="ctr" anchorCtr="0"/>
          <a:lstStyle>
            <a:lvl1pPr algn="l">
              <a:defRPr sz="1200" i="1"/>
            </a:lvl1pPr>
          </a:lstStyle>
          <a:p>
            <a:pPr lvl="0"/>
            <a:r>
              <a:rPr lang="da-DK" dirty="0"/>
              <a:t>Indsæt </a:t>
            </a:r>
            <a:r>
              <a:rPr lang="da-DK" sz="1200" dirty="0"/>
              <a:t>tekst fra GDPR eller ISO som har afledt kravet</a:t>
            </a:r>
            <a:r>
              <a:rPr lang="da-DK" dirty="0"/>
              <a:t> </a:t>
            </a:r>
          </a:p>
        </p:txBody>
      </p:sp>
      <p:sp>
        <p:nvSpPr>
          <p:cNvPr id="13" name="Pladsholder til tekst 41">
            <a:extLst>
              <a:ext uri="{FF2B5EF4-FFF2-40B4-BE49-F238E27FC236}">
                <a16:creationId xmlns:a16="http://schemas.microsoft.com/office/drawing/2014/main" id="{20C89E70-A687-AA4D-9304-A2DD6AEB6EB3}"/>
              </a:ext>
            </a:extLst>
          </p:cNvPr>
          <p:cNvSpPr>
            <a:spLocks noGrp="1"/>
          </p:cNvSpPr>
          <p:nvPr>
            <p:ph type="body" sz="quarter" idx="20" hasCustomPrompt="1"/>
          </p:nvPr>
        </p:nvSpPr>
        <p:spPr>
          <a:xfrm>
            <a:off x="6699250" y="503238"/>
            <a:ext cx="2773363" cy="241620"/>
          </a:xfrm>
        </p:spPr>
        <p:txBody>
          <a:bodyPr/>
          <a:lstStyle>
            <a:lvl1pPr marL="0" indent="0">
              <a:spcAft>
                <a:spcPts val="0"/>
              </a:spcAft>
              <a:buNone/>
              <a:defRPr sz="1200" b="1">
                <a:solidFill>
                  <a:schemeClr val="tx2"/>
                </a:solidFill>
              </a:defRPr>
            </a:lvl1pPr>
          </a:lstStyle>
          <a:p>
            <a:pPr marL="0" indent="0">
              <a:buNone/>
            </a:pPr>
            <a:r>
              <a:rPr lang="da-DK" sz="1200" dirty="0"/>
              <a:t>Vejledninger og materialer</a:t>
            </a:r>
          </a:p>
        </p:txBody>
      </p:sp>
      <p:sp>
        <p:nvSpPr>
          <p:cNvPr id="14" name="Pladsholder til tekst 32">
            <a:extLst>
              <a:ext uri="{FF2B5EF4-FFF2-40B4-BE49-F238E27FC236}">
                <a16:creationId xmlns:a16="http://schemas.microsoft.com/office/drawing/2014/main" id="{7D9A3EFA-6B2C-A44D-859D-3EC4009DB765}"/>
              </a:ext>
            </a:extLst>
          </p:cNvPr>
          <p:cNvSpPr>
            <a:spLocks noGrp="1"/>
          </p:cNvSpPr>
          <p:nvPr>
            <p:ph type="body" sz="quarter" idx="21" hasCustomPrompt="1"/>
          </p:nvPr>
        </p:nvSpPr>
        <p:spPr>
          <a:xfrm>
            <a:off x="6985417" y="2109283"/>
            <a:ext cx="2487196" cy="821459"/>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 lokal vejledning</a:t>
            </a:r>
          </a:p>
          <a:p>
            <a:pPr lvl="0"/>
            <a:r>
              <a:rPr lang="da-DK" dirty="0"/>
              <a:t>Indsæt link til lokal vejledning</a:t>
            </a:r>
          </a:p>
          <a:p>
            <a:pPr lvl="0"/>
            <a:endParaRPr lang="da-DK" dirty="0"/>
          </a:p>
        </p:txBody>
      </p:sp>
      <p:sp>
        <p:nvSpPr>
          <p:cNvPr id="15" name="Pladsholder til tekst 41">
            <a:extLst>
              <a:ext uri="{FF2B5EF4-FFF2-40B4-BE49-F238E27FC236}">
                <a16:creationId xmlns:a16="http://schemas.microsoft.com/office/drawing/2014/main" id="{F2ACD4C1-63B5-EF44-9D33-E7053E0CDB4E}"/>
              </a:ext>
            </a:extLst>
          </p:cNvPr>
          <p:cNvSpPr>
            <a:spLocks noGrp="1"/>
          </p:cNvSpPr>
          <p:nvPr>
            <p:ph type="body" sz="quarter" idx="22" hasCustomPrompt="1"/>
          </p:nvPr>
        </p:nvSpPr>
        <p:spPr>
          <a:xfrm>
            <a:off x="6699250" y="1851202"/>
            <a:ext cx="2773363" cy="241620"/>
          </a:xfrm>
        </p:spPr>
        <p:txBody>
          <a:bodyPr/>
          <a:lstStyle>
            <a:lvl1pPr>
              <a:spcAft>
                <a:spcPts val="0"/>
              </a:spcAft>
              <a:defRPr sz="1200" b="1">
                <a:solidFill>
                  <a:schemeClr val="tx2"/>
                </a:solidFill>
              </a:defRPr>
            </a:lvl1pPr>
          </a:lstStyle>
          <a:p>
            <a:pPr lvl="0"/>
            <a:r>
              <a:rPr lang="da-DK" dirty="0"/>
              <a:t>Lokale vejledninger</a:t>
            </a:r>
          </a:p>
        </p:txBody>
      </p:sp>
      <p:sp>
        <p:nvSpPr>
          <p:cNvPr id="17" name="Pladsholder til tekst 45">
            <a:extLst>
              <a:ext uri="{FF2B5EF4-FFF2-40B4-BE49-F238E27FC236}">
                <a16:creationId xmlns:a16="http://schemas.microsoft.com/office/drawing/2014/main" id="{6601ECD6-E77C-364D-832C-F3C3062777D7}"/>
              </a:ext>
            </a:extLst>
          </p:cNvPr>
          <p:cNvSpPr>
            <a:spLocks noGrp="1"/>
          </p:cNvSpPr>
          <p:nvPr>
            <p:ph type="body" sz="quarter" idx="23" hasCustomPrompt="1"/>
          </p:nvPr>
        </p:nvSpPr>
        <p:spPr>
          <a:xfrm>
            <a:off x="6699250" y="5510965"/>
            <a:ext cx="2773363" cy="350322"/>
          </a:xfrm>
          <a:ln>
            <a:noFill/>
            <a:prstDash val="dash"/>
          </a:ln>
        </p:spPr>
        <p:txBody>
          <a:bodyPr lIns="0" tIns="0" rIns="0" bIns="0" anchor="ctr" anchorCtr="0"/>
          <a:lstStyle>
            <a:lvl1pPr algn="l">
              <a:defRPr sz="1000" b="1">
                <a:ln>
                  <a:noFill/>
                </a:ln>
              </a:defRPr>
            </a:lvl1pPr>
          </a:lstStyle>
          <a:p>
            <a:pPr lvl="0"/>
            <a:r>
              <a:rPr lang="da-DK" sz="1000" dirty="0"/>
              <a:t>Indsæt GDPR og/eller ISO</a:t>
            </a:r>
            <a:endParaRPr lang="da-DK" dirty="0"/>
          </a:p>
        </p:txBody>
      </p:sp>
      <p:sp>
        <p:nvSpPr>
          <p:cNvPr id="5" name="Tekstfelt 4">
            <a:extLst>
              <a:ext uri="{FF2B5EF4-FFF2-40B4-BE49-F238E27FC236}">
                <a16:creationId xmlns:a16="http://schemas.microsoft.com/office/drawing/2014/main" id="{1D60B2A4-3600-9C46-B913-C1CEDBFDE5F0}"/>
              </a:ext>
            </a:extLst>
          </p:cNvPr>
          <p:cNvSpPr txBox="1"/>
          <p:nvPr userDrawn="1"/>
        </p:nvSpPr>
        <p:spPr>
          <a:xfrm>
            <a:off x="7411453" y="-240632"/>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16" name="Tekstfelt 15">
            <a:extLst>
              <a:ext uri="{FF2B5EF4-FFF2-40B4-BE49-F238E27FC236}">
                <a16:creationId xmlns:a16="http://schemas.microsoft.com/office/drawing/2014/main" id="{8CB28C3A-9B33-DD48-8E4C-4C176A41F9E7}"/>
              </a:ext>
            </a:extLst>
          </p:cNvPr>
          <p:cNvSpPr txBox="1"/>
          <p:nvPr userDrawn="1"/>
        </p:nvSpPr>
        <p:spPr>
          <a:xfrm>
            <a:off x="5390147" y="642830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25" name="Pladsholder til tekst 2">
            <a:extLst>
              <a:ext uri="{FF2B5EF4-FFF2-40B4-BE49-F238E27FC236}">
                <a16:creationId xmlns:a16="http://schemas.microsoft.com/office/drawing/2014/main" id="{A96B8E89-9456-FC4A-9420-39481E3210AE}"/>
              </a:ext>
            </a:extLst>
          </p:cNvPr>
          <p:cNvSpPr>
            <a:spLocks noGrp="1" noChangeAspect="1"/>
          </p:cNvSpPr>
          <p:nvPr>
            <p:ph type="body" sz="quarter" idx="36" hasCustomPrompt="1"/>
          </p:nvPr>
        </p:nvSpPr>
        <p:spPr>
          <a:xfrm>
            <a:off x="6699474" y="757872"/>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6" name="Pladsholder til tekst 2">
            <a:extLst>
              <a:ext uri="{FF2B5EF4-FFF2-40B4-BE49-F238E27FC236}">
                <a16:creationId xmlns:a16="http://schemas.microsoft.com/office/drawing/2014/main" id="{C79670D3-BEC3-2C4A-BA23-849ADF36D541}"/>
              </a:ext>
            </a:extLst>
          </p:cNvPr>
          <p:cNvSpPr>
            <a:spLocks noGrp="1" noChangeAspect="1"/>
          </p:cNvSpPr>
          <p:nvPr>
            <p:ph type="body" sz="quarter" idx="39" hasCustomPrompt="1"/>
          </p:nvPr>
        </p:nvSpPr>
        <p:spPr>
          <a:xfrm>
            <a:off x="542925" y="4090813"/>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27" name="Pladsholder til tekst 2">
            <a:extLst>
              <a:ext uri="{FF2B5EF4-FFF2-40B4-BE49-F238E27FC236}">
                <a16:creationId xmlns:a16="http://schemas.microsoft.com/office/drawing/2014/main" id="{44038722-D583-7E43-AFAB-A1D279DA9AB9}"/>
              </a:ext>
            </a:extLst>
          </p:cNvPr>
          <p:cNvSpPr>
            <a:spLocks noGrp="1" noChangeAspect="1"/>
          </p:cNvSpPr>
          <p:nvPr>
            <p:ph type="body" sz="quarter" idx="40" hasCustomPrompt="1"/>
          </p:nvPr>
        </p:nvSpPr>
        <p:spPr>
          <a:xfrm>
            <a:off x="6699474" y="103431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527C4891-1AB2-1843-8EA5-9C608ADB9BF8}"/>
              </a:ext>
            </a:extLst>
          </p:cNvPr>
          <p:cNvSpPr>
            <a:spLocks noGrp="1" noChangeAspect="1"/>
          </p:cNvSpPr>
          <p:nvPr>
            <p:ph type="body" sz="quarter" idx="41" hasCustomPrompt="1"/>
          </p:nvPr>
        </p:nvSpPr>
        <p:spPr>
          <a:xfrm>
            <a:off x="6699474" y="1310766"/>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E12196EB-BCCC-804E-ABAD-1CD5004E9E5F}"/>
              </a:ext>
            </a:extLst>
          </p:cNvPr>
          <p:cNvSpPr>
            <a:spLocks noGrp="1" noChangeAspect="1"/>
          </p:cNvSpPr>
          <p:nvPr>
            <p:ph type="body" sz="quarter" idx="42" hasCustomPrompt="1"/>
          </p:nvPr>
        </p:nvSpPr>
        <p:spPr>
          <a:xfrm>
            <a:off x="6699474" y="212592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7757B021-BAC6-5247-8CA0-7D00215C4FB1}"/>
              </a:ext>
            </a:extLst>
          </p:cNvPr>
          <p:cNvSpPr>
            <a:spLocks noGrp="1" noChangeAspect="1"/>
          </p:cNvSpPr>
          <p:nvPr>
            <p:ph type="body" sz="quarter" idx="43" hasCustomPrompt="1"/>
          </p:nvPr>
        </p:nvSpPr>
        <p:spPr>
          <a:xfrm>
            <a:off x="6699474" y="2381110"/>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1" name="Pladsholder til tekst 2">
            <a:extLst>
              <a:ext uri="{FF2B5EF4-FFF2-40B4-BE49-F238E27FC236}">
                <a16:creationId xmlns:a16="http://schemas.microsoft.com/office/drawing/2014/main" id="{D4DDE4F1-2179-7F49-9E56-CC26ADC4F9BB}"/>
              </a:ext>
            </a:extLst>
          </p:cNvPr>
          <p:cNvSpPr>
            <a:spLocks noGrp="1" noChangeAspect="1"/>
          </p:cNvSpPr>
          <p:nvPr>
            <p:ph type="body" sz="quarter" idx="44" hasCustomPrompt="1"/>
          </p:nvPr>
        </p:nvSpPr>
        <p:spPr>
          <a:xfrm>
            <a:off x="542925" y="4367259"/>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4" name="Pladsholder til tekst 3">
            <a:extLst>
              <a:ext uri="{FF2B5EF4-FFF2-40B4-BE49-F238E27FC236}">
                <a16:creationId xmlns:a16="http://schemas.microsoft.com/office/drawing/2014/main" id="{495D735A-C6CC-6640-8011-D6C7DC3AE6C5}"/>
              </a:ext>
            </a:extLst>
          </p:cNvPr>
          <p:cNvSpPr>
            <a:spLocks noGrp="1"/>
          </p:cNvSpPr>
          <p:nvPr>
            <p:ph type="body" sz="quarter" idx="45"/>
          </p:nvPr>
        </p:nvSpPr>
        <p:spPr>
          <a:xfrm>
            <a:off x="10052778" y="171709"/>
            <a:ext cx="1019748" cy="663057"/>
          </a:xfrm>
          <a:prstGeom prst="wedgeEllipseCallout">
            <a:avLst/>
          </a:prstGeom>
          <a:solidFill>
            <a:schemeClr val="accent4"/>
          </a:solidFill>
        </p:spPr>
        <p:txBody>
          <a:bodyPr anchor="ctr" anchorCtr="0"/>
          <a:lstStyle>
            <a:lvl1pPr algn="ctr">
              <a:defRPr sz="1000" b="1">
                <a:solidFill>
                  <a:schemeClr val="tx1"/>
                </a:solidFill>
              </a:defRPr>
            </a:lvl1pPr>
          </a:lstStyle>
          <a:p>
            <a:pPr lvl="0"/>
            <a:endParaRPr lang="da-DK" dirty="0"/>
          </a:p>
        </p:txBody>
      </p:sp>
    </p:spTree>
    <p:extLst>
      <p:ext uri="{BB962C8B-B14F-4D97-AF65-F5344CB8AC3E}">
        <p14:creationId xmlns:p14="http://schemas.microsoft.com/office/powerpoint/2010/main" val="834173973"/>
      </p:ext>
    </p:extLst>
  </p:cSld>
  <p:clrMapOvr>
    <a:masterClrMapping/>
  </p:clrMapOvr>
  <p:extLst>
    <p:ext uri="{DCECCB84-F9BA-43D5-87BE-67443E8EF086}">
      <p15:sldGuideLst xmlns:p15="http://schemas.microsoft.com/office/powerpoint/2012/main">
        <p15:guide id="1" pos="4220">
          <p15:clr>
            <a:srgbClr val="FBAE40"/>
          </p15:clr>
        </p15:guide>
        <p15:guide id="2" pos="59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42925" y="503238"/>
            <a:ext cx="9793287" cy="504825"/>
          </a:xfrm>
          <a:prstGeom prst="rect">
            <a:avLst/>
          </a:prstGeom>
        </p:spPr>
        <p:txBody>
          <a:bodyPr vert="horz" lIns="0" tIns="0" rIns="0" bIns="0" rtlCol="0" anchor="t" anchorCtr="0">
            <a:noAutofit/>
          </a:bodyPr>
          <a:lstStyle/>
          <a:p>
            <a:r>
              <a:rPr lang="da-DK" noProof="0" dirty="0"/>
              <a:t>Overskrift</a:t>
            </a:r>
          </a:p>
        </p:txBody>
      </p:sp>
      <p:sp>
        <p:nvSpPr>
          <p:cNvPr id="3" name="Pladsholder til tekst 2"/>
          <p:cNvSpPr>
            <a:spLocks noGrp="1"/>
          </p:cNvSpPr>
          <p:nvPr>
            <p:ph type="body" idx="1"/>
          </p:nvPr>
        </p:nvSpPr>
        <p:spPr>
          <a:xfrm>
            <a:off x="542926" y="1295401"/>
            <a:ext cx="9793288" cy="4213224"/>
          </a:xfrm>
          <a:prstGeom prst="rect">
            <a:avLst/>
          </a:prstGeom>
        </p:spPr>
        <p:txBody>
          <a:bodyPr vert="horz" lIns="0" tIns="0" rIns="0" bIns="0" rtlCol="0">
            <a:noAutofit/>
          </a:bodyPr>
          <a:lstStyle/>
          <a:p>
            <a:pPr lvl="0"/>
            <a:r>
              <a:rPr lang="da-DK" noProof="0" dirty="0"/>
              <a:t>Tekst</a:t>
            </a:r>
          </a:p>
        </p:txBody>
      </p:sp>
      <p:sp>
        <p:nvSpPr>
          <p:cNvPr id="5" name="Rectangle 11">
            <a:extLst>
              <a:ext uri="{FF2B5EF4-FFF2-40B4-BE49-F238E27FC236}">
                <a16:creationId xmlns:a16="http://schemas.microsoft.com/office/drawing/2014/main" id="{028CAF3A-FF84-0149-B3B8-876DC26F5514}"/>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rgbClr val="343536"/>
                </a:solidFill>
                <a:latin typeface="Arial" panose="020B0604020202020204" pitchFamily="34" charset="0"/>
                <a:cs typeface="Arial" panose="020B0604020202020204" pitchFamily="34" charset="0"/>
              </a:rPr>
              <a:t>Side  </a:t>
            </a:r>
            <a:fld id="{07C3ABF7-9C5F-4CBA-B4FC-DD1D7FBF45EA}" type="slidenum">
              <a:rPr lang="da-DK" sz="800" smtClean="0">
                <a:solidFill>
                  <a:srgbClr val="343536"/>
                </a:solidFill>
                <a:latin typeface="Arial" panose="020B0604020202020204" pitchFamily="34" charset="0"/>
                <a:cs typeface="Arial" panose="020B0604020202020204" pitchFamily="34" charset="0"/>
              </a:rPr>
              <a:pPr algn="r">
                <a:defRPr/>
              </a:pPr>
              <a:t>‹nr.›</a:t>
            </a:fld>
            <a:endParaRPr lang="da-DK" sz="800" dirty="0">
              <a:solidFill>
                <a:srgbClr val="3435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24448"/>
      </p:ext>
    </p:extLst>
  </p:cSld>
  <p:clrMap bg1="lt1" tx1="dk1" bg2="lt2" tx2="dk2" accent1="accent1" accent2="accent2" accent3="accent3" accent4="accent4" accent5="accent5" accent6="accent6" hlink="hlink" folHlink="folHlink"/>
  <p:sldLayoutIdLst>
    <p:sldLayoutId id="2147484111" r:id="rId1"/>
    <p:sldLayoutId id="2147484096" r:id="rId2"/>
    <p:sldLayoutId id="2147484109" r:id="rId3"/>
    <p:sldLayoutId id="2147484085" r:id="rId4"/>
    <p:sldLayoutId id="2147484112" r:id="rId5"/>
    <p:sldLayoutId id="2147484115" r:id="rId6"/>
    <p:sldLayoutId id="2147484114" r:id="rId7"/>
    <p:sldLayoutId id="2147484118" r:id="rId8"/>
    <p:sldLayoutId id="2147484119" r:id="rId9"/>
    <p:sldLayoutId id="2147484120" r:id="rId10"/>
    <p:sldLayoutId id="2147484116" r:id="rId11"/>
    <p:sldLayoutId id="2147484117" r:id="rId12"/>
    <p:sldLayoutId id="2147484121" r:id="rId13"/>
    <p:sldLayoutId id="2147484110" r:id="rId14"/>
  </p:sldLayoutIdLst>
  <p:hf sldNum="0" hdr="0" ftr="0" dt="0"/>
  <p:txStyles>
    <p:titleStyle>
      <a:lvl1pPr algn="l" defTabSz="387472" rtl="0" eaLnBrk="1" latinLnBrk="0" hangingPunct="1">
        <a:lnSpc>
          <a:spcPct val="90000"/>
        </a:lnSpc>
        <a:spcBef>
          <a:spcPct val="0"/>
        </a:spcBef>
        <a:buNone/>
        <a:defRPr sz="3000" b="1" kern="1200" cap="none" baseline="0">
          <a:solidFill>
            <a:srgbClr val="343536"/>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387472" rtl="0" eaLnBrk="1" latinLnBrk="0" hangingPunct="1">
        <a:lnSpc>
          <a:spcPct val="100000"/>
        </a:lnSpc>
        <a:spcBef>
          <a:spcPts val="0"/>
        </a:spcBef>
        <a:spcAft>
          <a:spcPts val="60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p:bodyStyle>
    <p:otherStyle>
      <a:defPPr>
        <a:defRPr lang="da-DK"/>
      </a:defPPr>
      <a:lvl1pPr marL="0" algn="l" defTabSz="387472" rtl="0" eaLnBrk="1" latinLnBrk="0" hangingPunct="1">
        <a:defRPr sz="787" kern="1200">
          <a:solidFill>
            <a:schemeClr val="tx1"/>
          </a:solidFill>
          <a:latin typeface="+mn-lt"/>
          <a:ea typeface="+mn-ea"/>
          <a:cs typeface="+mn-cs"/>
        </a:defRPr>
      </a:lvl1pPr>
      <a:lvl2pPr marL="193736" algn="l" defTabSz="387472" rtl="0" eaLnBrk="1" latinLnBrk="0" hangingPunct="1">
        <a:defRPr sz="787" kern="1200">
          <a:solidFill>
            <a:schemeClr val="tx1"/>
          </a:solidFill>
          <a:latin typeface="+mn-lt"/>
          <a:ea typeface="+mn-ea"/>
          <a:cs typeface="+mn-cs"/>
        </a:defRPr>
      </a:lvl2pPr>
      <a:lvl3pPr marL="387472" algn="l" defTabSz="387472" rtl="0" eaLnBrk="1" latinLnBrk="0" hangingPunct="1">
        <a:defRPr sz="787" kern="1200">
          <a:solidFill>
            <a:schemeClr val="tx1"/>
          </a:solidFill>
          <a:latin typeface="+mn-lt"/>
          <a:ea typeface="+mn-ea"/>
          <a:cs typeface="+mn-cs"/>
        </a:defRPr>
      </a:lvl3pPr>
      <a:lvl4pPr marL="581208" algn="l" defTabSz="387472" rtl="0" eaLnBrk="1" latinLnBrk="0" hangingPunct="1">
        <a:defRPr sz="787" kern="1200">
          <a:solidFill>
            <a:schemeClr val="tx1"/>
          </a:solidFill>
          <a:latin typeface="+mn-lt"/>
          <a:ea typeface="+mn-ea"/>
          <a:cs typeface="+mn-cs"/>
        </a:defRPr>
      </a:lvl4pPr>
      <a:lvl5pPr marL="774944" algn="l" defTabSz="387472" rtl="0" eaLnBrk="1" latinLnBrk="0" hangingPunct="1">
        <a:defRPr sz="787" kern="1200">
          <a:solidFill>
            <a:schemeClr val="tx1"/>
          </a:solidFill>
          <a:latin typeface="+mn-lt"/>
          <a:ea typeface="+mn-ea"/>
          <a:cs typeface="+mn-cs"/>
        </a:defRPr>
      </a:lvl5pPr>
      <a:lvl6pPr marL="968681" algn="l" defTabSz="387472" rtl="0" eaLnBrk="1" latinLnBrk="0" hangingPunct="1">
        <a:defRPr sz="787" kern="1200">
          <a:solidFill>
            <a:schemeClr val="tx1"/>
          </a:solidFill>
          <a:latin typeface="+mn-lt"/>
          <a:ea typeface="+mn-ea"/>
          <a:cs typeface="+mn-cs"/>
        </a:defRPr>
      </a:lvl6pPr>
      <a:lvl7pPr marL="1162416" algn="l" defTabSz="387472" rtl="0" eaLnBrk="1" latinLnBrk="0" hangingPunct="1">
        <a:defRPr sz="787" kern="1200">
          <a:solidFill>
            <a:schemeClr val="tx1"/>
          </a:solidFill>
          <a:latin typeface="+mn-lt"/>
          <a:ea typeface="+mn-ea"/>
          <a:cs typeface="+mn-cs"/>
        </a:defRPr>
      </a:lvl7pPr>
      <a:lvl8pPr marL="1356152" algn="l" defTabSz="387472" rtl="0" eaLnBrk="1" latinLnBrk="0" hangingPunct="1">
        <a:defRPr sz="787" kern="1200">
          <a:solidFill>
            <a:schemeClr val="tx1"/>
          </a:solidFill>
          <a:latin typeface="+mn-lt"/>
          <a:ea typeface="+mn-ea"/>
          <a:cs typeface="+mn-cs"/>
        </a:defRPr>
      </a:lvl8pPr>
      <a:lvl9pPr marL="1549889" algn="l" defTabSz="387472" rtl="0" eaLnBrk="1" latinLnBrk="0" hangingPunct="1">
        <a:defRPr sz="78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7">
          <p15:clr>
            <a:srgbClr val="F26B43"/>
          </p15:clr>
        </p15:guide>
        <p15:guide id="2" pos="3495">
          <p15:clr>
            <a:srgbClr val="F26B43"/>
          </p15:clr>
        </p15:guide>
        <p15:guide id="3" pos="705">
          <p15:clr>
            <a:srgbClr val="F26B43"/>
          </p15:clr>
        </p15:guide>
        <p15:guide id="4" pos="6171">
          <p15:clr>
            <a:srgbClr val="F26B43"/>
          </p15:clr>
        </p15:guide>
        <p15:guide id="5" pos="342">
          <p15:clr>
            <a:srgbClr val="F26B43"/>
          </p15:clr>
        </p15:guide>
        <p15:guide id="6" pos="6511">
          <p15:clr>
            <a:srgbClr val="F26B43"/>
          </p15:clr>
        </p15:guide>
        <p15:guide id="7" orient="horz" pos="1020">
          <p15:clr>
            <a:srgbClr val="F26B43"/>
          </p15:clr>
        </p15:guide>
        <p15:guide id="8" orient="horz" pos="317">
          <p15:clr>
            <a:srgbClr val="F26B43"/>
          </p15:clr>
        </p15:guide>
        <p15:guide id="11" orient="horz" pos="3470">
          <p15:clr>
            <a:srgbClr val="F26B43"/>
          </p15:clr>
        </p15:guide>
        <p15:guide id="13" orient="horz" pos="816">
          <p15:clr>
            <a:srgbClr val="F26B43"/>
          </p15:clr>
        </p15:guide>
        <p15:guide id="16" pos="3857">
          <p15:clr>
            <a:srgbClr val="F26B43"/>
          </p15:clr>
        </p15:guide>
        <p15:guide id="17" pos="2996">
          <p15:clr>
            <a:srgbClr val="F26B43"/>
          </p15:clr>
        </p15:guide>
        <p15:guide id="18" pos="3358">
          <p15:clr>
            <a:srgbClr val="F26B43"/>
          </p15:clr>
        </p15:guide>
        <p15:guide id="19" pos="4016">
          <p15:clr>
            <a:srgbClr val="F26B43"/>
          </p15:clr>
        </p15:guide>
        <p15:guide id="20" pos="2837">
          <p15:clr>
            <a:srgbClr val="F26B43"/>
          </p15:clr>
        </p15:guide>
        <p15:guide id="21" pos="4923">
          <p15:clr>
            <a:srgbClr val="F26B43"/>
          </p15:clr>
        </p15:guide>
        <p15:guide id="22" pos="1930">
          <p15:clr>
            <a:srgbClr val="F26B43"/>
          </p15:clr>
        </p15:guide>
        <p15:guide id="23" orient="horz" pos="635">
          <p15:clr>
            <a:srgbClr val="F26B43"/>
          </p15:clr>
        </p15:guide>
        <p15:guide id="24" orient="horz" pos="3356">
          <p15:clr>
            <a:srgbClr val="F26B43"/>
          </p15:clr>
        </p15:guide>
        <p15:guide id="25" orient="horz" pos="3175">
          <p15:clr>
            <a:srgbClr val="F26B43"/>
          </p15:clr>
        </p15:guide>
        <p15:guide id="26" pos="111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sikkerdigital.dk/myndighed/ledelsessystem/rejsefortaellingen/"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sikkerdigital.dk/myndighed/ledelsessystem/roller-og-ansva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63B35E8D-FD44-4ABB-85D9-E39BD316101E}"/>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14263" b="1358"/>
          <a:stretch/>
        </p:blipFill>
        <p:spPr>
          <a:xfrm>
            <a:off x="0" y="0"/>
            <a:ext cx="10879138" cy="6119813"/>
          </a:xfrm>
          <a:prstGeom prst="rect">
            <a:avLst/>
          </a:prstGeom>
        </p:spPr>
      </p:pic>
      <p:sp>
        <p:nvSpPr>
          <p:cNvPr id="7" name="Pladsholder til tekst 6">
            <a:extLst>
              <a:ext uri="{FF2B5EF4-FFF2-40B4-BE49-F238E27FC236}">
                <a16:creationId xmlns:a16="http://schemas.microsoft.com/office/drawing/2014/main" id="{61DE14B9-2DC0-1744-B802-63DB3AD3823F}"/>
              </a:ext>
            </a:extLst>
          </p:cNvPr>
          <p:cNvSpPr>
            <a:spLocks noGrp="1"/>
          </p:cNvSpPr>
          <p:nvPr>
            <p:ph type="body" sz="quarter" idx="11"/>
          </p:nvPr>
        </p:nvSpPr>
        <p:spPr/>
        <p:txBody>
          <a:bodyPr/>
          <a:lstStyle/>
          <a:p>
            <a:pPr>
              <a:spcAft>
                <a:spcPts val="0"/>
              </a:spcAft>
            </a:pPr>
            <a:r>
              <a:rPr lang="da-DK" sz="4800" dirty="0"/>
              <a:t>Informationssikkerhed:</a:t>
            </a:r>
          </a:p>
          <a:p>
            <a:r>
              <a:rPr lang="da-DK" sz="3600" b="0" dirty="0">
                <a:solidFill>
                  <a:schemeClr val="tx1"/>
                </a:solidFill>
              </a:rPr>
              <a:t>Din rolle som mellemleder</a:t>
            </a:r>
          </a:p>
        </p:txBody>
      </p:sp>
      <p:sp>
        <p:nvSpPr>
          <p:cNvPr id="8" name="Pladsholder til tekst 7">
            <a:extLst>
              <a:ext uri="{FF2B5EF4-FFF2-40B4-BE49-F238E27FC236}">
                <a16:creationId xmlns:a16="http://schemas.microsoft.com/office/drawing/2014/main" id="{BEBB4088-FD25-6B49-9CA1-A77433AB581D}"/>
              </a:ext>
            </a:extLst>
          </p:cNvPr>
          <p:cNvSpPr>
            <a:spLocks noGrp="1"/>
          </p:cNvSpPr>
          <p:nvPr>
            <p:ph type="body" sz="quarter" idx="12"/>
          </p:nvPr>
        </p:nvSpPr>
        <p:spPr/>
        <p:txBody>
          <a:bodyPr lIns="180000" tIns="180000" rIns="180000" bIns="180000"/>
          <a:lstStyle/>
          <a:p>
            <a:r>
              <a:rPr lang="da-DK" sz="1800" dirty="0"/>
              <a:t>Tillæg til Rejsefortællingen</a:t>
            </a:r>
          </a:p>
        </p:txBody>
      </p:sp>
      <p:sp>
        <p:nvSpPr>
          <p:cNvPr id="4" name="Pladsholder til tekst 3">
            <a:extLst>
              <a:ext uri="{FF2B5EF4-FFF2-40B4-BE49-F238E27FC236}">
                <a16:creationId xmlns:a16="http://schemas.microsoft.com/office/drawing/2014/main" id="{E080FE2A-0BD6-A540-9104-E174CDF280E5}"/>
              </a:ext>
            </a:extLst>
          </p:cNvPr>
          <p:cNvSpPr>
            <a:spLocks noGrp="1"/>
          </p:cNvSpPr>
          <p:nvPr>
            <p:ph type="body" sz="quarter" idx="14"/>
          </p:nvPr>
        </p:nvSpPr>
        <p:spPr/>
        <p:txBody>
          <a:bodyPr/>
          <a:lstStyle/>
          <a:p>
            <a:r>
              <a:rPr lang="da-DK" dirty="0"/>
              <a:t>December 2019</a:t>
            </a:r>
          </a:p>
        </p:txBody>
      </p:sp>
      <p:sp>
        <p:nvSpPr>
          <p:cNvPr id="12" name="Tekstfelt 11">
            <a:extLst>
              <a:ext uri="{FF2B5EF4-FFF2-40B4-BE49-F238E27FC236}">
                <a16:creationId xmlns:a16="http://schemas.microsoft.com/office/drawing/2014/main" id="{573ECBFE-AAE4-AC46-991C-1AC66784F232}"/>
              </a:ext>
            </a:extLst>
          </p:cNvPr>
          <p:cNvSpPr txBox="1"/>
          <p:nvPr/>
        </p:nvSpPr>
        <p:spPr>
          <a:xfrm>
            <a:off x="9541933" y="-474133"/>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1230854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44A2F-F713-BD4A-98D9-6D4B80469FF1}"/>
              </a:ext>
            </a:extLst>
          </p:cNvPr>
          <p:cNvSpPr>
            <a:spLocks noGrp="1"/>
          </p:cNvSpPr>
          <p:nvPr>
            <p:ph type="title"/>
          </p:nvPr>
        </p:nvSpPr>
        <p:spPr/>
        <p:txBody>
          <a:bodyPr/>
          <a:lstStyle/>
          <a:p>
            <a:r>
              <a:rPr lang="da-DK" dirty="0"/>
              <a:t>Du skal kende din rolle og dit ansvar</a:t>
            </a:r>
          </a:p>
        </p:txBody>
      </p:sp>
      <p:sp>
        <p:nvSpPr>
          <p:cNvPr id="13" name="Pladsholder til tekst 12">
            <a:extLst>
              <a:ext uri="{FF2B5EF4-FFF2-40B4-BE49-F238E27FC236}">
                <a16:creationId xmlns:a16="http://schemas.microsoft.com/office/drawing/2014/main" id="{D2434DDF-F8A2-E640-B0A7-18732429D5AF}"/>
              </a:ext>
            </a:extLst>
          </p:cNvPr>
          <p:cNvSpPr>
            <a:spLocks noGrp="1"/>
          </p:cNvSpPr>
          <p:nvPr>
            <p:ph type="body" sz="quarter" idx="14"/>
          </p:nvPr>
        </p:nvSpPr>
        <p:spPr/>
        <p:txBody>
          <a:bodyPr/>
          <a:lstStyle/>
          <a:p>
            <a:r>
              <a:rPr lang="da-DK" dirty="0"/>
              <a:t>Du skal kende den interne organisering af informationssikkerhedsarbejdet, og forstå din rolle i organiseringen.</a:t>
            </a:r>
          </a:p>
        </p:txBody>
      </p:sp>
      <p:sp>
        <p:nvSpPr>
          <p:cNvPr id="14" name="Pladsholder til tekst 13">
            <a:extLst>
              <a:ext uri="{FF2B5EF4-FFF2-40B4-BE49-F238E27FC236}">
                <a16:creationId xmlns:a16="http://schemas.microsoft.com/office/drawing/2014/main" id="{EBE59E5C-3A87-C143-81F2-8C771C24B4F2}"/>
              </a:ext>
            </a:extLst>
          </p:cNvPr>
          <p:cNvSpPr>
            <a:spLocks noGrp="1"/>
          </p:cNvSpPr>
          <p:nvPr>
            <p:ph type="body" sz="quarter" idx="15"/>
          </p:nvPr>
        </p:nvSpPr>
        <p:spPr>
          <a:xfrm>
            <a:off x="6699250" y="761318"/>
            <a:ext cx="3181125" cy="857933"/>
          </a:xfrm>
        </p:spPr>
        <p:txBody>
          <a:bodyPr/>
          <a:lstStyle/>
          <a:p>
            <a:r>
              <a:rPr lang="da-DK" u="none" dirty="0"/>
              <a:t>På videncenter.kl.dk under viden og værktøjer kan du finde vejledning i ”Rejsefortællingen”, som indeholder vejledninger om roller og ansvar for informationssikkerhed.</a:t>
            </a:r>
          </a:p>
          <a:p>
            <a:endParaRPr lang="da-DK" u="none" dirty="0"/>
          </a:p>
        </p:txBody>
      </p:sp>
      <p:sp>
        <p:nvSpPr>
          <p:cNvPr id="15" name="Pladsholder til tekst 14">
            <a:extLst>
              <a:ext uri="{FF2B5EF4-FFF2-40B4-BE49-F238E27FC236}">
                <a16:creationId xmlns:a16="http://schemas.microsoft.com/office/drawing/2014/main" id="{75EC9895-ED3D-9A44-9561-AD5E83170C1A}"/>
              </a:ext>
            </a:extLst>
          </p:cNvPr>
          <p:cNvSpPr>
            <a:spLocks noGrp="1"/>
          </p:cNvSpPr>
          <p:nvPr>
            <p:ph type="body" sz="quarter" idx="16"/>
          </p:nvPr>
        </p:nvSpPr>
        <p:spPr>
          <a:xfrm>
            <a:off x="542923" y="3423424"/>
            <a:ext cx="4213227" cy="285750"/>
          </a:xfrm>
        </p:spPr>
        <p:txBody>
          <a:bodyPr/>
          <a:lstStyle/>
          <a:p>
            <a:r>
              <a:rPr lang="da-DK" dirty="0"/>
              <a:t>Eksempler</a:t>
            </a:r>
          </a:p>
        </p:txBody>
      </p:sp>
      <p:sp>
        <p:nvSpPr>
          <p:cNvPr id="16" name="Pladsholder til tekst 15">
            <a:extLst>
              <a:ext uri="{FF2B5EF4-FFF2-40B4-BE49-F238E27FC236}">
                <a16:creationId xmlns:a16="http://schemas.microsoft.com/office/drawing/2014/main" id="{660437F2-A7DB-1A4A-805D-F53A355CDB1F}"/>
              </a:ext>
            </a:extLst>
          </p:cNvPr>
          <p:cNvSpPr>
            <a:spLocks noGrp="1"/>
          </p:cNvSpPr>
          <p:nvPr>
            <p:ph type="body" sz="quarter" idx="17"/>
          </p:nvPr>
        </p:nvSpPr>
        <p:spPr>
          <a:xfrm>
            <a:off x="542922" y="3720551"/>
            <a:ext cx="5580061" cy="1439862"/>
          </a:xfrm>
        </p:spPr>
        <p:txBody>
          <a:bodyPr/>
          <a:lstStyle/>
          <a:p>
            <a:r>
              <a:rPr lang="da-DK" dirty="0"/>
              <a:t>Du vil, som leder, ofte have flere roller, og derfor flere forskellige funktioner. F.eks. er du også medarbejder, samtidig med at du er leder, og du kan f.eks. også være systemejer, o.a.</a:t>
            </a:r>
          </a:p>
          <a:p>
            <a:r>
              <a:rPr lang="da-DK" dirty="0"/>
              <a:t>Du orienterer dig i organisationens rollebeskrivelser og vejledninger på intranettet, og efterspørger aktivt de beskrivelser og vejledninger, som du oplever at mangle.</a:t>
            </a:r>
          </a:p>
        </p:txBody>
      </p:sp>
      <p:sp>
        <p:nvSpPr>
          <p:cNvPr id="17" name="Pladsholder til tekst 16">
            <a:extLst>
              <a:ext uri="{FF2B5EF4-FFF2-40B4-BE49-F238E27FC236}">
                <a16:creationId xmlns:a16="http://schemas.microsoft.com/office/drawing/2014/main" id="{CA77533F-524E-DF48-AE05-AF4765BE88CF}"/>
              </a:ext>
            </a:extLst>
          </p:cNvPr>
          <p:cNvSpPr>
            <a:spLocks noGrp="1"/>
          </p:cNvSpPr>
          <p:nvPr>
            <p:ph type="body" sz="quarter" idx="19"/>
          </p:nvPr>
        </p:nvSpPr>
        <p:spPr>
          <a:xfrm>
            <a:off x="6699250" y="3059113"/>
            <a:ext cx="2773363" cy="2268965"/>
          </a:xfrm>
        </p:spPr>
        <p:txBody>
          <a:bodyPr lIns="90000"/>
          <a:lstStyle/>
          <a:p>
            <a:r>
              <a:rPr lang="da-DK" dirty="0"/>
              <a:t>Alle ansvarsområder for informationssikkerhed skal defineres og fordeles </a:t>
            </a:r>
            <a:r>
              <a:rPr lang="da-DK" dirty="0">
                <a:solidFill>
                  <a:schemeClr val="tx1"/>
                </a:solidFill>
              </a:rPr>
              <a:t>(</a:t>
            </a:r>
            <a:r>
              <a:rPr lang="da-DK" dirty="0"/>
              <a:t>ISO A.6.1.1)</a:t>
            </a:r>
          </a:p>
          <a:p>
            <a:endParaRPr lang="da-DK" dirty="0"/>
          </a:p>
        </p:txBody>
      </p:sp>
      <p:sp>
        <p:nvSpPr>
          <p:cNvPr id="18" name="Pladsholder til tekst 17">
            <a:extLst>
              <a:ext uri="{FF2B5EF4-FFF2-40B4-BE49-F238E27FC236}">
                <a16:creationId xmlns:a16="http://schemas.microsoft.com/office/drawing/2014/main" id="{57F65FF2-ACAD-2443-A2FD-CA0EBA9AEB95}"/>
              </a:ext>
            </a:extLst>
          </p:cNvPr>
          <p:cNvSpPr>
            <a:spLocks noGrp="1"/>
          </p:cNvSpPr>
          <p:nvPr>
            <p:ph type="body" sz="quarter" idx="20"/>
          </p:nvPr>
        </p:nvSpPr>
        <p:spPr/>
        <p:txBody>
          <a:bodyPr/>
          <a:lstStyle/>
          <a:p>
            <a:r>
              <a:rPr lang="da-DK" dirty="0"/>
              <a:t>Vejledninger og materialer</a:t>
            </a:r>
          </a:p>
        </p:txBody>
      </p:sp>
      <p:sp>
        <p:nvSpPr>
          <p:cNvPr id="21" name="Pladsholder til tekst 20">
            <a:extLst>
              <a:ext uri="{FF2B5EF4-FFF2-40B4-BE49-F238E27FC236}">
                <a16:creationId xmlns:a16="http://schemas.microsoft.com/office/drawing/2014/main" id="{0E6FD2A4-7926-4A4B-81E9-0CB6196FE69D}"/>
              </a:ext>
            </a:extLst>
          </p:cNvPr>
          <p:cNvSpPr>
            <a:spLocks noGrp="1"/>
          </p:cNvSpPr>
          <p:nvPr>
            <p:ph type="body" sz="quarter" idx="21"/>
          </p:nvPr>
        </p:nvSpPr>
        <p:spPr/>
        <p:txBody>
          <a:bodyPr/>
          <a:lstStyle/>
          <a:p>
            <a:endParaRPr lang="da-DK" dirty="0"/>
          </a:p>
        </p:txBody>
      </p:sp>
      <p:sp>
        <p:nvSpPr>
          <p:cNvPr id="11" name="Pladsholder til tekst 10">
            <a:extLst>
              <a:ext uri="{FF2B5EF4-FFF2-40B4-BE49-F238E27FC236}">
                <a16:creationId xmlns:a16="http://schemas.microsoft.com/office/drawing/2014/main" id="{87EF5D2E-F98F-8540-AF13-A24070F5FF9C}"/>
              </a:ext>
            </a:extLst>
          </p:cNvPr>
          <p:cNvSpPr>
            <a:spLocks noGrp="1"/>
          </p:cNvSpPr>
          <p:nvPr>
            <p:ph type="body" sz="quarter" idx="22"/>
          </p:nvPr>
        </p:nvSpPr>
        <p:spPr/>
        <p:txBody>
          <a:bodyPr/>
          <a:lstStyle/>
          <a:p>
            <a:r>
              <a:rPr lang="da-DK" dirty="0"/>
              <a:t>Lokale vejledninger</a:t>
            </a:r>
          </a:p>
          <a:p>
            <a:endParaRPr lang="da-DK" dirty="0"/>
          </a:p>
        </p:txBody>
      </p:sp>
      <p:sp>
        <p:nvSpPr>
          <p:cNvPr id="12" name="Pladsholder til tekst 11">
            <a:extLst>
              <a:ext uri="{FF2B5EF4-FFF2-40B4-BE49-F238E27FC236}">
                <a16:creationId xmlns:a16="http://schemas.microsoft.com/office/drawing/2014/main" id="{47C67A8F-34A1-D142-A8C2-A470316B5821}"/>
              </a:ext>
            </a:extLst>
          </p:cNvPr>
          <p:cNvSpPr>
            <a:spLocks noGrp="1"/>
          </p:cNvSpPr>
          <p:nvPr>
            <p:ph type="body" sz="quarter" idx="23"/>
          </p:nvPr>
        </p:nvSpPr>
        <p:spPr/>
        <p:txBody>
          <a:bodyPr/>
          <a:lstStyle/>
          <a:p>
            <a:r>
              <a:rPr lang="da-DK" dirty="0"/>
              <a:t>Kilde: ISO 27001</a:t>
            </a:r>
          </a:p>
        </p:txBody>
      </p:sp>
      <p:sp>
        <p:nvSpPr>
          <p:cNvPr id="20" name="Pladsholder til tekst 19">
            <a:extLst>
              <a:ext uri="{FF2B5EF4-FFF2-40B4-BE49-F238E27FC236}">
                <a16:creationId xmlns:a16="http://schemas.microsoft.com/office/drawing/2014/main" id="{9EE7EEF1-72DE-ED4E-8346-903753C02AD6}"/>
              </a:ext>
            </a:extLst>
          </p:cNvPr>
          <p:cNvSpPr>
            <a:spLocks noGrp="1"/>
          </p:cNvSpPr>
          <p:nvPr>
            <p:ph type="body" sz="quarter" idx="39"/>
          </p:nvPr>
        </p:nvSpPr>
        <p:spPr>
          <a:xfrm>
            <a:off x="542925" y="3742601"/>
            <a:ext cx="180000" cy="180000"/>
          </a:xfrm>
        </p:spPr>
        <p:txBody>
          <a:bodyPr/>
          <a:lstStyle/>
          <a:p>
            <a:endParaRPr lang="da-DK" dirty="0"/>
          </a:p>
        </p:txBody>
      </p:sp>
      <p:sp>
        <p:nvSpPr>
          <p:cNvPr id="24" name="Pladsholder til tekst 23">
            <a:extLst>
              <a:ext uri="{FF2B5EF4-FFF2-40B4-BE49-F238E27FC236}">
                <a16:creationId xmlns:a16="http://schemas.microsoft.com/office/drawing/2014/main" id="{588D25FF-7F08-8443-B3D5-7693A9C9AAD1}"/>
              </a:ext>
            </a:extLst>
          </p:cNvPr>
          <p:cNvSpPr>
            <a:spLocks noGrp="1"/>
          </p:cNvSpPr>
          <p:nvPr>
            <p:ph type="body" sz="quarter" idx="42"/>
          </p:nvPr>
        </p:nvSpPr>
        <p:spPr/>
        <p:txBody>
          <a:bodyPr/>
          <a:lstStyle/>
          <a:p>
            <a:endParaRPr lang="da-DK"/>
          </a:p>
        </p:txBody>
      </p:sp>
      <p:sp>
        <p:nvSpPr>
          <p:cNvPr id="25" name="Pladsholder til tekst 24">
            <a:extLst>
              <a:ext uri="{FF2B5EF4-FFF2-40B4-BE49-F238E27FC236}">
                <a16:creationId xmlns:a16="http://schemas.microsoft.com/office/drawing/2014/main" id="{0580F4BE-C5D5-2E46-B347-3D42C661EA9F}"/>
              </a:ext>
            </a:extLst>
          </p:cNvPr>
          <p:cNvSpPr>
            <a:spLocks noGrp="1"/>
          </p:cNvSpPr>
          <p:nvPr>
            <p:ph type="body" sz="quarter" idx="43"/>
          </p:nvPr>
        </p:nvSpPr>
        <p:spPr/>
        <p:txBody>
          <a:bodyPr/>
          <a:lstStyle/>
          <a:p>
            <a:endParaRPr lang="da-DK"/>
          </a:p>
        </p:txBody>
      </p:sp>
      <p:sp>
        <p:nvSpPr>
          <p:cNvPr id="26" name="Pladsholder til tekst 25">
            <a:extLst>
              <a:ext uri="{FF2B5EF4-FFF2-40B4-BE49-F238E27FC236}">
                <a16:creationId xmlns:a16="http://schemas.microsoft.com/office/drawing/2014/main" id="{7773376E-BE05-944E-A922-B2DDD1C5A7E7}"/>
              </a:ext>
            </a:extLst>
          </p:cNvPr>
          <p:cNvSpPr>
            <a:spLocks noGrp="1"/>
          </p:cNvSpPr>
          <p:nvPr>
            <p:ph type="body" sz="quarter" idx="44"/>
          </p:nvPr>
        </p:nvSpPr>
        <p:spPr>
          <a:xfrm>
            <a:off x="542925" y="4440482"/>
            <a:ext cx="180000" cy="180000"/>
          </a:xfrm>
        </p:spPr>
        <p:txBody>
          <a:bodyPr/>
          <a:lstStyle/>
          <a:p>
            <a:endParaRPr lang="da-DK" dirty="0"/>
          </a:p>
        </p:txBody>
      </p:sp>
    </p:spTree>
    <p:extLst>
      <p:ext uri="{BB962C8B-B14F-4D97-AF65-F5344CB8AC3E}">
        <p14:creationId xmlns:p14="http://schemas.microsoft.com/office/powerpoint/2010/main" val="2427796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6B12D-2DED-774F-B27D-DC72F8B0A1BF}"/>
              </a:ext>
            </a:extLst>
          </p:cNvPr>
          <p:cNvSpPr>
            <a:spLocks noGrp="1"/>
          </p:cNvSpPr>
          <p:nvPr>
            <p:ph type="title"/>
          </p:nvPr>
        </p:nvSpPr>
        <p:spPr/>
        <p:txBody>
          <a:bodyPr/>
          <a:lstStyle/>
          <a:p>
            <a:r>
              <a:rPr lang="da-DK" dirty="0"/>
              <a:t>Du skal kende politikker og regler</a:t>
            </a:r>
            <a:endParaRPr lang="da-DK" i="1" dirty="0"/>
          </a:p>
        </p:txBody>
      </p:sp>
      <p:sp>
        <p:nvSpPr>
          <p:cNvPr id="3" name="Pladsholder til tekst 2">
            <a:extLst>
              <a:ext uri="{FF2B5EF4-FFF2-40B4-BE49-F238E27FC236}">
                <a16:creationId xmlns:a16="http://schemas.microsoft.com/office/drawing/2014/main" id="{9DA18407-14AB-AF40-B6EF-799B60A73973}"/>
              </a:ext>
            </a:extLst>
          </p:cNvPr>
          <p:cNvSpPr>
            <a:spLocks noGrp="1"/>
          </p:cNvSpPr>
          <p:nvPr>
            <p:ph type="body" sz="quarter" idx="14"/>
          </p:nvPr>
        </p:nvSpPr>
        <p:spPr>
          <a:xfrm>
            <a:off x="542924" y="1619251"/>
            <a:ext cx="5580063" cy="1134582"/>
          </a:xfrm>
        </p:spPr>
        <p:txBody>
          <a:bodyPr/>
          <a:lstStyle/>
          <a:p>
            <a:r>
              <a:rPr lang="da-DK" dirty="0"/>
              <a:t>Du skal orientere dig i interne politikker/procedurer for informationssikkerhed, og du skal kende kravene i Databeskyttelsesforordningen.</a:t>
            </a:r>
          </a:p>
        </p:txBody>
      </p:sp>
      <p:sp>
        <p:nvSpPr>
          <p:cNvPr id="4" name="Pladsholder til tekst 3">
            <a:extLst>
              <a:ext uri="{FF2B5EF4-FFF2-40B4-BE49-F238E27FC236}">
                <a16:creationId xmlns:a16="http://schemas.microsoft.com/office/drawing/2014/main" id="{449850CC-352D-4247-87AD-54D0D50AF198}"/>
              </a:ext>
            </a:extLst>
          </p:cNvPr>
          <p:cNvSpPr>
            <a:spLocks noGrp="1"/>
          </p:cNvSpPr>
          <p:nvPr>
            <p:ph type="body" sz="quarter" idx="15"/>
          </p:nvPr>
        </p:nvSpPr>
        <p:spPr>
          <a:xfrm>
            <a:off x="6699250" y="791735"/>
            <a:ext cx="3074670" cy="1044457"/>
          </a:xfrm>
        </p:spPr>
        <p:txBody>
          <a:bodyPr/>
          <a:lstStyle/>
          <a:p>
            <a:r>
              <a:rPr lang="da-DK" sz="1100" u="none" dirty="0"/>
              <a:t>Brug ”Rejsefortællingen” på videncenter.kl.dk som findes under Viden og værktøjer. Den kan give dig et overblik. </a:t>
            </a:r>
            <a:br>
              <a:rPr lang="da-DK" sz="1100" u="none" dirty="0"/>
            </a:br>
            <a:r>
              <a:rPr lang="da-DK" sz="1100" u="none" dirty="0"/>
              <a:t>På sikkerdigital.dk finder du generel information om roller og ansvar i informationssikkerhed. </a:t>
            </a:r>
          </a:p>
        </p:txBody>
      </p:sp>
      <p:sp>
        <p:nvSpPr>
          <p:cNvPr id="5" name="Pladsholder til tekst 4">
            <a:extLst>
              <a:ext uri="{FF2B5EF4-FFF2-40B4-BE49-F238E27FC236}">
                <a16:creationId xmlns:a16="http://schemas.microsoft.com/office/drawing/2014/main" id="{C4D5DF2D-B365-B142-BC8C-21F44503931E}"/>
              </a:ext>
            </a:extLst>
          </p:cNvPr>
          <p:cNvSpPr>
            <a:spLocks noGrp="1"/>
          </p:cNvSpPr>
          <p:nvPr>
            <p:ph type="body" sz="quarter" idx="16"/>
          </p:nvPr>
        </p:nvSpPr>
        <p:spPr>
          <a:xfrm>
            <a:off x="542922" y="3001440"/>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BC366A34-A41F-F04C-B584-C5E889D74C09}"/>
              </a:ext>
            </a:extLst>
          </p:cNvPr>
          <p:cNvSpPr>
            <a:spLocks noGrp="1"/>
          </p:cNvSpPr>
          <p:nvPr>
            <p:ph type="body" sz="quarter" idx="17"/>
          </p:nvPr>
        </p:nvSpPr>
        <p:spPr>
          <a:xfrm>
            <a:off x="542922" y="3275582"/>
            <a:ext cx="5580061" cy="2585705"/>
          </a:xfrm>
        </p:spPr>
        <p:txBody>
          <a:bodyPr/>
          <a:lstStyle/>
          <a:p>
            <a:r>
              <a:rPr lang="da-DK" dirty="0"/>
              <a:t>Du orienterer dig i organisationens politikker/procedurer på intranettet, og efterspørger aktivt de politikker/procedurer du mangler. </a:t>
            </a:r>
          </a:p>
          <a:p>
            <a:r>
              <a:rPr lang="da-DK" dirty="0"/>
              <a:t>Du orienterer dig i forhold til Databeskyttelsesforordningen, så du kender dens krav og principper. Hvis du er i tvivl, drøfter du det med jeres DPO eller informationssikkerhedskoordinator.</a:t>
            </a:r>
          </a:p>
          <a:p>
            <a:r>
              <a:rPr lang="da-DK" dirty="0"/>
              <a:t>Du holder dig orienteret om lovgivningskrav, der er relevante for de fagområder, som dit ansvarsområde dækker i forhold til informationssikkerhed. F.eks. på sundhedsområdet.</a:t>
            </a:r>
          </a:p>
          <a:p>
            <a:endParaRPr lang="da-DK" dirty="0"/>
          </a:p>
        </p:txBody>
      </p:sp>
      <p:sp>
        <p:nvSpPr>
          <p:cNvPr id="7" name="Pladsholder til tekst 6">
            <a:extLst>
              <a:ext uri="{FF2B5EF4-FFF2-40B4-BE49-F238E27FC236}">
                <a16:creationId xmlns:a16="http://schemas.microsoft.com/office/drawing/2014/main" id="{E6741340-3AE7-7E46-93F9-EE44748E2CAD}"/>
              </a:ext>
            </a:extLst>
          </p:cNvPr>
          <p:cNvSpPr>
            <a:spLocks noGrp="1"/>
          </p:cNvSpPr>
          <p:nvPr>
            <p:ph type="body" sz="quarter" idx="19"/>
          </p:nvPr>
        </p:nvSpPr>
        <p:spPr>
          <a:xfrm>
            <a:off x="6699250" y="2891867"/>
            <a:ext cx="2773363" cy="2436211"/>
          </a:xfrm>
        </p:spPr>
        <p:txBody>
          <a:bodyPr/>
          <a:lstStyle/>
          <a:p>
            <a:r>
              <a:rPr lang="da-DK" dirty="0">
                <a:solidFill>
                  <a:schemeClr val="tx2"/>
                </a:solidFill>
              </a:rPr>
              <a:t>Ledelsen skal fastlægge og godkende et sæt politikker for informationssikkerhed, som skal offentliggøres og kommunikeres til medarbejdere og relevante eksterne parter (ISO A.5.1.1)</a:t>
            </a:r>
          </a:p>
          <a:p>
            <a:r>
              <a:rPr lang="da-DK" dirty="0">
                <a:solidFill>
                  <a:schemeClr val="tx2"/>
                </a:solidFill>
              </a:rPr>
              <a:t>Regler for accepteret brug af information og aktiver i relation til information og informationsbehandlingsfaciliteter skal identificeres, dokumenteres og implementeres (ISO A.8.1.3)</a:t>
            </a:r>
          </a:p>
        </p:txBody>
      </p:sp>
      <p:sp>
        <p:nvSpPr>
          <p:cNvPr id="8" name="Pladsholder til tekst 7">
            <a:extLst>
              <a:ext uri="{FF2B5EF4-FFF2-40B4-BE49-F238E27FC236}">
                <a16:creationId xmlns:a16="http://schemas.microsoft.com/office/drawing/2014/main" id="{AEFCABA6-D760-574E-AA85-9766313038E9}"/>
              </a:ext>
            </a:extLst>
          </p:cNvPr>
          <p:cNvSpPr>
            <a:spLocks noGrp="1"/>
          </p:cNvSpPr>
          <p:nvPr>
            <p:ph type="body" sz="quarter" idx="20"/>
          </p:nvPr>
        </p:nvSpPr>
        <p:spPr/>
        <p:txBody>
          <a:bodyPr/>
          <a:lstStyle/>
          <a:p>
            <a:r>
              <a:rPr lang="da-DK" dirty="0"/>
              <a:t>Vejledninger og materialer</a:t>
            </a:r>
          </a:p>
          <a:p>
            <a:endParaRPr lang="da-DK" dirty="0"/>
          </a:p>
        </p:txBody>
      </p:sp>
      <p:sp>
        <p:nvSpPr>
          <p:cNvPr id="9" name="Pladsholder til tekst 8">
            <a:extLst>
              <a:ext uri="{FF2B5EF4-FFF2-40B4-BE49-F238E27FC236}">
                <a16:creationId xmlns:a16="http://schemas.microsoft.com/office/drawing/2014/main" id="{5ACDAD56-23AC-FE4A-BF4A-E98C46D54FED}"/>
              </a:ext>
            </a:extLst>
          </p:cNvPr>
          <p:cNvSpPr>
            <a:spLocks noGrp="1"/>
          </p:cNvSpPr>
          <p:nvPr>
            <p:ph type="body" sz="quarter" idx="21"/>
          </p:nvPr>
        </p:nvSpPr>
        <p:spPr>
          <a:xfrm>
            <a:off x="6985417" y="2246744"/>
            <a:ext cx="2487196" cy="423298"/>
          </a:xfrm>
        </p:spPr>
        <p:txBody>
          <a:bodyPr/>
          <a:lstStyle/>
          <a:p>
            <a:endParaRPr lang="da-DK" dirty="0"/>
          </a:p>
        </p:txBody>
      </p:sp>
      <p:sp>
        <p:nvSpPr>
          <p:cNvPr id="10" name="Pladsholder til tekst 9">
            <a:extLst>
              <a:ext uri="{FF2B5EF4-FFF2-40B4-BE49-F238E27FC236}">
                <a16:creationId xmlns:a16="http://schemas.microsoft.com/office/drawing/2014/main" id="{BAAB4B6D-19CE-8A49-AAB9-7067A5F33C5B}"/>
              </a:ext>
            </a:extLst>
          </p:cNvPr>
          <p:cNvSpPr>
            <a:spLocks noGrp="1"/>
          </p:cNvSpPr>
          <p:nvPr>
            <p:ph type="body" sz="quarter" idx="22"/>
          </p:nvPr>
        </p:nvSpPr>
        <p:spPr>
          <a:xfrm>
            <a:off x="6699250" y="1988662"/>
            <a:ext cx="2773363" cy="241620"/>
          </a:xfrm>
        </p:spPr>
        <p:txBody>
          <a:bodyPr/>
          <a:lstStyle/>
          <a:p>
            <a:r>
              <a:rPr lang="da-DK" dirty="0"/>
              <a:t>Lokale vejledninger</a:t>
            </a:r>
          </a:p>
        </p:txBody>
      </p:sp>
      <p:sp>
        <p:nvSpPr>
          <p:cNvPr id="11" name="Pladsholder til tekst 10">
            <a:extLst>
              <a:ext uri="{FF2B5EF4-FFF2-40B4-BE49-F238E27FC236}">
                <a16:creationId xmlns:a16="http://schemas.microsoft.com/office/drawing/2014/main" id="{0F9D4677-CE49-AF4C-946F-E401EECA579E}"/>
              </a:ext>
            </a:extLst>
          </p:cNvPr>
          <p:cNvSpPr>
            <a:spLocks noGrp="1"/>
          </p:cNvSpPr>
          <p:nvPr>
            <p:ph type="body" sz="quarter" idx="23"/>
          </p:nvPr>
        </p:nvSpPr>
        <p:spPr/>
        <p:txBody>
          <a:bodyPr/>
          <a:lstStyle/>
          <a:p>
            <a:r>
              <a:rPr lang="da-DK" dirty="0"/>
              <a:t>Kilde: GDPR &amp; ISO 27001</a:t>
            </a:r>
          </a:p>
        </p:txBody>
      </p:sp>
      <p:sp>
        <p:nvSpPr>
          <p:cNvPr id="13" name="Pladsholder til tekst 12">
            <a:extLst>
              <a:ext uri="{FF2B5EF4-FFF2-40B4-BE49-F238E27FC236}">
                <a16:creationId xmlns:a16="http://schemas.microsoft.com/office/drawing/2014/main" id="{6B875A73-16B3-4D48-A405-352133609E92}"/>
              </a:ext>
            </a:extLst>
          </p:cNvPr>
          <p:cNvSpPr>
            <a:spLocks noGrp="1"/>
          </p:cNvSpPr>
          <p:nvPr>
            <p:ph type="body" sz="quarter" idx="39"/>
          </p:nvPr>
        </p:nvSpPr>
        <p:spPr>
          <a:xfrm>
            <a:off x="542922" y="3297466"/>
            <a:ext cx="180000" cy="180000"/>
          </a:xfrm>
        </p:spPr>
        <p:txBody>
          <a:bodyPr/>
          <a:lstStyle/>
          <a:p>
            <a:endParaRPr lang="da-DK" dirty="0"/>
          </a:p>
        </p:txBody>
      </p:sp>
      <p:sp>
        <p:nvSpPr>
          <p:cNvPr id="16" name="Pladsholder til tekst 15">
            <a:extLst>
              <a:ext uri="{FF2B5EF4-FFF2-40B4-BE49-F238E27FC236}">
                <a16:creationId xmlns:a16="http://schemas.microsoft.com/office/drawing/2014/main" id="{5403FCF8-6875-694A-8D53-F2F8C5D4DA5C}"/>
              </a:ext>
            </a:extLst>
          </p:cNvPr>
          <p:cNvSpPr>
            <a:spLocks noGrp="1"/>
          </p:cNvSpPr>
          <p:nvPr>
            <p:ph type="body" sz="quarter" idx="42"/>
          </p:nvPr>
        </p:nvSpPr>
        <p:spPr>
          <a:xfrm>
            <a:off x="6699474" y="2263389"/>
            <a:ext cx="180000" cy="180000"/>
          </a:xfrm>
        </p:spPr>
        <p:txBody>
          <a:bodyPr/>
          <a:lstStyle/>
          <a:p>
            <a:endParaRPr lang="da-DK" dirty="0"/>
          </a:p>
        </p:txBody>
      </p:sp>
      <p:sp>
        <p:nvSpPr>
          <p:cNvPr id="18" name="Pladsholder til tekst 17">
            <a:extLst>
              <a:ext uri="{FF2B5EF4-FFF2-40B4-BE49-F238E27FC236}">
                <a16:creationId xmlns:a16="http://schemas.microsoft.com/office/drawing/2014/main" id="{C4F95CB3-6DC9-DA4A-BB76-F6F8F1960700}"/>
              </a:ext>
            </a:extLst>
          </p:cNvPr>
          <p:cNvSpPr>
            <a:spLocks noGrp="1"/>
          </p:cNvSpPr>
          <p:nvPr>
            <p:ph type="body" sz="quarter" idx="44"/>
          </p:nvPr>
        </p:nvSpPr>
        <p:spPr>
          <a:xfrm>
            <a:off x="542922" y="4732360"/>
            <a:ext cx="180000" cy="180000"/>
          </a:xfrm>
        </p:spPr>
        <p:txBody>
          <a:bodyPr/>
          <a:lstStyle/>
          <a:p>
            <a:endParaRPr lang="da-DK" dirty="0"/>
          </a:p>
        </p:txBody>
      </p:sp>
      <p:sp>
        <p:nvSpPr>
          <p:cNvPr id="20" name="Pladsholder til tekst 17">
            <a:extLst>
              <a:ext uri="{FF2B5EF4-FFF2-40B4-BE49-F238E27FC236}">
                <a16:creationId xmlns:a16="http://schemas.microsoft.com/office/drawing/2014/main" id="{5FFCE041-B32C-4B4D-A563-7E0F7DCDDA07}"/>
              </a:ext>
            </a:extLst>
          </p:cNvPr>
          <p:cNvSpPr txBox="1">
            <a:spLocks/>
          </p:cNvSpPr>
          <p:nvPr/>
        </p:nvSpPr>
        <p:spPr>
          <a:xfrm>
            <a:off x="542922" y="4013677"/>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2655764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ktangel 31">
            <a:extLst>
              <a:ext uri="{FF2B5EF4-FFF2-40B4-BE49-F238E27FC236}">
                <a16:creationId xmlns:a16="http://schemas.microsoft.com/office/drawing/2014/main" id="{9696ADA9-EA6B-AF44-AE50-5835774F5D0E}"/>
              </a:ext>
            </a:extLst>
          </p:cNvPr>
          <p:cNvSpPr/>
          <p:nvPr/>
        </p:nvSpPr>
        <p:spPr>
          <a:xfrm>
            <a:off x="4756150" y="0"/>
            <a:ext cx="574675" cy="611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p:txBody>
          <a:bodyPr/>
          <a:lstStyle/>
          <a:p>
            <a:r>
              <a:rPr lang="en-US" dirty="0"/>
              <a:t>Du </a:t>
            </a:r>
            <a:r>
              <a:rPr lang="en-US" dirty="0" err="1"/>
              <a:t>skal</a:t>
            </a:r>
            <a:r>
              <a:rPr lang="en-US" dirty="0"/>
              <a:t> </a:t>
            </a:r>
            <a:r>
              <a:rPr lang="en-US" dirty="0" err="1"/>
              <a:t>informere</a:t>
            </a:r>
            <a:r>
              <a:rPr lang="en-US" dirty="0"/>
              <a:t> dine </a:t>
            </a:r>
            <a:r>
              <a:rPr lang="en-US" dirty="0" err="1"/>
              <a:t>medarbejdere</a:t>
            </a:r>
            <a:endParaRPr lang="da-DK" dirty="0"/>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a:xfrm>
            <a:off x="542922" y="1628759"/>
            <a:ext cx="5580064" cy="1273289"/>
          </a:xfrm>
        </p:spPr>
        <p:txBody>
          <a:bodyPr/>
          <a:lstStyle/>
          <a:p>
            <a:r>
              <a:rPr lang="da-DK" dirty="0"/>
              <a:t>Du skal sørge for, at medarbejdere, og andre der arbejder for dig, er sikkerhedsbevidste, og lever op til deres roller og ansvar. </a:t>
            </a:r>
          </a:p>
        </p:txBody>
      </p:sp>
      <p:sp>
        <p:nvSpPr>
          <p:cNvPr id="4" name="Pladsholder til tekst 3">
            <a:extLst>
              <a:ext uri="{FF2B5EF4-FFF2-40B4-BE49-F238E27FC236}">
                <a16:creationId xmlns:a16="http://schemas.microsoft.com/office/drawing/2014/main" id="{FF5ED680-4384-BC48-9D12-0EB638E15FE0}"/>
              </a:ext>
            </a:extLst>
          </p:cNvPr>
          <p:cNvSpPr>
            <a:spLocks noGrp="1"/>
          </p:cNvSpPr>
          <p:nvPr>
            <p:ph type="body" sz="quarter" idx="15"/>
          </p:nvPr>
        </p:nvSpPr>
        <p:spPr>
          <a:xfrm>
            <a:off x="6699250" y="761318"/>
            <a:ext cx="3636963" cy="857933"/>
          </a:xfrm>
        </p:spPr>
        <p:txBody>
          <a:bodyPr/>
          <a:lstStyle/>
          <a:p>
            <a:r>
              <a:rPr lang="da-DK" sz="1100" u="none" dirty="0"/>
              <a:t>På Videncenter.kl.dk under viden og værktøjer kan du finde vejledning i ”Rejsefortællingen”, samt andre uddannelses- og dialogmaterialer. </a:t>
            </a:r>
            <a:br>
              <a:rPr lang="da-DK" sz="1100" u="none" dirty="0"/>
            </a:br>
            <a:r>
              <a:rPr lang="da-DK" sz="1100" u="none" dirty="0"/>
              <a:t>På datatilsynet.dk kan du finde vejledning om ”dine forpligtelser”.</a:t>
            </a:r>
          </a:p>
          <a:p>
            <a:endParaRPr lang="da-DK" u="none" dirty="0"/>
          </a:p>
        </p:txBody>
      </p:sp>
      <p:sp>
        <p:nvSpPr>
          <p:cNvPr id="5" name="Pladsholder til tekst 4">
            <a:extLst>
              <a:ext uri="{FF2B5EF4-FFF2-40B4-BE49-F238E27FC236}">
                <a16:creationId xmlns:a16="http://schemas.microsoft.com/office/drawing/2014/main" id="{277E20F3-69CF-164B-82D5-E8D542CA7FDD}"/>
              </a:ext>
            </a:extLst>
          </p:cNvPr>
          <p:cNvSpPr>
            <a:spLocks noGrp="1"/>
          </p:cNvSpPr>
          <p:nvPr>
            <p:ph type="body" sz="quarter" idx="16"/>
          </p:nvPr>
        </p:nvSpPr>
        <p:spPr>
          <a:xfrm>
            <a:off x="542923" y="3126848"/>
            <a:ext cx="4213227" cy="285750"/>
          </a:xfrm>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C1A43E96-B879-764F-A9F4-5572E487A18B}"/>
              </a:ext>
            </a:extLst>
          </p:cNvPr>
          <p:cNvSpPr>
            <a:spLocks noGrp="1"/>
          </p:cNvSpPr>
          <p:nvPr>
            <p:ph type="body" sz="quarter" idx="17"/>
          </p:nvPr>
        </p:nvSpPr>
        <p:spPr>
          <a:xfrm>
            <a:off x="542920" y="3404131"/>
            <a:ext cx="5580066" cy="2305171"/>
          </a:xfrm>
        </p:spPr>
        <p:txBody>
          <a:bodyPr/>
          <a:lstStyle/>
          <a:p>
            <a:r>
              <a:rPr lang="da-DK" dirty="0"/>
              <a:t>Du sikrer dig, at dine medarbejdere gennemgår organisationens uddannelseslektioner om informationssikkerhed.</a:t>
            </a:r>
          </a:p>
          <a:p>
            <a:r>
              <a:rPr lang="da-DK" dirty="0"/>
              <a:t>Du drøfter løbende medarbejdernes håndtering af informationssikkerhed på faglige møder i afdelingen.</a:t>
            </a:r>
          </a:p>
          <a:p>
            <a:r>
              <a:rPr lang="da-DK" dirty="0"/>
              <a:t>Du gør informationssikkerhed til et tema på et afdelingsseminar, hvor du sikrer, at medarbejderne får en generel forståelse for informationssikkerhed, og arbejder med hvordan de understøtter den i hverdagen.</a:t>
            </a:r>
          </a:p>
          <a:p>
            <a:r>
              <a:rPr lang="da-DK" dirty="0"/>
              <a:t>Du afholder formidlingsmøder og følger op.</a:t>
            </a:r>
          </a:p>
          <a:p>
            <a:endParaRPr lang="da-DK" dirty="0"/>
          </a:p>
        </p:txBody>
      </p:sp>
      <p:sp>
        <p:nvSpPr>
          <p:cNvPr id="7" name="Pladsholder til tekst 6">
            <a:extLst>
              <a:ext uri="{FF2B5EF4-FFF2-40B4-BE49-F238E27FC236}">
                <a16:creationId xmlns:a16="http://schemas.microsoft.com/office/drawing/2014/main" id="{2EDBDDA7-CA80-5746-9A3A-FE09C45CC706}"/>
              </a:ext>
            </a:extLst>
          </p:cNvPr>
          <p:cNvSpPr>
            <a:spLocks noGrp="1"/>
          </p:cNvSpPr>
          <p:nvPr>
            <p:ph type="body" sz="quarter" idx="19"/>
          </p:nvPr>
        </p:nvSpPr>
        <p:spPr>
          <a:xfrm>
            <a:off x="6699250" y="2607732"/>
            <a:ext cx="3636963" cy="2900891"/>
          </a:xfrm>
        </p:spPr>
        <p:txBody>
          <a:bodyPr/>
          <a:lstStyle/>
          <a:p>
            <a:r>
              <a:rPr lang="da-DK" dirty="0">
                <a:solidFill>
                  <a:schemeClr val="tx2"/>
                </a:solidFill>
              </a:rPr>
              <a:t>Ledelsen skal kræve, at alle medarbejdere og kontrahenter (leverandører, konsulenter, etc.) opretholder informationssikkerhed i overensstemmelse med organisationens fastlagte politikker og procedurer. (ISO A.7.2.1)</a:t>
            </a:r>
          </a:p>
          <a:p>
            <a:r>
              <a:rPr lang="da-DK" dirty="0">
                <a:solidFill>
                  <a:schemeClr val="tx2"/>
                </a:solidFill>
              </a:rPr>
              <a:t>Alle organisationens medarbejdere og, hvor det er relevant, kontrahenter skal ved hjælp af uddannelse og træning bevidstgøres om sikkerhed og regelmæssigt holdes ajour med organisationens politikker og procedurer, idet omfang det er relevant for deres jobfunktion (ISO A.7.2.2)</a:t>
            </a:r>
          </a:p>
        </p:txBody>
      </p:sp>
      <p:sp>
        <p:nvSpPr>
          <p:cNvPr id="8" name="Pladsholder til tekst 7">
            <a:extLst>
              <a:ext uri="{FF2B5EF4-FFF2-40B4-BE49-F238E27FC236}">
                <a16:creationId xmlns:a16="http://schemas.microsoft.com/office/drawing/2014/main" id="{DDEF0852-D5BA-6D44-9CFF-050C964E37D9}"/>
              </a:ext>
            </a:extLst>
          </p:cNvPr>
          <p:cNvSpPr>
            <a:spLocks noGrp="1"/>
          </p:cNvSpPr>
          <p:nvPr>
            <p:ph type="body" sz="quarter" idx="20"/>
          </p:nvPr>
        </p:nvSpPr>
        <p:spPr/>
        <p:txBody>
          <a:bodyPr/>
          <a:lstStyle/>
          <a:p>
            <a:r>
              <a:rPr lang="da-DK" dirty="0"/>
              <a:t>Vejledninger og materialer</a:t>
            </a:r>
          </a:p>
          <a:p>
            <a:endParaRPr lang="da-DK" dirty="0"/>
          </a:p>
          <a:p>
            <a:endParaRPr lang="da-DK" dirty="0"/>
          </a:p>
        </p:txBody>
      </p:sp>
      <p:sp>
        <p:nvSpPr>
          <p:cNvPr id="10" name="Pladsholder til tekst 9">
            <a:extLst>
              <a:ext uri="{FF2B5EF4-FFF2-40B4-BE49-F238E27FC236}">
                <a16:creationId xmlns:a16="http://schemas.microsoft.com/office/drawing/2014/main" id="{30A15802-BACC-9642-9C3A-D4FA2C9BD075}"/>
              </a:ext>
            </a:extLst>
          </p:cNvPr>
          <p:cNvSpPr>
            <a:spLocks noGrp="1"/>
          </p:cNvSpPr>
          <p:nvPr>
            <p:ph type="body" sz="quarter" idx="21"/>
          </p:nvPr>
        </p:nvSpPr>
        <p:spPr>
          <a:xfrm>
            <a:off x="6985417" y="2060299"/>
            <a:ext cx="2487196" cy="348005"/>
          </a:xfrm>
        </p:spPr>
        <p:txBody>
          <a:bodyPr/>
          <a:lstStyle/>
          <a:p>
            <a:endParaRPr lang="da-DK" dirty="0"/>
          </a:p>
        </p:txBody>
      </p:sp>
      <p:sp>
        <p:nvSpPr>
          <p:cNvPr id="44" name="Pladsholder til tekst 43">
            <a:extLst>
              <a:ext uri="{FF2B5EF4-FFF2-40B4-BE49-F238E27FC236}">
                <a16:creationId xmlns:a16="http://schemas.microsoft.com/office/drawing/2014/main" id="{891D8563-24B2-3F46-96CC-5A14D9D2C8D4}"/>
              </a:ext>
            </a:extLst>
          </p:cNvPr>
          <p:cNvSpPr>
            <a:spLocks noGrp="1"/>
          </p:cNvSpPr>
          <p:nvPr>
            <p:ph type="body" sz="quarter" idx="22"/>
          </p:nvPr>
        </p:nvSpPr>
        <p:spPr>
          <a:xfrm>
            <a:off x="6699250" y="1818679"/>
            <a:ext cx="2773363" cy="241620"/>
          </a:xfrm>
        </p:spPr>
        <p:txBody>
          <a:bodyPr/>
          <a:lstStyle/>
          <a:p>
            <a:r>
              <a:rPr lang="da-DK" dirty="0"/>
              <a:t>Lokale vejledninger</a:t>
            </a:r>
          </a:p>
        </p:txBody>
      </p:sp>
      <p:sp>
        <p:nvSpPr>
          <p:cNvPr id="19" name="Pladsholder til tekst 18">
            <a:extLst>
              <a:ext uri="{FF2B5EF4-FFF2-40B4-BE49-F238E27FC236}">
                <a16:creationId xmlns:a16="http://schemas.microsoft.com/office/drawing/2014/main" id="{B270031C-E6D4-9F45-9E86-BB67E05D703E}"/>
              </a:ext>
            </a:extLst>
          </p:cNvPr>
          <p:cNvSpPr>
            <a:spLocks noGrp="1"/>
          </p:cNvSpPr>
          <p:nvPr>
            <p:ph type="body" sz="quarter" idx="23"/>
          </p:nvPr>
        </p:nvSpPr>
        <p:spPr/>
        <p:txBody>
          <a:bodyPr/>
          <a:lstStyle/>
          <a:p>
            <a:r>
              <a:rPr lang="en-US" dirty="0" err="1"/>
              <a:t>Kilde</a:t>
            </a:r>
            <a:r>
              <a:rPr lang="en-US" dirty="0"/>
              <a:t>: GDPR &amp; ISO 27001</a:t>
            </a:r>
            <a:endParaRPr lang="da-DK" dirty="0"/>
          </a:p>
        </p:txBody>
      </p:sp>
      <p:sp>
        <p:nvSpPr>
          <p:cNvPr id="35" name="Pladsholder til tekst 34">
            <a:extLst>
              <a:ext uri="{FF2B5EF4-FFF2-40B4-BE49-F238E27FC236}">
                <a16:creationId xmlns:a16="http://schemas.microsoft.com/office/drawing/2014/main" id="{8CCA1D8E-C87B-B747-B21A-6512486E0AE7}"/>
              </a:ext>
            </a:extLst>
          </p:cNvPr>
          <p:cNvSpPr>
            <a:spLocks noGrp="1"/>
          </p:cNvSpPr>
          <p:nvPr>
            <p:ph type="body" sz="quarter" idx="39"/>
          </p:nvPr>
        </p:nvSpPr>
        <p:spPr>
          <a:xfrm>
            <a:off x="542925" y="4404468"/>
            <a:ext cx="180000" cy="180000"/>
          </a:xfrm>
        </p:spPr>
        <p:txBody>
          <a:bodyPr/>
          <a:lstStyle/>
          <a:p>
            <a:endParaRPr lang="da-DK" dirty="0"/>
          </a:p>
        </p:txBody>
      </p:sp>
      <p:sp>
        <p:nvSpPr>
          <p:cNvPr id="38" name="Pladsholder til tekst 37">
            <a:extLst>
              <a:ext uri="{FF2B5EF4-FFF2-40B4-BE49-F238E27FC236}">
                <a16:creationId xmlns:a16="http://schemas.microsoft.com/office/drawing/2014/main" id="{554278EB-44C9-A246-95BF-DEEFAA7E124E}"/>
              </a:ext>
            </a:extLst>
          </p:cNvPr>
          <p:cNvSpPr>
            <a:spLocks noGrp="1"/>
          </p:cNvSpPr>
          <p:nvPr>
            <p:ph type="body" sz="quarter" idx="42"/>
          </p:nvPr>
        </p:nvSpPr>
        <p:spPr>
          <a:xfrm>
            <a:off x="6711982" y="2035091"/>
            <a:ext cx="180000" cy="180000"/>
          </a:xfrm>
        </p:spPr>
        <p:txBody>
          <a:bodyPr/>
          <a:lstStyle/>
          <a:p>
            <a:endParaRPr lang="da-DK" dirty="0"/>
          </a:p>
        </p:txBody>
      </p:sp>
      <p:pic>
        <p:nvPicPr>
          <p:cNvPr id="20" name="Billede 19">
            <a:extLst>
              <a:ext uri="{FF2B5EF4-FFF2-40B4-BE49-F238E27FC236}">
                <a16:creationId xmlns:a16="http://schemas.microsoft.com/office/drawing/2014/main" id="{8A4FD1E5-D46A-42E3-8F2C-31BB888B4398}"/>
              </a:ext>
            </a:extLst>
          </p:cNvPr>
          <p:cNvPicPr>
            <a:picLocks noChangeAspect="1"/>
          </p:cNvPicPr>
          <p:nvPr/>
        </p:nvPicPr>
        <p:blipFill>
          <a:blip r:embed="rId3"/>
          <a:stretch>
            <a:fillRect/>
          </a:stretch>
        </p:blipFill>
        <p:spPr>
          <a:xfrm>
            <a:off x="542922" y="3418846"/>
            <a:ext cx="182896" cy="176799"/>
          </a:xfrm>
          <a:prstGeom prst="rect">
            <a:avLst/>
          </a:prstGeom>
        </p:spPr>
      </p:pic>
      <p:pic>
        <p:nvPicPr>
          <p:cNvPr id="21" name="Billede 20">
            <a:extLst>
              <a:ext uri="{FF2B5EF4-FFF2-40B4-BE49-F238E27FC236}">
                <a16:creationId xmlns:a16="http://schemas.microsoft.com/office/drawing/2014/main" id="{D76D4B24-DF58-40B6-B278-523559445A48}"/>
              </a:ext>
            </a:extLst>
          </p:cNvPr>
          <p:cNvPicPr>
            <a:picLocks noChangeAspect="1"/>
          </p:cNvPicPr>
          <p:nvPr/>
        </p:nvPicPr>
        <p:blipFill>
          <a:blip r:embed="rId3"/>
          <a:stretch>
            <a:fillRect/>
          </a:stretch>
        </p:blipFill>
        <p:spPr>
          <a:xfrm>
            <a:off x="545819" y="3906359"/>
            <a:ext cx="182896" cy="176799"/>
          </a:xfrm>
          <a:prstGeom prst="rect">
            <a:avLst/>
          </a:prstGeom>
        </p:spPr>
      </p:pic>
      <p:pic>
        <p:nvPicPr>
          <p:cNvPr id="23" name="Billede 22">
            <a:extLst>
              <a:ext uri="{FF2B5EF4-FFF2-40B4-BE49-F238E27FC236}">
                <a16:creationId xmlns:a16="http://schemas.microsoft.com/office/drawing/2014/main" id="{66F20B39-1535-4A27-89DB-2A153FBD872C}"/>
              </a:ext>
            </a:extLst>
          </p:cNvPr>
          <p:cNvPicPr>
            <a:picLocks noChangeAspect="1"/>
          </p:cNvPicPr>
          <p:nvPr/>
        </p:nvPicPr>
        <p:blipFill>
          <a:blip r:embed="rId3"/>
          <a:stretch>
            <a:fillRect/>
          </a:stretch>
        </p:blipFill>
        <p:spPr>
          <a:xfrm>
            <a:off x="542922" y="5346222"/>
            <a:ext cx="182896" cy="176799"/>
          </a:xfrm>
          <a:prstGeom prst="rect">
            <a:avLst/>
          </a:prstGeom>
        </p:spPr>
      </p:pic>
      <p:sp>
        <p:nvSpPr>
          <p:cNvPr id="33" name="Rektangel 32">
            <a:extLst>
              <a:ext uri="{FF2B5EF4-FFF2-40B4-BE49-F238E27FC236}">
                <a16:creationId xmlns:a16="http://schemas.microsoft.com/office/drawing/2014/main" id="{2CF5C3B8-03E6-104A-9509-C1FA6D4AE477}"/>
              </a:ext>
            </a:extLst>
          </p:cNvPr>
          <p:cNvSpPr/>
          <p:nvPr/>
        </p:nvSpPr>
        <p:spPr>
          <a:xfrm>
            <a:off x="3733262" y="-258945"/>
            <a:ext cx="45719"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348121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ktangel 31">
            <a:extLst>
              <a:ext uri="{FF2B5EF4-FFF2-40B4-BE49-F238E27FC236}">
                <a16:creationId xmlns:a16="http://schemas.microsoft.com/office/drawing/2014/main" id="{9696ADA9-EA6B-AF44-AE50-5835774F5D0E}"/>
              </a:ext>
            </a:extLst>
          </p:cNvPr>
          <p:cNvSpPr/>
          <p:nvPr/>
        </p:nvSpPr>
        <p:spPr>
          <a:xfrm>
            <a:off x="4756150" y="0"/>
            <a:ext cx="574675" cy="611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p:txBody>
          <a:bodyPr/>
          <a:lstStyle/>
          <a:p>
            <a:r>
              <a:rPr lang="da-DK" dirty="0"/>
              <a:t>Du skal sikre de registreredes rettigheder</a:t>
            </a:r>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a:xfrm>
            <a:off x="542924" y="1629883"/>
            <a:ext cx="5580064" cy="1429230"/>
          </a:xfrm>
        </p:spPr>
        <p:txBody>
          <a:bodyPr/>
          <a:lstStyle/>
          <a:p>
            <a:r>
              <a:rPr lang="da-DK" dirty="0"/>
              <a:t>Du skal sikre, at I overholder de registreredes rettigheder i alle jeres behandlinger af persondata.</a:t>
            </a:r>
          </a:p>
        </p:txBody>
      </p:sp>
      <p:sp>
        <p:nvSpPr>
          <p:cNvPr id="4" name="Pladsholder til tekst 3">
            <a:extLst>
              <a:ext uri="{FF2B5EF4-FFF2-40B4-BE49-F238E27FC236}">
                <a16:creationId xmlns:a16="http://schemas.microsoft.com/office/drawing/2014/main" id="{FF5ED680-4384-BC48-9D12-0EB638E15FE0}"/>
              </a:ext>
            </a:extLst>
          </p:cNvPr>
          <p:cNvSpPr>
            <a:spLocks noGrp="1"/>
          </p:cNvSpPr>
          <p:nvPr>
            <p:ph type="body" sz="quarter" idx="15"/>
          </p:nvPr>
        </p:nvSpPr>
        <p:spPr>
          <a:xfrm>
            <a:off x="6711982" y="491417"/>
            <a:ext cx="3636963" cy="444453"/>
          </a:xfrm>
        </p:spPr>
        <p:txBody>
          <a:bodyPr/>
          <a:lstStyle/>
          <a:p>
            <a:r>
              <a:rPr lang="da-DK" u="none" dirty="0"/>
              <a:t>På datatilsynet.dk finder du ”Vejledning om de registreredes rettigheder”.</a:t>
            </a:r>
          </a:p>
          <a:p>
            <a:endParaRPr lang="da-DK" u="none" dirty="0"/>
          </a:p>
        </p:txBody>
      </p:sp>
      <p:sp>
        <p:nvSpPr>
          <p:cNvPr id="5" name="Pladsholder til tekst 4">
            <a:extLst>
              <a:ext uri="{FF2B5EF4-FFF2-40B4-BE49-F238E27FC236}">
                <a16:creationId xmlns:a16="http://schemas.microsoft.com/office/drawing/2014/main" id="{277E20F3-69CF-164B-82D5-E8D542CA7FDD}"/>
              </a:ext>
            </a:extLst>
          </p:cNvPr>
          <p:cNvSpPr>
            <a:spLocks noGrp="1"/>
          </p:cNvSpPr>
          <p:nvPr>
            <p:ph type="body" sz="quarter" idx="16"/>
          </p:nvPr>
        </p:nvSpPr>
        <p:spPr>
          <a:xfrm>
            <a:off x="552977" y="3233787"/>
            <a:ext cx="4213227" cy="285750"/>
          </a:xfrm>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C1A43E96-B879-764F-A9F4-5572E487A18B}"/>
              </a:ext>
            </a:extLst>
          </p:cNvPr>
          <p:cNvSpPr>
            <a:spLocks noGrp="1"/>
          </p:cNvSpPr>
          <p:nvPr>
            <p:ph type="body" sz="quarter" idx="17"/>
          </p:nvPr>
        </p:nvSpPr>
        <p:spPr>
          <a:xfrm>
            <a:off x="552976" y="3513980"/>
            <a:ext cx="5580066" cy="1960776"/>
          </a:xfrm>
        </p:spPr>
        <p:txBody>
          <a:bodyPr/>
          <a:lstStyle/>
          <a:p>
            <a:r>
              <a:rPr lang="da-DK" dirty="0"/>
              <a:t>Du laver konkrete instrukser til dine medarbejdere, i det omfang der er særlige krav, som ikke er omfattet af den generelle instruks til medarbejderne. </a:t>
            </a:r>
          </a:p>
          <a:p>
            <a:r>
              <a:rPr lang="da-DK" dirty="0"/>
              <a:t>Du er opmærksom på de undtagelser der gør, at du ikke nødvendigvis skal efterleve borgerens anmodning. Dette gælder særligt art 17 og art 20</a:t>
            </a:r>
          </a:p>
          <a:p>
            <a:r>
              <a:rPr lang="da-DK" dirty="0"/>
              <a:t>Du sørger for at følge op på, om medarbejderne følger instrukserne, og drøfter løbende den praktiske anvendelse med den enkelte.</a:t>
            </a:r>
          </a:p>
          <a:p>
            <a:endParaRPr lang="da-DK" dirty="0"/>
          </a:p>
          <a:p>
            <a:endParaRPr lang="da-DK" dirty="0"/>
          </a:p>
          <a:p>
            <a:endParaRPr lang="da-DK" dirty="0"/>
          </a:p>
          <a:p>
            <a:endParaRPr lang="da-DK" dirty="0"/>
          </a:p>
        </p:txBody>
      </p:sp>
      <p:sp>
        <p:nvSpPr>
          <p:cNvPr id="7" name="Pladsholder til tekst 6">
            <a:extLst>
              <a:ext uri="{FF2B5EF4-FFF2-40B4-BE49-F238E27FC236}">
                <a16:creationId xmlns:a16="http://schemas.microsoft.com/office/drawing/2014/main" id="{2EDBDDA7-CA80-5746-9A3A-FE09C45CC706}"/>
              </a:ext>
            </a:extLst>
          </p:cNvPr>
          <p:cNvSpPr>
            <a:spLocks noGrp="1"/>
          </p:cNvSpPr>
          <p:nvPr>
            <p:ph type="body" sz="quarter" idx="19"/>
          </p:nvPr>
        </p:nvSpPr>
        <p:spPr>
          <a:xfrm>
            <a:off x="6699250" y="1887546"/>
            <a:ext cx="3636963" cy="3621078"/>
          </a:xfrm>
        </p:spPr>
        <p:txBody>
          <a:bodyPr/>
          <a:lstStyle/>
          <a:p>
            <a:pPr marL="0" lvl="1" indent="0">
              <a:buNone/>
            </a:pPr>
            <a:r>
              <a:rPr lang="da-DK" dirty="0">
                <a:solidFill>
                  <a:schemeClr val="tx2"/>
                </a:solidFill>
              </a:rPr>
              <a:t>Forordningen indeholder en række særlige krav som skal kunne understøttes. </a:t>
            </a:r>
          </a:p>
          <a:p>
            <a:pPr marL="171450" lvl="1" indent="-171450"/>
            <a:r>
              <a:rPr lang="da-DK" i="1" dirty="0">
                <a:solidFill>
                  <a:schemeClr val="tx2"/>
                </a:solidFill>
              </a:rPr>
              <a:t>Gennemsigtig oplysning, meddelelser og nærmere regler for udøvelsen af den registreredes rettigheder (Art 12)</a:t>
            </a:r>
          </a:p>
          <a:p>
            <a:pPr marL="171450" lvl="1" indent="-171450"/>
            <a:r>
              <a:rPr lang="da-DK" i="1" dirty="0">
                <a:solidFill>
                  <a:schemeClr val="tx2"/>
                </a:solidFill>
              </a:rPr>
              <a:t>Ret indsigt (Art 15)</a:t>
            </a:r>
          </a:p>
          <a:p>
            <a:pPr marL="171450" lvl="1" indent="-171450"/>
            <a:r>
              <a:rPr lang="da-DK" i="1" dirty="0">
                <a:solidFill>
                  <a:schemeClr val="tx2"/>
                </a:solidFill>
              </a:rPr>
              <a:t>Ret til berigtigelse (Art 16)</a:t>
            </a:r>
          </a:p>
          <a:p>
            <a:pPr marL="171450" lvl="1" indent="-171450"/>
            <a:r>
              <a:rPr lang="da-DK" i="1" dirty="0">
                <a:solidFill>
                  <a:schemeClr val="tx2"/>
                </a:solidFill>
              </a:rPr>
              <a:t>Ret til sletning (”Retten til at blive glemt”) (Art 17)</a:t>
            </a:r>
          </a:p>
          <a:p>
            <a:pPr marL="171450" lvl="1" indent="-171450"/>
            <a:r>
              <a:rPr lang="da-DK" i="1" dirty="0">
                <a:solidFill>
                  <a:schemeClr val="tx2"/>
                </a:solidFill>
              </a:rPr>
              <a:t>Ret til begrænsning af behandling  (Art 18)</a:t>
            </a:r>
          </a:p>
          <a:p>
            <a:pPr marL="171450" lvl="1" indent="-171450"/>
            <a:r>
              <a:rPr lang="da-DK" i="1" dirty="0">
                <a:solidFill>
                  <a:schemeClr val="tx2"/>
                </a:solidFill>
              </a:rPr>
              <a:t>Underretningspligt i forbindelse med berigtigelse eller sletning af personoplysninger eller begrænsning af behandling (Art 19)</a:t>
            </a:r>
          </a:p>
          <a:p>
            <a:pPr marL="171450" lvl="1" indent="-171450"/>
            <a:r>
              <a:rPr lang="da-DK" i="1" dirty="0">
                <a:solidFill>
                  <a:schemeClr val="tx2"/>
                </a:solidFill>
              </a:rPr>
              <a:t>Ret til </a:t>
            </a:r>
            <a:r>
              <a:rPr lang="da-DK" i="1" dirty="0" err="1">
                <a:solidFill>
                  <a:schemeClr val="tx2"/>
                </a:solidFill>
              </a:rPr>
              <a:t>dataportabilitet</a:t>
            </a:r>
            <a:r>
              <a:rPr lang="da-DK" i="1" dirty="0">
                <a:solidFill>
                  <a:schemeClr val="tx2"/>
                </a:solidFill>
              </a:rPr>
              <a:t> (Art 20)</a:t>
            </a:r>
          </a:p>
          <a:p>
            <a:pPr marL="171450" lvl="1" indent="-171450"/>
            <a:r>
              <a:rPr lang="da-DK" i="1" dirty="0">
                <a:solidFill>
                  <a:schemeClr val="tx2"/>
                </a:solidFill>
              </a:rPr>
              <a:t>Ret til indsigelse (Art 21)</a:t>
            </a:r>
          </a:p>
          <a:p>
            <a:pPr marL="171450" lvl="1" indent="-171450"/>
            <a:r>
              <a:rPr lang="da-DK" i="1" dirty="0">
                <a:solidFill>
                  <a:schemeClr val="tx2"/>
                </a:solidFill>
              </a:rPr>
              <a:t>Ret til ikke at være genstand for automatiske individuelle afgørelser (Art 22)</a:t>
            </a:r>
            <a:endParaRPr lang="da-DK" dirty="0">
              <a:solidFill>
                <a:schemeClr val="tx2"/>
              </a:solidFill>
            </a:endParaRPr>
          </a:p>
        </p:txBody>
      </p:sp>
      <p:sp>
        <p:nvSpPr>
          <p:cNvPr id="8" name="Pladsholder til tekst 7">
            <a:extLst>
              <a:ext uri="{FF2B5EF4-FFF2-40B4-BE49-F238E27FC236}">
                <a16:creationId xmlns:a16="http://schemas.microsoft.com/office/drawing/2014/main" id="{DDEF0852-D5BA-6D44-9CFF-050C964E37D9}"/>
              </a:ext>
            </a:extLst>
          </p:cNvPr>
          <p:cNvSpPr>
            <a:spLocks noGrp="1"/>
          </p:cNvSpPr>
          <p:nvPr>
            <p:ph type="body" sz="quarter" idx="20"/>
          </p:nvPr>
        </p:nvSpPr>
        <p:spPr>
          <a:xfrm>
            <a:off x="6699249" y="267131"/>
            <a:ext cx="2773363" cy="241620"/>
          </a:xfrm>
        </p:spPr>
        <p:txBody>
          <a:bodyPr/>
          <a:lstStyle/>
          <a:p>
            <a:r>
              <a:rPr lang="da-DK" dirty="0"/>
              <a:t>Vejledninger og materialer</a:t>
            </a:r>
          </a:p>
          <a:p>
            <a:endParaRPr lang="da-DK" dirty="0"/>
          </a:p>
          <a:p>
            <a:endParaRPr lang="da-DK" dirty="0"/>
          </a:p>
        </p:txBody>
      </p:sp>
      <p:sp>
        <p:nvSpPr>
          <p:cNvPr id="10" name="Pladsholder til tekst 9">
            <a:extLst>
              <a:ext uri="{FF2B5EF4-FFF2-40B4-BE49-F238E27FC236}">
                <a16:creationId xmlns:a16="http://schemas.microsoft.com/office/drawing/2014/main" id="{30A15802-BACC-9642-9C3A-D4FA2C9BD075}"/>
              </a:ext>
            </a:extLst>
          </p:cNvPr>
          <p:cNvSpPr>
            <a:spLocks noGrp="1"/>
          </p:cNvSpPr>
          <p:nvPr>
            <p:ph type="body" sz="quarter" idx="21"/>
          </p:nvPr>
        </p:nvSpPr>
        <p:spPr>
          <a:xfrm>
            <a:off x="6928825" y="1380954"/>
            <a:ext cx="2487196" cy="348005"/>
          </a:xfrm>
        </p:spPr>
        <p:txBody>
          <a:bodyPr/>
          <a:lstStyle/>
          <a:p>
            <a:endParaRPr lang="da-DK" dirty="0"/>
          </a:p>
        </p:txBody>
      </p:sp>
      <p:sp>
        <p:nvSpPr>
          <p:cNvPr id="44" name="Pladsholder til tekst 43">
            <a:extLst>
              <a:ext uri="{FF2B5EF4-FFF2-40B4-BE49-F238E27FC236}">
                <a16:creationId xmlns:a16="http://schemas.microsoft.com/office/drawing/2014/main" id="{891D8563-24B2-3F46-96CC-5A14D9D2C8D4}"/>
              </a:ext>
            </a:extLst>
          </p:cNvPr>
          <p:cNvSpPr>
            <a:spLocks noGrp="1"/>
          </p:cNvSpPr>
          <p:nvPr>
            <p:ph type="body" sz="quarter" idx="22"/>
          </p:nvPr>
        </p:nvSpPr>
        <p:spPr>
          <a:xfrm>
            <a:off x="6699249" y="1157656"/>
            <a:ext cx="2773363" cy="241620"/>
          </a:xfrm>
        </p:spPr>
        <p:txBody>
          <a:bodyPr/>
          <a:lstStyle/>
          <a:p>
            <a:r>
              <a:rPr lang="da-DK" dirty="0"/>
              <a:t>Lokale vejledninger</a:t>
            </a:r>
          </a:p>
        </p:txBody>
      </p:sp>
      <p:sp>
        <p:nvSpPr>
          <p:cNvPr id="19" name="Pladsholder til tekst 18">
            <a:extLst>
              <a:ext uri="{FF2B5EF4-FFF2-40B4-BE49-F238E27FC236}">
                <a16:creationId xmlns:a16="http://schemas.microsoft.com/office/drawing/2014/main" id="{B270031C-E6D4-9F45-9E86-BB67E05D703E}"/>
              </a:ext>
            </a:extLst>
          </p:cNvPr>
          <p:cNvSpPr>
            <a:spLocks noGrp="1"/>
          </p:cNvSpPr>
          <p:nvPr>
            <p:ph type="body" sz="quarter" idx="23"/>
          </p:nvPr>
        </p:nvSpPr>
        <p:spPr/>
        <p:txBody>
          <a:bodyPr/>
          <a:lstStyle/>
          <a:p>
            <a:r>
              <a:rPr lang="en-US" dirty="0" err="1"/>
              <a:t>Kilde</a:t>
            </a:r>
            <a:r>
              <a:rPr lang="en-US" dirty="0"/>
              <a:t>: GDPR</a:t>
            </a:r>
            <a:endParaRPr lang="da-DK" dirty="0"/>
          </a:p>
        </p:txBody>
      </p:sp>
      <p:sp>
        <p:nvSpPr>
          <p:cNvPr id="38" name="Pladsholder til tekst 37">
            <a:extLst>
              <a:ext uri="{FF2B5EF4-FFF2-40B4-BE49-F238E27FC236}">
                <a16:creationId xmlns:a16="http://schemas.microsoft.com/office/drawing/2014/main" id="{554278EB-44C9-A246-95BF-DEEFAA7E124E}"/>
              </a:ext>
            </a:extLst>
          </p:cNvPr>
          <p:cNvSpPr>
            <a:spLocks noGrp="1"/>
          </p:cNvSpPr>
          <p:nvPr>
            <p:ph type="body" sz="quarter" idx="42"/>
          </p:nvPr>
        </p:nvSpPr>
        <p:spPr>
          <a:xfrm>
            <a:off x="6702790" y="1378183"/>
            <a:ext cx="180000" cy="180000"/>
          </a:xfrm>
        </p:spPr>
        <p:txBody>
          <a:bodyPr/>
          <a:lstStyle/>
          <a:p>
            <a:endParaRPr lang="da-DK" dirty="0"/>
          </a:p>
        </p:txBody>
      </p:sp>
      <p:pic>
        <p:nvPicPr>
          <p:cNvPr id="20" name="Billede 19">
            <a:extLst>
              <a:ext uri="{FF2B5EF4-FFF2-40B4-BE49-F238E27FC236}">
                <a16:creationId xmlns:a16="http://schemas.microsoft.com/office/drawing/2014/main" id="{8A4FD1E5-D46A-42E3-8F2C-31BB888B4398}"/>
              </a:ext>
            </a:extLst>
          </p:cNvPr>
          <p:cNvPicPr>
            <a:picLocks noChangeAspect="1"/>
          </p:cNvPicPr>
          <p:nvPr/>
        </p:nvPicPr>
        <p:blipFill>
          <a:blip r:embed="rId3"/>
          <a:stretch>
            <a:fillRect/>
          </a:stretch>
        </p:blipFill>
        <p:spPr>
          <a:xfrm>
            <a:off x="552976" y="3534252"/>
            <a:ext cx="182896" cy="176799"/>
          </a:xfrm>
          <a:prstGeom prst="rect">
            <a:avLst/>
          </a:prstGeom>
        </p:spPr>
      </p:pic>
      <p:pic>
        <p:nvPicPr>
          <p:cNvPr id="21" name="Billede 20">
            <a:extLst>
              <a:ext uri="{FF2B5EF4-FFF2-40B4-BE49-F238E27FC236}">
                <a16:creationId xmlns:a16="http://schemas.microsoft.com/office/drawing/2014/main" id="{D76D4B24-DF58-40B6-B278-523559445A48}"/>
              </a:ext>
            </a:extLst>
          </p:cNvPr>
          <p:cNvPicPr>
            <a:picLocks noChangeAspect="1"/>
          </p:cNvPicPr>
          <p:nvPr/>
        </p:nvPicPr>
        <p:blipFill>
          <a:blip r:embed="rId3"/>
          <a:stretch>
            <a:fillRect/>
          </a:stretch>
        </p:blipFill>
        <p:spPr>
          <a:xfrm>
            <a:off x="535046" y="4252071"/>
            <a:ext cx="182896" cy="176799"/>
          </a:xfrm>
          <a:prstGeom prst="rect">
            <a:avLst/>
          </a:prstGeom>
        </p:spPr>
      </p:pic>
      <p:sp>
        <p:nvSpPr>
          <p:cNvPr id="33" name="Rektangel 32">
            <a:extLst>
              <a:ext uri="{FF2B5EF4-FFF2-40B4-BE49-F238E27FC236}">
                <a16:creationId xmlns:a16="http://schemas.microsoft.com/office/drawing/2014/main" id="{2CF5C3B8-03E6-104A-9509-C1FA6D4AE477}"/>
              </a:ext>
            </a:extLst>
          </p:cNvPr>
          <p:cNvSpPr/>
          <p:nvPr/>
        </p:nvSpPr>
        <p:spPr>
          <a:xfrm>
            <a:off x="3733262" y="-258945"/>
            <a:ext cx="45719"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17" name="Billede 16">
            <a:extLst>
              <a:ext uri="{FF2B5EF4-FFF2-40B4-BE49-F238E27FC236}">
                <a16:creationId xmlns:a16="http://schemas.microsoft.com/office/drawing/2014/main" id="{4EF75B2F-FB07-41A2-8AAC-7F867AE2D224}"/>
              </a:ext>
            </a:extLst>
          </p:cNvPr>
          <p:cNvPicPr>
            <a:picLocks noChangeAspect="1"/>
          </p:cNvPicPr>
          <p:nvPr/>
        </p:nvPicPr>
        <p:blipFill>
          <a:blip r:embed="rId3"/>
          <a:stretch>
            <a:fillRect/>
          </a:stretch>
        </p:blipFill>
        <p:spPr>
          <a:xfrm>
            <a:off x="552975" y="4967974"/>
            <a:ext cx="182896" cy="176799"/>
          </a:xfrm>
          <a:prstGeom prst="rect">
            <a:avLst/>
          </a:prstGeom>
        </p:spPr>
      </p:pic>
    </p:spTree>
    <p:extLst>
      <p:ext uri="{BB962C8B-B14F-4D97-AF65-F5344CB8AC3E}">
        <p14:creationId xmlns:p14="http://schemas.microsoft.com/office/powerpoint/2010/main" val="2891902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p:txBody>
          <a:bodyPr/>
          <a:lstStyle/>
          <a:p>
            <a:r>
              <a:rPr lang="da-DK" dirty="0"/>
              <a:t>Du skal sikre, at I overholder principperne for behandling af persondata</a:t>
            </a:r>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a:xfrm>
            <a:off x="542920" y="2207913"/>
            <a:ext cx="5580063" cy="1439862"/>
          </a:xfrm>
        </p:spPr>
        <p:txBody>
          <a:bodyPr/>
          <a:lstStyle/>
          <a:p>
            <a:r>
              <a:rPr lang="da-DK" dirty="0"/>
              <a:t>Du skal sikre dig, at kravene til behandling af personoplysninger, og informationssikkerhed i det hele taget, overholdes. </a:t>
            </a:r>
          </a:p>
        </p:txBody>
      </p:sp>
      <p:sp>
        <p:nvSpPr>
          <p:cNvPr id="4" name="Pladsholder til tekst 3">
            <a:extLst>
              <a:ext uri="{FF2B5EF4-FFF2-40B4-BE49-F238E27FC236}">
                <a16:creationId xmlns:a16="http://schemas.microsoft.com/office/drawing/2014/main" id="{FF5ED680-4384-BC48-9D12-0EB638E15FE0}"/>
              </a:ext>
            </a:extLst>
          </p:cNvPr>
          <p:cNvSpPr>
            <a:spLocks noGrp="1"/>
          </p:cNvSpPr>
          <p:nvPr>
            <p:ph type="body" sz="quarter" idx="15"/>
          </p:nvPr>
        </p:nvSpPr>
        <p:spPr>
          <a:xfrm>
            <a:off x="6699250" y="761318"/>
            <a:ext cx="2773363" cy="857933"/>
          </a:xfrm>
        </p:spPr>
        <p:txBody>
          <a:bodyPr/>
          <a:lstStyle/>
          <a:p>
            <a:r>
              <a:rPr lang="da-DK" u="none" dirty="0"/>
              <a:t>På datatilsynet.dk kan du finde vejledningen ”Hvad er dine forpligtelser?”</a:t>
            </a:r>
          </a:p>
        </p:txBody>
      </p:sp>
      <p:sp>
        <p:nvSpPr>
          <p:cNvPr id="5" name="Pladsholder til tekst 4">
            <a:extLst>
              <a:ext uri="{FF2B5EF4-FFF2-40B4-BE49-F238E27FC236}">
                <a16:creationId xmlns:a16="http://schemas.microsoft.com/office/drawing/2014/main" id="{277E20F3-69CF-164B-82D5-E8D542CA7FDD}"/>
              </a:ext>
            </a:extLst>
          </p:cNvPr>
          <p:cNvSpPr>
            <a:spLocks noGrp="1"/>
          </p:cNvSpPr>
          <p:nvPr>
            <p:ph type="body" sz="quarter" idx="16"/>
          </p:nvPr>
        </p:nvSpPr>
        <p:spPr>
          <a:xfrm>
            <a:off x="542923" y="3930388"/>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C1A43E96-B879-764F-A9F4-5572E487A18B}"/>
              </a:ext>
            </a:extLst>
          </p:cNvPr>
          <p:cNvSpPr>
            <a:spLocks noGrp="1"/>
          </p:cNvSpPr>
          <p:nvPr>
            <p:ph type="body" sz="quarter" idx="17"/>
          </p:nvPr>
        </p:nvSpPr>
        <p:spPr>
          <a:xfrm>
            <a:off x="542922" y="4227515"/>
            <a:ext cx="5580061" cy="1439862"/>
          </a:xfrm>
        </p:spPr>
        <p:txBody>
          <a:bodyPr/>
          <a:lstStyle/>
          <a:p>
            <a:r>
              <a:rPr lang="da-DK" dirty="0"/>
              <a:t>Du sikrer dig, gennem instrukser og information, at medarbejderne kender principperne.</a:t>
            </a:r>
          </a:p>
          <a:p>
            <a:r>
              <a:rPr lang="da-DK" dirty="0"/>
              <a:t>Du sørger for at følge op på medarbejdernes efterlevelse af instrukser, og drøfter løbende den praktiske anvendelse med den enkelte.</a:t>
            </a:r>
          </a:p>
          <a:p>
            <a:endParaRPr lang="da-DK" dirty="0"/>
          </a:p>
        </p:txBody>
      </p:sp>
      <p:sp>
        <p:nvSpPr>
          <p:cNvPr id="7" name="Pladsholder til tekst 6">
            <a:extLst>
              <a:ext uri="{FF2B5EF4-FFF2-40B4-BE49-F238E27FC236}">
                <a16:creationId xmlns:a16="http://schemas.microsoft.com/office/drawing/2014/main" id="{2EDBDDA7-CA80-5746-9A3A-FE09C45CC706}"/>
              </a:ext>
            </a:extLst>
          </p:cNvPr>
          <p:cNvSpPr>
            <a:spLocks noGrp="1"/>
          </p:cNvSpPr>
          <p:nvPr>
            <p:ph type="body" sz="quarter" idx="19"/>
          </p:nvPr>
        </p:nvSpPr>
        <p:spPr>
          <a:xfrm>
            <a:off x="6699250" y="3059906"/>
            <a:ext cx="2773363" cy="2268172"/>
          </a:xfrm>
        </p:spPr>
        <p:txBody>
          <a:bodyPr/>
          <a:lstStyle/>
          <a:p>
            <a:pPr marL="114300" lvl="0"/>
            <a:r>
              <a:rPr lang="da-DK" dirty="0">
                <a:solidFill>
                  <a:schemeClr val="tx2"/>
                </a:solidFill>
              </a:rPr>
              <a:t>Den dataansvarlige er ansvarlig for, og skal kunne påvise, at principperne for behandling af personoplysninger overholdes (GDPR)</a:t>
            </a:r>
          </a:p>
          <a:p>
            <a:endParaRPr lang="da-DK" dirty="0"/>
          </a:p>
        </p:txBody>
      </p:sp>
      <p:sp>
        <p:nvSpPr>
          <p:cNvPr id="32" name="Pladsholder til tekst 31">
            <a:extLst>
              <a:ext uri="{FF2B5EF4-FFF2-40B4-BE49-F238E27FC236}">
                <a16:creationId xmlns:a16="http://schemas.microsoft.com/office/drawing/2014/main" id="{784271CF-200C-3F49-A61E-A35F2DE42B02}"/>
              </a:ext>
            </a:extLst>
          </p:cNvPr>
          <p:cNvSpPr>
            <a:spLocks noGrp="1"/>
          </p:cNvSpPr>
          <p:nvPr>
            <p:ph type="body" sz="quarter" idx="20"/>
          </p:nvPr>
        </p:nvSpPr>
        <p:spPr/>
        <p:txBody>
          <a:bodyPr/>
          <a:lstStyle/>
          <a:p>
            <a:r>
              <a:rPr lang="da-DK" dirty="0"/>
              <a:t>Vejledninger og materialer</a:t>
            </a:r>
          </a:p>
        </p:txBody>
      </p:sp>
      <p:sp>
        <p:nvSpPr>
          <p:cNvPr id="10" name="Pladsholder til tekst 9">
            <a:extLst>
              <a:ext uri="{FF2B5EF4-FFF2-40B4-BE49-F238E27FC236}">
                <a16:creationId xmlns:a16="http://schemas.microsoft.com/office/drawing/2014/main" id="{30A15802-BACC-9642-9C3A-D4FA2C9BD075}"/>
              </a:ext>
            </a:extLst>
          </p:cNvPr>
          <p:cNvSpPr>
            <a:spLocks noGrp="1"/>
          </p:cNvSpPr>
          <p:nvPr>
            <p:ph type="body" sz="quarter" idx="21"/>
          </p:nvPr>
        </p:nvSpPr>
        <p:spPr/>
        <p:txBody>
          <a:bodyPr/>
          <a:lstStyle/>
          <a:p>
            <a:endParaRPr lang="da-DK" dirty="0"/>
          </a:p>
        </p:txBody>
      </p:sp>
      <p:sp>
        <p:nvSpPr>
          <p:cNvPr id="11" name="Pladsholder til tekst 10">
            <a:extLst>
              <a:ext uri="{FF2B5EF4-FFF2-40B4-BE49-F238E27FC236}">
                <a16:creationId xmlns:a16="http://schemas.microsoft.com/office/drawing/2014/main" id="{C331CAF2-48DF-8D4E-97F7-B6FCB9404A85}"/>
              </a:ext>
            </a:extLst>
          </p:cNvPr>
          <p:cNvSpPr>
            <a:spLocks noGrp="1"/>
          </p:cNvSpPr>
          <p:nvPr>
            <p:ph type="body" sz="quarter" idx="22"/>
          </p:nvPr>
        </p:nvSpPr>
        <p:spPr/>
        <p:txBody>
          <a:bodyPr/>
          <a:lstStyle/>
          <a:p>
            <a:r>
              <a:rPr lang="da-DK" dirty="0"/>
              <a:t>Lokale vejledninger</a:t>
            </a:r>
          </a:p>
        </p:txBody>
      </p:sp>
      <p:sp>
        <p:nvSpPr>
          <p:cNvPr id="33" name="Pladsholder til tekst 32">
            <a:extLst>
              <a:ext uri="{FF2B5EF4-FFF2-40B4-BE49-F238E27FC236}">
                <a16:creationId xmlns:a16="http://schemas.microsoft.com/office/drawing/2014/main" id="{128FEEDF-29EC-7540-9D32-077AC23CC4CF}"/>
              </a:ext>
            </a:extLst>
          </p:cNvPr>
          <p:cNvSpPr>
            <a:spLocks noGrp="1"/>
          </p:cNvSpPr>
          <p:nvPr>
            <p:ph type="body" sz="quarter" idx="23"/>
          </p:nvPr>
        </p:nvSpPr>
        <p:spPr/>
        <p:txBody>
          <a:bodyPr/>
          <a:lstStyle/>
          <a:p>
            <a:r>
              <a:rPr lang="en-US" dirty="0" err="1"/>
              <a:t>Kilde</a:t>
            </a:r>
            <a:r>
              <a:rPr lang="en-US" dirty="0"/>
              <a:t>: GDPR</a:t>
            </a:r>
            <a:endParaRPr lang="da-DK" dirty="0"/>
          </a:p>
        </p:txBody>
      </p:sp>
      <p:sp>
        <p:nvSpPr>
          <p:cNvPr id="35" name="Pladsholder til tekst 34">
            <a:extLst>
              <a:ext uri="{FF2B5EF4-FFF2-40B4-BE49-F238E27FC236}">
                <a16:creationId xmlns:a16="http://schemas.microsoft.com/office/drawing/2014/main" id="{A5E9743A-99DF-6849-ACD8-8FAE209A1632}"/>
              </a:ext>
            </a:extLst>
          </p:cNvPr>
          <p:cNvSpPr>
            <a:spLocks noGrp="1"/>
          </p:cNvSpPr>
          <p:nvPr>
            <p:ph type="body" sz="quarter" idx="39"/>
          </p:nvPr>
        </p:nvSpPr>
        <p:spPr>
          <a:xfrm>
            <a:off x="542925" y="4249565"/>
            <a:ext cx="180000" cy="180000"/>
          </a:xfrm>
        </p:spPr>
        <p:txBody>
          <a:bodyPr/>
          <a:lstStyle/>
          <a:p>
            <a:endParaRPr lang="da-DK"/>
          </a:p>
        </p:txBody>
      </p:sp>
      <p:sp>
        <p:nvSpPr>
          <p:cNvPr id="38" name="Pladsholder til tekst 37">
            <a:extLst>
              <a:ext uri="{FF2B5EF4-FFF2-40B4-BE49-F238E27FC236}">
                <a16:creationId xmlns:a16="http://schemas.microsoft.com/office/drawing/2014/main" id="{3D638565-546E-FB4D-A21B-1AD7F7524C23}"/>
              </a:ext>
            </a:extLst>
          </p:cNvPr>
          <p:cNvSpPr>
            <a:spLocks noGrp="1"/>
          </p:cNvSpPr>
          <p:nvPr>
            <p:ph type="body" sz="quarter" idx="42"/>
          </p:nvPr>
        </p:nvSpPr>
        <p:spPr/>
        <p:txBody>
          <a:bodyPr/>
          <a:lstStyle/>
          <a:p>
            <a:endParaRPr lang="da-DK"/>
          </a:p>
        </p:txBody>
      </p:sp>
      <p:sp>
        <p:nvSpPr>
          <p:cNvPr id="39" name="Pladsholder til tekst 38">
            <a:extLst>
              <a:ext uri="{FF2B5EF4-FFF2-40B4-BE49-F238E27FC236}">
                <a16:creationId xmlns:a16="http://schemas.microsoft.com/office/drawing/2014/main" id="{6F0BB159-72D7-984F-A7EC-788014C094F1}"/>
              </a:ext>
            </a:extLst>
          </p:cNvPr>
          <p:cNvSpPr>
            <a:spLocks noGrp="1"/>
          </p:cNvSpPr>
          <p:nvPr>
            <p:ph type="body" sz="quarter" idx="43"/>
          </p:nvPr>
        </p:nvSpPr>
        <p:spPr/>
        <p:txBody>
          <a:bodyPr/>
          <a:lstStyle/>
          <a:p>
            <a:endParaRPr lang="da-DK"/>
          </a:p>
        </p:txBody>
      </p:sp>
      <p:sp>
        <p:nvSpPr>
          <p:cNvPr id="40" name="Pladsholder til tekst 39">
            <a:extLst>
              <a:ext uri="{FF2B5EF4-FFF2-40B4-BE49-F238E27FC236}">
                <a16:creationId xmlns:a16="http://schemas.microsoft.com/office/drawing/2014/main" id="{288117C4-1F6C-0749-9BF2-48F678306556}"/>
              </a:ext>
            </a:extLst>
          </p:cNvPr>
          <p:cNvSpPr>
            <a:spLocks noGrp="1"/>
          </p:cNvSpPr>
          <p:nvPr>
            <p:ph type="body" sz="quarter" idx="44"/>
          </p:nvPr>
        </p:nvSpPr>
        <p:spPr>
          <a:xfrm>
            <a:off x="542920" y="4800907"/>
            <a:ext cx="180000" cy="180000"/>
          </a:xfrm>
        </p:spPr>
        <p:txBody>
          <a:bodyPr/>
          <a:lstStyle/>
          <a:p>
            <a:endParaRPr lang="da-DK" dirty="0"/>
          </a:p>
        </p:txBody>
      </p:sp>
    </p:spTree>
    <p:extLst>
      <p:ext uri="{BB962C8B-B14F-4D97-AF65-F5344CB8AC3E}">
        <p14:creationId xmlns:p14="http://schemas.microsoft.com/office/powerpoint/2010/main" val="3391850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4061274-EDF3-D54C-8982-A7D87608E7B6}"/>
              </a:ext>
            </a:extLst>
          </p:cNvPr>
          <p:cNvSpPr>
            <a:spLocks noGrp="1"/>
          </p:cNvSpPr>
          <p:nvPr>
            <p:ph type="body" sz="quarter" idx="45"/>
          </p:nvPr>
        </p:nvSpPr>
        <p:spPr/>
        <p:txBody>
          <a:bodyPr/>
          <a:lstStyle/>
          <a:p>
            <a:r>
              <a:rPr lang="da-DK" dirty="0"/>
              <a:t>Brug f.eks. principperne til at lave en test af jeres behandling af persondata.</a:t>
            </a:r>
          </a:p>
          <a:p>
            <a:endParaRPr lang="da-DK" dirty="0"/>
          </a:p>
        </p:txBody>
      </p:sp>
      <p:sp>
        <p:nvSpPr>
          <p:cNvPr id="3" name="Pladsholder til tekst 2">
            <a:extLst>
              <a:ext uri="{FF2B5EF4-FFF2-40B4-BE49-F238E27FC236}">
                <a16:creationId xmlns:a16="http://schemas.microsoft.com/office/drawing/2014/main" id="{C30C3A6B-1A58-7946-BACE-094C29BC2D82}"/>
              </a:ext>
            </a:extLst>
          </p:cNvPr>
          <p:cNvSpPr>
            <a:spLocks noGrp="1"/>
          </p:cNvSpPr>
          <p:nvPr>
            <p:ph type="body" sz="quarter" idx="46"/>
          </p:nvPr>
        </p:nvSpPr>
        <p:spPr/>
        <p:txBody>
          <a:bodyPr/>
          <a:lstStyle/>
          <a:p>
            <a:r>
              <a:rPr lang="da-DK" dirty="0"/>
              <a:t>Kan du, som leder stå inde for, at I overholder principperne? Kan du dokumentere det?</a:t>
            </a:r>
          </a:p>
          <a:p>
            <a:endParaRPr lang="da-DK" dirty="0"/>
          </a:p>
        </p:txBody>
      </p:sp>
      <p:sp>
        <p:nvSpPr>
          <p:cNvPr id="4" name="Pladsholder til tekst 3">
            <a:extLst>
              <a:ext uri="{FF2B5EF4-FFF2-40B4-BE49-F238E27FC236}">
                <a16:creationId xmlns:a16="http://schemas.microsoft.com/office/drawing/2014/main" id="{6F1941DE-BEFD-0748-B715-0FF151F551CE}"/>
              </a:ext>
            </a:extLst>
          </p:cNvPr>
          <p:cNvSpPr>
            <a:spLocks noGrp="1"/>
          </p:cNvSpPr>
          <p:nvPr>
            <p:ph type="body" sz="quarter" idx="44"/>
          </p:nvPr>
        </p:nvSpPr>
        <p:spPr/>
        <p:txBody>
          <a:bodyPr/>
          <a:lstStyle/>
          <a:p>
            <a:r>
              <a:rPr lang="da-DK" dirty="0"/>
              <a:t>Kender dine medarbejdere principperne?</a:t>
            </a:r>
          </a:p>
          <a:p>
            <a:endParaRPr lang="da-DK" dirty="0"/>
          </a:p>
        </p:txBody>
      </p:sp>
      <p:sp>
        <p:nvSpPr>
          <p:cNvPr id="5" name="Pladsholder til tekst 4">
            <a:extLst>
              <a:ext uri="{FF2B5EF4-FFF2-40B4-BE49-F238E27FC236}">
                <a16:creationId xmlns:a16="http://schemas.microsoft.com/office/drawing/2014/main" id="{8F695008-33D0-EF4F-9F99-57D44C86932D}"/>
              </a:ext>
            </a:extLst>
          </p:cNvPr>
          <p:cNvSpPr>
            <a:spLocks noGrp="1"/>
          </p:cNvSpPr>
          <p:nvPr>
            <p:ph type="body" sz="quarter" idx="43"/>
          </p:nvPr>
        </p:nvSpPr>
        <p:spPr>
          <a:xfrm>
            <a:off x="5555199" y="1315451"/>
            <a:ext cx="4241264" cy="4804362"/>
          </a:xfrm>
        </p:spPr>
        <p:txBody>
          <a:bodyPr/>
          <a:lstStyle/>
          <a:p>
            <a:pPr marL="288000" lvl="2" indent="-288000">
              <a:spcBef>
                <a:spcPts val="0"/>
              </a:spcBef>
              <a:spcAft>
                <a:spcPts val="600"/>
              </a:spcAft>
            </a:pPr>
            <a:r>
              <a:rPr lang="da-DK" sz="1400" dirty="0">
                <a:solidFill>
                  <a:schemeClr val="tx2"/>
                </a:solidFill>
              </a:rPr>
              <a:t>Behandlingen af data skal være lovlig, rimelig og gennemsigtig.</a:t>
            </a:r>
          </a:p>
          <a:p>
            <a:pPr marL="288000" lvl="2" indent="-288000">
              <a:spcBef>
                <a:spcPts val="0"/>
              </a:spcBef>
              <a:spcAft>
                <a:spcPts val="600"/>
              </a:spcAft>
            </a:pPr>
            <a:r>
              <a:rPr lang="da-DK" sz="1400" dirty="0">
                <a:solidFill>
                  <a:schemeClr val="tx2"/>
                </a:solidFill>
              </a:rPr>
              <a:t>Data må kun indsamles og anvendes til det angivne formål.</a:t>
            </a:r>
          </a:p>
          <a:p>
            <a:pPr marL="288000" lvl="2" indent="-288000">
              <a:spcBef>
                <a:spcPts val="0"/>
              </a:spcBef>
              <a:spcAft>
                <a:spcPts val="600"/>
              </a:spcAft>
            </a:pPr>
            <a:r>
              <a:rPr lang="da-DK" sz="1400" dirty="0">
                <a:solidFill>
                  <a:schemeClr val="tx2"/>
                </a:solidFill>
              </a:rPr>
              <a:t>Data skal være tilstrækkelige, relevante og begrænset til det nødvendige.</a:t>
            </a:r>
          </a:p>
          <a:p>
            <a:pPr marL="288000" lvl="2" indent="-288000">
              <a:spcBef>
                <a:spcPts val="0"/>
              </a:spcBef>
              <a:spcAft>
                <a:spcPts val="600"/>
              </a:spcAft>
            </a:pPr>
            <a:r>
              <a:rPr lang="da-DK" sz="1400" dirty="0">
                <a:solidFill>
                  <a:schemeClr val="tx2"/>
                </a:solidFill>
              </a:rPr>
              <a:t>Data skal være korrekte og ajourførte. </a:t>
            </a:r>
          </a:p>
          <a:p>
            <a:pPr marL="288000" lvl="2" indent="-288000">
              <a:spcBef>
                <a:spcPts val="0"/>
              </a:spcBef>
              <a:spcAft>
                <a:spcPts val="600"/>
              </a:spcAft>
            </a:pPr>
            <a:r>
              <a:rPr lang="da-DK" sz="1400" dirty="0">
                <a:solidFill>
                  <a:schemeClr val="tx2"/>
                </a:solidFill>
              </a:rPr>
              <a:t>Data må ikke opbevares længere end formålet kræver.</a:t>
            </a:r>
          </a:p>
          <a:p>
            <a:pPr marL="288000" lvl="2" indent="-288000">
              <a:spcBef>
                <a:spcPts val="0"/>
              </a:spcBef>
              <a:spcAft>
                <a:spcPts val="600"/>
              </a:spcAft>
            </a:pPr>
            <a:r>
              <a:rPr lang="da-DK" sz="1400" dirty="0">
                <a:solidFill>
                  <a:schemeClr val="tx2"/>
                </a:solidFill>
              </a:rPr>
              <a:t>Data skal behandles på en måde der sikrer tilstrækkelig sikkerhed for beskyttelse af data.</a:t>
            </a:r>
          </a:p>
          <a:p>
            <a:pPr marL="114300" lvl="0" indent="0">
              <a:buNone/>
            </a:pPr>
            <a:endParaRPr lang="da-DK" dirty="0"/>
          </a:p>
          <a:p>
            <a:pPr marL="114300" lvl="0" indent="0">
              <a:buNone/>
            </a:pPr>
            <a:r>
              <a:rPr lang="da-DK" dirty="0"/>
              <a:t>Din organisation er, overfor Datatilsynet, ansvarlig for, og skal kunne påvise, at principperne overholdes.</a:t>
            </a:r>
          </a:p>
          <a:p>
            <a:endParaRPr lang="da-DK" dirty="0"/>
          </a:p>
        </p:txBody>
      </p:sp>
      <p:sp>
        <p:nvSpPr>
          <p:cNvPr id="6" name="Titel 5">
            <a:extLst>
              <a:ext uri="{FF2B5EF4-FFF2-40B4-BE49-F238E27FC236}">
                <a16:creationId xmlns:a16="http://schemas.microsoft.com/office/drawing/2014/main" id="{D87CDCDD-8859-A247-9F7A-97DE2ED8F0A6}"/>
              </a:ext>
            </a:extLst>
          </p:cNvPr>
          <p:cNvSpPr>
            <a:spLocks noGrp="1"/>
          </p:cNvSpPr>
          <p:nvPr>
            <p:ph type="title"/>
          </p:nvPr>
        </p:nvSpPr>
        <p:spPr>
          <a:xfrm>
            <a:off x="1346548" y="503238"/>
            <a:ext cx="8989664" cy="783968"/>
          </a:xfrm>
        </p:spPr>
        <p:txBody>
          <a:bodyPr/>
          <a:lstStyle/>
          <a:p>
            <a:r>
              <a:rPr lang="en-US" dirty="0" err="1"/>
              <a:t>Overholder</a:t>
            </a:r>
            <a:r>
              <a:rPr lang="en-US" dirty="0"/>
              <a:t> I </a:t>
            </a:r>
            <a:r>
              <a:rPr lang="en-US" dirty="0" err="1"/>
              <a:t>principperne</a:t>
            </a:r>
            <a:r>
              <a:rPr lang="en-US" dirty="0"/>
              <a:t>?</a:t>
            </a:r>
            <a:endParaRPr lang="da-DK" dirty="0"/>
          </a:p>
        </p:txBody>
      </p:sp>
      <p:sp>
        <p:nvSpPr>
          <p:cNvPr id="7" name="Pladsholder til tekst 6">
            <a:extLst>
              <a:ext uri="{FF2B5EF4-FFF2-40B4-BE49-F238E27FC236}">
                <a16:creationId xmlns:a16="http://schemas.microsoft.com/office/drawing/2014/main" id="{1BC189D0-1ED1-814F-8D7F-0D525772CA56}"/>
              </a:ext>
            </a:extLst>
          </p:cNvPr>
          <p:cNvSpPr>
            <a:spLocks noGrp="1"/>
          </p:cNvSpPr>
          <p:nvPr>
            <p:ph type="body" sz="quarter" idx="14"/>
          </p:nvPr>
        </p:nvSpPr>
        <p:spPr/>
        <p:txBody>
          <a:bodyPr/>
          <a:lstStyle/>
          <a:p>
            <a:r>
              <a:rPr lang="da-DK" dirty="0"/>
              <a:t>GDPR indeholder 6 principper for behandling af persondata. Overholder jeres behandlinger principperne?</a:t>
            </a:r>
          </a:p>
        </p:txBody>
      </p:sp>
      <p:sp>
        <p:nvSpPr>
          <p:cNvPr id="8" name="Pladsholder til tekst 7">
            <a:extLst>
              <a:ext uri="{FF2B5EF4-FFF2-40B4-BE49-F238E27FC236}">
                <a16:creationId xmlns:a16="http://schemas.microsoft.com/office/drawing/2014/main" id="{F609410F-32B1-7647-BE34-8CB8FA5D4AAF}"/>
              </a:ext>
            </a:extLst>
          </p:cNvPr>
          <p:cNvSpPr>
            <a:spLocks noGrp="1"/>
          </p:cNvSpPr>
          <p:nvPr>
            <p:ph type="body" sz="quarter" idx="32"/>
          </p:nvPr>
        </p:nvSpPr>
        <p:spPr>
          <a:xfrm>
            <a:off x="670877" y="2886735"/>
            <a:ext cx="288000" cy="288000"/>
          </a:xfrm>
        </p:spPr>
        <p:txBody>
          <a:bodyPr/>
          <a:lstStyle/>
          <a:p>
            <a:endParaRPr lang="da-DK" dirty="0"/>
          </a:p>
        </p:txBody>
      </p:sp>
      <p:sp>
        <p:nvSpPr>
          <p:cNvPr id="9" name="Pladsholder til tekst 8">
            <a:extLst>
              <a:ext uri="{FF2B5EF4-FFF2-40B4-BE49-F238E27FC236}">
                <a16:creationId xmlns:a16="http://schemas.microsoft.com/office/drawing/2014/main" id="{18CA5985-87B1-AE4B-A6F7-531AC978B2E1}"/>
              </a:ext>
            </a:extLst>
          </p:cNvPr>
          <p:cNvSpPr>
            <a:spLocks noGrp="1"/>
          </p:cNvSpPr>
          <p:nvPr>
            <p:ph type="body" sz="quarter" idx="33"/>
          </p:nvPr>
        </p:nvSpPr>
        <p:spPr>
          <a:xfrm>
            <a:off x="670877" y="3849314"/>
            <a:ext cx="288000" cy="288000"/>
          </a:xfrm>
        </p:spPr>
        <p:txBody>
          <a:bodyPr/>
          <a:lstStyle/>
          <a:p>
            <a:endParaRPr lang="da-DK" dirty="0"/>
          </a:p>
        </p:txBody>
      </p:sp>
      <p:sp>
        <p:nvSpPr>
          <p:cNvPr id="10" name="Pladsholder til tekst 9">
            <a:extLst>
              <a:ext uri="{FF2B5EF4-FFF2-40B4-BE49-F238E27FC236}">
                <a16:creationId xmlns:a16="http://schemas.microsoft.com/office/drawing/2014/main" id="{44534FDD-FF27-8E49-8CCE-E72267636A7F}"/>
              </a:ext>
            </a:extLst>
          </p:cNvPr>
          <p:cNvSpPr>
            <a:spLocks noGrp="1"/>
          </p:cNvSpPr>
          <p:nvPr>
            <p:ph type="body" sz="quarter" idx="34"/>
          </p:nvPr>
        </p:nvSpPr>
        <p:spPr>
          <a:xfrm>
            <a:off x="670877" y="4820782"/>
            <a:ext cx="288000" cy="288000"/>
          </a:xfrm>
        </p:spPr>
        <p:txBody>
          <a:bodyPr/>
          <a:lstStyle/>
          <a:p>
            <a:endParaRPr lang="da-DK"/>
          </a:p>
        </p:txBody>
      </p:sp>
      <p:sp>
        <p:nvSpPr>
          <p:cNvPr id="11" name="Pladsholder til tekst 10">
            <a:extLst>
              <a:ext uri="{FF2B5EF4-FFF2-40B4-BE49-F238E27FC236}">
                <a16:creationId xmlns:a16="http://schemas.microsoft.com/office/drawing/2014/main" id="{80D77E52-8EC7-E146-B1DD-111A29D7A6A2}"/>
              </a:ext>
            </a:extLst>
          </p:cNvPr>
          <p:cNvSpPr>
            <a:spLocks noGrp="1"/>
          </p:cNvSpPr>
          <p:nvPr>
            <p:ph type="body" sz="quarter" idx="35"/>
          </p:nvPr>
        </p:nvSpPr>
        <p:spPr/>
        <p:txBody>
          <a:bodyPr/>
          <a:lstStyle/>
          <a:p>
            <a:endParaRPr lang="da-DK"/>
          </a:p>
        </p:txBody>
      </p:sp>
      <p:sp>
        <p:nvSpPr>
          <p:cNvPr id="12" name="Pladsholder til tekst 11">
            <a:extLst>
              <a:ext uri="{FF2B5EF4-FFF2-40B4-BE49-F238E27FC236}">
                <a16:creationId xmlns:a16="http://schemas.microsoft.com/office/drawing/2014/main" id="{F97B05FA-BAA7-3F42-97C1-7A3E907D7C16}"/>
              </a:ext>
            </a:extLst>
          </p:cNvPr>
          <p:cNvSpPr>
            <a:spLocks noGrp="1"/>
          </p:cNvSpPr>
          <p:nvPr>
            <p:ph type="body" sz="quarter" idx="40"/>
          </p:nvPr>
        </p:nvSpPr>
        <p:spPr>
          <a:xfrm>
            <a:off x="5734214" y="1789480"/>
            <a:ext cx="180000" cy="180000"/>
          </a:xfrm>
        </p:spPr>
        <p:txBody>
          <a:bodyPr/>
          <a:lstStyle/>
          <a:p>
            <a:endParaRPr lang="da-DK"/>
          </a:p>
        </p:txBody>
      </p:sp>
      <p:sp>
        <p:nvSpPr>
          <p:cNvPr id="13" name="Pladsholder til tekst 12">
            <a:extLst>
              <a:ext uri="{FF2B5EF4-FFF2-40B4-BE49-F238E27FC236}">
                <a16:creationId xmlns:a16="http://schemas.microsoft.com/office/drawing/2014/main" id="{CFA06089-A06B-E34F-BFEE-8B2F673F58EB}"/>
              </a:ext>
            </a:extLst>
          </p:cNvPr>
          <p:cNvSpPr>
            <a:spLocks noGrp="1"/>
          </p:cNvSpPr>
          <p:nvPr>
            <p:ph type="body" sz="quarter" idx="41"/>
          </p:nvPr>
        </p:nvSpPr>
        <p:spPr>
          <a:xfrm>
            <a:off x="5734214" y="2294528"/>
            <a:ext cx="180000" cy="180000"/>
          </a:xfrm>
        </p:spPr>
        <p:txBody>
          <a:bodyPr/>
          <a:lstStyle/>
          <a:p>
            <a:endParaRPr lang="da-DK" dirty="0"/>
          </a:p>
        </p:txBody>
      </p:sp>
      <p:sp>
        <p:nvSpPr>
          <p:cNvPr id="14" name="Pladsholder til tekst 13">
            <a:extLst>
              <a:ext uri="{FF2B5EF4-FFF2-40B4-BE49-F238E27FC236}">
                <a16:creationId xmlns:a16="http://schemas.microsoft.com/office/drawing/2014/main" id="{E6F71E7E-BE5B-9F4E-A968-A10905706F47}"/>
              </a:ext>
            </a:extLst>
          </p:cNvPr>
          <p:cNvSpPr>
            <a:spLocks noGrp="1"/>
          </p:cNvSpPr>
          <p:nvPr>
            <p:ph type="body" sz="quarter" idx="47"/>
          </p:nvPr>
        </p:nvSpPr>
        <p:spPr/>
        <p:txBody>
          <a:bodyPr/>
          <a:lstStyle/>
          <a:p>
            <a:r>
              <a:rPr lang="en-US" dirty="0"/>
              <a:t>De 6 </a:t>
            </a:r>
            <a:r>
              <a:rPr lang="en-US" dirty="0" err="1"/>
              <a:t>principper</a:t>
            </a:r>
            <a:endParaRPr lang="da-DK" dirty="0"/>
          </a:p>
          <a:p>
            <a:endParaRPr lang="da-DK" dirty="0"/>
          </a:p>
        </p:txBody>
      </p:sp>
      <p:sp>
        <p:nvSpPr>
          <p:cNvPr id="17" name="Pladsholder til tekst 12">
            <a:extLst>
              <a:ext uri="{FF2B5EF4-FFF2-40B4-BE49-F238E27FC236}">
                <a16:creationId xmlns:a16="http://schemas.microsoft.com/office/drawing/2014/main" id="{FD13D270-1396-F44C-8C21-9D35882F7E25}"/>
              </a:ext>
            </a:extLst>
          </p:cNvPr>
          <p:cNvSpPr txBox="1">
            <a:spLocks/>
          </p:cNvSpPr>
          <p:nvPr/>
        </p:nvSpPr>
        <p:spPr>
          <a:xfrm>
            <a:off x="5734214" y="2794062"/>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8" name="Pladsholder til tekst 12">
            <a:extLst>
              <a:ext uri="{FF2B5EF4-FFF2-40B4-BE49-F238E27FC236}">
                <a16:creationId xmlns:a16="http://schemas.microsoft.com/office/drawing/2014/main" id="{16D65F60-07F5-7640-85EF-2318FECE0FDC}"/>
              </a:ext>
            </a:extLst>
          </p:cNvPr>
          <p:cNvSpPr txBox="1">
            <a:spLocks/>
          </p:cNvSpPr>
          <p:nvPr/>
        </p:nvSpPr>
        <p:spPr>
          <a:xfrm>
            <a:off x="5734214" y="328512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9" name="Pladsholder til tekst 12">
            <a:extLst>
              <a:ext uri="{FF2B5EF4-FFF2-40B4-BE49-F238E27FC236}">
                <a16:creationId xmlns:a16="http://schemas.microsoft.com/office/drawing/2014/main" id="{66DA4445-E296-D94A-835D-65894EFC8CBD}"/>
              </a:ext>
            </a:extLst>
          </p:cNvPr>
          <p:cNvSpPr txBox="1">
            <a:spLocks/>
          </p:cNvSpPr>
          <p:nvPr/>
        </p:nvSpPr>
        <p:spPr>
          <a:xfrm>
            <a:off x="5734214" y="3589928"/>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20" name="Pladsholder til tekst 12">
            <a:extLst>
              <a:ext uri="{FF2B5EF4-FFF2-40B4-BE49-F238E27FC236}">
                <a16:creationId xmlns:a16="http://schemas.microsoft.com/office/drawing/2014/main" id="{89EE93E7-A58A-1B47-8B19-F437D7714CD7}"/>
              </a:ext>
            </a:extLst>
          </p:cNvPr>
          <p:cNvSpPr txBox="1">
            <a:spLocks/>
          </p:cNvSpPr>
          <p:nvPr/>
        </p:nvSpPr>
        <p:spPr>
          <a:xfrm>
            <a:off x="5734214" y="4089462"/>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1940784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p:txBody>
          <a:bodyPr/>
          <a:lstStyle/>
          <a:p>
            <a:r>
              <a:rPr lang="da-DK" dirty="0"/>
              <a:t>Du skal sikre, at I indhenter samtykke, når der ikke er hjemmel</a:t>
            </a:r>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a:xfrm>
            <a:off x="542920" y="1989255"/>
            <a:ext cx="5580063" cy="1445197"/>
          </a:xfrm>
        </p:spPr>
        <p:txBody>
          <a:bodyPr/>
          <a:lstStyle/>
          <a:p>
            <a:r>
              <a:rPr lang="da-DK" dirty="0"/>
              <a:t>Behandling af persondata er kun lovlig, hvis der er hjemmel til det i lovgivningen, eller hvis der er indhentet samtykke fra de registrerede. Du skal sikre, at jeres procedurer omkring indhentning og tilbagetrækning af samtykke er korrekte.</a:t>
            </a:r>
          </a:p>
        </p:txBody>
      </p:sp>
      <p:sp>
        <p:nvSpPr>
          <p:cNvPr id="4" name="Pladsholder til tekst 3">
            <a:extLst>
              <a:ext uri="{FF2B5EF4-FFF2-40B4-BE49-F238E27FC236}">
                <a16:creationId xmlns:a16="http://schemas.microsoft.com/office/drawing/2014/main" id="{FF5ED680-4384-BC48-9D12-0EB638E15FE0}"/>
              </a:ext>
            </a:extLst>
          </p:cNvPr>
          <p:cNvSpPr>
            <a:spLocks noGrp="1"/>
          </p:cNvSpPr>
          <p:nvPr>
            <p:ph type="body" sz="quarter" idx="15"/>
          </p:nvPr>
        </p:nvSpPr>
        <p:spPr>
          <a:xfrm>
            <a:off x="6699250" y="761318"/>
            <a:ext cx="2773363" cy="857933"/>
          </a:xfrm>
        </p:spPr>
        <p:txBody>
          <a:bodyPr/>
          <a:lstStyle/>
          <a:p>
            <a:r>
              <a:rPr lang="da-DK" u="none" dirty="0"/>
              <a:t>På datatilsynet.dk kan du finde vejledningen ”Samtykke”.</a:t>
            </a:r>
          </a:p>
        </p:txBody>
      </p:sp>
      <p:sp>
        <p:nvSpPr>
          <p:cNvPr id="5" name="Pladsholder til tekst 4">
            <a:extLst>
              <a:ext uri="{FF2B5EF4-FFF2-40B4-BE49-F238E27FC236}">
                <a16:creationId xmlns:a16="http://schemas.microsoft.com/office/drawing/2014/main" id="{277E20F3-69CF-164B-82D5-E8D542CA7FDD}"/>
              </a:ext>
            </a:extLst>
          </p:cNvPr>
          <p:cNvSpPr>
            <a:spLocks noGrp="1"/>
          </p:cNvSpPr>
          <p:nvPr>
            <p:ph type="body" sz="quarter" idx="16"/>
          </p:nvPr>
        </p:nvSpPr>
        <p:spPr>
          <a:xfrm>
            <a:off x="542923" y="3616062"/>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C1A43E96-B879-764F-A9F4-5572E487A18B}"/>
              </a:ext>
            </a:extLst>
          </p:cNvPr>
          <p:cNvSpPr>
            <a:spLocks noGrp="1"/>
          </p:cNvSpPr>
          <p:nvPr>
            <p:ph type="body" sz="quarter" idx="17"/>
          </p:nvPr>
        </p:nvSpPr>
        <p:spPr>
          <a:xfrm>
            <a:off x="542922" y="3913188"/>
            <a:ext cx="5580061" cy="1828857"/>
          </a:xfrm>
        </p:spPr>
        <p:txBody>
          <a:bodyPr/>
          <a:lstStyle/>
          <a:p>
            <a:r>
              <a:rPr lang="da-DK" dirty="0"/>
              <a:t>Du sikrer dig, gennem instrukser og information, at medarbejderne kender regler for indhentning af samtykke. </a:t>
            </a:r>
          </a:p>
          <a:p>
            <a:r>
              <a:rPr lang="da-DK" dirty="0"/>
              <a:t>Du sørger for at følge op på, om medarbejderne følger instrukserne, og drøfter løbende den praktiske anvendelse med den enkelte.</a:t>
            </a:r>
          </a:p>
          <a:p>
            <a:r>
              <a:rPr lang="da-DK" dirty="0"/>
              <a:t>Du følger op på eksisterende dokumentation af samtykke for at sikre, at behandlingen er lovlig.</a:t>
            </a:r>
          </a:p>
          <a:p>
            <a:endParaRPr lang="da-DK" dirty="0"/>
          </a:p>
          <a:p>
            <a:endParaRPr lang="da-DK" dirty="0"/>
          </a:p>
          <a:p>
            <a:endParaRPr lang="da-DK" dirty="0"/>
          </a:p>
          <a:p>
            <a:endParaRPr lang="da-DK" dirty="0"/>
          </a:p>
        </p:txBody>
      </p:sp>
      <p:sp>
        <p:nvSpPr>
          <p:cNvPr id="7" name="Pladsholder til tekst 6">
            <a:extLst>
              <a:ext uri="{FF2B5EF4-FFF2-40B4-BE49-F238E27FC236}">
                <a16:creationId xmlns:a16="http://schemas.microsoft.com/office/drawing/2014/main" id="{2EDBDDA7-CA80-5746-9A3A-FE09C45CC706}"/>
              </a:ext>
            </a:extLst>
          </p:cNvPr>
          <p:cNvSpPr>
            <a:spLocks noGrp="1"/>
          </p:cNvSpPr>
          <p:nvPr>
            <p:ph type="body" sz="quarter" idx="19"/>
          </p:nvPr>
        </p:nvSpPr>
        <p:spPr>
          <a:xfrm>
            <a:off x="6699250" y="3059113"/>
            <a:ext cx="2773363" cy="2268965"/>
          </a:xfrm>
        </p:spPr>
        <p:txBody>
          <a:bodyPr/>
          <a:lstStyle/>
          <a:p>
            <a:pPr marL="114300" lvl="0"/>
            <a:r>
              <a:rPr lang="da-DK" dirty="0">
                <a:solidFill>
                  <a:schemeClr val="tx2"/>
                </a:solidFill>
              </a:rPr>
              <a:t>Enhver, frivillig, specifik, informeret og utvetydig viljestilkendegivelse, hvorved den registrerede ved erklæring eller klar bekræftelse indvilliger i, at personoplysninger, der vedrører den pågældende, gøres til genstand for behandling.(GDPR om samtykke). (GDPR Art 4)</a:t>
            </a:r>
          </a:p>
          <a:p>
            <a:endParaRPr lang="da-DK" dirty="0"/>
          </a:p>
        </p:txBody>
      </p:sp>
      <p:sp>
        <p:nvSpPr>
          <p:cNvPr id="32" name="Pladsholder til tekst 31">
            <a:extLst>
              <a:ext uri="{FF2B5EF4-FFF2-40B4-BE49-F238E27FC236}">
                <a16:creationId xmlns:a16="http://schemas.microsoft.com/office/drawing/2014/main" id="{784271CF-200C-3F49-A61E-A35F2DE42B02}"/>
              </a:ext>
            </a:extLst>
          </p:cNvPr>
          <p:cNvSpPr>
            <a:spLocks noGrp="1"/>
          </p:cNvSpPr>
          <p:nvPr>
            <p:ph type="body" sz="quarter" idx="20"/>
          </p:nvPr>
        </p:nvSpPr>
        <p:spPr/>
        <p:txBody>
          <a:bodyPr/>
          <a:lstStyle/>
          <a:p>
            <a:r>
              <a:rPr lang="da-DK" dirty="0"/>
              <a:t>Vejledninger og materialer</a:t>
            </a:r>
          </a:p>
        </p:txBody>
      </p:sp>
      <p:sp>
        <p:nvSpPr>
          <p:cNvPr id="10" name="Pladsholder til tekst 9">
            <a:extLst>
              <a:ext uri="{FF2B5EF4-FFF2-40B4-BE49-F238E27FC236}">
                <a16:creationId xmlns:a16="http://schemas.microsoft.com/office/drawing/2014/main" id="{30A15802-BACC-9642-9C3A-D4FA2C9BD075}"/>
              </a:ext>
            </a:extLst>
          </p:cNvPr>
          <p:cNvSpPr>
            <a:spLocks noGrp="1"/>
          </p:cNvSpPr>
          <p:nvPr>
            <p:ph type="body" sz="quarter" idx="21"/>
          </p:nvPr>
        </p:nvSpPr>
        <p:spPr/>
        <p:txBody>
          <a:bodyPr/>
          <a:lstStyle/>
          <a:p>
            <a:endParaRPr lang="da-DK" dirty="0"/>
          </a:p>
        </p:txBody>
      </p:sp>
      <p:sp>
        <p:nvSpPr>
          <p:cNvPr id="11" name="Pladsholder til tekst 10">
            <a:extLst>
              <a:ext uri="{FF2B5EF4-FFF2-40B4-BE49-F238E27FC236}">
                <a16:creationId xmlns:a16="http://schemas.microsoft.com/office/drawing/2014/main" id="{C331CAF2-48DF-8D4E-97F7-B6FCB9404A85}"/>
              </a:ext>
            </a:extLst>
          </p:cNvPr>
          <p:cNvSpPr>
            <a:spLocks noGrp="1"/>
          </p:cNvSpPr>
          <p:nvPr>
            <p:ph type="body" sz="quarter" idx="22"/>
          </p:nvPr>
        </p:nvSpPr>
        <p:spPr/>
        <p:txBody>
          <a:bodyPr/>
          <a:lstStyle/>
          <a:p>
            <a:r>
              <a:rPr lang="da-DK" dirty="0"/>
              <a:t>Lokale vejledninger</a:t>
            </a:r>
          </a:p>
        </p:txBody>
      </p:sp>
      <p:sp>
        <p:nvSpPr>
          <p:cNvPr id="33" name="Pladsholder til tekst 32">
            <a:extLst>
              <a:ext uri="{FF2B5EF4-FFF2-40B4-BE49-F238E27FC236}">
                <a16:creationId xmlns:a16="http://schemas.microsoft.com/office/drawing/2014/main" id="{128FEEDF-29EC-7540-9D32-077AC23CC4CF}"/>
              </a:ext>
            </a:extLst>
          </p:cNvPr>
          <p:cNvSpPr>
            <a:spLocks noGrp="1"/>
          </p:cNvSpPr>
          <p:nvPr>
            <p:ph type="body" sz="quarter" idx="23"/>
          </p:nvPr>
        </p:nvSpPr>
        <p:spPr/>
        <p:txBody>
          <a:bodyPr/>
          <a:lstStyle/>
          <a:p>
            <a:r>
              <a:rPr lang="en-US" dirty="0" err="1"/>
              <a:t>Kilde</a:t>
            </a:r>
            <a:r>
              <a:rPr lang="en-US" dirty="0"/>
              <a:t>: GDPR</a:t>
            </a:r>
            <a:endParaRPr lang="da-DK" dirty="0"/>
          </a:p>
        </p:txBody>
      </p:sp>
      <p:sp>
        <p:nvSpPr>
          <p:cNvPr id="35" name="Pladsholder til tekst 34">
            <a:extLst>
              <a:ext uri="{FF2B5EF4-FFF2-40B4-BE49-F238E27FC236}">
                <a16:creationId xmlns:a16="http://schemas.microsoft.com/office/drawing/2014/main" id="{A5E9743A-99DF-6849-ACD8-8FAE209A1632}"/>
              </a:ext>
            </a:extLst>
          </p:cNvPr>
          <p:cNvSpPr>
            <a:spLocks noGrp="1"/>
          </p:cNvSpPr>
          <p:nvPr>
            <p:ph type="body" sz="quarter" idx="39"/>
          </p:nvPr>
        </p:nvSpPr>
        <p:spPr>
          <a:xfrm>
            <a:off x="542925" y="3935239"/>
            <a:ext cx="180000" cy="180000"/>
          </a:xfrm>
        </p:spPr>
        <p:txBody>
          <a:bodyPr/>
          <a:lstStyle/>
          <a:p>
            <a:endParaRPr lang="da-DK" dirty="0"/>
          </a:p>
        </p:txBody>
      </p:sp>
      <p:sp>
        <p:nvSpPr>
          <p:cNvPr id="38" name="Pladsholder til tekst 37">
            <a:extLst>
              <a:ext uri="{FF2B5EF4-FFF2-40B4-BE49-F238E27FC236}">
                <a16:creationId xmlns:a16="http://schemas.microsoft.com/office/drawing/2014/main" id="{3D638565-546E-FB4D-A21B-1AD7F7524C23}"/>
              </a:ext>
            </a:extLst>
          </p:cNvPr>
          <p:cNvSpPr>
            <a:spLocks noGrp="1"/>
          </p:cNvSpPr>
          <p:nvPr>
            <p:ph type="body" sz="quarter" idx="42"/>
          </p:nvPr>
        </p:nvSpPr>
        <p:spPr/>
        <p:txBody>
          <a:bodyPr/>
          <a:lstStyle/>
          <a:p>
            <a:endParaRPr lang="da-DK"/>
          </a:p>
        </p:txBody>
      </p:sp>
      <p:sp>
        <p:nvSpPr>
          <p:cNvPr id="39" name="Pladsholder til tekst 38">
            <a:extLst>
              <a:ext uri="{FF2B5EF4-FFF2-40B4-BE49-F238E27FC236}">
                <a16:creationId xmlns:a16="http://schemas.microsoft.com/office/drawing/2014/main" id="{6F0BB159-72D7-984F-A7EC-788014C094F1}"/>
              </a:ext>
            </a:extLst>
          </p:cNvPr>
          <p:cNvSpPr>
            <a:spLocks noGrp="1"/>
          </p:cNvSpPr>
          <p:nvPr>
            <p:ph type="body" sz="quarter" idx="43"/>
          </p:nvPr>
        </p:nvSpPr>
        <p:spPr/>
        <p:txBody>
          <a:bodyPr/>
          <a:lstStyle/>
          <a:p>
            <a:endParaRPr lang="da-DK"/>
          </a:p>
        </p:txBody>
      </p:sp>
      <p:sp>
        <p:nvSpPr>
          <p:cNvPr id="40" name="Pladsholder til tekst 39">
            <a:extLst>
              <a:ext uri="{FF2B5EF4-FFF2-40B4-BE49-F238E27FC236}">
                <a16:creationId xmlns:a16="http://schemas.microsoft.com/office/drawing/2014/main" id="{288117C4-1F6C-0749-9BF2-48F678306556}"/>
              </a:ext>
            </a:extLst>
          </p:cNvPr>
          <p:cNvSpPr>
            <a:spLocks noGrp="1"/>
          </p:cNvSpPr>
          <p:nvPr>
            <p:ph type="body" sz="quarter" idx="44"/>
          </p:nvPr>
        </p:nvSpPr>
        <p:spPr>
          <a:xfrm>
            <a:off x="542920" y="4486581"/>
            <a:ext cx="180000" cy="180000"/>
          </a:xfrm>
        </p:spPr>
        <p:txBody>
          <a:bodyPr/>
          <a:lstStyle/>
          <a:p>
            <a:endParaRPr lang="da-DK" dirty="0"/>
          </a:p>
        </p:txBody>
      </p:sp>
      <p:pic>
        <p:nvPicPr>
          <p:cNvPr id="8" name="Billede 7">
            <a:extLst>
              <a:ext uri="{FF2B5EF4-FFF2-40B4-BE49-F238E27FC236}">
                <a16:creationId xmlns:a16="http://schemas.microsoft.com/office/drawing/2014/main" id="{65CB1211-0AE1-BA48-A622-76BBD5518107}"/>
              </a:ext>
            </a:extLst>
          </p:cNvPr>
          <p:cNvPicPr>
            <a:picLocks noChangeAspect="1"/>
          </p:cNvPicPr>
          <p:nvPr/>
        </p:nvPicPr>
        <p:blipFill>
          <a:blip r:embed="rId3"/>
          <a:stretch>
            <a:fillRect/>
          </a:stretch>
        </p:blipFill>
        <p:spPr>
          <a:xfrm>
            <a:off x="542920" y="5110911"/>
            <a:ext cx="177800" cy="177800"/>
          </a:xfrm>
          <a:prstGeom prst="rect">
            <a:avLst/>
          </a:prstGeom>
        </p:spPr>
      </p:pic>
    </p:spTree>
    <p:extLst>
      <p:ext uri="{BB962C8B-B14F-4D97-AF65-F5344CB8AC3E}">
        <p14:creationId xmlns:p14="http://schemas.microsoft.com/office/powerpoint/2010/main" val="4027758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p:txBody>
          <a:bodyPr/>
          <a:lstStyle/>
          <a:p>
            <a:r>
              <a:rPr lang="da-DK" dirty="0"/>
              <a:t>Du skal sikre, at I overholder oplysningspligten</a:t>
            </a:r>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a:xfrm>
            <a:off x="542920" y="1632918"/>
            <a:ext cx="5580063" cy="1439862"/>
          </a:xfrm>
        </p:spPr>
        <p:txBody>
          <a:bodyPr/>
          <a:lstStyle/>
          <a:p>
            <a:r>
              <a:rPr lang="da-DK" dirty="0"/>
              <a:t>Når I indsamler personoplysninger har I pligt til, på eget initiativ, at give den registrerede en række oplysninger. Du skal sikre, at jeres procedurer omkring oplysningspligten er korrekte.</a:t>
            </a:r>
          </a:p>
        </p:txBody>
      </p:sp>
      <p:sp>
        <p:nvSpPr>
          <p:cNvPr id="4" name="Pladsholder til tekst 3">
            <a:extLst>
              <a:ext uri="{FF2B5EF4-FFF2-40B4-BE49-F238E27FC236}">
                <a16:creationId xmlns:a16="http://schemas.microsoft.com/office/drawing/2014/main" id="{FF5ED680-4384-BC48-9D12-0EB638E15FE0}"/>
              </a:ext>
            </a:extLst>
          </p:cNvPr>
          <p:cNvSpPr>
            <a:spLocks noGrp="1"/>
          </p:cNvSpPr>
          <p:nvPr>
            <p:ph type="body" sz="quarter" idx="15"/>
          </p:nvPr>
        </p:nvSpPr>
        <p:spPr>
          <a:xfrm>
            <a:off x="6699250" y="761318"/>
            <a:ext cx="2957706" cy="857933"/>
          </a:xfrm>
        </p:spPr>
        <p:txBody>
          <a:bodyPr/>
          <a:lstStyle/>
          <a:p>
            <a:r>
              <a:rPr lang="da-DK" u="none" dirty="0"/>
              <a:t>På datatilsynet.dk kan du finde ”Vejledning om de registreredes rettigheder” hvor oplysningspligten er beskrevet.</a:t>
            </a:r>
          </a:p>
        </p:txBody>
      </p:sp>
      <p:sp>
        <p:nvSpPr>
          <p:cNvPr id="5" name="Pladsholder til tekst 4">
            <a:extLst>
              <a:ext uri="{FF2B5EF4-FFF2-40B4-BE49-F238E27FC236}">
                <a16:creationId xmlns:a16="http://schemas.microsoft.com/office/drawing/2014/main" id="{277E20F3-69CF-164B-82D5-E8D542CA7FDD}"/>
              </a:ext>
            </a:extLst>
          </p:cNvPr>
          <p:cNvSpPr>
            <a:spLocks noGrp="1"/>
          </p:cNvSpPr>
          <p:nvPr>
            <p:ph type="body" sz="quarter" idx="16"/>
          </p:nvPr>
        </p:nvSpPr>
        <p:spPr>
          <a:xfrm>
            <a:off x="542923" y="3641463"/>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C1A43E96-B879-764F-A9F4-5572E487A18B}"/>
              </a:ext>
            </a:extLst>
          </p:cNvPr>
          <p:cNvSpPr>
            <a:spLocks noGrp="1"/>
          </p:cNvSpPr>
          <p:nvPr>
            <p:ph type="body" sz="quarter" idx="17"/>
          </p:nvPr>
        </p:nvSpPr>
        <p:spPr>
          <a:xfrm>
            <a:off x="542922" y="3938590"/>
            <a:ext cx="5580061" cy="1439862"/>
          </a:xfrm>
        </p:spPr>
        <p:txBody>
          <a:bodyPr/>
          <a:lstStyle/>
          <a:p>
            <a:r>
              <a:rPr lang="da-DK" dirty="0"/>
              <a:t>Du sikrer dig, gennem instrukser og information, at medarbejderne kender oplysningspligten.</a:t>
            </a:r>
          </a:p>
          <a:p>
            <a:r>
              <a:rPr lang="da-DK" dirty="0"/>
              <a:t>Du sørger for at følge op på, om medarbejderne følger instrukserne, og drøfter løbende den praktiske anvendelse med den enkelte.</a:t>
            </a:r>
          </a:p>
          <a:p>
            <a:endParaRPr lang="da-DK" dirty="0"/>
          </a:p>
        </p:txBody>
      </p:sp>
      <p:sp>
        <p:nvSpPr>
          <p:cNvPr id="7" name="Pladsholder til tekst 6">
            <a:extLst>
              <a:ext uri="{FF2B5EF4-FFF2-40B4-BE49-F238E27FC236}">
                <a16:creationId xmlns:a16="http://schemas.microsoft.com/office/drawing/2014/main" id="{2EDBDDA7-CA80-5746-9A3A-FE09C45CC706}"/>
              </a:ext>
            </a:extLst>
          </p:cNvPr>
          <p:cNvSpPr>
            <a:spLocks noGrp="1"/>
          </p:cNvSpPr>
          <p:nvPr>
            <p:ph type="body" sz="quarter" idx="19"/>
          </p:nvPr>
        </p:nvSpPr>
        <p:spPr>
          <a:xfrm>
            <a:off x="6699250" y="3072780"/>
            <a:ext cx="2773363" cy="2255298"/>
          </a:xfrm>
        </p:spPr>
        <p:txBody>
          <a:bodyPr/>
          <a:lstStyle/>
          <a:p>
            <a:r>
              <a:rPr lang="da-DK" dirty="0"/>
              <a:t>Hvis personoplysninger om en registreret indsamles hos den registrerede, giver den dataansvarlige på det tidspunkt, hvor personoplysningerne indsamles, den registrerede en række oplysninger.</a:t>
            </a:r>
          </a:p>
          <a:p>
            <a:r>
              <a:rPr lang="da-DK" dirty="0"/>
              <a:t>(GDPR art 13 og 14)</a:t>
            </a:r>
          </a:p>
          <a:p>
            <a:endParaRPr lang="da-DK" dirty="0"/>
          </a:p>
        </p:txBody>
      </p:sp>
      <p:sp>
        <p:nvSpPr>
          <p:cNvPr id="32" name="Pladsholder til tekst 31">
            <a:extLst>
              <a:ext uri="{FF2B5EF4-FFF2-40B4-BE49-F238E27FC236}">
                <a16:creationId xmlns:a16="http://schemas.microsoft.com/office/drawing/2014/main" id="{784271CF-200C-3F49-A61E-A35F2DE42B02}"/>
              </a:ext>
            </a:extLst>
          </p:cNvPr>
          <p:cNvSpPr>
            <a:spLocks noGrp="1"/>
          </p:cNvSpPr>
          <p:nvPr>
            <p:ph type="body" sz="quarter" idx="20"/>
          </p:nvPr>
        </p:nvSpPr>
        <p:spPr/>
        <p:txBody>
          <a:bodyPr/>
          <a:lstStyle/>
          <a:p>
            <a:r>
              <a:rPr lang="da-DK" dirty="0"/>
              <a:t>Vejledninger og materialer</a:t>
            </a:r>
          </a:p>
        </p:txBody>
      </p:sp>
      <p:sp>
        <p:nvSpPr>
          <p:cNvPr id="10" name="Pladsholder til tekst 9">
            <a:extLst>
              <a:ext uri="{FF2B5EF4-FFF2-40B4-BE49-F238E27FC236}">
                <a16:creationId xmlns:a16="http://schemas.microsoft.com/office/drawing/2014/main" id="{30A15802-BACC-9642-9C3A-D4FA2C9BD075}"/>
              </a:ext>
            </a:extLst>
          </p:cNvPr>
          <p:cNvSpPr>
            <a:spLocks noGrp="1"/>
          </p:cNvSpPr>
          <p:nvPr>
            <p:ph type="body" sz="quarter" idx="21"/>
          </p:nvPr>
        </p:nvSpPr>
        <p:spPr/>
        <p:txBody>
          <a:bodyPr/>
          <a:lstStyle/>
          <a:p>
            <a:endParaRPr lang="da-DK" dirty="0"/>
          </a:p>
        </p:txBody>
      </p:sp>
      <p:sp>
        <p:nvSpPr>
          <p:cNvPr id="11" name="Pladsholder til tekst 10">
            <a:extLst>
              <a:ext uri="{FF2B5EF4-FFF2-40B4-BE49-F238E27FC236}">
                <a16:creationId xmlns:a16="http://schemas.microsoft.com/office/drawing/2014/main" id="{C331CAF2-48DF-8D4E-97F7-B6FCB9404A85}"/>
              </a:ext>
            </a:extLst>
          </p:cNvPr>
          <p:cNvSpPr>
            <a:spLocks noGrp="1"/>
          </p:cNvSpPr>
          <p:nvPr>
            <p:ph type="body" sz="quarter" idx="22"/>
          </p:nvPr>
        </p:nvSpPr>
        <p:spPr/>
        <p:txBody>
          <a:bodyPr/>
          <a:lstStyle/>
          <a:p>
            <a:r>
              <a:rPr lang="da-DK" dirty="0"/>
              <a:t>Lokale vejledninger</a:t>
            </a:r>
          </a:p>
        </p:txBody>
      </p:sp>
      <p:sp>
        <p:nvSpPr>
          <p:cNvPr id="33" name="Pladsholder til tekst 32">
            <a:extLst>
              <a:ext uri="{FF2B5EF4-FFF2-40B4-BE49-F238E27FC236}">
                <a16:creationId xmlns:a16="http://schemas.microsoft.com/office/drawing/2014/main" id="{128FEEDF-29EC-7540-9D32-077AC23CC4CF}"/>
              </a:ext>
            </a:extLst>
          </p:cNvPr>
          <p:cNvSpPr>
            <a:spLocks noGrp="1"/>
          </p:cNvSpPr>
          <p:nvPr>
            <p:ph type="body" sz="quarter" idx="23"/>
          </p:nvPr>
        </p:nvSpPr>
        <p:spPr/>
        <p:txBody>
          <a:bodyPr/>
          <a:lstStyle/>
          <a:p>
            <a:r>
              <a:rPr lang="en-US" dirty="0" err="1"/>
              <a:t>Kilde</a:t>
            </a:r>
            <a:r>
              <a:rPr lang="en-US" dirty="0"/>
              <a:t>: GDPR</a:t>
            </a:r>
            <a:endParaRPr lang="da-DK" dirty="0"/>
          </a:p>
        </p:txBody>
      </p:sp>
      <p:sp>
        <p:nvSpPr>
          <p:cNvPr id="35" name="Pladsholder til tekst 34">
            <a:extLst>
              <a:ext uri="{FF2B5EF4-FFF2-40B4-BE49-F238E27FC236}">
                <a16:creationId xmlns:a16="http://schemas.microsoft.com/office/drawing/2014/main" id="{A5E9743A-99DF-6849-ACD8-8FAE209A1632}"/>
              </a:ext>
            </a:extLst>
          </p:cNvPr>
          <p:cNvSpPr>
            <a:spLocks noGrp="1"/>
          </p:cNvSpPr>
          <p:nvPr>
            <p:ph type="body" sz="quarter" idx="39"/>
          </p:nvPr>
        </p:nvSpPr>
        <p:spPr>
          <a:xfrm>
            <a:off x="542925" y="3960640"/>
            <a:ext cx="180000" cy="180000"/>
          </a:xfrm>
        </p:spPr>
        <p:txBody>
          <a:bodyPr/>
          <a:lstStyle/>
          <a:p>
            <a:endParaRPr lang="da-DK"/>
          </a:p>
        </p:txBody>
      </p:sp>
      <p:sp>
        <p:nvSpPr>
          <p:cNvPr id="38" name="Pladsholder til tekst 37">
            <a:extLst>
              <a:ext uri="{FF2B5EF4-FFF2-40B4-BE49-F238E27FC236}">
                <a16:creationId xmlns:a16="http://schemas.microsoft.com/office/drawing/2014/main" id="{3D638565-546E-FB4D-A21B-1AD7F7524C23}"/>
              </a:ext>
            </a:extLst>
          </p:cNvPr>
          <p:cNvSpPr>
            <a:spLocks noGrp="1"/>
          </p:cNvSpPr>
          <p:nvPr>
            <p:ph type="body" sz="quarter" idx="42"/>
          </p:nvPr>
        </p:nvSpPr>
        <p:spPr/>
        <p:txBody>
          <a:bodyPr/>
          <a:lstStyle/>
          <a:p>
            <a:endParaRPr lang="da-DK"/>
          </a:p>
        </p:txBody>
      </p:sp>
      <p:sp>
        <p:nvSpPr>
          <p:cNvPr id="39" name="Pladsholder til tekst 38">
            <a:extLst>
              <a:ext uri="{FF2B5EF4-FFF2-40B4-BE49-F238E27FC236}">
                <a16:creationId xmlns:a16="http://schemas.microsoft.com/office/drawing/2014/main" id="{6F0BB159-72D7-984F-A7EC-788014C094F1}"/>
              </a:ext>
            </a:extLst>
          </p:cNvPr>
          <p:cNvSpPr>
            <a:spLocks noGrp="1"/>
          </p:cNvSpPr>
          <p:nvPr>
            <p:ph type="body" sz="quarter" idx="43"/>
          </p:nvPr>
        </p:nvSpPr>
        <p:spPr/>
        <p:txBody>
          <a:bodyPr/>
          <a:lstStyle/>
          <a:p>
            <a:endParaRPr lang="da-DK"/>
          </a:p>
        </p:txBody>
      </p:sp>
      <p:sp>
        <p:nvSpPr>
          <p:cNvPr id="40" name="Pladsholder til tekst 39">
            <a:extLst>
              <a:ext uri="{FF2B5EF4-FFF2-40B4-BE49-F238E27FC236}">
                <a16:creationId xmlns:a16="http://schemas.microsoft.com/office/drawing/2014/main" id="{288117C4-1F6C-0749-9BF2-48F678306556}"/>
              </a:ext>
            </a:extLst>
          </p:cNvPr>
          <p:cNvSpPr>
            <a:spLocks noGrp="1"/>
          </p:cNvSpPr>
          <p:nvPr>
            <p:ph type="body" sz="quarter" idx="44"/>
          </p:nvPr>
        </p:nvSpPr>
        <p:spPr>
          <a:xfrm>
            <a:off x="542920" y="4511982"/>
            <a:ext cx="180000" cy="180000"/>
          </a:xfrm>
        </p:spPr>
        <p:txBody>
          <a:bodyPr/>
          <a:lstStyle/>
          <a:p>
            <a:endParaRPr lang="da-DK" dirty="0"/>
          </a:p>
        </p:txBody>
      </p:sp>
    </p:spTree>
    <p:extLst>
      <p:ext uri="{BB962C8B-B14F-4D97-AF65-F5344CB8AC3E}">
        <p14:creationId xmlns:p14="http://schemas.microsoft.com/office/powerpoint/2010/main" val="2297470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E624C6-A4E6-5A47-81C5-97476BF512B7}"/>
              </a:ext>
            </a:extLst>
          </p:cNvPr>
          <p:cNvSpPr>
            <a:spLocks noGrp="1"/>
          </p:cNvSpPr>
          <p:nvPr>
            <p:ph type="title"/>
          </p:nvPr>
        </p:nvSpPr>
        <p:spPr/>
        <p:txBody>
          <a:bodyPr/>
          <a:lstStyle/>
          <a:p>
            <a:r>
              <a:rPr lang="da-DK" dirty="0"/>
              <a:t>Behandling af persondata skal registreres</a:t>
            </a:r>
          </a:p>
        </p:txBody>
      </p:sp>
      <p:sp>
        <p:nvSpPr>
          <p:cNvPr id="3" name="Pladsholder til tekst 2">
            <a:extLst>
              <a:ext uri="{FF2B5EF4-FFF2-40B4-BE49-F238E27FC236}">
                <a16:creationId xmlns:a16="http://schemas.microsoft.com/office/drawing/2014/main" id="{5B780E1F-49AA-F745-8E57-7CA98021CA03}"/>
              </a:ext>
            </a:extLst>
          </p:cNvPr>
          <p:cNvSpPr>
            <a:spLocks noGrp="1"/>
          </p:cNvSpPr>
          <p:nvPr>
            <p:ph type="body" sz="quarter" idx="14"/>
          </p:nvPr>
        </p:nvSpPr>
        <p:spPr>
          <a:xfrm>
            <a:off x="552913" y="1633346"/>
            <a:ext cx="5580063" cy="1439862"/>
          </a:xfrm>
        </p:spPr>
        <p:txBody>
          <a:bodyPr/>
          <a:lstStyle/>
          <a:p>
            <a:r>
              <a:rPr lang="da-DK" dirty="0"/>
              <a:t>Din organisation er forpligtet til at føre en samlet fortegnelse over alle behandlinger af personoplysninger - både behandlinger af ikke-følsomme oplysninger og følsomme oplysninger.</a:t>
            </a:r>
          </a:p>
        </p:txBody>
      </p:sp>
      <p:sp>
        <p:nvSpPr>
          <p:cNvPr id="4" name="Pladsholder til tekst 3">
            <a:extLst>
              <a:ext uri="{FF2B5EF4-FFF2-40B4-BE49-F238E27FC236}">
                <a16:creationId xmlns:a16="http://schemas.microsoft.com/office/drawing/2014/main" id="{DB3B109B-9C6F-EB47-9ABF-039AD3BEAAFD}"/>
              </a:ext>
            </a:extLst>
          </p:cNvPr>
          <p:cNvSpPr>
            <a:spLocks noGrp="1"/>
          </p:cNvSpPr>
          <p:nvPr>
            <p:ph type="body" sz="quarter" idx="15"/>
          </p:nvPr>
        </p:nvSpPr>
        <p:spPr>
          <a:xfrm>
            <a:off x="6699250" y="820039"/>
            <a:ext cx="2773363" cy="799212"/>
          </a:xfrm>
        </p:spPr>
        <p:txBody>
          <a:bodyPr/>
          <a:lstStyle/>
          <a:p>
            <a:r>
              <a:rPr lang="da-DK" sz="1100" u="none" dirty="0"/>
              <a:t>På datatilsynet.dk kan du finde en vejledning i hvordan fortegnelsen skal føres.</a:t>
            </a:r>
            <a:br>
              <a:rPr lang="da-DK" sz="1100" u="none" dirty="0"/>
            </a:br>
            <a:r>
              <a:rPr lang="da-DK" sz="1100" u="none" dirty="0"/>
              <a:t>På kl.dk kan du finde KL’s standardfortegnelser</a:t>
            </a:r>
          </a:p>
        </p:txBody>
      </p:sp>
      <p:sp>
        <p:nvSpPr>
          <p:cNvPr id="5" name="Pladsholder til tekst 4">
            <a:extLst>
              <a:ext uri="{FF2B5EF4-FFF2-40B4-BE49-F238E27FC236}">
                <a16:creationId xmlns:a16="http://schemas.microsoft.com/office/drawing/2014/main" id="{5F4CBFB3-4DD2-AB4F-B61E-4C822770EC73}"/>
              </a:ext>
            </a:extLst>
          </p:cNvPr>
          <p:cNvSpPr>
            <a:spLocks noGrp="1"/>
          </p:cNvSpPr>
          <p:nvPr>
            <p:ph type="body" sz="quarter" idx="16"/>
          </p:nvPr>
        </p:nvSpPr>
        <p:spPr>
          <a:xfrm>
            <a:off x="542923" y="3641891"/>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B5C9C212-1579-3440-9104-855FC70997FE}"/>
              </a:ext>
            </a:extLst>
          </p:cNvPr>
          <p:cNvSpPr>
            <a:spLocks noGrp="1"/>
          </p:cNvSpPr>
          <p:nvPr>
            <p:ph type="body" sz="quarter" idx="17"/>
          </p:nvPr>
        </p:nvSpPr>
        <p:spPr>
          <a:xfrm>
            <a:off x="542922" y="3939018"/>
            <a:ext cx="5580061" cy="1439862"/>
          </a:xfrm>
        </p:spPr>
        <p:txBody>
          <a:bodyPr/>
          <a:lstStyle/>
          <a:p>
            <a:r>
              <a:rPr lang="da-DK" dirty="0"/>
              <a:t>Du afklarer hvem der fører fortegnelsen, og afklarer med vedkommende hvordan du skal forholde dig til registrering af jeres behandlinger af persondata. </a:t>
            </a:r>
          </a:p>
          <a:p>
            <a:r>
              <a:rPr lang="da-DK" dirty="0"/>
              <a:t>Ofte varetages registreringen af andre, f.eks. en informationssikerhedskoordinator, en data- og systemejer, o.a.</a:t>
            </a:r>
          </a:p>
          <a:p>
            <a:endParaRPr lang="da-DK" dirty="0"/>
          </a:p>
        </p:txBody>
      </p:sp>
      <p:sp>
        <p:nvSpPr>
          <p:cNvPr id="7" name="Pladsholder til tekst 6">
            <a:extLst>
              <a:ext uri="{FF2B5EF4-FFF2-40B4-BE49-F238E27FC236}">
                <a16:creationId xmlns:a16="http://schemas.microsoft.com/office/drawing/2014/main" id="{41C25B53-A001-514F-8A0B-0C7DA031B6A5}"/>
              </a:ext>
            </a:extLst>
          </p:cNvPr>
          <p:cNvSpPr>
            <a:spLocks noGrp="1"/>
          </p:cNvSpPr>
          <p:nvPr>
            <p:ph type="body" sz="quarter" idx="19"/>
          </p:nvPr>
        </p:nvSpPr>
        <p:spPr>
          <a:xfrm>
            <a:off x="6699250" y="2725595"/>
            <a:ext cx="2773363" cy="2602483"/>
          </a:xfrm>
        </p:spPr>
        <p:txBody>
          <a:bodyPr/>
          <a:lstStyle/>
          <a:p>
            <a:pPr lvl="0"/>
            <a:r>
              <a:rPr lang="da-DK" dirty="0">
                <a:solidFill>
                  <a:schemeClr val="tx2"/>
                </a:solidFill>
              </a:rPr>
              <a:t>Hver dataansvarlig og hvis det er relevant, den dataansvarliges repræsentant fører fortegnelser over behandlingsaktiviteter under deres ansvar. (GDPR)</a:t>
            </a:r>
          </a:p>
          <a:p>
            <a:r>
              <a:rPr lang="da-DK" dirty="0">
                <a:solidFill>
                  <a:schemeClr val="tx2"/>
                </a:solidFill>
              </a:rPr>
              <a:t>Alle relevante lov-, myndigheds- og kontraktkrav samt organisationens metode til overholdelse af disse krav skal være klart identificeret, dokumenteret og opdateret for hvert informationssystem og for organisationen (ISO A.18.1.1)</a:t>
            </a:r>
          </a:p>
        </p:txBody>
      </p:sp>
      <p:sp>
        <p:nvSpPr>
          <p:cNvPr id="8" name="Pladsholder til tekst 7">
            <a:extLst>
              <a:ext uri="{FF2B5EF4-FFF2-40B4-BE49-F238E27FC236}">
                <a16:creationId xmlns:a16="http://schemas.microsoft.com/office/drawing/2014/main" id="{CDC1F8BE-4302-3D44-B05E-7ECCFFDD4CAB}"/>
              </a:ext>
            </a:extLst>
          </p:cNvPr>
          <p:cNvSpPr>
            <a:spLocks noGrp="1"/>
          </p:cNvSpPr>
          <p:nvPr>
            <p:ph type="body" sz="quarter" idx="20"/>
          </p:nvPr>
        </p:nvSpPr>
        <p:spPr/>
        <p:txBody>
          <a:bodyPr/>
          <a:lstStyle/>
          <a:p>
            <a:r>
              <a:rPr lang="da-DK" dirty="0"/>
              <a:t>Vejledninger og materialer</a:t>
            </a:r>
          </a:p>
          <a:p>
            <a:endParaRPr lang="da-DK" dirty="0"/>
          </a:p>
        </p:txBody>
      </p:sp>
      <p:sp>
        <p:nvSpPr>
          <p:cNvPr id="9" name="Pladsholder til tekst 8">
            <a:extLst>
              <a:ext uri="{FF2B5EF4-FFF2-40B4-BE49-F238E27FC236}">
                <a16:creationId xmlns:a16="http://schemas.microsoft.com/office/drawing/2014/main" id="{16BF6909-A0BB-104A-9BD1-A6385E54CDED}"/>
              </a:ext>
            </a:extLst>
          </p:cNvPr>
          <p:cNvSpPr>
            <a:spLocks noGrp="1"/>
          </p:cNvSpPr>
          <p:nvPr>
            <p:ph type="body" sz="quarter" idx="21"/>
          </p:nvPr>
        </p:nvSpPr>
        <p:spPr>
          <a:xfrm>
            <a:off x="6985417" y="1867663"/>
            <a:ext cx="2487196" cy="451827"/>
          </a:xfrm>
        </p:spPr>
        <p:txBody>
          <a:bodyPr/>
          <a:lstStyle/>
          <a:p>
            <a:endParaRPr lang="da-DK" dirty="0"/>
          </a:p>
        </p:txBody>
      </p:sp>
      <p:sp>
        <p:nvSpPr>
          <p:cNvPr id="10" name="Pladsholder til tekst 9">
            <a:extLst>
              <a:ext uri="{FF2B5EF4-FFF2-40B4-BE49-F238E27FC236}">
                <a16:creationId xmlns:a16="http://schemas.microsoft.com/office/drawing/2014/main" id="{B8BB84C8-7A84-B34D-8CC5-94E4A3DF8B16}"/>
              </a:ext>
            </a:extLst>
          </p:cNvPr>
          <p:cNvSpPr>
            <a:spLocks noGrp="1"/>
          </p:cNvSpPr>
          <p:nvPr>
            <p:ph type="body" sz="quarter" idx="22"/>
          </p:nvPr>
        </p:nvSpPr>
        <p:spPr>
          <a:xfrm>
            <a:off x="6699250" y="1609582"/>
            <a:ext cx="2773363" cy="241620"/>
          </a:xfrm>
        </p:spPr>
        <p:txBody>
          <a:bodyPr/>
          <a:lstStyle/>
          <a:p>
            <a:r>
              <a:rPr lang="da-DK" dirty="0"/>
              <a:t>Lokale vejledninger</a:t>
            </a:r>
          </a:p>
        </p:txBody>
      </p:sp>
      <p:sp>
        <p:nvSpPr>
          <p:cNvPr id="11" name="Pladsholder til tekst 10">
            <a:extLst>
              <a:ext uri="{FF2B5EF4-FFF2-40B4-BE49-F238E27FC236}">
                <a16:creationId xmlns:a16="http://schemas.microsoft.com/office/drawing/2014/main" id="{C6DEFEEA-87DF-9B48-955B-478773041C1B}"/>
              </a:ext>
            </a:extLst>
          </p:cNvPr>
          <p:cNvSpPr>
            <a:spLocks noGrp="1"/>
          </p:cNvSpPr>
          <p:nvPr>
            <p:ph type="body" sz="quarter" idx="23"/>
          </p:nvPr>
        </p:nvSpPr>
        <p:spPr/>
        <p:txBody>
          <a:bodyPr/>
          <a:lstStyle/>
          <a:p>
            <a:r>
              <a:rPr lang="da-DK" dirty="0"/>
              <a:t>Kilde: GDPR &amp; ISO 27001</a:t>
            </a:r>
          </a:p>
        </p:txBody>
      </p:sp>
      <p:sp>
        <p:nvSpPr>
          <p:cNvPr id="13" name="Pladsholder til tekst 12">
            <a:extLst>
              <a:ext uri="{FF2B5EF4-FFF2-40B4-BE49-F238E27FC236}">
                <a16:creationId xmlns:a16="http://schemas.microsoft.com/office/drawing/2014/main" id="{5A976087-C46E-D745-90BC-E220289429DD}"/>
              </a:ext>
            </a:extLst>
          </p:cNvPr>
          <p:cNvSpPr>
            <a:spLocks noGrp="1"/>
          </p:cNvSpPr>
          <p:nvPr>
            <p:ph type="body" sz="quarter" idx="39"/>
          </p:nvPr>
        </p:nvSpPr>
        <p:spPr>
          <a:xfrm>
            <a:off x="542925" y="3961068"/>
            <a:ext cx="180000" cy="180000"/>
          </a:xfrm>
        </p:spPr>
        <p:txBody>
          <a:bodyPr/>
          <a:lstStyle/>
          <a:p>
            <a:endParaRPr lang="da-DK"/>
          </a:p>
        </p:txBody>
      </p:sp>
      <p:sp>
        <p:nvSpPr>
          <p:cNvPr id="16" name="Pladsholder til tekst 15">
            <a:extLst>
              <a:ext uri="{FF2B5EF4-FFF2-40B4-BE49-F238E27FC236}">
                <a16:creationId xmlns:a16="http://schemas.microsoft.com/office/drawing/2014/main" id="{30E468B0-1EE6-B14B-B388-20A6442F80A2}"/>
              </a:ext>
            </a:extLst>
          </p:cNvPr>
          <p:cNvSpPr>
            <a:spLocks noGrp="1"/>
          </p:cNvSpPr>
          <p:nvPr>
            <p:ph type="body" sz="quarter" idx="42"/>
          </p:nvPr>
        </p:nvSpPr>
        <p:spPr>
          <a:xfrm>
            <a:off x="6699474" y="1884309"/>
            <a:ext cx="180000" cy="180000"/>
          </a:xfrm>
        </p:spPr>
        <p:txBody>
          <a:bodyPr/>
          <a:lstStyle/>
          <a:p>
            <a:endParaRPr lang="da-DK"/>
          </a:p>
        </p:txBody>
      </p:sp>
      <p:sp>
        <p:nvSpPr>
          <p:cNvPr id="17" name="Pladsholder til tekst 16">
            <a:extLst>
              <a:ext uri="{FF2B5EF4-FFF2-40B4-BE49-F238E27FC236}">
                <a16:creationId xmlns:a16="http://schemas.microsoft.com/office/drawing/2014/main" id="{FEA90399-5EEC-A344-926F-824B4C0B7D96}"/>
              </a:ext>
            </a:extLst>
          </p:cNvPr>
          <p:cNvSpPr>
            <a:spLocks noGrp="1"/>
          </p:cNvSpPr>
          <p:nvPr>
            <p:ph type="body" sz="quarter" idx="43"/>
          </p:nvPr>
        </p:nvSpPr>
        <p:spPr>
          <a:xfrm>
            <a:off x="6699474" y="2139490"/>
            <a:ext cx="180000" cy="180000"/>
          </a:xfrm>
        </p:spPr>
        <p:txBody>
          <a:bodyPr/>
          <a:lstStyle/>
          <a:p>
            <a:endParaRPr lang="da-DK"/>
          </a:p>
        </p:txBody>
      </p:sp>
      <p:sp>
        <p:nvSpPr>
          <p:cNvPr id="18" name="Pladsholder til tekst 17">
            <a:extLst>
              <a:ext uri="{FF2B5EF4-FFF2-40B4-BE49-F238E27FC236}">
                <a16:creationId xmlns:a16="http://schemas.microsoft.com/office/drawing/2014/main" id="{B5A6913E-B438-544E-B440-CBEF2BE43957}"/>
              </a:ext>
            </a:extLst>
          </p:cNvPr>
          <p:cNvSpPr>
            <a:spLocks noGrp="1"/>
          </p:cNvSpPr>
          <p:nvPr>
            <p:ph type="body" sz="quarter" idx="44"/>
          </p:nvPr>
        </p:nvSpPr>
        <p:spPr>
          <a:xfrm>
            <a:off x="545283" y="4669974"/>
            <a:ext cx="180000" cy="180000"/>
          </a:xfrm>
        </p:spPr>
        <p:txBody>
          <a:bodyPr/>
          <a:lstStyle/>
          <a:p>
            <a:endParaRPr lang="da-DK" dirty="0"/>
          </a:p>
        </p:txBody>
      </p:sp>
    </p:spTree>
    <p:extLst>
      <p:ext uri="{BB962C8B-B14F-4D97-AF65-F5344CB8AC3E}">
        <p14:creationId xmlns:p14="http://schemas.microsoft.com/office/powerpoint/2010/main" val="1740987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p:txBody>
          <a:bodyPr/>
          <a:lstStyle/>
          <a:p>
            <a:r>
              <a:rPr lang="en-US" dirty="0"/>
              <a:t>Du </a:t>
            </a:r>
            <a:r>
              <a:rPr lang="en-US" dirty="0" err="1"/>
              <a:t>skal</a:t>
            </a:r>
            <a:r>
              <a:rPr lang="en-US" dirty="0"/>
              <a:t> </a:t>
            </a:r>
            <a:r>
              <a:rPr lang="en-US" dirty="0" err="1"/>
              <a:t>sikre</a:t>
            </a:r>
            <a:r>
              <a:rPr lang="en-US" dirty="0"/>
              <a:t>, at </a:t>
            </a:r>
            <a:r>
              <a:rPr lang="en-US" dirty="0" err="1"/>
              <a:t>alle</a:t>
            </a:r>
            <a:r>
              <a:rPr lang="en-US" dirty="0"/>
              <a:t> </a:t>
            </a:r>
            <a:r>
              <a:rPr lang="en-US" dirty="0" err="1"/>
              <a:t>ved</a:t>
            </a:r>
            <a:r>
              <a:rPr lang="en-US" dirty="0"/>
              <a:t>,</a:t>
            </a:r>
            <a:r>
              <a:rPr lang="en-US" dirty="0">
                <a:solidFill>
                  <a:srgbClr val="FF0000"/>
                </a:solidFill>
              </a:rPr>
              <a:t> </a:t>
            </a:r>
            <a:r>
              <a:rPr lang="en-US" dirty="0" err="1"/>
              <a:t>hvad</a:t>
            </a:r>
            <a:r>
              <a:rPr lang="en-US" dirty="0"/>
              <a:t> de </a:t>
            </a:r>
            <a:r>
              <a:rPr lang="en-US" dirty="0" err="1"/>
              <a:t>skal</a:t>
            </a:r>
            <a:r>
              <a:rPr lang="en-US" dirty="0"/>
              <a:t> </a:t>
            </a:r>
            <a:r>
              <a:rPr lang="en-US" dirty="0" err="1"/>
              <a:t>gøre</a:t>
            </a:r>
            <a:r>
              <a:rPr lang="en-US" dirty="0"/>
              <a:t> </a:t>
            </a:r>
            <a:r>
              <a:rPr lang="en-US" dirty="0" err="1"/>
              <a:t>ved</a:t>
            </a:r>
            <a:r>
              <a:rPr lang="en-US" dirty="0"/>
              <a:t> </a:t>
            </a:r>
            <a:r>
              <a:rPr lang="en-US" dirty="0" err="1"/>
              <a:t>sikkerhedsbrud</a:t>
            </a:r>
            <a:endParaRPr lang="da-DK" dirty="0"/>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a:xfrm>
            <a:off x="542924" y="2139469"/>
            <a:ext cx="5580063" cy="1207911"/>
          </a:xfrm>
        </p:spPr>
        <p:txBody>
          <a:bodyPr/>
          <a:lstStyle/>
          <a:p>
            <a:r>
              <a:rPr lang="da-DK" dirty="0"/>
              <a:t>Du skal sikre, at dine medarbejdere kender proceduren ved brud på informationssikkerheden. </a:t>
            </a:r>
          </a:p>
        </p:txBody>
      </p:sp>
      <p:sp>
        <p:nvSpPr>
          <p:cNvPr id="4" name="Pladsholder til tekst 3">
            <a:extLst>
              <a:ext uri="{FF2B5EF4-FFF2-40B4-BE49-F238E27FC236}">
                <a16:creationId xmlns:a16="http://schemas.microsoft.com/office/drawing/2014/main" id="{FF5ED680-4384-BC48-9D12-0EB638E15FE0}"/>
              </a:ext>
            </a:extLst>
          </p:cNvPr>
          <p:cNvSpPr>
            <a:spLocks noGrp="1"/>
          </p:cNvSpPr>
          <p:nvPr>
            <p:ph type="body" sz="quarter" idx="15"/>
          </p:nvPr>
        </p:nvSpPr>
        <p:spPr>
          <a:xfrm>
            <a:off x="6699250" y="761318"/>
            <a:ext cx="2773363" cy="857933"/>
          </a:xfrm>
        </p:spPr>
        <p:txBody>
          <a:bodyPr/>
          <a:lstStyle/>
          <a:p>
            <a:r>
              <a:rPr lang="da-DK" u="none" dirty="0"/>
              <a:t>På sikkerdigital.dk kan du finde dialogværktøjer, som du kan bruge til at drøfte håndtering af brud med dine medarbejdere.</a:t>
            </a:r>
          </a:p>
        </p:txBody>
      </p:sp>
      <p:sp>
        <p:nvSpPr>
          <p:cNvPr id="5" name="Pladsholder til tekst 4">
            <a:extLst>
              <a:ext uri="{FF2B5EF4-FFF2-40B4-BE49-F238E27FC236}">
                <a16:creationId xmlns:a16="http://schemas.microsoft.com/office/drawing/2014/main" id="{277E20F3-69CF-164B-82D5-E8D542CA7FDD}"/>
              </a:ext>
            </a:extLst>
          </p:cNvPr>
          <p:cNvSpPr>
            <a:spLocks noGrp="1"/>
          </p:cNvSpPr>
          <p:nvPr>
            <p:ph type="body" sz="quarter" idx="16"/>
          </p:nvPr>
        </p:nvSpPr>
        <p:spPr>
          <a:xfrm>
            <a:off x="542923" y="3847839"/>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C1A43E96-B879-764F-A9F4-5572E487A18B}"/>
              </a:ext>
            </a:extLst>
          </p:cNvPr>
          <p:cNvSpPr>
            <a:spLocks noGrp="1"/>
          </p:cNvSpPr>
          <p:nvPr>
            <p:ph type="body" sz="quarter" idx="17"/>
          </p:nvPr>
        </p:nvSpPr>
        <p:spPr>
          <a:xfrm>
            <a:off x="542922" y="4144966"/>
            <a:ext cx="5580061" cy="1439862"/>
          </a:xfrm>
        </p:spPr>
        <p:txBody>
          <a:bodyPr/>
          <a:lstStyle/>
          <a:p>
            <a:r>
              <a:rPr lang="da-DK" dirty="0"/>
              <a:t>Du gør identifikation og håndtering af brud på informationssikkerheden til et emne på afdelingsmøde.</a:t>
            </a:r>
          </a:p>
          <a:p>
            <a:r>
              <a:rPr lang="da-DK" dirty="0"/>
              <a:t>Du drøfter årsag til brud med dine medarbejdere for at forebygge  gentagelser </a:t>
            </a:r>
          </a:p>
        </p:txBody>
      </p:sp>
      <p:sp>
        <p:nvSpPr>
          <p:cNvPr id="7" name="Pladsholder til tekst 6">
            <a:extLst>
              <a:ext uri="{FF2B5EF4-FFF2-40B4-BE49-F238E27FC236}">
                <a16:creationId xmlns:a16="http://schemas.microsoft.com/office/drawing/2014/main" id="{2EDBDDA7-CA80-5746-9A3A-FE09C45CC706}"/>
              </a:ext>
            </a:extLst>
          </p:cNvPr>
          <p:cNvSpPr>
            <a:spLocks noGrp="1"/>
          </p:cNvSpPr>
          <p:nvPr>
            <p:ph type="body" sz="quarter" idx="19"/>
          </p:nvPr>
        </p:nvSpPr>
        <p:spPr>
          <a:xfrm>
            <a:off x="6699250" y="2930742"/>
            <a:ext cx="2773363" cy="2397336"/>
          </a:xfrm>
        </p:spPr>
        <p:txBody>
          <a:bodyPr/>
          <a:lstStyle/>
          <a:p>
            <a:r>
              <a:rPr lang="da-DK" dirty="0"/>
              <a:t>Ved brud på persondatasikkerheden </a:t>
            </a:r>
            <a:r>
              <a:rPr lang="da-DK" dirty="0">
                <a:solidFill>
                  <a:schemeClr val="tx2"/>
                </a:solidFill>
              </a:rPr>
              <a:t>anmelder den dataansvarlige uden unødig forsinkelse og om muligt senest 72 timer, efter at denne er blevet bekendt med det, bruddet på persondatasikkerheden til tilsynsmyndigheden (GDPR art 33)</a:t>
            </a:r>
          </a:p>
          <a:p>
            <a:r>
              <a:rPr lang="da-DK" dirty="0">
                <a:solidFill>
                  <a:schemeClr val="tx2"/>
                </a:solidFill>
              </a:rPr>
              <a:t>Informationssikkerhedshændelser skal rapporteres ad passende ledelseskanaler så hurtigt som muligt (ISO A.16.1.2)</a:t>
            </a:r>
          </a:p>
        </p:txBody>
      </p:sp>
      <p:sp>
        <p:nvSpPr>
          <p:cNvPr id="8" name="Pladsholder til tekst 7">
            <a:extLst>
              <a:ext uri="{FF2B5EF4-FFF2-40B4-BE49-F238E27FC236}">
                <a16:creationId xmlns:a16="http://schemas.microsoft.com/office/drawing/2014/main" id="{DDEF0852-D5BA-6D44-9CFF-050C964E37D9}"/>
              </a:ext>
            </a:extLst>
          </p:cNvPr>
          <p:cNvSpPr>
            <a:spLocks noGrp="1"/>
          </p:cNvSpPr>
          <p:nvPr>
            <p:ph type="body" sz="quarter" idx="20"/>
          </p:nvPr>
        </p:nvSpPr>
        <p:spPr/>
        <p:txBody>
          <a:bodyPr/>
          <a:lstStyle/>
          <a:p>
            <a:r>
              <a:rPr lang="da-DK" dirty="0"/>
              <a:t>Vejledninger og materialer</a:t>
            </a:r>
          </a:p>
        </p:txBody>
      </p:sp>
      <p:sp>
        <p:nvSpPr>
          <p:cNvPr id="10" name="Pladsholder til tekst 9">
            <a:extLst>
              <a:ext uri="{FF2B5EF4-FFF2-40B4-BE49-F238E27FC236}">
                <a16:creationId xmlns:a16="http://schemas.microsoft.com/office/drawing/2014/main" id="{30A15802-BACC-9642-9C3A-D4FA2C9BD075}"/>
              </a:ext>
            </a:extLst>
          </p:cNvPr>
          <p:cNvSpPr>
            <a:spLocks noGrp="1"/>
          </p:cNvSpPr>
          <p:nvPr>
            <p:ph type="body" sz="quarter" idx="21"/>
          </p:nvPr>
        </p:nvSpPr>
        <p:spPr>
          <a:xfrm>
            <a:off x="6985417" y="2109283"/>
            <a:ext cx="2487196" cy="451827"/>
          </a:xfrm>
        </p:spPr>
        <p:txBody>
          <a:bodyPr/>
          <a:lstStyle/>
          <a:p>
            <a:endParaRPr lang="da-DK" dirty="0"/>
          </a:p>
        </p:txBody>
      </p:sp>
      <p:sp>
        <p:nvSpPr>
          <p:cNvPr id="11" name="Pladsholder til tekst 10">
            <a:extLst>
              <a:ext uri="{FF2B5EF4-FFF2-40B4-BE49-F238E27FC236}">
                <a16:creationId xmlns:a16="http://schemas.microsoft.com/office/drawing/2014/main" id="{C331CAF2-48DF-8D4E-97F7-B6FCB9404A85}"/>
              </a:ext>
            </a:extLst>
          </p:cNvPr>
          <p:cNvSpPr>
            <a:spLocks noGrp="1"/>
          </p:cNvSpPr>
          <p:nvPr>
            <p:ph type="body" sz="quarter" idx="22"/>
          </p:nvPr>
        </p:nvSpPr>
        <p:spPr/>
        <p:txBody>
          <a:bodyPr/>
          <a:lstStyle/>
          <a:p>
            <a:r>
              <a:rPr lang="da-DK" dirty="0"/>
              <a:t>Lokale vejledninger</a:t>
            </a:r>
          </a:p>
        </p:txBody>
      </p:sp>
      <p:sp>
        <p:nvSpPr>
          <p:cNvPr id="14" name="Pladsholder til tekst 13">
            <a:extLst>
              <a:ext uri="{FF2B5EF4-FFF2-40B4-BE49-F238E27FC236}">
                <a16:creationId xmlns:a16="http://schemas.microsoft.com/office/drawing/2014/main" id="{7E4F54C5-DC7B-7749-BDDF-61CAF4A63D54}"/>
              </a:ext>
            </a:extLst>
          </p:cNvPr>
          <p:cNvSpPr>
            <a:spLocks noGrp="1"/>
          </p:cNvSpPr>
          <p:nvPr>
            <p:ph type="body" sz="quarter" idx="23"/>
          </p:nvPr>
        </p:nvSpPr>
        <p:spPr/>
        <p:txBody>
          <a:bodyPr/>
          <a:lstStyle/>
          <a:p>
            <a:r>
              <a:rPr lang="en-US" dirty="0" err="1"/>
              <a:t>Kilde</a:t>
            </a:r>
            <a:r>
              <a:rPr lang="en-US" dirty="0"/>
              <a:t>: GDPR &amp; ISO 27001</a:t>
            </a:r>
            <a:endParaRPr lang="da-DK" dirty="0"/>
          </a:p>
        </p:txBody>
      </p:sp>
      <p:sp>
        <p:nvSpPr>
          <p:cNvPr id="18" name="Pladsholder til tekst 17">
            <a:extLst>
              <a:ext uri="{FF2B5EF4-FFF2-40B4-BE49-F238E27FC236}">
                <a16:creationId xmlns:a16="http://schemas.microsoft.com/office/drawing/2014/main" id="{65398A21-AB07-8646-8B4C-40EC353A6C2A}"/>
              </a:ext>
            </a:extLst>
          </p:cNvPr>
          <p:cNvSpPr>
            <a:spLocks noGrp="1"/>
          </p:cNvSpPr>
          <p:nvPr>
            <p:ph type="body" sz="quarter" idx="39"/>
          </p:nvPr>
        </p:nvSpPr>
        <p:spPr>
          <a:xfrm>
            <a:off x="542925" y="4167016"/>
            <a:ext cx="180000" cy="180000"/>
          </a:xfrm>
        </p:spPr>
        <p:txBody>
          <a:bodyPr/>
          <a:lstStyle/>
          <a:p>
            <a:endParaRPr lang="da-DK" dirty="0"/>
          </a:p>
        </p:txBody>
      </p:sp>
      <p:sp>
        <p:nvSpPr>
          <p:cNvPr id="21" name="Pladsholder til tekst 20">
            <a:extLst>
              <a:ext uri="{FF2B5EF4-FFF2-40B4-BE49-F238E27FC236}">
                <a16:creationId xmlns:a16="http://schemas.microsoft.com/office/drawing/2014/main" id="{16CCAC65-8282-0446-B675-54362E7D5B8D}"/>
              </a:ext>
            </a:extLst>
          </p:cNvPr>
          <p:cNvSpPr>
            <a:spLocks noGrp="1"/>
          </p:cNvSpPr>
          <p:nvPr>
            <p:ph type="body" sz="quarter" idx="42"/>
          </p:nvPr>
        </p:nvSpPr>
        <p:spPr/>
        <p:txBody>
          <a:bodyPr/>
          <a:lstStyle/>
          <a:p>
            <a:endParaRPr lang="da-DK"/>
          </a:p>
        </p:txBody>
      </p:sp>
      <p:sp>
        <p:nvSpPr>
          <p:cNvPr id="22" name="Pladsholder til tekst 21">
            <a:extLst>
              <a:ext uri="{FF2B5EF4-FFF2-40B4-BE49-F238E27FC236}">
                <a16:creationId xmlns:a16="http://schemas.microsoft.com/office/drawing/2014/main" id="{05EE1081-9C43-204F-A33E-EAE99257E1B8}"/>
              </a:ext>
            </a:extLst>
          </p:cNvPr>
          <p:cNvSpPr>
            <a:spLocks noGrp="1"/>
          </p:cNvSpPr>
          <p:nvPr>
            <p:ph type="body" sz="quarter" idx="43"/>
          </p:nvPr>
        </p:nvSpPr>
        <p:spPr/>
        <p:txBody>
          <a:bodyPr/>
          <a:lstStyle/>
          <a:p>
            <a:endParaRPr lang="da-DK"/>
          </a:p>
        </p:txBody>
      </p:sp>
      <p:pic>
        <p:nvPicPr>
          <p:cNvPr id="9" name="Billede 8">
            <a:extLst>
              <a:ext uri="{FF2B5EF4-FFF2-40B4-BE49-F238E27FC236}">
                <a16:creationId xmlns:a16="http://schemas.microsoft.com/office/drawing/2014/main" id="{B80848C2-C3CD-ED49-A06A-01027389FB29}"/>
              </a:ext>
            </a:extLst>
          </p:cNvPr>
          <p:cNvPicPr>
            <a:picLocks noChangeAspect="1"/>
          </p:cNvPicPr>
          <p:nvPr/>
        </p:nvPicPr>
        <p:blipFill>
          <a:blip r:embed="rId3"/>
          <a:stretch>
            <a:fillRect/>
          </a:stretch>
        </p:blipFill>
        <p:spPr>
          <a:xfrm>
            <a:off x="542922" y="4663595"/>
            <a:ext cx="177800" cy="177800"/>
          </a:xfrm>
          <a:prstGeom prst="rect">
            <a:avLst/>
          </a:prstGeom>
        </p:spPr>
      </p:pic>
    </p:spTree>
    <p:extLst>
      <p:ext uri="{BB962C8B-B14F-4D97-AF65-F5344CB8AC3E}">
        <p14:creationId xmlns:p14="http://schemas.microsoft.com/office/powerpoint/2010/main" val="82066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F6DCA55-E09B-8A4A-BEF9-07EBE61CFC15}"/>
              </a:ext>
            </a:extLst>
          </p:cNvPr>
          <p:cNvSpPr/>
          <p:nvPr/>
        </p:nvSpPr>
        <p:spPr>
          <a:xfrm>
            <a:off x="-10886" y="0"/>
            <a:ext cx="10879138" cy="60861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4" name="Picture 3">
            <a:extLst>
              <a:ext uri="{FF2B5EF4-FFF2-40B4-BE49-F238E27FC236}">
                <a16:creationId xmlns:a16="http://schemas.microsoft.com/office/drawing/2014/main" id="{CC14E4D9-905D-C342-BEF7-5CD5312E2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370" y="5371493"/>
            <a:ext cx="1172580" cy="433575"/>
          </a:xfrm>
          <a:prstGeom prst="rect">
            <a:avLst/>
          </a:prstGeom>
        </p:spPr>
      </p:pic>
      <p:sp>
        <p:nvSpPr>
          <p:cNvPr id="9" name="Titel 1">
            <a:extLst>
              <a:ext uri="{FF2B5EF4-FFF2-40B4-BE49-F238E27FC236}">
                <a16:creationId xmlns:a16="http://schemas.microsoft.com/office/drawing/2014/main" id="{422BB74F-6C31-4C6F-8E04-1E1917700B34}"/>
              </a:ext>
            </a:extLst>
          </p:cNvPr>
          <p:cNvSpPr>
            <a:spLocks noGrp="1"/>
          </p:cNvSpPr>
          <p:nvPr>
            <p:ph type="title"/>
          </p:nvPr>
        </p:nvSpPr>
        <p:spPr>
          <a:xfrm>
            <a:off x="542924" y="523591"/>
            <a:ext cx="7449283" cy="504825"/>
          </a:xfrm>
        </p:spPr>
        <p:txBody>
          <a:bodyPr/>
          <a:lstStyle/>
          <a:p>
            <a:r>
              <a:rPr lang="da-DK" sz="2400" dirty="0">
                <a:solidFill>
                  <a:schemeClr val="bg1"/>
                </a:solidFill>
              </a:rPr>
              <a:t>Introduktion til tillæg om mellemlederens rolle</a:t>
            </a:r>
          </a:p>
        </p:txBody>
      </p:sp>
      <p:sp>
        <p:nvSpPr>
          <p:cNvPr id="10" name="Content Placeholder 1">
            <a:extLst>
              <a:ext uri="{FF2B5EF4-FFF2-40B4-BE49-F238E27FC236}">
                <a16:creationId xmlns:a16="http://schemas.microsoft.com/office/drawing/2014/main" id="{BE56EB85-2E6A-4439-AC3C-D311612FC5B6}"/>
              </a:ext>
            </a:extLst>
          </p:cNvPr>
          <p:cNvSpPr txBox="1">
            <a:spLocks/>
          </p:cNvSpPr>
          <p:nvPr/>
        </p:nvSpPr>
        <p:spPr bwMode="auto">
          <a:xfrm>
            <a:off x="542927" y="1295400"/>
            <a:ext cx="4787898" cy="3744913"/>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spcAft>
                <a:spcPts val="600"/>
              </a:spcAft>
            </a:pPr>
            <a:r>
              <a:rPr lang="da-DK" sz="1400" b="1" dirty="0">
                <a:solidFill>
                  <a:schemeClr val="bg1"/>
                </a:solidFill>
              </a:rPr>
              <a:t>Indhold</a:t>
            </a:r>
          </a:p>
          <a:p>
            <a:pPr>
              <a:spcAft>
                <a:spcPts val="0"/>
              </a:spcAft>
            </a:pPr>
            <a:r>
              <a:rPr lang="da-DK" sz="1400" dirty="0">
                <a:solidFill>
                  <a:schemeClr val="bg1"/>
                </a:solidFill>
              </a:rPr>
              <a:t>Som et tillæg til den eksisterende vejledning ”Informationssikkerhed, en rejsefortælling om funktioner, roller og ledelse” er der udviklet en beskrivelse af rollen som henholdsvis ”data- og systemejere”  og ”mellemledere”.</a:t>
            </a:r>
          </a:p>
          <a:p>
            <a:pPr>
              <a:spcAft>
                <a:spcPts val="0"/>
              </a:spcAft>
            </a:pPr>
            <a:endParaRPr lang="da-DK" sz="1400" dirty="0">
              <a:solidFill>
                <a:schemeClr val="bg1"/>
              </a:solidFill>
            </a:endParaRPr>
          </a:p>
          <a:p>
            <a:pPr>
              <a:spcAft>
                <a:spcPts val="0"/>
              </a:spcAft>
            </a:pPr>
            <a:r>
              <a:rPr lang="da-DK" sz="1400" dirty="0">
                <a:solidFill>
                  <a:schemeClr val="bg1"/>
                </a:solidFill>
              </a:rPr>
              <a:t>Dette tillæg giver et overblik over mellemlederenes roller og ansvar i forhold til informationssikkerhed med udgangspunkt i databeskyttelsesforordningens (GDPR) krav til den dataansvarlige, og kontrollerne beskrevet i informationssikkerhedsstandarden ISO 27001 Annex A.  </a:t>
            </a:r>
          </a:p>
          <a:p>
            <a:pPr>
              <a:spcAft>
                <a:spcPts val="0"/>
              </a:spcAft>
            </a:pPr>
            <a:endParaRPr lang="da-DK" sz="1400" dirty="0">
              <a:solidFill>
                <a:schemeClr val="bg1"/>
              </a:solidFill>
            </a:endParaRPr>
          </a:p>
          <a:p>
            <a:pPr>
              <a:spcAft>
                <a:spcPts val="0"/>
              </a:spcAft>
            </a:pPr>
            <a:r>
              <a:rPr lang="da-DK" sz="1400" dirty="0">
                <a:solidFill>
                  <a:schemeClr val="bg1"/>
                </a:solidFill>
              </a:rPr>
              <a:t>Materialet er derfor målrettet offentlige mellemledere, som har brug for at danne sig et overblik over opgaverne i forhold til persondatasikkerhed (GDPR) og informationssikkerhed (ISO 27001).</a:t>
            </a:r>
          </a:p>
          <a:p>
            <a:pPr>
              <a:spcAft>
                <a:spcPts val="800"/>
              </a:spcAft>
            </a:pPr>
            <a:endParaRPr lang="da-DK" sz="1400" dirty="0">
              <a:solidFill>
                <a:schemeClr val="bg1"/>
              </a:solidFill>
            </a:endParaRPr>
          </a:p>
        </p:txBody>
      </p:sp>
      <p:pic>
        <p:nvPicPr>
          <p:cNvPr id="11" name="Picture 9">
            <a:extLst>
              <a:ext uri="{FF2B5EF4-FFF2-40B4-BE49-F238E27FC236}">
                <a16:creationId xmlns:a16="http://schemas.microsoft.com/office/drawing/2014/main" id="{B719B680-6D0A-44FE-A889-65FFCA075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1027" y="5390840"/>
            <a:ext cx="1559774" cy="304700"/>
          </a:xfrm>
          <a:prstGeom prst="rect">
            <a:avLst/>
          </a:prstGeom>
        </p:spPr>
      </p:pic>
      <p:pic>
        <p:nvPicPr>
          <p:cNvPr id="12" name="Picture 13">
            <a:extLst>
              <a:ext uri="{FF2B5EF4-FFF2-40B4-BE49-F238E27FC236}">
                <a16:creationId xmlns:a16="http://schemas.microsoft.com/office/drawing/2014/main" id="{007629D3-1742-4E2E-BE5F-3B4A6CF60E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4095" y="5390839"/>
            <a:ext cx="503602" cy="304700"/>
          </a:xfrm>
          <a:prstGeom prst="rect">
            <a:avLst/>
          </a:prstGeom>
        </p:spPr>
      </p:pic>
      <p:pic>
        <p:nvPicPr>
          <p:cNvPr id="13" name="Picture 15" descr="A close up of a logo&#10;&#10;Description automatically generated">
            <a:extLst>
              <a:ext uri="{FF2B5EF4-FFF2-40B4-BE49-F238E27FC236}">
                <a16:creationId xmlns:a16="http://schemas.microsoft.com/office/drawing/2014/main" id="{F486AA04-55D7-4263-8B64-6787A3E6F4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5210" y="5362885"/>
            <a:ext cx="1355555" cy="429866"/>
          </a:xfrm>
          <a:prstGeom prst="rect">
            <a:avLst/>
          </a:prstGeom>
        </p:spPr>
      </p:pic>
      <p:sp>
        <p:nvSpPr>
          <p:cNvPr id="14" name="Content Placeholder 1">
            <a:extLst>
              <a:ext uri="{FF2B5EF4-FFF2-40B4-BE49-F238E27FC236}">
                <a16:creationId xmlns:a16="http://schemas.microsoft.com/office/drawing/2014/main" id="{8813D381-54BD-034C-A9E3-82D2C058478C}"/>
              </a:ext>
            </a:extLst>
          </p:cNvPr>
          <p:cNvSpPr txBox="1">
            <a:spLocks/>
          </p:cNvSpPr>
          <p:nvPr/>
        </p:nvSpPr>
        <p:spPr bwMode="auto">
          <a:xfrm>
            <a:off x="5548313" y="1295400"/>
            <a:ext cx="4787898" cy="321867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spcAft>
                <a:spcPts val="600"/>
              </a:spcAft>
            </a:pPr>
            <a:r>
              <a:rPr lang="da-DK" sz="1400" b="1" dirty="0">
                <a:solidFill>
                  <a:schemeClr val="bg1"/>
                </a:solidFill>
              </a:rPr>
              <a:t>Materialet bør tilpasses til din organisation </a:t>
            </a:r>
          </a:p>
          <a:p>
            <a:pPr>
              <a:spcAft>
                <a:spcPts val="0"/>
              </a:spcAft>
            </a:pPr>
            <a:r>
              <a:rPr lang="da-DK" sz="1400" dirty="0">
                <a:solidFill>
                  <a:schemeClr val="bg1"/>
                </a:solidFill>
              </a:rPr>
              <a:t>Materialet indeholder generelle beskrivelser hvor det kan være nødvendigt at tilpasse præsentationen ved at fjerne eller tilføje dele, således at præsentationen passer til den specifikke organisation samt eventuelle særlige regler på organisationens fagområde. </a:t>
            </a:r>
          </a:p>
          <a:p>
            <a:pPr>
              <a:spcAft>
                <a:spcPts val="800"/>
              </a:spcAft>
            </a:pPr>
            <a:endParaRPr lang="da-DK" sz="1400" dirty="0">
              <a:solidFill>
                <a:schemeClr val="bg1"/>
              </a:solidFill>
            </a:endParaRPr>
          </a:p>
          <a:p>
            <a:pPr>
              <a:spcAft>
                <a:spcPts val="0"/>
              </a:spcAft>
            </a:pPr>
            <a:r>
              <a:rPr lang="da-DK" sz="1400" dirty="0">
                <a:solidFill>
                  <a:schemeClr val="bg1"/>
                </a:solidFill>
              </a:rPr>
              <a:t>Eksempler på hvad der kan ændres:</a:t>
            </a:r>
            <a:endParaRPr lang="en-GB" sz="1400" dirty="0">
              <a:solidFill>
                <a:schemeClr val="bg1"/>
              </a:solidFill>
            </a:endParaRPr>
          </a:p>
          <a:p>
            <a:pPr marL="171450" lvl="0" indent="-171450">
              <a:spcAft>
                <a:spcPts val="0"/>
              </a:spcAft>
              <a:buFont typeface="Arial" panose="020B0604020202020204" pitchFamily="34" charset="0"/>
              <a:buChar char="•"/>
            </a:pPr>
            <a:r>
              <a:rPr lang="da-DK" sz="1400" dirty="0">
                <a:solidFill>
                  <a:schemeClr val="bg1"/>
                </a:solidFill>
              </a:rPr>
              <a:t>Henvisninger til egne interne retningslinjer for informationssikkerhed og til regler, som gælder specifikt på organisationens område.</a:t>
            </a:r>
          </a:p>
          <a:p>
            <a:pPr marL="171450" lvl="0" indent="-171450">
              <a:spcAft>
                <a:spcPts val="0"/>
              </a:spcAft>
              <a:buFont typeface="Arial" panose="020B0604020202020204" pitchFamily="34" charset="0"/>
              <a:buChar char="•"/>
            </a:pPr>
            <a:r>
              <a:rPr lang="da-DK" sz="1400" dirty="0">
                <a:solidFill>
                  <a:schemeClr val="bg1"/>
                </a:solidFill>
              </a:rPr>
              <a:t>Farver og baggrund så det passer ind i organisationens template.</a:t>
            </a:r>
            <a:endParaRPr lang="en-GB" sz="1400" dirty="0">
              <a:solidFill>
                <a:schemeClr val="bg1"/>
              </a:solidFill>
            </a:endParaRPr>
          </a:p>
          <a:p>
            <a:pPr marL="171450" lvl="0" indent="-171450">
              <a:spcAft>
                <a:spcPts val="0"/>
              </a:spcAft>
              <a:buFont typeface="Arial" panose="020B0604020202020204" pitchFamily="34" charset="0"/>
              <a:buChar char="•"/>
            </a:pPr>
            <a:r>
              <a:rPr lang="da-DK" sz="1400" dirty="0">
                <a:solidFill>
                  <a:schemeClr val="bg1"/>
                </a:solidFill>
              </a:rPr>
              <a:t>Tilpasning af interne roller og titler i forhold til organisationen</a:t>
            </a:r>
          </a:p>
          <a:p>
            <a:pPr marL="171450" lvl="0" indent="-171450">
              <a:spcAft>
                <a:spcPts val="0"/>
              </a:spcAft>
              <a:buFont typeface="Arial" panose="020B0604020202020204" pitchFamily="34" charset="0"/>
              <a:buChar char="•"/>
            </a:pPr>
            <a:r>
              <a:rPr lang="da-DK" sz="1400" dirty="0">
                <a:solidFill>
                  <a:schemeClr val="bg1"/>
                </a:solidFill>
              </a:rPr>
              <a:t>Tilføjelse/fjernelse af opgaver ift. organisationens rollebeskrivelser</a:t>
            </a:r>
            <a:endParaRPr lang="en-GB" sz="1400" dirty="0">
              <a:solidFill>
                <a:schemeClr val="bg1"/>
              </a:solidFill>
            </a:endParaRPr>
          </a:p>
          <a:p>
            <a:pPr>
              <a:spcAft>
                <a:spcPts val="800"/>
              </a:spcAft>
            </a:pPr>
            <a:endParaRPr lang="da-DK" sz="1400" b="1" dirty="0">
              <a:solidFill>
                <a:schemeClr val="bg1"/>
              </a:solidFill>
            </a:endParaRPr>
          </a:p>
        </p:txBody>
      </p:sp>
    </p:spTree>
    <p:extLst>
      <p:ext uri="{BB962C8B-B14F-4D97-AF65-F5344CB8AC3E}">
        <p14:creationId xmlns:p14="http://schemas.microsoft.com/office/powerpoint/2010/main" val="493935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ladsholder til tekst 5">
            <a:extLst>
              <a:ext uri="{FF2B5EF4-FFF2-40B4-BE49-F238E27FC236}">
                <a16:creationId xmlns:a16="http://schemas.microsoft.com/office/drawing/2014/main" id="{E5F5F72A-767D-DC41-92D2-4D0E6B40B340}"/>
              </a:ext>
            </a:extLst>
          </p:cNvPr>
          <p:cNvSpPr>
            <a:spLocks noGrp="1"/>
          </p:cNvSpPr>
          <p:nvPr>
            <p:ph type="body" sz="quarter" idx="17"/>
          </p:nvPr>
        </p:nvSpPr>
        <p:spPr>
          <a:xfrm>
            <a:off x="542923" y="3531624"/>
            <a:ext cx="4127048" cy="2429559"/>
          </a:xfrm>
        </p:spPr>
        <p:txBody>
          <a:bodyPr/>
          <a:lstStyle/>
          <a:p>
            <a:r>
              <a:rPr lang="da-DK" dirty="0"/>
              <a:t>Du skal sikre at der indgås databehandleraftale med en hovedleverandør, som behandler persondata på jeres vegne.</a:t>
            </a:r>
          </a:p>
          <a:p>
            <a:r>
              <a:rPr lang="da-DK" dirty="0"/>
              <a:t>Du skal sikre, at der, i samarbejde med jeres informationssikkerhedskoordinator, laves en risikovurdering i forhold til samarbejdet med leverandøren.</a:t>
            </a:r>
          </a:p>
          <a:p>
            <a:r>
              <a:rPr lang="da-DK" dirty="0"/>
              <a:t>Du skal sikre, at der føres tilsyn med indgåede databehandleraftaler.</a:t>
            </a:r>
          </a:p>
          <a:p>
            <a:endParaRPr lang="da-DK" dirty="0"/>
          </a:p>
        </p:txBody>
      </p:sp>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a:xfrm>
            <a:off x="542925" y="503238"/>
            <a:ext cx="4238033" cy="792162"/>
          </a:xfrm>
        </p:spPr>
        <p:txBody>
          <a:bodyPr/>
          <a:lstStyle/>
          <a:p>
            <a:r>
              <a:rPr lang="en-US" dirty="0" err="1"/>
              <a:t>Når</a:t>
            </a:r>
            <a:r>
              <a:rPr lang="en-US" dirty="0"/>
              <a:t> du </a:t>
            </a:r>
            <a:r>
              <a:rPr lang="en-US" dirty="0" err="1"/>
              <a:t>bruger</a:t>
            </a:r>
            <a:r>
              <a:rPr lang="en-US" dirty="0"/>
              <a:t> </a:t>
            </a:r>
            <a:r>
              <a:rPr lang="en-US" dirty="0" err="1"/>
              <a:t>leverandører</a:t>
            </a:r>
            <a:endParaRPr lang="da-DK" dirty="0"/>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a:xfrm>
            <a:off x="542923" y="1496789"/>
            <a:ext cx="3960814" cy="1563117"/>
          </a:xfrm>
        </p:spPr>
        <p:txBody>
          <a:bodyPr/>
          <a:lstStyle/>
          <a:p>
            <a:r>
              <a:rPr lang="da-DK" dirty="0"/>
              <a:t>Du skal, i det omfang I anvender eksterne leverandører i opgaveløsningen, være opmærksom på kravene til informationssikkerhed i forhold til leverandørydelser (</a:t>
            </a:r>
            <a:r>
              <a:rPr lang="da-DK" dirty="0" err="1"/>
              <a:t>f.eks</a:t>
            </a:r>
            <a:r>
              <a:rPr lang="da-DK" dirty="0"/>
              <a:t> it-leverandører, transportører, konsulenter, </a:t>
            </a:r>
            <a:r>
              <a:rPr lang="da-DK" dirty="0" err="1"/>
              <a:t>etc</a:t>
            </a:r>
            <a:r>
              <a:rPr lang="da-DK" dirty="0"/>
              <a:t>).</a:t>
            </a:r>
          </a:p>
        </p:txBody>
      </p:sp>
      <p:sp>
        <p:nvSpPr>
          <p:cNvPr id="5" name="Pladsholder til tekst 4">
            <a:extLst>
              <a:ext uri="{FF2B5EF4-FFF2-40B4-BE49-F238E27FC236}">
                <a16:creationId xmlns:a16="http://schemas.microsoft.com/office/drawing/2014/main" id="{277E20F3-69CF-164B-82D5-E8D542CA7FDD}"/>
              </a:ext>
            </a:extLst>
          </p:cNvPr>
          <p:cNvSpPr>
            <a:spLocks noGrp="1"/>
          </p:cNvSpPr>
          <p:nvPr>
            <p:ph type="body" sz="quarter" idx="15"/>
          </p:nvPr>
        </p:nvSpPr>
        <p:spPr>
          <a:xfrm>
            <a:off x="5350898" y="758757"/>
            <a:ext cx="2464366" cy="582760"/>
          </a:xfrm>
        </p:spPr>
        <p:txBody>
          <a:bodyPr/>
          <a:lstStyle/>
          <a:p>
            <a:r>
              <a:rPr lang="da-DK" sz="1100" u="none" dirty="0"/>
              <a:t>På sikkerdigital.dk kan du finde  vejledninger om leverandørstyring.</a:t>
            </a:r>
          </a:p>
        </p:txBody>
      </p:sp>
      <p:sp>
        <p:nvSpPr>
          <p:cNvPr id="11" name="Pladsholder til tekst 10">
            <a:extLst>
              <a:ext uri="{FF2B5EF4-FFF2-40B4-BE49-F238E27FC236}">
                <a16:creationId xmlns:a16="http://schemas.microsoft.com/office/drawing/2014/main" id="{C331CAF2-48DF-8D4E-97F7-B6FCB9404A85}"/>
              </a:ext>
            </a:extLst>
          </p:cNvPr>
          <p:cNvSpPr>
            <a:spLocks noGrp="1"/>
          </p:cNvSpPr>
          <p:nvPr>
            <p:ph type="body" sz="quarter" idx="19"/>
          </p:nvPr>
        </p:nvSpPr>
        <p:spPr>
          <a:xfrm>
            <a:off x="5330825" y="1295400"/>
            <a:ext cx="5005387" cy="4213225"/>
          </a:xfrm>
        </p:spPr>
        <p:txBody>
          <a:bodyPr/>
          <a:lstStyle/>
          <a:p>
            <a:pPr marL="0" lvl="2" indent="0">
              <a:buNone/>
            </a:pPr>
            <a:r>
              <a:rPr lang="da-DK" i="1" dirty="0">
                <a:solidFill>
                  <a:schemeClr val="tx2"/>
                </a:solidFill>
              </a:rPr>
              <a:t>En databehandlers behandling skal være reguleret af en kontrakt eller et andet retligt dokument i henhold til EU- retten eller medlemsstaternes nationale ret, der er bindende for databehandleren med hensyn til den dataansvarlige, og der fastsætter genstanden for og varigheden af behandlingen, behandlingens karakter og formål, typen af personoplysninger og kategorierne af registrerede samt den dataansvarliges forpligtelser og rettigheder. (GDPR Art 28)</a:t>
            </a:r>
          </a:p>
          <a:p>
            <a:pPr marL="0" lvl="2" indent="0">
              <a:buNone/>
            </a:pPr>
            <a:endParaRPr lang="da-DK" i="1" dirty="0">
              <a:solidFill>
                <a:schemeClr val="tx2"/>
              </a:solidFill>
            </a:endParaRPr>
          </a:p>
          <a:p>
            <a:pPr marL="0" lvl="2" indent="0">
              <a:buNone/>
            </a:pPr>
            <a:r>
              <a:rPr lang="da-DK" i="1" dirty="0">
                <a:solidFill>
                  <a:schemeClr val="tx2"/>
                </a:solidFill>
              </a:rPr>
              <a:t>Informationssikkerhedskravene til at minimere risiciene forbundet med leverandørens adgang til organisationens aktiver skal aftales med leverandøren og skal dokumenteres (ISO A.15.1.1)</a:t>
            </a:r>
          </a:p>
          <a:p>
            <a:pPr marL="0" lvl="2" indent="0">
              <a:buNone/>
            </a:pPr>
            <a:endParaRPr lang="da-DK" i="1" dirty="0">
              <a:solidFill>
                <a:schemeClr val="tx2"/>
              </a:solidFill>
            </a:endParaRPr>
          </a:p>
          <a:p>
            <a:pPr marL="0" lvl="2" indent="0">
              <a:buNone/>
            </a:pPr>
            <a:r>
              <a:rPr lang="da-DK" i="1" dirty="0">
                <a:solidFill>
                  <a:schemeClr val="tx2"/>
                </a:solidFill>
              </a:rPr>
              <a:t>Alle relevante informationssikkerhedskrav skal fastlægges og aftales med hver enkelt leverandør, som kan få adgang til, behandle, lagre, kommunikere eller levere IT-infrastrukturkomponenter til organisationens information (ISO A.15.1.2)</a:t>
            </a:r>
          </a:p>
          <a:p>
            <a:pPr marL="0" lvl="2" indent="0">
              <a:buNone/>
            </a:pPr>
            <a:endParaRPr lang="da-DK" i="1" dirty="0">
              <a:solidFill>
                <a:schemeClr val="tx2"/>
              </a:solidFill>
            </a:endParaRPr>
          </a:p>
          <a:p>
            <a:pPr marL="0" lvl="2" indent="0">
              <a:buNone/>
            </a:pPr>
            <a:r>
              <a:rPr lang="da-DK" i="1" dirty="0">
                <a:solidFill>
                  <a:schemeClr val="tx2"/>
                </a:solidFill>
              </a:rPr>
              <a:t>Aftaler med leverandører skal indeholde krav til håndtering af informationssikkerhedsrisici forbundet med forsyningskæden for IKT-tjenester og –produkter (ISO A.15.1.3)</a:t>
            </a:r>
          </a:p>
        </p:txBody>
      </p:sp>
      <p:sp>
        <p:nvSpPr>
          <p:cNvPr id="14" name="Pladsholder til tekst 13">
            <a:extLst>
              <a:ext uri="{FF2B5EF4-FFF2-40B4-BE49-F238E27FC236}">
                <a16:creationId xmlns:a16="http://schemas.microsoft.com/office/drawing/2014/main" id="{5A71EFC7-AE57-3A48-A9AB-E00BEBF1B595}"/>
              </a:ext>
            </a:extLst>
          </p:cNvPr>
          <p:cNvSpPr>
            <a:spLocks noGrp="1"/>
          </p:cNvSpPr>
          <p:nvPr>
            <p:ph type="body" sz="quarter" idx="20"/>
          </p:nvPr>
        </p:nvSpPr>
        <p:spPr>
          <a:xfrm>
            <a:off x="5337793" y="500676"/>
            <a:ext cx="2773363" cy="241620"/>
          </a:xfrm>
        </p:spPr>
        <p:txBody>
          <a:bodyPr/>
          <a:lstStyle/>
          <a:p>
            <a:r>
              <a:rPr lang="da-DK" dirty="0"/>
              <a:t>Vejledninger og materialer</a:t>
            </a:r>
          </a:p>
        </p:txBody>
      </p:sp>
      <p:sp>
        <p:nvSpPr>
          <p:cNvPr id="15" name="Pladsholder til tekst 14">
            <a:extLst>
              <a:ext uri="{FF2B5EF4-FFF2-40B4-BE49-F238E27FC236}">
                <a16:creationId xmlns:a16="http://schemas.microsoft.com/office/drawing/2014/main" id="{6882C8BE-F642-C94A-B594-0620A1F65816}"/>
              </a:ext>
            </a:extLst>
          </p:cNvPr>
          <p:cNvSpPr>
            <a:spLocks noGrp="1"/>
          </p:cNvSpPr>
          <p:nvPr>
            <p:ph type="body" sz="quarter" idx="21"/>
          </p:nvPr>
        </p:nvSpPr>
        <p:spPr>
          <a:xfrm>
            <a:off x="8372098" y="742574"/>
            <a:ext cx="2191304" cy="552826"/>
          </a:xfrm>
        </p:spPr>
        <p:txBody>
          <a:bodyPr/>
          <a:lstStyle/>
          <a:p>
            <a:endParaRPr lang="da-DK" dirty="0"/>
          </a:p>
        </p:txBody>
      </p:sp>
      <p:sp>
        <p:nvSpPr>
          <p:cNvPr id="19" name="Pladsholder til tekst 18">
            <a:extLst>
              <a:ext uri="{FF2B5EF4-FFF2-40B4-BE49-F238E27FC236}">
                <a16:creationId xmlns:a16="http://schemas.microsoft.com/office/drawing/2014/main" id="{DBB50561-450E-A449-B3EE-CEBDE3907A8F}"/>
              </a:ext>
            </a:extLst>
          </p:cNvPr>
          <p:cNvSpPr>
            <a:spLocks noGrp="1"/>
          </p:cNvSpPr>
          <p:nvPr>
            <p:ph type="body" sz="quarter" idx="22"/>
          </p:nvPr>
        </p:nvSpPr>
        <p:spPr>
          <a:xfrm>
            <a:off x="8085931" y="484492"/>
            <a:ext cx="2773363" cy="241620"/>
          </a:xfrm>
        </p:spPr>
        <p:txBody>
          <a:bodyPr/>
          <a:lstStyle/>
          <a:p>
            <a:r>
              <a:rPr lang="da-DK" dirty="0"/>
              <a:t>Lokale vejledninger</a:t>
            </a:r>
          </a:p>
        </p:txBody>
      </p:sp>
      <p:sp>
        <p:nvSpPr>
          <p:cNvPr id="21" name="Pladsholder til tekst 20">
            <a:extLst>
              <a:ext uri="{FF2B5EF4-FFF2-40B4-BE49-F238E27FC236}">
                <a16:creationId xmlns:a16="http://schemas.microsoft.com/office/drawing/2014/main" id="{ECB5A08E-E67F-2943-8114-14EA37EAB99C}"/>
              </a:ext>
            </a:extLst>
          </p:cNvPr>
          <p:cNvSpPr>
            <a:spLocks noGrp="1"/>
          </p:cNvSpPr>
          <p:nvPr>
            <p:ph type="body" sz="quarter" idx="23"/>
          </p:nvPr>
        </p:nvSpPr>
        <p:spPr/>
        <p:txBody>
          <a:bodyPr/>
          <a:lstStyle/>
          <a:p>
            <a:r>
              <a:rPr lang="da-DK" dirty="0"/>
              <a:t>Kilde: GDPR &amp; ISO 27001</a:t>
            </a:r>
          </a:p>
        </p:txBody>
      </p:sp>
      <p:sp>
        <p:nvSpPr>
          <p:cNvPr id="23" name="Pladsholder til tekst 22">
            <a:extLst>
              <a:ext uri="{FF2B5EF4-FFF2-40B4-BE49-F238E27FC236}">
                <a16:creationId xmlns:a16="http://schemas.microsoft.com/office/drawing/2014/main" id="{D0959D2A-32B3-A744-A09F-41C2A253B25F}"/>
              </a:ext>
            </a:extLst>
          </p:cNvPr>
          <p:cNvSpPr>
            <a:spLocks noGrp="1"/>
          </p:cNvSpPr>
          <p:nvPr>
            <p:ph type="body" sz="quarter" idx="39"/>
          </p:nvPr>
        </p:nvSpPr>
        <p:spPr>
          <a:xfrm>
            <a:off x="537593" y="3542887"/>
            <a:ext cx="180000" cy="180000"/>
          </a:xfrm>
        </p:spPr>
        <p:txBody>
          <a:bodyPr/>
          <a:lstStyle/>
          <a:p>
            <a:endParaRPr lang="da-DK" dirty="0"/>
          </a:p>
        </p:txBody>
      </p:sp>
      <p:sp>
        <p:nvSpPr>
          <p:cNvPr id="26" name="Pladsholder til tekst 25">
            <a:extLst>
              <a:ext uri="{FF2B5EF4-FFF2-40B4-BE49-F238E27FC236}">
                <a16:creationId xmlns:a16="http://schemas.microsoft.com/office/drawing/2014/main" id="{ECD5623D-D30D-EA45-9A73-D5990E507B70}"/>
              </a:ext>
            </a:extLst>
          </p:cNvPr>
          <p:cNvSpPr>
            <a:spLocks noGrp="1"/>
          </p:cNvSpPr>
          <p:nvPr>
            <p:ph type="body" sz="quarter" idx="42"/>
          </p:nvPr>
        </p:nvSpPr>
        <p:spPr>
          <a:xfrm>
            <a:off x="8086155" y="759219"/>
            <a:ext cx="180000" cy="180000"/>
          </a:xfrm>
        </p:spPr>
        <p:txBody>
          <a:bodyPr/>
          <a:lstStyle/>
          <a:p>
            <a:endParaRPr lang="da-DK"/>
          </a:p>
        </p:txBody>
      </p:sp>
      <p:sp>
        <p:nvSpPr>
          <p:cNvPr id="28" name="Pladsholder til tekst 27">
            <a:extLst>
              <a:ext uri="{FF2B5EF4-FFF2-40B4-BE49-F238E27FC236}">
                <a16:creationId xmlns:a16="http://schemas.microsoft.com/office/drawing/2014/main" id="{EDAC4EE7-8B4B-9447-B956-93F6AC195C51}"/>
              </a:ext>
            </a:extLst>
          </p:cNvPr>
          <p:cNvSpPr>
            <a:spLocks noGrp="1"/>
          </p:cNvSpPr>
          <p:nvPr>
            <p:ph type="body" sz="quarter" idx="44"/>
          </p:nvPr>
        </p:nvSpPr>
        <p:spPr>
          <a:xfrm>
            <a:off x="537593" y="4262216"/>
            <a:ext cx="180000" cy="180000"/>
          </a:xfrm>
        </p:spPr>
        <p:txBody>
          <a:bodyPr/>
          <a:lstStyle/>
          <a:p>
            <a:endParaRPr lang="da-DK" dirty="0"/>
          </a:p>
        </p:txBody>
      </p:sp>
      <p:sp>
        <p:nvSpPr>
          <p:cNvPr id="31" name="Pladsholder til tekst 30">
            <a:extLst>
              <a:ext uri="{FF2B5EF4-FFF2-40B4-BE49-F238E27FC236}">
                <a16:creationId xmlns:a16="http://schemas.microsoft.com/office/drawing/2014/main" id="{6C89D4EE-186E-C748-8009-3490453EB15B}"/>
              </a:ext>
            </a:extLst>
          </p:cNvPr>
          <p:cNvSpPr>
            <a:spLocks noGrp="1"/>
          </p:cNvSpPr>
          <p:nvPr>
            <p:ph type="body" sz="quarter" idx="16"/>
          </p:nvPr>
        </p:nvSpPr>
        <p:spPr>
          <a:xfrm>
            <a:off x="542923" y="3207755"/>
            <a:ext cx="3960815" cy="285750"/>
          </a:xfrm>
        </p:spPr>
        <p:txBody>
          <a:bodyPr/>
          <a:lstStyle/>
          <a:p>
            <a:r>
              <a:rPr lang="da-DK" dirty="0"/>
              <a:t>Eksempler</a:t>
            </a:r>
          </a:p>
        </p:txBody>
      </p:sp>
      <p:pic>
        <p:nvPicPr>
          <p:cNvPr id="4" name="Billede 3">
            <a:extLst>
              <a:ext uri="{FF2B5EF4-FFF2-40B4-BE49-F238E27FC236}">
                <a16:creationId xmlns:a16="http://schemas.microsoft.com/office/drawing/2014/main" id="{D2070464-0514-654F-831D-C4ECE4CAA05E}"/>
              </a:ext>
            </a:extLst>
          </p:cNvPr>
          <p:cNvPicPr>
            <a:picLocks noChangeAspect="1"/>
          </p:cNvPicPr>
          <p:nvPr/>
        </p:nvPicPr>
        <p:blipFill>
          <a:blip r:embed="rId3"/>
          <a:stretch>
            <a:fillRect/>
          </a:stretch>
        </p:blipFill>
        <p:spPr>
          <a:xfrm>
            <a:off x="537593" y="5193979"/>
            <a:ext cx="177800" cy="177800"/>
          </a:xfrm>
          <a:prstGeom prst="rect">
            <a:avLst/>
          </a:prstGeom>
        </p:spPr>
      </p:pic>
    </p:spTree>
    <p:extLst>
      <p:ext uri="{BB962C8B-B14F-4D97-AF65-F5344CB8AC3E}">
        <p14:creationId xmlns:p14="http://schemas.microsoft.com/office/powerpoint/2010/main" val="2866389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p:txBody>
          <a:bodyPr/>
          <a:lstStyle/>
          <a:p>
            <a:r>
              <a:rPr lang="en-US" dirty="0"/>
              <a:t>Du </a:t>
            </a:r>
            <a:r>
              <a:rPr lang="en-US" dirty="0" err="1"/>
              <a:t>skal</a:t>
            </a:r>
            <a:r>
              <a:rPr lang="en-US" dirty="0"/>
              <a:t> </a:t>
            </a:r>
            <a:r>
              <a:rPr lang="en-US" dirty="0" err="1"/>
              <a:t>kende</a:t>
            </a:r>
            <a:r>
              <a:rPr lang="en-US" dirty="0"/>
              <a:t> </a:t>
            </a:r>
            <a:r>
              <a:rPr lang="en-US" dirty="0" err="1"/>
              <a:t>krav</a:t>
            </a:r>
            <a:r>
              <a:rPr lang="en-US" dirty="0"/>
              <a:t> </a:t>
            </a:r>
            <a:r>
              <a:rPr lang="en-US" dirty="0" err="1"/>
              <a:t>til</a:t>
            </a:r>
            <a:r>
              <a:rPr lang="en-US" dirty="0"/>
              <a:t> IT-</a:t>
            </a:r>
            <a:r>
              <a:rPr lang="en-US" dirty="0" err="1"/>
              <a:t>arbejdspladser</a:t>
            </a:r>
            <a:r>
              <a:rPr lang="en-US" dirty="0"/>
              <a:t> </a:t>
            </a:r>
            <a:r>
              <a:rPr lang="en-US" dirty="0" err="1"/>
              <a:t>og</a:t>
            </a:r>
            <a:r>
              <a:rPr lang="en-US" dirty="0"/>
              <a:t> </a:t>
            </a:r>
            <a:r>
              <a:rPr lang="en-US" dirty="0" err="1"/>
              <a:t>medier</a:t>
            </a:r>
            <a:endParaRPr lang="da-DK" dirty="0"/>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a:xfrm>
            <a:off x="542924" y="2016145"/>
            <a:ext cx="3960814" cy="1568461"/>
          </a:xfrm>
        </p:spPr>
        <p:txBody>
          <a:bodyPr/>
          <a:lstStyle/>
          <a:p>
            <a:r>
              <a:rPr lang="da-DK" dirty="0"/>
              <a:t>Du skal kende til interne sikkerhedskrav til it-arbejdspladser, mobilt udstyr og fjernarbejdspladser, håndtering af datamedier, og skal kommunikere dette til dine medarbejdere.</a:t>
            </a:r>
          </a:p>
        </p:txBody>
      </p:sp>
      <p:sp>
        <p:nvSpPr>
          <p:cNvPr id="4" name="Pladsholder til tekst 3">
            <a:extLst>
              <a:ext uri="{FF2B5EF4-FFF2-40B4-BE49-F238E27FC236}">
                <a16:creationId xmlns:a16="http://schemas.microsoft.com/office/drawing/2014/main" id="{FF5ED680-4384-BC48-9D12-0EB638E15FE0}"/>
              </a:ext>
            </a:extLst>
          </p:cNvPr>
          <p:cNvSpPr>
            <a:spLocks noGrp="1"/>
          </p:cNvSpPr>
          <p:nvPr>
            <p:ph type="body" sz="quarter" idx="15"/>
          </p:nvPr>
        </p:nvSpPr>
        <p:spPr>
          <a:xfrm>
            <a:off x="5354903" y="761318"/>
            <a:ext cx="4843803" cy="857933"/>
          </a:xfrm>
        </p:spPr>
        <p:txBody>
          <a:bodyPr/>
          <a:lstStyle/>
          <a:p>
            <a:r>
              <a:rPr lang="da-DK" u="none" dirty="0"/>
              <a:t>På sikkerdigital.dk kan du finde dialogværktøjer, som du kan bruge til at drøfte informationssikkerhed med dine medarbejdere.</a:t>
            </a:r>
          </a:p>
        </p:txBody>
      </p:sp>
      <p:sp>
        <p:nvSpPr>
          <p:cNvPr id="6" name="Pladsholder til tekst 5">
            <a:extLst>
              <a:ext uri="{FF2B5EF4-FFF2-40B4-BE49-F238E27FC236}">
                <a16:creationId xmlns:a16="http://schemas.microsoft.com/office/drawing/2014/main" id="{C1A43E96-B879-764F-A9F4-5572E487A18B}"/>
              </a:ext>
            </a:extLst>
          </p:cNvPr>
          <p:cNvSpPr>
            <a:spLocks noGrp="1"/>
          </p:cNvSpPr>
          <p:nvPr>
            <p:ph type="body" sz="quarter" idx="16"/>
          </p:nvPr>
        </p:nvSpPr>
        <p:spPr>
          <a:xfrm>
            <a:off x="827931" y="4120436"/>
            <a:ext cx="3761002" cy="1546942"/>
          </a:xfrm>
        </p:spPr>
        <p:txBody>
          <a:bodyPr/>
          <a:lstStyle/>
          <a:p>
            <a:r>
              <a:rPr lang="da-DK" b="0" dirty="0"/>
              <a:t>Du orienterer dig i regler på organisationens intranet, og efterspørger aktivt de regelsæt du mangler. </a:t>
            </a:r>
          </a:p>
          <a:p>
            <a:r>
              <a:rPr lang="da-DK" b="0" dirty="0"/>
              <a:t>Du henviser til de interne regelsæt i dine instrukser til medarbejderne.</a:t>
            </a:r>
          </a:p>
          <a:p>
            <a:r>
              <a:rPr lang="da-DK" b="0" dirty="0"/>
              <a:t>Du informerer om regler på møder i afdelingen.</a:t>
            </a:r>
          </a:p>
          <a:p>
            <a:endParaRPr lang="da-DK" dirty="0"/>
          </a:p>
        </p:txBody>
      </p:sp>
      <p:sp>
        <p:nvSpPr>
          <p:cNvPr id="11" name="Pladsholder til tekst 10">
            <a:extLst>
              <a:ext uri="{FF2B5EF4-FFF2-40B4-BE49-F238E27FC236}">
                <a16:creationId xmlns:a16="http://schemas.microsoft.com/office/drawing/2014/main" id="{C331CAF2-48DF-8D4E-97F7-B6FCB9404A85}"/>
              </a:ext>
            </a:extLst>
          </p:cNvPr>
          <p:cNvSpPr>
            <a:spLocks noGrp="1"/>
          </p:cNvSpPr>
          <p:nvPr>
            <p:ph type="body" sz="quarter" idx="19"/>
          </p:nvPr>
        </p:nvSpPr>
        <p:spPr>
          <a:xfrm>
            <a:off x="5350898" y="2879949"/>
            <a:ext cx="4985315" cy="2448129"/>
          </a:xfrm>
        </p:spPr>
        <p:txBody>
          <a:bodyPr/>
          <a:lstStyle/>
          <a:p>
            <a:r>
              <a:rPr lang="da-DK" dirty="0">
                <a:solidFill>
                  <a:schemeClr val="tx2"/>
                </a:solidFill>
              </a:rPr>
              <a:t>Der skal vedtages en politik og understøttende sikkerhedsforanstaltninger til styring af de risici, der opstår ved anvendelse af mobilt udstyr (ISO A.6.2.1)</a:t>
            </a:r>
          </a:p>
          <a:p>
            <a:r>
              <a:rPr lang="da-DK" dirty="0">
                <a:solidFill>
                  <a:schemeClr val="tx2"/>
                </a:solidFill>
              </a:rPr>
              <a:t>Der skal implementeres en politik og understøttende sikkerhedsforanstaltninger for at beskytte information, der er adgang til, og som behandles eller lagres på fjernarbejdspladser (ISO A.6.2.2)</a:t>
            </a:r>
          </a:p>
          <a:p>
            <a:r>
              <a:rPr lang="da-DK" dirty="0">
                <a:solidFill>
                  <a:schemeClr val="tx2"/>
                </a:solidFill>
              </a:rPr>
              <a:t>Der skal implementeres procedurer til styring af bærbare medier i overensstemmelse med det klassifikationssystem, som organisationen har vedtaget. (ISO A.8.3.1)</a:t>
            </a:r>
          </a:p>
          <a:p>
            <a:r>
              <a:rPr lang="da-DK" dirty="0">
                <a:solidFill>
                  <a:schemeClr val="tx2"/>
                </a:solidFill>
              </a:rPr>
              <a:t>Medier skal bortskaffes på forsvarlig vis, når der ikke længere er brug for dem, i overensstemmelse med formelle procedurer (ISO A.8.3.2)</a:t>
            </a:r>
          </a:p>
        </p:txBody>
      </p:sp>
      <p:sp>
        <p:nvSpPr>
          <p:cNvPr id="14" name="Pladsholder til tekst 13">
            <a:extLst>
              <a:ext uri="{FF2B5EF4-FFF2-40B4-BE49-F238E27FC236}">
                <a16:creationId xmlns:a16="http://schemas.microsoft.com/office/drawing/2014/main" id="{331A069F-4429-B945-B7EB-5879513C4DFD}"/>
              </a:ext>
            </a:extLst>
          </p:cNvPr>
          <p:cNvSpPr>
            <a:spLocks noGrp="1"/>
          </p:cNvSpPr>
          <p:nvPr>
            <p:ph type="body" sz="quarter" idx="20"/>
          </p:nvPr>
        </p:nvSpPr>
        <p:spPr>
          <a:xfrm>
            <a:off x="5354903" y="503238"/>
            <a:ext cx="2773363" cy="241620"/>
          </a:xfrm>
        </p:spPr>
        <p:txBody>
          <a:bodyPr/>
          <a:lstStyle/>
          <a:p>
            <a:r>
              <a:rPr lang="da-DK" dirty="0"/>
              <a:t>Vejledninger og materialer</a:t>
            </a:r>
          </a:p>
        </p:txBody>
      </p:sp>
      <p:sp>
        <p:nvSpPr>
          <p:cNvPr id="15" name="Pladsholder til tekst 14">
            <a:extLst>
              <a:ext uri="{FF2B5EF4-FFF2-40B4-BE49-F238E27FC236}">
                <a16:creationId xmlns:a16="http://schemas.microsoft.com/office/drawing/2014/main" id="{2049313B-9FEE-CD41-86C0-C39932F3065E}"/>
              </a:ext>
            </a:extLst>
          </p:cNvPr>
          <p:cNvSpPr>
            <a:spLocks noGrp="1"/>
          </p:cNvSpPr>
          <p:nvPr>
            <p:ph type="body" sz="quarter" idx="21"/>
          </p:nvPr>
        </p:nvSpPr>
        <p:spPr>
          <a:xfrm>
            <a:off x="5624136" y="2109284"/>
            <a:ext cx="3350796" cy="616312"/>
          </a:xfrm>
        </p:spPr>
        <p:txBody>
          <a:bodyPr/>
          <a:lstStyle/>
          <a:p>
            <a:endParaRPr lang="da-DK"/>
          </a:p>
        </p:txBody>
      </p:sp>
      <p:sp>
        <p:nvSpPr>
          <p:cNvPr id="19" name="Pladsholder til tekst 18">
            <a:extLst>
              <a:ext uri="{FF2B5EF4-FFF2-40B4-BE49-F238E27FC236}">
                <a16:creationId xmlns:a16="http://schemas.microsoft.com/office/drawing/2014/main" id="{D4077013-2EA5-164A-AC09-ED41853D70C8}"/>
              </a:ext>
            </a:extLst>
          </p:cNvPr>
          <p:cNvSpPr>
            <a:spLocks noGrp="1"/>
          </p:cNvSpPr>
          <p:nvPr>
            <p:ph type="body" sz="quarter" idx="22"/>
          </p:nvPr>
        </p:nvSpPr>
        <p:spPr>
          <a:xfrm>
            <a:off x="5337969" y="1851202"/>
            <a:ext cx="2773363" cy="241620"/>
          </a:xfrm>
        </p:spPr>
        <p:txBody>
          <a:bodyPr/>
          <a:lstStyle/>
          <a:p>
            <a:r>
              <a:rPr lang="da-DK" dirty="0"/>
              <a:t>Lokale vejledninger</a:t>
            </a:r>
          </a:p>
        </p:txBody>
      </p:sp>
      <p:sp>
        <p:nvSpPr>
          <p:cNvPr id="22" name="Pladsholder til tekst 21">
            <a:extLst>
              <a:ext uri="{FF2B5EF4-FFF2-40B4-BE49-F238E27FC236}">
                <a16:creationId xmlns:a16="http://schemas.microsoft.com/office/drawing/2014/main" id="{E75905F9-D446-8940-83A2-A4530F39A090}"/>
              </a:ext>
            </a:extLst>
          </p:cNvPr>
          <p:cNvSpPr>
            <a:spLocks noGrp="1"/>
          </p:cNvSpPr>
          <p:nvPr>
            <p:ph type="body" sz="quarter" idx="23"/>
          </p:nvPr>
        </p:nvSpPr>
        <p:spPr/>
        <p:txBody>
          <a:bodyPr/>
          <a:lstStyle/>
          <a:p>
            <a:r>
              <a:rPr lang="da-DK" dirty="0"/>
              <a:t>Kilde: ISO 27001</a:t>
            </a:r>
          </a:p>
        </p:txBody>
      </p:sp>
      <p:sp>
        <p:nvSpPr>
          <p:cNvPr id="24" name="Pladsholder til tekst 23">
            <a:extLst>
              <a:ext uri="{FF2B5EF4-FFF2-40B4-BE49-F238E27FC236}">
                <a16:creationId xmlns:a16="http://schemas.microsoft.com/office/drawing/2014/main" id="{818C25BB-4E45-C84E-B629-0C8571070F16}"/>
              </a:ext>
            </a:extLst>
          </p:cNvPr>
          <p:cNvSpPr>
            <a:spLocks noGrp="1"/>
          </p:cNvSpPr>
          <p:nvPr>
            <p:ph type="body" sz="quarter" idx="39"/>
          </p:nvPr>
        </p:nvSpPr>
        <p:spPr>
          <a:xfrm>
            <a:off x="542925" y="4141615"/>
            <a:ext cx="180000" cy="180000"/>
          </a:xfrm>
        </p:spPr>
        <p:txBody>
          <a:bodyPr/>
          <a:lstStyle/>
          <a:p>
            <a:endParaRPr lang="da-DK" dirty="0"/>
          </a:p>
        </p:txBody>
      </p:sp>
      <p:sp>
        <p:nvSpPr>
          <p:cNvPr id="27" name="Pladsholder til tekst 26">
            <a:extLst>
              <a:ext uri="{FF2B5EF4-FFF2-40B4-BE49-F238E27FC236}">
                <a16:creationId xmlns:a16="http://schemas.microsoft.com/office/drawing/2014/main" id="{D94214EE-7D1B-E34F-823F-97D151978DD6}"/>
              </a:ext>
            </a:extLst>
          </p:cNvPr>
          <p:cNvSpPr>
            <a:spLocks noGrp="1"/>
          </p:cNvSpPr>
          <p:nvPr>
            <p:ph type="body" sz="quarter" idx="42"/>
          </p:nvPr>
        </p:nvSpPr>
        <p:spPr>
          <a:xfrm>
            <a:off x="5338193" y="2125929"/>
            <a:ext cx="180000" cy="180000"/>
          </a:xfrm>
        </p:spPr>
        <p:txBody>
          <a:bodyPr/>
          <a:lstStyle/>
          <a:p>
            <a:endParaRPr lang="da-DK"/>
          </a:p>
        </p:txBody>
      </p:sp>
      <p:sp>
        <p:nvSpPr>
          <p:cNvPr id="28" name="Pladsholder til tekst 27">
            <a:extLst>
              <a:ext uri="{FF2B5EF4-FFF2-40B4-BE49-F238E27FC236}">
                <a16:creationId xmlns:a16="http://schemas.microsoft.com/office/drawing/2014/main" id="{9577F63E-3BFF-0747-9D30-2247A2AB9498}"/>
              </a:ext>
            </a:extLst>
          </p:cNvPr>
          <p:cNvSpPr>
            <a:spLocks noGrp="1"/>
          </p:cNvSpPr>
          <p:nvPr>
            <p:ph type="body" sz="quarter" idx="43"/>
          </p:nvPr>
        </p:nvSpPr>
        <p:spPr>
          <a:xfrm>
            <a:off x="5338193" y="2381110"/>
            <a:ext cx="180000" cy="180000"/>
          </a:xfrm>
        </p:spPr>
        <p:txBody>
          <a:bodyPr/>
          <a:lstStyle/>
          <a:p>
            <a:endParaRPr lang="da-DK"/>
          </a:p>
        </p:txBody>
      </p:sp>
      <p:sp>
        <p:nvSpPr>
          <p:cNvPr id="29" name="Pladsholder til tekst 28">
            <a:extLst>
              <a:ext uri="{FF2B5EF4-FFF2-40B4-BE49-F238E27FC236}">
                <a16:creationId xmlns:a16="http://schemas.microsoft.com/office/drawing/2014/main" id="{1F1ACB54-0686-B541-B00B-6330B8C5CD98}"/>
              </a:ext>
            </a:extLst>
          </p:cNvPr>
          <p:cNvSpPr>
            <a:spLocks noGrp="1"/>
          </p:cNvSpPr>
          <p:nvPr>
            <p:ph type="body" sz="quarter" idx="44"/>
          </p:nvPr>
        </p:nvSpPr>
        <p:spPr>
          <a:xfrm>
            <a:off x="542925" y="4857444"/>
            <a:ext cx="180000" cy="180000"/>
          </a:xfrm>
        </p:spPr>
        <p:txBody>
          <a:bodyPr/>
          <a:lstStyle/>
          <a:p>
            <a:endParaRPr lang="da-DK" dirty="0"/>
          </a:p>
        </p:txBody>
      </p:sp>
      <p:pic>
        <p:nvPicPr>
          <p:cNvPr id="20" name="Billede 19">
            <a:extLst>
              <a:ext uri="{FF2B5EF4-FFF2-40B4-BE49-F238E27FC236}">
                <a16:creationId xmlns:a16="http://schemas.microsoft.com/office/drawing/2014/main" id="{B3879620-65EB-4B91-AA9A-5502AB47185E}"/>
              </a:ext>
            </a:extLst>
          </p:cNvPr>
          <p:cNvPicPr>
            <a:picLocks noChangeAspect="1"/>
          </p:cNvPicPr>
          <p:nvPr/>
        </p:nvPicPr>
        <p:blipFill>
          <a:blip r:embed="rId3"/>
          <a:stretch>
            <a:fillRect/>
          </a:stretch>
        </p:blipFill>
        <p:spPr>
          <a:xfrm>
            <a:off x="542925" y="5350248"/>
            <a:ext cx="182896" cy="182896"/>
          </a:xfrm>
          <a:prstGeom prst="rect">
            <a:avLst/>
          </a:prstGeom>
        </p:spPr>
      </p:pic>
      <p:sp>
        <p:nvSpPr>
          <p:cNvPr id="31" name="Pladsholder til tekst 4">
            <a:extLst>
              <a:ext uri="{FF2B5EF4-FFF2-40B4-BE49-F238E27FC236}">
                <a16:creationId xmlns:a16="http://schemas.microsoft.com/office/drawing/2014/main" id="{55A77876-FBE8-914C-95DB-4B212237A10F}"/>
              </a:ext>
            </a:extLst>
          </p:cNvPr>
          <p:cNvSpPr txBox="1">
            <a:spLocks/>
          </p:cNvSpPr>
          <p:nvPr/>
        </p:nvSpPr>
        <p:spPr>
          <a:xfrm>
            <a:off x="542923" y="3822438"/>
            <a:ext cx="4213227" cy="285750"/>
          </a:xfrm>
          <a:prstGeom prst="rect">
            <a:avLst/>
          </a:prstGeom>
        </p:spPr>
        <p:txBody>
          <a:bodyPr vert="horz" lIns="0" tIns="0" rIns="0" bIns="0" rtlCol="0">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r>
              <a:rPr lang="da-DK" dirty="0"/>
              <a:t>Eksempler</a:t>
            </a:r>
          </a:p>
        </p:txBody>
      </p:sp>
    </p:spTree>
    <p:extLst>
      <p:ext uri="{BB962C8B-B14F-4D97-AF65-F5344CB8AC3E}">
        <p14:creationId xmlns:p14="http://schemas.microsoft.com/office/powerpoint/2010/main" val="1862981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p:txBody>
          <a:bodyPr/>
          <a:lstStyle/>
          <a:p>
            <a:r>
              <a:rPr lang="en-US" dirty="0" err="1"/>
              <a:t>Når</a:t>
            </a:r>
            <a:r>
              <a:rPr lang="en-US" dirty="0"/>
              <a:t> du </a:t>
            </a:r>
            <a:r>
              <a:rPr lang="en-US" dirty="0" err="1"/>
              <a:t>ansætter</a:t>
            </a:r>
            <a:endParaRPr lang="da-DK" dirty="0"/>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p:txBody>
          <a:bodyPr/>
          <a:lstStyle/>
          <a:p>
            <a:r>
              <a:rPr lang="da-DK" dirty="0"/>
              <a:t>Du skal sikre, at medarbejderne ved ansættelse modtager relevant instruktion om ansvar i forhold til informationssikkerhed.</a:t>
            </a:r>
          </a:p>
        </p:txBody>
      </p:sp>
      <p:sp>
        <p:nvSpPr>
          <p:cNvPr id="4" name="Pladsholder til tekst 3">
            <a:extLst>
              <a:ext uri="{FF2B5EF4-FFF2-40B4-BE49-F238E27FC236}">
                <a16:creationId xmlns:a16="http://schemas.microsoft.com/office/drawing/2014/main" id="{FF5ED680-4384-BC48-9D12-0EB638E15FE0}"/>
              </a:ext>
            </a:extLst>
          </p:cNvPr>
          <p:cNvSpPr>
            <a:spLocks noGrp="1"/>
          </p:cNvSpPr>
          <p:nvPr>
            <p:ph type="body" sz="quarter" idx="15"/>
          </p:nvPr>
        </p:nvSpPr>
        <p:spPr>
          <a:xfrm>
            <a:off x="6699250" y="761318"/>
            <a:ext cx="2773363" cy="857933"/>
          </a:xfrm>
        </p:spPr>
        <p:txBody>
          <a:bodyPr/>
          <a:lstStyle/>
          <a:p>
            <a:r>
              <a:rPr lang="da-DK" u="none" dirty="0"/>
              <a:t>På datatilsynet.dk finder du  ”Vejledning om databeskyttelse i forbindelse med ansættelsesforhold.”</a:t>
            </a:r>
          </a:p>
        </p:txBody>
      </p:sp>
      <p:sp>
        <p:nvSpPr>
          <p:cNvPr id="5" name="Pladsholder til tekst 4">
            <a:extLst>
              <a:ext uri="{FF2B5EF4-FFF2-40B4-BE49-F238E27FC236}">
                <a16:creationId xmlns:a16="http://schemas.microsoft.com/office/drawing/2014/main" id="{277E20F3-69CF-164B-82D5-E8D542CA7FDD}"/>
              </a:ext>
            </a:extLst>
          </p:cNvPr>
          <p:cNvSpPr>
            <a:spLocks noGrp="1"/>
          </p:cNvSpPr>
          <p:nvPr>
            <p:ph type="body" sz="quarter" idx="16"/>
          </p:nvPr>
        </p:nvSpPr>
        <p:spPr/>
        <p:txBody>
          <a:bodyPr/>
          <a:lstStyle/>
          <a:p>
            <a:r>
              <a:rPr lang="da-DK" dirty="0"/>
              <a:t>Eksempler</a:t>
            </a:r>
          </a:p>
        </p:txBody>
      </p:sp>
      <p:sp>
        <p:nvSpPr>
          <p:cNvPr id="6" name="Pladsholder til tekst 5">
            <a:extLst>
              <a:ext uri="{FF2B5EF4-FFF2-40B4-BE49-F238E27FC236}">
                <a16:creationId xmlns:a16="http://schemas.microsoft.com/office/drawing/2014/main" id="{C1A43E96-B879-764F-A9F4-5572E487A18B}"/>
              </a:ext>
            </a:extLst>
          </p:cNvPr>
          <p:cNvSpPr>
            <a:spLocks noGrp="1"/>
          </p:cNvSpPr>
          <p:nvPr>
            <p:ph type="body" sz="quarter" idx="17"/>
          </p:nvPr>
        </p:nvSpPr>
        <p:spPr/>
        <p:txBody>
          <a:bodyPr/>
          <a:lstStyle/>
          <a:p>
            <a:r>
              <a:rPr lang="da-DK" dirty="0"/>
              <a:t>Du sikrer dig, at nye medarbejdere får instrukser om informationssikkerhed.</a:t>
            </a:r>
          </a:p>
          <a:p>
            <a:r>
              <a:rPr lang="da-DK" dirty="0"/>
              <a:t>Du sikrer dig, at nye medarbejdere gennemfører organisationens uddannelse i informationssikkerhed.</a:t>
            </a:r>
          </a:p>
          <a:p>
            <a:endParaRPr lang="da-DK" dirty="0"/>
          </a:p>
        </p:txBody>
      </p:sp>
      <p:sp>
        <p:nvSpPr>
          <p:cNvPr id="7" name="Pladsholder til tekst 6">
            <a:extLst>
              <a:ext uri="{FF2B5EF4-FFF2-40B4-BE49-F238E27FC236}">
                <a16:creationId xmlns:a16="http://schemas.microsoft.com/office/drawing/2014/main" id="{2EDBDDA7-CA80-5746-9A3A-FE09C45CC706}"/>
              </a:ext>
            </a:extLst>
          </p:cNvPr>
          <p:cNvSpPr>
            <a:spLocks noGrp="1"/>
          </p:cNvSpPr>
          <p:nvPr>
            <p:ph type="body" sz="quarter" idx="19"/>
          </p:nvPr>
        </p:nvSpPr>
        <p:spPr>
          <a:xfrm>
            <a:off x="6699250" y="3059113"/>
            <a:ext cx="2773363" cy="2268965"/>
          </a:xfrm>
        </p:spPr>
        <p:txBody>
          <a:bodyPr/>
          <a:lstStyle/>
          <a:p>
            <a:r>
              <a:rPr lang="da-DK" dirty="0"/>
              <a:t>Kontrakter med medarbejdere og kontrahenter skal beskrive de pågældendes og organisationens ansvar for informationssikkerhed. </a:t>
            </a:r>
            <a:r>
              <a:rPr lang="da-DK" dirty="0">
                <a:solidFill>
                  <a:schemeClr val="tx2"/>
                </a:solidFill>
              </a:rPr>
              <a:t>(ISO A.7.1.2)</a:t>
            </a:r>
          </a:p>
          <a:p>
            <a:endParaRPr lang="da-DK" dirty="0"/>
          </a:p>
        </p:txBody>
      </p:sp>
      <p:sp>
        <p:nvSpPr>
          <p:cNvPr id="8" name="Pladsholder til tekst 7">
            <a:extLst>
              <a:ext uri="{FF2B5EF4-FFF2-40B4-BE49-F238E27FC236}">
                <a16:creationId xmlns:a16="http://schemas.microsoft.com/office/drawing/2014/main" id="{DDEF0852-D5BA-6D44-9CFF-050C964E37D9}"/>
              </a:ext>
            </a:extLst>
          </p:cNvPr>
          <p:cNvSpPr>
            <a:spLocks noGrp="1"/>
          </p:cNvSpPr>
          <p:nvPr>
            <p:ph type="body" sz="quarter" idx="20"/>
          </p:nvPr>
        </p:nvSpPr>
        <p:spPr/>
        <p:txBody>
          <a:bodyPr/>
          <a:lstStyle/>
          <a:p>
            <a:r>
              <a:rPr lang="da-DK" dirty="0"/>
              <a:t>Vejledninger og materialer</a:t>
            </a:r>
          </a:p>
        </p:txBody>
      </p:sp>
      <p:sp>
        <p:nvSpPr>
          <p:cNvPr id="9" name="Pladsholder til tekst 8">
            <a:extLst>
              <a:ext uri="{FF2B5EF4-FFF2-40B4-BE49-F238E27FC236}">
                <a16:creationId xmlns:a16="http://schemas.microsoft.com/office/drawing/2014/main" id="{2A5B5348-91C8-A647-A8EC-48343EF6EF21}"/>
              </a:ext>
            </a:extLst>
          </p:cNvPr>
          <p:cNvSpPr>
            <a:spLocks noGrp="1"/>
          </p:cNvSpPr>
          <p:nvPr>
            <p:ph type="body" sz="quarter" idx="21"/>
          </p:nvPr>
        </p:nvSpPr>
        <p:spPr/>
        <p:txBody>
          <a:bodyPr/>
          <a:lstStyle/>
          <a:p>
            <a:endParaRPr lang="da-DK" dirty="0"/>
          </a:p>
        </p:txBody>
      </p:sp>
      <p:sp>
        <p:nvSpPr>
          <p:cNvPr id="10" name="Pladsholder til tekst 9">
            <a:extLst>
              <a:ext uri="{FF2B5EF4-FFF2-40B4-BE49-F238E27FC236}">
                <a16:creationId xmlns:a16="http://schemas.microsoft.com/office/drawing/2014/main" id="{30A15802-BACC-9642-9C3A-D4FA2C9BD075}"/>
              </a:ext>
            </a:extLst>
          </p:cNvPr>
          <p:cNvSpPr>
            <a:spLocks noGrp="1"/>
          </p:cNvSpPr>
          <p:nvPr>
            <p:ph type="body" sz="quarter" idx="22"/>
          </p:nvPr>
        </p:nvSpPr>
        <p:spPr/>
        <p:txBody>
          <a:bodyPr/>
          <a:lstStyle/>
          <a:p>
            <a:r>
              <a:rPr lang="da-DK" dirty="0"/>
              <a:t>Lokale vejledninger</a:t>
            </a:r>
          </a:p>
        </p:txBody>
      </p:sp>
      <p:sp>
        <p:nvSpPr>
          <p:cNvPr id="11" name="Pladsholder til tekst 10">
            <a:extLst>
              <a:ext uri="{FF2B5EF4-FFF2-40B4-BE49-F238E27FC236}">
                <a16:creationId xmlns:a16="http://schemas.microsoft.com/office/drawing/2014/main" id="{C331CAF2-48DF-8D4E-97F7-B6FCB9404A85}"/>
              </a:ext>
            </a:extLst>
          </p:cNvPr>
          <p:cNvSpPr>
            <a:spLocks noGrp="1"/>
          </p:cNvSpPr>
          <p:nvPr>
            <p:ph type="body" sz="quarter" idx="23"/>
          </p:nvPr>
        </p:nvSpPr>
        <p:spPr/>
        <p:txBody>
          <a:bodyPr/>
          <a:lstStyle/>
          <a:p>
            <a:r>
              <a:rPr lang="en-US" dirty="0" err="1"/>
              <a:t>Kilde</a:t>
            </a:r>
            <a:r>
              <a:rPr lang="en-US" dirty="0"/>
              <a:t>: GDPR &amp; ISO 27001</a:t>
            </a:r>
            <a:endParaRPr lang="da-DK" dirty="0"/>
          </a:p>
        </p:txBody>
      </p:sp>
      <p:sp>
        <p:nvSpPr>
          <p:cNvPr id="20" name="Pladsholder til tekst 19">
            <a:extLst>
              <a:ext uri="{FF2B5EF4-FFF2-40B4-BE49-F238E27FC236}">
                <a16:creationId xmlns:a16="http://schemas.microsoft.com/office/drawing/2014/main" id="{C5382911-091A-3B4F-84F9-FA27E2EC094A}"/>
              </a:ext>
            </a:extLst>
          </p:cNvPr>
          <p:cNvSpPr>
            <a:spLocks noGrp="1"/>
          </p:cNvSpPr>
          <p:nvPr>
            <p:ph type="body" sz="quarter" idx="39"/>
          </p:nvPr>
        </p:nvSpPr>
        <p:spPr/>
        <p:txBody>
          <a:bodyPr/>
          <a:lstStyle/>
          <a:p>
            <a:endParaRPr lang="da-DK"/>
          </a:p>
        </p:txBody>
      </p:sp>
      <p:sp>
        <p:nvSpPr>
          <p:cNvPr id="23" name="Pladsholder til tekst 22">
            <a:extLst>
              <a:ext uri="{FF2B5EF4-FFF2-40B4-BE49-F238E27FC236}">
                <a16:creationId xmlns:a16="http://schemas.microsoft.com/office/drawing/2014/main" id="{963325FA-AA8F-284C-8FDB-6952A0A43843}"/>
              </a:ext>
            </a:extLst>
          </p:cNvPr>
          <p:cNvSpPr>
            <a:spLocks noGrp="1"/>
          </p:cNvSpPr>
          <p:nvPr>
            <p:ph type="body" sz="quarter" idx="42"/>
          </p:nvPr>
        </p:nvSpPr>
        <p:spPr/>
        <p:txBody>
          <a:bodyPr/>
          <a:lstStyle/>
          <a:p>
            <a:endParaRPr lang="da-DK"/>
          </a:p>
        </p:txBody>
      </p:sp>
      <p:sp>
        <p:nvSpPr>
          <p:cNvPr id="24" name="Pladsholder til tekst 23">
            <a:extLst>
              <a:ext uri="{FF2B5EF4-FFF2-40B4-BE49-F238E27FC236}">
                <a16:creationId xmlns:a16="http://schemas.microsoft.com/office/drawing/2014/main" id="{58DEA849-A41F-F549-97D0-097D286FC279}"/>
              </a:ext>
            </a:extLst>
          </p:cNvPr>
          <p:cNvSpPr>
            <a:spLocks noGrp="1"/>
          </p:cNvSpPr>
          <p:nvPr>
            <p:ph type="body" sz="quarter" idx="43"/>
          </p:nvPr>
        </p:nvSpPr>
        <p:spPr/>
        <p:txBody>
          <a:bodyPr/>
          <a:lstStyle/>
          <a:p>
            <a:endParaRPr lang="da-DK"/>
          </a:p>
        </p:txBody>
      </p:sp>
      <p:sp>
        <p:nvSpPr>
          <p:cNvPr id="25" name="Pladsholder til tekst 24">
            <a:extLst>
              <a:ext uri="{FF2B5EF4-FFF2-40B4-BE49-F238E27FC236}">
                <a16:creationId xmlns:a16="http://schemas.microsoft.com/office/drawing/2014/main" id="{CC70E366-E3F9-CF45-B2C7-4D9DB5D8E7FA}"/>
              </a:ext>
            </a:extLst>
          </p:cNvPr>
          <p:cNvSpPr>
            <a:spLocks noGrp="1"/>
          </p:cNvSpPr>
          <p:nvPr>
            <p:ph type="body" sz="quarter" idx="44"/>
          </p:nvPr>
        </p:nvSpPr>
        <p:spPr>
          <a:xfrm>
            <a:off x="542922" y="4598685"/>
            <a:ext cx="180000" cy="180000"/>
          </a:xfrm>
        </p:spPr>
        <p:txBody>
          <a:bodyPr/>
          <a:lstStyle/>
          <a:p>
            <a:endParaRPr lang="da-DK" dirty="0"/>
          </a:p>
        </p:txBody>
      </p:sp>
    </p:spTree>
    <p:extLst>
      <p:ext uri="{BB962C8B-B14F-4D97-AF65-F5344CB8AC3E}">
        <p14:creationId xmlns:p14="http://schemas.microsoft.com/office/powerpoint/2010/main" val="2890726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a:xfrm>
            <a:off x="542921" y="504959"/>
            <a:ext cx="5580062" cy="792162"/>
          </a:xfrm>
        </p:spPr>
        <p:txBody>
          <a:bodyPr/>
          <a:lstStyle/>
          <a:p>
            <a:r>
              <a:rPr lang="en-US" dirty="0"/>
              <a:t>Du </a:t>
            </a:r>
            <a:r>
              <a:rPr lang="en-US" dirty="0" err="1"/>
              <a:t>skal</a:t>
            </a:r>
            <a:r>
              <a:rPr lang="en-US" dirty="0"/>
              <a:t> </a:t>
            </a:r>
            <a:r>
              <a:rPr lang="en-US" dirty="0" err="1"/>
              <a:t>tildele</a:t>
            </a:r>
            <a:r>
              <a:rPr lang="en-US" dirty="0"/>
              <a:t> </a:t>
            </a:r>
            <a:r>
              <a:rPr lang="en-US" dirty="0" err="1"/>
              <a:t>adgangsrettigheder</a:t>
            </a:r>
            <a:endParaRPr lang="da-DK" dirty="0"/>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a:xfrm>
            <a:off x="542920" y="1612179"/>
            <a:ext cx="5580063" cy="1035934"/>
          </a:xfrm>
        </p:spPr>
        <p:txBody>
          <a:bodyPr/>
          <a:lstStyle/>
          <a:p>
            <a:r>
              <a:rPr lang="da-DK" dirty="0"/>
              <a:t>Du skal, med udgangspunkt i organisationens procedurer for brugeroprettelse og for tildeling af rettigheder, tildele dine medarbejdere de brugeradgange, de har brug for.</a:t>
            </a:r>
          </a:p>
        </p:txBody>
      </p:sp>
      <p:sp>
        <p:nvSpPr>
          <p:cNvPr id="5" name="Pladsholder til tekst 4">
            <a:extLst>
              <a:ext uri="{FF2B5EF4-FFF2-40B4-BE49-F238E27FC236}">
                <a16:creationId xmlns:a16="http://schemas.microsoft.com/office/drawing/2014/main" id="{277E20F3-69CF-164B-82D5-E8D542CA7FDD}"/>
              </a:ext>
            </a:extLst>
          </p:cNvPr>
          <p:cNvSpPr>
            <a:spLocks noGrp="1"/>
          </p:cNvSpPr>
          <p:nvPr>
            <p:ph type="body" sz="quarter" idx="16"/>
          </p:nvPr>
        </p:nvSpPr>
        <p:spPr>
          <a:xfrm>
            <a:off x="542921" y="2916238"/>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C1A43E96-B879-764F-A9F4-5572E487A18B}"/>
              </a:ext>
            </a:extLst>
          </p:cNvPr>
          <p:cNvSpPr>
            <a:spLocks noGrp="1"/>
          </p:cNvSpPr>
          <p:nvPr>
            <p:ph type="body" sz="quarter" idx="17"/>
          </p:nvPr>
        </p:nvSpPr>
        <p:spPr>
          <a:xfrm>
            <a:off x="536034" y="3222834"/>
            <a:ext cx="5810078" cy="2387978"/>
          </a:xfrm>
        </p:spPr>
        <p:txBody>
          <a:bodyPr/>
          <a:lstStyle/>
          <a:p>
            <a:r>
              <a:rPr lang="da-DK" dirty="0"/>
              <a:t>Du orienterer dig om organisationens procedurer for tildeling af adgangsrettigheder, og efterspørger aktivt de procedurer du mangler.</a:t>
            </a:r>
          </a:p>
          <a:p>
            <a:r>
              <a:rPr lang="da-DK" dirty="0"/>
              <a:t>Du tildeler medarbejderen de nødvendige adgangsrettigheder ved ansættelse.</a:t>
            </a:r>
          </a:p>
          <a:p>
            <a:r>
              <a:rPr lang="da-DK" dirty="0"/>
              <a:t>Du kontrollerer løbende, at medarbejderne ikke har adgangsrettigheder til mere, end deres opgaver kræver.</a:t>
            </a:r>
          </a:p>
          <a:p>
            <a:r>
              <a:rPr lang="da-DK" dirty="0"/>
              <a:t>Du skal sikre funktionsadskillelse for visse roller og opgaver for at imødegå f.eks. uautoriseret adgang, minimere risiko for fejl eller misbrug.</a:t>
            </a:r>
          </a:p>
          <a:p>
            <a:endParaRPr lang="da-DK" dirty="0"/>
          </a:p>
        </p:txBody>
      </p:sp>
      <p:sp>
        <p:nvSpPr>
          <p:cNvPr id="7" name="Pladsholder til tekst 6">
            <a:extLst>
              <a:ext uri="{FF2B5EF4-FFF2-40B4-BE49-F238E27FC236}">
                <a16:creationId xmlns:a16="http://schemas.microsoft.com/office/drawing/2014/main" id="{2EDBDDA7-CA80-5746-9A3A-FE09C45CC706}"/>
              </a:ext>
            </a:extLst>
          </p:cNvPr>
          <p:cNvSpPr>
            <a:spLocks noGrp="1"/>
          </p:cNvSpPr>
          <p:nvPr>
            <p:ph type="body" sz="quarter" idx="19"/>
          </p:nvPr>
        </p:nvSpPr>
        <p:spPr>
          <a:xfrm>
            <a:off x="6699249" y="1295400"/>
            <a:ext cx="2773363" cy="4244015"/>
          </a:xfrm>
        </p:spPr>
        <p:txBody>
          <a:bodyPr/>
          <a:lstStyle/>
          <a:p>
            <a:pPr marL="0" lvl="2" indent="0">
              <a:buNone/>
            </a:pPr>
            <a:r>
              <a:rPr lang="da-DK" i="1" dirty="0">
                <a:solidFill>
                  <a:schemeClr val="tx2"/>
                </a:solidFill>
              </a:rPr>
              <a:t>Der skal implementeres en formel procedure for registrering og afmelding af brugere med henblik på tildeling af adgangsrettigheder </a:t>
            </a:r>
          </a:p>
          <a:p>
            <a:pPr marL="0" lvl="2" indent="0">
              <a:buNone/>
            </a:pPr>
            <a:r>
              <a:rPr lang="da-DK" i="1" dirty="0">
                <a:solidFill>
                  <a:schemeClr val="tx2"/>
                </a:solidFill>
              </a:rPr>
              <a:t>(ISO A. 9.2.1)</a:t>
            </a:r>
          </a:p>
          <a:p>
            <a:pPr marL="0" lvl="2" indent="0">
              <a:buNone/>
            </a:pPr>
            <a:endParaRPr lang="da-DK" i="1" dirty="0">
              <a:solidFill>
                <a:schemeClr val="tx2"/>
              </a:solidFill>
            </a:endParaRPr>
          </a:p>
          <a:p>
            <a:pPr marL="0" lvl="2" indent="0">
              <a:buNone/>
            </a:pPr>
            <a:r>
              <a:rPr lang="da-DK" i="1" dirty="0">
                <a:solidFill>
                  <a:schemeClr val="tx2"/>
                </a:solidFill>
              </a:rPr>
              <a:t>Der skal implementeres en formel procedure for tildeling af brugeradgang med henblik på at tildele eller tilbagekalde adgangsrettigheder for alle brugertyper til alle systemer og tjenester (ISO A. 9.2.2)</a:t>
            </a:r>
          </a:p>
          <a:p>
            <a:pPr marL="0" lvl="2" indent="0">
              <a:buNone/>
            </a:pPr>
            <a:endParaRPr lang="da-DK" i="1" dirty="0">
              <a:solidFill>
                <a:schemeClr val="tx2"/>
              </a:solidFill>
            </a:endParaRPr>
          </a:p>
          <a:p>
            <a:pPr marL="0" lvl="2" indent="0">
              <a:buNone/>
            </a:pPr>
            <a:r>
              <a:rPr lang="da-DK" i="1" dirty="0">
                <a:solidFill>
                  <a:schemeClr val="tx2"/>
                </a:solidFill>
              </a:rPr>
              <a:t>Modstridende funktioner og ansvarsområder skal adskilles for at nedsætte muligheden for uautoriseret eller utilsigtet anvendelse, ændring eller misbrug af organisationens </a:t>
            </a:r>
            <a:r>
              <a:rPr lang="da-DK" i="1" dirty="0" err="1">
                <a:solidFill>
                  <a:schemeClr val="tx2"/>
                </a:solidFill>
              </a:rPr>
              <a:t>akti-ver</a:t>
            </a:r>
            <a:r>
              <a:rPr lang="da-DK" i="1" dirty="0">
                <a:solidFill>
                  <a:schemeClr val="tx2"/>
                </a:solidFill>
              </a:rPr>
              <a:t> (ISO A.6.1.2)</a:t>
            </a:r>
            <a:endParaRPr lang="da-DK" dirty="0"/>
          </a:p>
        </p:txBody>
      </p:sp>
      <p:sp>
        <p:nvSpPr>
          <p:cNvPr id="9" name="Pladsholder til tekst 8">
            <a:extLst>
              <a:ext uri="{FF2B5EF4-FFF2-40B4-BE49-F238E27FC236}">
                <a16:creationId xmlns:a16="http://schemas.microsoft.com/office/drawing/2014/main" id="{2A5B5348-91C8-A647-A8EC-48343EF6EF21}"/>
              </a:ext>
            </a:extLst>
          </p:cNvPr>
          <p:cNvSpPr>
            <a:spLocks noGrp="1"/>
          </p:cNvSpPr>
          <p:nvPr>
            <p:ph type="body" sz="quarter" idx="21"/>
          </p:nvPr>
        </p:nvSpPr>
        <p:spPr>
          <a:xfrm>
            <a:off x="6972611" y="718055"/>
            <a:ext cx="2487196" cy="429396"/>
          </a:xfrm>
        </p:spPr>
        <p:txBody>
          <a:bodyPr/>
          <a:lstStyle/>
          <a:p>
            <a:endParaRPr lang="da-DK" dirty="0"/>
          </a:p>
        </p:txBody>
      </p:sp>
      <p:sp>
        <p:nvSpPr>
          <p:cNvPr id="10" name="Pladsholder til tekst 9">
            <a:extLst>
              <a:ext uri="{FF2B5EF4-FFF2-40B4-BE49-F238E27FC236}">
                <a16:creationId xmlns:a16="http://schemas.microsoft.com/office/drawing/2014/main" id="{30A15802-BACC-9642-9C3A-D4FA2C9BD075}"/>
              </a:ext>
            </a:extLst>
          </p:cNvPr>
          <p:cNvSpPr>
            <a:spLocks noGrp="1"/>
          </p:cNvSpPr>
          <p:nvPr>
            <p:ph type="body" sz="quarter" idx="22"/>
          </p:nvPr>
        </p:nvSpPr>
        <p:spPr>
          <a:xfrm>
            <a:off x="6707716" y="503238"/>
            <a:ext cx="2773363" cy="241620"/>
          </a:xfrm>
        </p:spPr>
        <p:txBody>
          <a:bodyPr/>
          <a:lstStyle/>
          <a:p>
            <a:r>
              <a:rPr lang="da-DK" dirty="0"/>
              <a:t>Lokale vejledninger</a:t>
            </a:r>
          </a:p>
        </p:txBody>
      </p:sp>
      <p:sp>
        <p:nvSpPr>
          <p:cNvPr id="11" name="Pladsholder til tekst 10">
            <a:extLst>
              <a:ext uri="{FF2B5EF4-FFF2-40B4-BE49-F238E27FC236}">
                <a16:creationId xmlns:a16="http://schemas.microsoft.com/office/drawing/2014/main" id="{C331CAF2-48DF-8D4E-97F7-B6FCB9404A85}"/>
              </a:ext>
            </a:extLst>
          </p:cNvPr>
          <p:cNvSpPr>
            <a:spLocks noGrp="1"/>
          </p:cNvSpPr>
          <p:nvPr>
            <p:ph type="body" sz="quarter" idx="23"/>
          </p:nvPr>
        </p:nvSpPr>
        <p:spPr/>
        <p:txBody>
          <a:bodyPr/>
          <a:lstStyle/>
          <a:p>
            <a:r>
              <a:rPr lang="en-US" dirty="0" err="1"/>
              <a:t>Kilde</a:t>
            </a:r>
            <a:r>
              <a:rPr lang="en-US" dirty="0"/>
              <a:t>: ISO 27001</a:t>
            </a:r>
            <a:endParaRPr lang="da-DK" dirty="0"/>
          </a:p>
        </p:txBody>
      </p:sp>
      <p:sp>
        <p:nvSpPr>
          <p:cNvPr id="21" name="Pladsholder til tekst 20">
            <a:extLst>
              <a:ext uri="{FF2B5EF4-FFF2-40B4-BE49-F238E27FC236}">
                <a16:creationId xmlns:a16="http://schemas.microsoft.com/office/drawing/2014/main" id="{532849E3-8D16-8640-94B2-F8C15F94D501}"/>
              </a:ext>
            </a:extLst>
          </p:cNvPr>
          <p:cNvSpPr>
            <a:spLocks noGrp="1"/>
          </p:cNvSpPr>
          <p:nvPr>
            <p:ph type="body" sz="quarter" idx="39"/>
          </p:nvPr>
        </p:nvSpPr>
        <p:spPr>
          <a:xfrm>
            <a:off x="541130" y="3248234"/>
            <a:ext cx="180000" cy="180000"/>
          </a:xfrm>
        </p:spPr>
        <p:txBody>
          <a:bodyPr/>
          <a:lstStyle/>
          <a:p>
            <a:endParaRPr lang="da-DK" dirty="0"/>
          </a:p>
        </p:txBody>
      </p:sp>
      <p:sp>
        <p:nvSpPr>
          <p:cNvPr id="24" name="Pladsholder til tekst 23">
            <a:extLst>
              <a:ext uri="{FF2B5EF4-FFF2-40B4-BE49-F238E27FC236}">
                <a16:creationId xmlns:a16="http://schemas.microsoft.com/office/drawing/2014/main" id="{0E90BDAC-804D-3743-A368-49702CEAAB42}"/>
              </a:ext>
            </a:extLst>
          </p:cNvPr>
          <p:cNvSpPr>
            <a:spLocks noGrp="1"/>
          </p:cNvSpPr>
          <p:nvPr>
            <p:ph type="body" sz="quarter" idx="42"/>
          </p:nvPr>
        </p:nvSpPr>
        <p:spPr>
          <a:xfrm rot="162196">
            <a:off x="6702385" y="708428"/>
            <a:ext cx="180000" cy="180000"/>
          </a:xfrm>
        </p:spPr>
        <p:txBody>
          <a:bodyPr/>
          <a:lstStyle/>
          <a:p>
            <a:endParaRPr lang="da-DK" dirty="0"/>
          </a:p>
        </p:txBody>
      </p:sp>
      <p:sp>
        <p:nvSpPr>
          <p:cNvPr id="25" name="Pladsholder til tekst 24">
            <a:extLst>
              <a:ext uri="{FF2B5EF4-FFF2-40B4-BE49-F238E27FC236}">
                <a16:creationId xmlns:a16="http://schemas.microsoft.com/office/drawing/2014/main" id="{81CE0DF0-CE30-F54D-B7E5-E4004F9434A8}"/>
              </a:ext>
            </a:extLst>
          </p:cNvPr>
          <p:cNvSpPr>
            <a:spLocks noGrp="1"/>
          </p:cNvSpPr>
          <p:nvPr>
            <p:ph type="body" sz="quarter" idx="43"/>
          </p:nvPr>
        </p:nvSpPr>
        <p:spPr>
          <a:xfrm rot="162196">
            <a:off x="6702385" y="963609"/>
            <a:ext cx="180000" cy="180000"/>
          </a:xfrm>
        </p:spPr>
        <p:txBody>
          <a:bodyPr/>
          <a:lstStyle/>
          <a:p>
            <a:endParaRPr lang="da-DK" dirty="0"/>
          </a:p>
        </p:txBody>
      </p:sp>
      <p:sp>
        <p:nvSpPr>
          <p:cNvPr id="26" name="Pladsholder til tekst 25">
            <a:extLst>
              <a:ext uri="{FF2B5EF4-FFF2-40B4-BE49-F238E27FC236}">
                <a16:creationId xmlns:a16="http://schemas.microsoft.com/office/drawing/2014/main" id="{1FE47C6A-A669-8849-B871-29FED1278F0E}"/>
              </a:ext>
            </a:extLst>
          </p:cNvPr>
          <p:cNvSpPr>
            <a:spLocks noGrp="1"/>
          </p:cNvSpPr>
          <p:nvPr>
            <p:ph type="body" sz="quarter" idx="44"/>
          </p:nvPr>
        </p:nvSpPr>
        <p:spPr>
          <a:xfrm>
            <a:off x="541130" y="3743292"/>
            <a:ext cx="180000" cy="180000"/>
          </a:xfrm>
        </p:spPr>
        <p:txBody>
          <a:bodyPr/>
          <a:lstStyle/>
          <a:p>
            <a:endParaRPr lang="da-DK" dirty="0"/>
          </a:p>
        </p:txBody>
      </p:sp>
      <p:pic>
        <p:nvPicPr>
          <p:cNvPr id="20" name="Billede 19">
            <a:extLst>
              <a:ext uri="{FF2B5EF4-FFF2-40B4-BE49-F238E27FC236}">
                <a16:creationId xmlns:a16="http://schemas.microsoft.com/office/drawing/2014/main" id="{FFB30C7E-9616-4DA2-BA7A-C8CC11EC2B69}"/>
              </a:ext>
            </a:extLst>
          </p:cNvPr>
          <p:cNvPicPr>
            <a:picLocks noChangeAspect="1"/>
          </p:cNvPicPr>
          <p:nvPr/>
        </p:nvPicPr>
        <p:blipFill>
          <a:blip r:embed="rId3"/>
          <a:stretch>
            <a:fillRect/>
          </a:stretch>
        </p:blipFill>
        <p:spPr>
          <a:xfrm>
            <a:off x="541130" y="4244780"/>
            <a:ext cx="182896" cy="176799"/>
          </a:xfrm>
          <a:prstGeom prst="rect">
            <a:avLst/>
          </a:prstGeom>
        </p:spPr>
      </p:pic>
      <p:pic>
        <p:nvPicPr>
          <p:cNvPr id="27" name="Billede 26">
            <a:extLst>
              <a:ext uri="{FF2B5EF4-FFF2-40B4-BE49-F238E27FC236}">
                <a16:creationId xmlns:a16="http://schemas.microsoft.com/office/drawing/2014/main" id="{BC3D0C55-0C40-FD40-BD4B-3B3782EB1589}"/>
              </a:ext>
            </a:extLst>
          </p:cNvPr>
          <p:cNvPicPr>
            <a:picLocks noChangeAspect="1"/>
          </p:cNvPicPr>
          <p:nvPr/>
        </p:nvPicPr>
        <p:blipFill>
          <a:blip r:embed="rId3"/>
          <a:stretch>
            <a:fillRect/>
          </a:stretch>
        </p:blipFill>
        <p:spPr>
          <a:xfrm>
            <a:off x="541130" y="4757487"/>
            <a:ext cx="182896" cy="176799"/>
          </a:xfrm>
          <a:prstGeom prst="rect">
            <a:avLst/>
          </a:prstGeom>
        </p:spPr>
      </p:pic>
    </p:spTree>
    <p:extLst>
      <p:ext uri="{BB962C8B-B14F-4D97-AF65-F5344CB8AC3E}">
        <p14:creationId xmlns:p14="http://schemas.microsoft.com/office/powerpoint/2010/main" val="3489412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p:txBody>
          <a:bodyPr/>
          <a:lstStyle/>
          <a:p>
            <a:r>
              <a:rPr lang="en-US" dirty="0" err="1"/>
              <a:t>Når</a:t>
            </a:r>
            <a:r>
              <a:rPr lang="en-US" dirty="0"/>
              <a:t> du </a:t>
            </a:r>
            <a:r>
              <a:rPr lang="en-US" dirty="0" err="1"/>
              <a:t>ændrer</a:t>
            </a:r>
            <a:r>
              <a:rPr lang="en-US" dirty="0"/>
              <a:t> </a:t>
            </a:r>
            <a:r>
              <a:rPr lang="en-US" dirty="0" err="1"/>
              <a:t>organisering</a:t>
            </a:r>
            <a:r>
              <a:rPr lang="en-US" dirty="0"/>
              <a:t> </a:t>
            </a:r>
            <a:r>
              <a:rPr lang="en-US" dirty="0" err="1"/>
              <a:t>og</a:t>
            </a:r>
            <a:r>
              <a:rPr lang="en-US" dirty="0"/>
              <a:t> processer</a:t>
            </a:r>
            <a:endParaRPr lang="da-DK" dirty="0"/>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p:txBody>
          <a:bodyPr/>
          <a:lstStyle/>
          <a:p>
            <a:r>
              <a:rPr lang="da-DK" dirty="0"/>
              <a:t>Du skal ved ændringer, af organisation og forretningsprocesser, være opmærksom på ændringens betydning for informationssikkerheden.</a:t>
            </a:r>
          </a:p>
        </p:txBody>
      </p:sp>
      <p:sp>
        <p:nvSpPr>
          <p:cNvPr id="5" name="Pladsholder til tekst 4">
            <a:extLst>
              <a:ext uri="{FF2B5EF4-FFF2-40B4-BE49-F238E27FC236}">
                <a16:creationId xmlns:a16="http://schemas.microsoft.com/office/drawing/2014/main" id="{277E20F3-69CF-164B-82D5-E8D542CA7FDD}"/>
              </a:ext>
            </a:extLst>
          </p:cNvPr>
          <p:cNvSpPr>
            <a:spLocks noGrp="1"/>
          </p:cNvSpPr>
          <p:nvPr>
            <p:ph type="body" sz="quarter" idx="16"/>
          </p:nvPr>
        </p:nvSpPr>
        <p:spPr>
          <a:xfrm>
            <a:off x="542923" y="3382964"/>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C1A43E96-B879-764F-A9F4-5572E487A18B}"/>
              </a:ext>
            </a:extLst>
          </p:cNvPr>
          <p:cNvSpPr>
            <a:spLocks noGrp="1"/>
          </p:cNvSpPr>
          <p:nvPr>
            <p:ph type="body" sz="quarter" idx="17"/>
          </p:nvPr>
        </p:nvSpPr>
        <p:spPr>
          <a:xfrm>
            <a:off x="542922" y="3680091"/>
            <a:ext cx="5580061" cy="1439862"/>
          </a:xfrm>
        </p:spPr>
        <p:txBody>
          <a:bodyPr/>
          <a:lstStyle/>
          <a:p>
            <a:r>
              <a:rPr lang="da-DK" dirty="0"/>
              <a:t>Du revurderer medarbejderens adgangsrettigheder ved ændring af arbejdsgange, arbejdsområder,  organisation eller processer og sørger for, at rettigheder, som ikke (længere) er nødvendige for den </a:t>
            </a:r>
            <a:r>
              <a:rPr lang="da-DK"/>
              <a:t>enkelte medarbejder, </a:t>
            </a:r>
            <a:r>
              <a:rPr lang="da-DK" dirty="0"/>
              <a:t>bliver lukket.</a:t>
            </a:r>
          </a:p>
          <a:p>
            <a:r>
              <a:rPr lang="da-DK" dirty="0"/>
              <a:t>Hvis der anvendes nye IT-løsninger, skal der foretages en vurdering af disse i forhold til informationssikkerhed.</a:t>
            </a:r>
          </a:p>
          <a:p>
            <a:r>
              <a:rPr lang="da-DK" dirty="0"/>
              <a:t>Hvis udførelsen af arbejdet involverer leverandører, skal du huske at vurdere, om der skal ændres i databehandleraftalen. </a:t>
            </a:r>
          </a:p>
          <a:p>
            <a:endParaRPr lang="da-DK" dirty="0"/>
          </a:p>
        </p:txBody>
      </p:sp>
      <p:sp>
        <p:nvSpPr>
          <p:cNvPr id="7" name="Pladsholder til tekst 6">
            <a:extLst>
              <a:ext uri="{FF2B5EF4-FFF2-40B4-BE49-F238E27FC236}">
                <a16:creationId xmlns:a16="http://schemas.microsoft.com/office/drawing/2014/main" id="{2EDBDDA7-CA80-5746-9A3A-FE09C45CC706}"/>
              </a:ext>
            </a:extLst>
          </p:cNvPr>
          <p:cNvSpPr>
            <a:spLocks noGrp="1"/>
          </p:cNvSpPr>
          <p:nvPr>
            <p:ph type="body" sz="quarter" idx="19"/>
          </p:nvPr>
        </p:nvSpPr>
        <p:spPr>
          <a:xfrm>
            <a:off x="6699250" y="2319491"/>
            <a:ext cx="2773363" cy="3189134"/>
          </a:xfrm>
        </p:spPr>
        <p:txBody>
          <a:bodyPr/>
          <a:lstStyle/>
          <a:p>
            <a:pPr marL="0" lvl="2" indent="0">
              <a:buNone/>
            </a:pPr>
            <a:r>
              <a:rPr lang="da-DK" i="1" dirty="0">
                <a:solidFill>
                  <a:schemeClr val="tx2"/>
                </a:solidFill>
              </a:rPr>
              <a:t>Ændringer af organisationen forretningsprocesser, informationsbehandlingsfaciliteter og –systemer, som påvirker informationssikkerheden, skal styres (ISO A.12.1.2)</a:t>
            </a:r>
          </a:p>
          <a:p>
            <a:pPr marL="0" lvl="2" indent="0">
              <a:buNone/>
            </a:pPr>
            <a:endParaRPr lang="da-DK" i="1" dirty="0">
              <a:solidFill>
                <a:schemeClr val="tx2"/>
              </a:solidFill>
            </a:endParaRPr>
          </a:p>
          <a:p>
            <a:pPr marL="0" lvl="2" indent="0">
              <a:buNone/>
            </a:pPr>
            <a:r>
              <a:rPr lang="da-DK" i="1" dirty="0">
                <a:solidFill>
                  <a:schemeClr val="tx2"/>
                </a:solidFill>
              </a:rPr>
              <a:t>Lederne skal regelmæssigt undersøge, om informationsbehandlingen og – procedurerne inden for deres ansvarsområde er i overensstemmelse med relevante sikkerhedspolitikker, standarder og andre sikkerhedskrav (ISO A.18.2.2)</a:t>
            </a:r>
          </a:p>
        </p:txBody>
      </p:sp>
      <p:sp>
        <p:nvSpPr>
          <p:cNvPr id="9" name="Pladsholder til tekst 8">
            <a:extLst>
              <a:ext uri="{FF2B5EF4-FFF2-40B4-BE49-F238E27FC236}">
                <a16:creationId xmlns:a16="http://schemas.microsoft.com/office/drawing/2014/main" id="{2A5B5348-91C8-A647-A8EC-48343EF6EF21}"/>
              </a:ext>
            </a:extLst>
          </p:cNvPr>
          <p:cNvSpPr>
            <a:spLocks noGrp="1"/>
          </p:cNvSpPr>
          <p:nvPr>
            <p:ph type="body" sz="quarter" idx="21"/>
          </p:nvPr>
        </p:nvSpPr>
        <p:spPr>
          <a:xfrm>
            <a:off x="6985417" y="1538665"/>
            <a:ext cx="2487196" cy="567719"/>
          </a:xfrm>
        </p:spPr>
        <p:txBody>
          <a:bodyPr/>
          <a:lstStyle/>
          <a:p>
            <a:endParaRPr lang="da-DK" dirty="0"/>
          </a:p>
        </p:txBody>
      </p:sp>
      <p:sp>
        <p:nvSpPr>
          <p:cNvPr id="10" name="Pladsholder til tekst 9">
            <a:extLst>
              <a:ext uri="{FF2B5EF4-FFF2-40B4-BE49-F238E27FC236}">
                <a16:creationId xmlns:a16="http://schemas.microsoft.com/office/drawing/2014/main" id="{30A15802-BACC-9642-9C3A-D4FA2C9BD075}"/>
              </a:ext>
            </a:extLst>
          </p:cNvPr>
          <p:cNvSpPr>
            <a:spLocks noGrp="1"/>
          </p:cNvSpPr>
          <p:nvPr>
            <p:ph type="body" sz="quarter" idx="22"/>
          </p:nvPr>
        </p:nvSpPr>
        <p:spPr>
          <a:xfrm>
            <a:off x="6699250" y="1280584"/>
            <a:ext cx="2773363" cy="241620"/>
          </a:xfrm>
        </p:spPr>
        <p:txBody>
          <a:bodyPr/>
          <a:lstStyle/>
          <a:p>
            <a:r>
              <a:rPr lang="da-DK" dirty="0"/>
              <a:t>Lokale vejledninger</a:t>
            </a:r>
          </a:p>
        </p:txBody>
      </p:sp>
      <p:sp>
        <p:nvSpPr>
          <p:cNvPr id="11" name="Pladsholder til tekst 10">
            <a:extLst>
              <a:ext uri="{FF2B5EF4-FFF2-40B4-BE49-F238E27FC236}">
                <a16:creationId xmlns:a16="http://schemas.microsoft.com/office/drawing/2014/main" id="{C331CAF2-48DF-8D4E-97F7-B6FCB9404A85}"/>
              </a:ext>
            </a:extLst>
          </p:cNvPr>
          <p:cNvSpPr>
            <a:spLocks noGrp="1"/>
          </p:cNvSpPr>
          <p:nvPr>
            <p:ph type="body" sz="quarter" idx="23"/>
          </p:nvPr>
        </p:nvSpPr>
        <p:spPr/>
        <p:txBody>
          <a:bodyPr/>
          <a:lstStyle/>
          <a:p>
            <a:r>
              <a:rPr lang="en-US" dirty="0" err="1"/>
              <a:t>Kilde</a:t>
            </a:r>
            <a:r>
              <a:rPr lang="en-US" dirty="0"/>
              <a:t>: ISO 27001</a:t>
            </a:r>
            <a:endParaRPr lang="da-DK" dirty="0"/>
          </a:p>
        </p:txBody>
      </p:sp>
      <p:sp>
        <p:nvSpPr>
          <p:cNvPr id="15" name="Pladsholder til tekst 14">
            <a:extLst>
              <a:ext uri="{FF2B5EF4-FFF2-40B4-BE49-F238E27FC236}">
                <a16:creationId xmlns:a16="http://schemas.microsoft.com/office/drawing/2014/main" id="{02AA91AF-E303-324C-8F46-1E0576F1EB61}"/>
              </a:ext>
            </a:extLst>
          </p:cNvPr>
          <p:cNvSpPr>
            <a:spLocks noGrp="1"/>
          </p:cNvSpPr>
          <p:nvPr>
            <p:ph type="body" sz="quarter" idx="39"/>
          </p:nvPr>
        </p:nvSpPr>
        <p:spPr>
          <a:xfrm>
            <a:off x="550070" y="3700190"/>
            <a:ext cx="180000" cy="180000"/>
          </a:xfrm>
        </p:spPr>
        <p:txBody>
          <a:bodyPr/>
          <a:lstStyle/>
          <a:p>
            <a:endParaRPr lang="da-DK" dirty="0"/>
          </a:p>
        </p:txBody>
      </p:sp>
      <p:sp>
        <p:nvSpPr>
          <p:cNvPr id="22" name="Pladsholder til tekst 21">
            <a:extLst>
              <a:ext uri="{FF2B5EF4-FFF2-40B4-BE49-F238E27FC236}">
                <a16:creationId xmlns:a16="http://schemas.microsoft.com/office/drawing/2014/main" id="{58FCD00A-87B5-9D4D-BC77-8CCAE479A42C}"/>
              </a:ext>
            </a:extLst>
          </p:cNvPr>
          <p:cNvSpPr>
            <a:spLocks noGrp="1"/>
          </p:cNvSpPr>
          <p:nvPr>
            <p:ph type="body" sz="quarter" idx="42"/>
          </p:nvPr>
        </p:nvSpPr>
        <p:spPr>
          <a:xfrm>
            <a:off x="6699474" y="1555311"/>
            <a:ext cx="180000" cy="180000"/>
          </a:xfrm>
        </p:spPr>
        <p:txBody>
          <a:bodyPr/>
          <a:lstStyle/>
          <a:p>
            <a:endParaRPr lang="da-DK" dirty="0"/>
          </a:p>
        </p:txBody>
      </p:sp>
      <p:sp>
        <p:nvSpPr>
          <p:cNvPr id="24" name="Pladsholder til tekst 23">
            <a:extLst>
              <a:ext uri="{FF2B5EF4-FFF2-40B4-BE49-F238E27FC236}">
                <a16:creationId xmlns:a16="http://schemas.microsoft.com/office/drawing/2014/main" id="{619B3A2B-72D2-3F4B-B0B5-4A21DF649F19}"/>
              </a:ext>
            </a:extLst>
          </p:cNvPr>
          <p:cNvSpPr>
            <a:spLocks noGrp="1"/>
          </p:cNvSpPr>
          <p:nvPr>
            <p:ph type="body" sz="quarter" idx="44"/>
          </p:nvPr>
        </p:nvSpPr>
        <p:spPr>
          <a:xfrm>
            <a:off x="550070" y="4631338"/>
            <a:ext cx="180000" cy="180000"/>
          </a:xfrm>
        </p:spPr>
        <p:txBody>
          <a:bodyPr/>
          <a:lstStyle/>
          <a:p>
            <a:endParaRPr lang="da-DK" dirty="0"/>
          </a:p>
        </p:txBody>
      </p:sp>
      <p:pic>
        <p:nvPicPr>
          <p:cNvPr id="20" name="Billede 19">
            <a:extLst>
              <a:ext uri="{FF2B5EF4-FFF2-40B4-BE49-F238E27FC236}">
                <a16:creationId xmlns:a16="http://schemas.microsoft.com/office/drawing/2014/main" id="{88466844-20BE-41ED-8349-3AFCA3D84DB9}"/>
              </a:ext>
            </a:extLst>
          </p:cNvPr>
          <p:cNvPicPr>
            <a:picLocks noChangeAspect="1"/>
          </p:cNvPicPr>
          <p:nvPr/>
        </p:nvPicPr>
        <p:blipFill>
          <a:blip r:embed="rId3"/>
          <a:stretch>
            <a:fillRect/>
          </a:stretch>
        </p:blipFill>
        <p:spPr>
          <a:xfrm>
            <a:off x="550070" y="5151223"/>
            <a:ext cx="182896" cy="176799"/>
          </a:xfrm>
          <a:prstGeom prst="rect">
            <a:avLst/>
          </a:prstGeom>
        </p:spPr>
      </p:pic>
    </p:spTree>
    <p:extLst>
      <p:ext uri="{BB962C8B-B14F-4D97-AF65-F5344CB8AC3E}">
        <p14:creationId xmlns:p14="http://schemas.microsoft.com/office/powerpoint/2010/main" val="2517009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dsholder til tekst 10">
            <a:extLst>
              <a:ext uri="{FF2B5EF4-FFF2-40B4-BE49-F238E27FC236}">
                <a16:creationId xmlns:a16="http://schemas.microsoft.com/office/drawing/2014/main" id="{707B5089-CCD2-8C41-9132-089A20D9EF45}"/>
              </a:ext>
            </a:extLst>
          </p:cNvPr>
          <p:cNvSpPr>
            <a:spLocks noGrp="1"/>
          </p:cNvSpPr>
          <p:nvPr>
            <p:ph type="body" sz="quarter" idx="17"/>
          </p:nvPr>
        </p:nvSpPr>
        <p:spPr>
          <a:xfrm>
            <a:off x="542919" y="4057386"/>
            <a:ext cx="5580069" cy="1235349"/>
          </a:xfrm>
        </p:spPr>
        <p:txBody>
          <a:bodyPr/>
          <a:lstStyle/>
          <a:p>
            <a:r>
              <a:rPr lang="da-DK" dirty="0"/>
              <a:t>Hvis medarbejderen har udstyr, licenser, el.lign. som tilhører organisationen skal det afleveres.</a:t>
            </a:r>
          </a:p>
          <a:p>
            <a:r>
              <a:rPr lang="da-DK" dirty="0"/>
              <a:t>Bruger-id nedlægges og adgange spærres.</a:t>
            </a:r>
          </a:p>
        </p:txBody>
      </p:sp>
      <p:sp>
        <p:nvSpPr>
          <p:cNvPr id="2" name="Titel 1">
            <a:extLst>
              <a:ext uri="{FF2B5EF4-FFF2-40B4-BE49-F238E27FC236}">
                <a16:creationId xmlns:a16="http://schemas.microsoft.com/office/drawing/2014/main" id="{E84C6D4F-155C-AF40-83D1-8B9D57E0435D}"/>
              </a:ext>
            </a:extLst>
          </p:cNvPr>
          <p:cNvSpPr>
            <a:spLocks noGrp="1"/>
          </p:cNvSpPr>
          <p:nvPr>
            <p:ph type="title"/>
          </p:nvPr>
        </p:nvSpPr>
        <p:spPr/>
        <p:txBody>
          <a:bodyPr/>
          <a:lstStyle/>
          <a:p>
            <a:r>
              <a:rPr lang="en-US" dirty="0" err="1"/>
              <a:t>Når</a:t>
            </a:r>
            <a:r>
              <a:rPr lang="en-US" dirty="0"/>
              <a:t> dine </a:t>
            </a:r>
            <a:r>
              <a:rPr lang="en-US" dirty="0" err="1"/>
              <a:t>medarbejdere</a:t>
            </a:r>
            <a:r>
              <a:rPr lang="en-US" dirty="0"/>
              <a:t> stopper</a:t>
            </a:r>
            <a:endParaRPr lang="da-DK" dirty="0"/>
          </a:p>
        </p:txBody>
      </p:sp>
      <p:sp>
        <p:nvSpPr>
          <p:cNvPr id="3" name="Pladsholder til tekst 2">
            <a:extLst>
              <a:ext uri="{FF2B5EF4-FFF2-40B4-BE49-F238E27FC236}">
                <a16:creationId xmlns:a16="http://schemas.microsoft.com/office/drawing/2014/main" id="{F8F0C0F7-2FAD-3847-ADE8-04B3FE538358}"/>
              </a:ext>
            </a:extLst>
          </p:cNvPr>
          <p:cNvSpPr>
            <a:spLocks noGrp="1"/>
          </p:cNvSpPr>
          <p:nvPr>
            <p:ph type="body" sz="quarter" idx="14"/>
          </p:nvPr>
        </p:nvSpPr>
        <p:spPr/>
        <p:txBody>
          <a:bodyPr/>
          <a:lstStyle/>
          <a:p>
            <a:pPr lvl="0"/>
            <a:r>
              <a:rPr lang="da-DK" dirty="0"/>
              <a:t>Du skal ved ansættelsens ophør sikre dig, at medarbejderen afleverer alle aktiver, som tilhører organisationen.</a:t>
            </a:r>
          </a:p>
          <a:p>
            <a:r>
              <a:rPr lang="da-DK" dirty="0"/>
              <a:t>Du skal sikre, at en medarbejders brugerrettigheder trækkes tilbage, når vedkommende ikke længere er ansat.</a:t>
            </a:r>
          </a:p>
        </p:txBody>
      </p:sp>
      <p:sp>
        <p:nvSpPr>
          <p:cNvPr id="11" name="Pladsholder til tekst 10">
            <a:extLst>
              <a:ext uri="{FF2B5EF4-FFF2-40B4-BE49-F238E27FC236}">
                <a16:creationId xmlns:a16="http://schemas.microsoft.com/office/drawing/2014/main" id="{C331CAF2-48DF-8D4E-97F7-B6FCB9404A85}"/>
              </a:ext>
            </a:extLst>
          </p:cNvPr>
          <p:cNvSpPr>
            <a:spLocks noGrp="1"/>
          </p:cNvSpPr>
          <p:nvPr>
            <p:ph type="body" sz="quarter" idx="16"/>
          </p:nvPr>
        </p:nvSpPr>
        <p:spPr/>
        <p:txBody>
          <a:bodyPr/>
          <a:lstStyle/>
          <a:p>
            <a:r>
              <a:rPr lang="da-DK" dirty="0"/>
              <a:t>Eksempler</a:t>
            </a:r>
          </a:p>
        </p:txBody>
      </p:sp>
      <p:sp>
        <p:nvSpPr>
          <p:cNvPr id="19" name="Pladsholder til tekst 18">
            <a:extLst>
              <a:ext uri="{FF2B5EF4-FFF2-40B4-BE49-F238E27FC236}">
                <a16:creationId xmlns:a16="http://schemas.microsoft.com/office/drawing/2014/main" id="{860CEE94-0B3B-1A48-AFE0-D7C77F7B5BF2}"/>
              </a:ext>
            </a:extLst>
          </p:cNvPr>
          <p:cNvSpPr>
            <a:spLocks noGrp="1"/>
          </p:cNvSpPr>
          <p:nvPr>
            <p:ph type="body" sz="quarter" idx="19"/>
          </p:nvPr>
        </p:nvSpPr>
        <p:spPr>
          <a:xfrm>
            <a:off x="6699250" y="1619250"/>
            <a:ext cx="3636963" cy="3708828"/>
          </a:xfrm>
        </p:spPr>
        <p:txBody>
          <a:bodyPr/>
          <a:lstStyle/>
          <a:p>
            <a:pPr marL="0" lvl="2" indent="0">
              <a:buNone/>
            </a:pPr>
            <a:r>
              <a:rPr lang="da-DK" i="1" dirty="0">
                <a:solidFill>
                  <a:schemeClr val="tx2"/>
                </a:solidFill>
              </a:rPr>
              <a:t>Alle medarbejdere og eksterne brugere skal aflevere alle organisationsaktiver, der er i deres besiddelse, når deres ansættelse, kontrakt eller aftale ophører (ISO A.8.1.4)</a:t>
            </a:r>
          </a:p>
          <a:p>
            <a:pPr marL="0" lvl="2" indent="0">
              <a:buNone/>
            </a:pPr>
            <a:endParaRPr lang="da-DK" i="1" dirty="0">
              <a:solidFill>
                <a:schemeClr val="tx2"/>
              </a:solidFill>
            </a:endParaRPr>
          </a:p>
          <a:p>
            <a:pPr marL="0" lvl="2" indent="0">
              <a:buNone/>
            </a:pPr>
            <a:r>
              <a:rPr lang="da-DK" i="1" dirty="0">
                <a:solidFill>
                  <a:schemeClr val="tx2"/>
                </a:solidFill>
              </a:rPr>
              <a:t>Alle medarbejderes og eksterne brugeres adgangsrettigheder til information og informationsbehandlingsfaciliteter skal inddrages, når deres ansættelsesforhold, kontrakt eller aftale ophører, eller skal tilpasses efter en ændring (ISO A.0.2.6)</a:t>
            </a:r>
          </a:p>
          <a:p>
            <a:pPr marL="0" lvl="2" indent="0">
              <a:buNone/>
            </a:pPr>
            <a:endParaRPr lang="da-DK" i="1" dirty="0">
              <a:solidFill>
                <a:schemeClr val="tx2"/>
              </a:solidFill>
            </a:endParaRPr>
          </a:p>
          <a:p>
            <a:pPr marL="0" lvl="2" indent="0">
              <a:buNone/>
            </a:pPr>
            <a:r>
              <a:rPr lang="da-DK" i="1" dirty="0">
                <a:solidFill>
                  <a:schemeClr val="tx2"/>
                </a:solidFill>
              </a:rPr>
              <a:t>Informationssikkerhedsansvar og –forpligtelser, som gælder efter ansættelsens ophør eller ændring, skal defineres og kommunikeres til medarbejderen eller kontrahenten og håndhæves (ISO A.7.3.1)</a:t>
            </a:r>
          </a:p>
        </p:txBody>
      </p:sp>
      <p:sp>
        <p:nvSpPr>
          <p:cNvPr id="22" name="Pladsholder til tekst 21">
            <a:extLst>
              <a:ext uri="{FF2B5EF4-FFF2-40B4-BE49-F238E27FC236}">
                <a16:creationId xmlns:a16="http://schemas.microsoft.com/office/drawing/2014/main" id="{7AB05E2A-5B77-DD44-9E22-231AB78F647C}"/>
              </a:ext>
            </a:extLst>
          </p:cNvPr>
          <p:cNvSpPr>
            <a:spLocks noGrp="1"/>
          </p:cNvSpPr>
          <p:nvPr>
            <p:ph type="body" sz="quarter" idx="21"/>
          </p:nvPr>
        </p:nvSpPr>
        <p:spPr>
          <a:xfrm>
            <a:off x="6985417" y="761319"/>
            <a:ext cx="2487196" cy="821459"/>
          </a:xfrm>
        </p:spPr>
        <p:txBody>
          <a:bodyPr/>
          <a:lstStyle/>
          <a:p>
            <a:endParaRPr lang="da-DK" dirty="0"/>
          </a:p>
        </p:txBody>
      </p:sp>
      <p:sp>
        <p:nvSpPr>
          <p:cNvPr id="4" name="Pladsholder til tekst 3">
            <a:extLst>
              <a:ext uri="{FF2B5EF4-FFF2-40B4-BE49-F238E27FC236}">
                <a16:creationId xmlns:a16="http://schemas.microsoft.com/office/drawing/2014/main" id="{71DF4F3B-373B-B944-B3E5-0CCB250AB475}"/>
              </a:ext>
            </a:extLst>
          </p:cNvPr>
          <p:cNvSpPr>
            <a:spLocks noGrp="1"/>
          </p:cNvSpPr>
          <p:nvPr>
            <p:ph type="body" sz="quarter" idx="22"/>
          </p:nvPr>
        </p:nvSpPr>
        <p:spPr>
          <a:xfrm>
            <a:off x="6699250" y="503238"/>
            <a:ext cx="2773363" cy="241620"/>
          </a:xfrm>
        </p:spPr>
        <p:txBody>
          <a:bodyPr/>
          <a:lstStyle/>
          <a:p>
            <a:endParaRPr lang="da-DK" dirty="0"/>
          </a:p>
        </p:txBody>
      </p:sp>
      <p:sp>
        <p:nvSpPr>
          <p:cNvPr id="5" name="Pladsholder til tekst 4">
            <a:extLst>
              <a:ext uri="{FF2B5EF4-FFF2-40B4-BE49-F238E27FC236}">
                <a16:creationId xmlns:a16="http://schemas.microsoft.com/office/drawing/2014/main" id="{4D507F4F-48AE-DE45-A72F-2A595B58EB34}"/>
              </a:ext>
            </a:extLst>
          </p:cNvPr>
          <p:cNvSpPr>
            <a:spLocks noGrp="1"/>
          </p:cNvSpPr>
          <p:nvPr>
            <p:ph type="body" sz="quarter" idx="23"/>
          </p:nvPr>
        </p:nvSpPr>
        <p:spPr/>
        <p:txBody>
          <a:bodyPr/>
          <a:lstStyle/>
          <a:p>
            <a:r>
              <a:rPr lang="da-DK" dirty="0"/>
              <a:t>Kilde: ISO 27001</a:t>
            </a:r>
          </a:p>
        </p:txBody>
      </p:sp>
      <p:sp>
        <p:nvSpPr>
          <p:cNvPr id="8" name="Pladsholder til tekst 7">
            <a:extLst>
              <a:ext uri="{FF2B5EF4-FFF2-40B4-BE49-F238E27FC236}">
                <a16:creationId xmlns:a16="http://schemas.microsoft.com/office/drawing/2014/main" id="{6A7B9F9D-48E3-0D40-9F9A-77B0E0ACB111}"/>
              </a:ext>
            </a:extLst>
          </p:cNvPr>
          <p:cNvSpPr>
            <a:spLocks noGrp="1"/>
          </p:cNvSpPr>
          <p:nvPr>
            <p:ph type="body" sz="quarter" idx="39"/>
          </p:nvPr>
        </p:nvSpPr>
        <p:spPr/>
        <p:txBody>
          <a:bodyPr/>
          <a:lstStyle/>
          <a:p>
            <a:endParaRPr lang="da-DK"/>
          </a:p>
        </p:txBody>
      </p:sp>
      <p:sp>
        <p:nvSpPr>
          <p:cNvPr id="12" name="Pladsholder til tekst 11">
            <a:extLst>
              <a:ext uri="{FF2B5EF4-FFF2-40B4-BE49-F238E27FC236}">
                <a16:creationId xmlns:a16="http://schemas.microsoft.com/office/drawing/2014/main" id="{6457BC08-1263-4B41-850A-8FB07C08E94E}"/>
              </a:ext>
            </a:extLst>
          </p:cNvPr>
          <p:cNvSpPr>
            <a:spLocks noGrp="1"/>
          </p:cNvSpPr>
          <p:nvPr>
            <p:ph type="body" sz="quarter" idx="42"/>
          </p:nvPr>
        </p:nvSpPr>
        <p:spPr>
          <a:xfrm>
            <a:off x="6699474" y="777965"/>
            <a:ext cx="180000" cy="180000"/>
          </a:xfrm>
        </p:spPr>
        <p:txBody>
          <a:bodyPr/>
          <a:lstStyle/>
          <a:p>
            <a:endParaRPr lang="da-DK"/>
          </a:p>
        </p:txBody>
      </p:sp>
      <p:sp>
        <p:nvSpPr>
          <p:cNvPr id="13" name="Pladsholder til tekst 12">
            <a:extLst>
              <a:ext uri="{FF2B5EF4-FFF2-40B4-BE49-F238E27FC236}">
                <a16:creationId xmlns:a16="http://schemas.microsoft.com/office/drawing/2014/main" id="{0BA5957F-AB21-DC4C-BB8C-CEB978CA914A}"/>
              </a:ext>
            </a:extLst>
          </p:cNvPr>
          <p:cNvSpPr>
            <a:spLocks noGrp="1"/>
          </p:cNvSpPr>
          <p:nvPr>
            <p:ph type="body" sz="quarter" idx="43"/>
          </p:nvPr>
        </p:nvSpPr>
        <p:spPr>
          <a:xfrm>
            <a:off x="6699474" y="1033146"/>
            <a:ext cx="180000" cy="180000"/>
          </a:xfrm>
        </p:spPr>
        <p:txBody>
          <a:bodyPr/>
          <a:lstStyle/>
          <a:p>
            <a:endParaRPr lang="da-DK"/>
          </a:p>
        </p:txBody>
      </p:sp>
      <p:sp>
        <p:nvSpPr>
          <p:cNvPr id="15" name="Pladsholder til tekst 14">
            <a:extLst>
              <a:ext uri="{FF2B5EF4-FFF2-40B4-BE49-F238E27FC236}">
                <a16:creationId xmlns:a16="http://schemas.microsoft.com/office/drawing/2014/main" id="{F995B202-30EB-5945-8431-78EA630B7750}"/>
              </a:ext>
            </a:extLst>
          </p:cNvPr>
          <p:cNvSpPr>
            <a:spLocks noGrp="1"/>
          </p:cNvSpPr>
          <p:nvPr>
            <p:ph type="body" sz="quarter" idx="44"/>
          </p:nvPr>
        </p:nvSpPr>
        <p:spPr>
          <a:xfrm>
            <a:off x="542925" y="4585060"/>
            <a:ext cx="180000" cy="180000"/>
          </a:xfrm>
        </p:spPr>
        <p:txBody>
          <a:bodyPr/>
          <a:lstStyle/>
          <a:p>
            <a:endParaRPr lang="da-DK" dirty="0"/>
          </a:p>
        </p:txBody>
      </p:sp>
    </p:spTree>
    <p:extLst>
      <p:ext uri="{BB962C8B-B14F-4D97-AF65-F5344CB8AC3E}">
        <p14:creationId xmlns:p14="http://schemas.microsoft.com/office/powerpoint/2010/main" val="420684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F6DCA55-E09B-8A4A-BEF9-07EBE61CFC15}"/>
              </a:ext>
            </a:extLst>
          </p:cNvPr>
          <p:cNvSpPr/>
          <p:nvPr/>
        </p:nvSpPr>
        <p:spPr>
          <a:xfrm>
            <a:off x="0" y="0"/>
            <a:ext cx="10879138" cy="6119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4" name="Picture 3">
            <a:extLst>
              <a:ext uri="{FF2B5EF4-FFF2-40B4-BE49-F238E27FC236}">
                <a16:creationId xmlns:a16="http://schemas.microsoft.com/office/drawing/2014/main" id="{CC14E4D9-905D-C342-BEF7-5CD5312E2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370" y="5371493"/>
            <a:ext cx="1172580" cy="433575"/>
          </a:xfrm>
          <a:prstGeom prst="rect">
            <a:avLst/>
          </a:prstGeom>
        </p:spPr>
      </p:pic>
      <p:sp>
        <p:nvSpPr>
          <p:cNvPr id="9" name="Titel 1">
            <a:extLst>
              <a:ext uri="{FF2B5EF4-FFF2-40B4-BE49-F238E27FC236}">
                <a16:creationId xmlns:a16="http://schemas.microsoft.com/office/drawing/2014/main" id="{422BB74F-6C31-4C6F-8E04-1E1917700B34}"/>
              </a:ext>
            </a:extLst>
          </p:cNvPr>
          <p:cNvSpPr>
            <a:spLocks noGrp="1"/>
          </p:cNvSpPr>
          <p:nvPr>
            <p:ph type="title"/>
          </p:nvPr>
        </p:nvSpPr>
        <p:spPr>
          <a:xfrm>
            <a:off x="542924" y="523591"/>
            <a:ext cx="8056790" cy="504825"/>
          </a:xfrm>
        </p:spPr>
        <p:txBody>
          <a:bodyPr/>
          <a:lstStyle/>
          <a:p>
            <a:r>
              <a:rPr lang="da-DK" sz="2400" dirty="0">
                <a:solidFill>
                  <a:schemeClr val="bg1"/>
                </a:solidFill>
              </a:rPr>
              <a:t>Vigtigt med lokal tilpasning af roller og opgaver</a:t>
            </a:r>
          </a:p>
        </p:txBody>
      </p:sp>
      <p:sp>
        <p:nvSpPr>
          <p:cNvPr id="10" name="Content Placeholder 1">
            <a:extLst>
              <a:ext uri="{FF2B5EF4-FFF2-40B4-BE49-F238E27FC236}">
                <a16:creationId xmlns:a16="http://schemas.microsoft.com/office/drawing/2014/main" id="{BE56EB85-2E6A-4439-AC3C-D311612FC5B6}"/>
              </a:ext>
            </a:extLst>
          </p:cNvPr>
          <p:cNvSpPr txBox="1">
            <a:spLocks/>
          </p:cNvSpPr>
          <p:nvPr/>
        </p:nvSpPr>
        <p:spPr bwMode="auto">
          <a:xfrm>
            <a:off x="529072" y="2186604"/>
            <a:ext cx="4787898" cy="2875981"/>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spcAft>
                <a:spcPts val="600"/>
              </a:spcAft>
            </a:pPr>
            <a:r>
              <a:rPr lang="da-DK" sz="1400" b="1" dirty="0">
                <a:solidFill>
                  <a:schemeClr val="bg1"/>
                </a:solidFill>
              </a:rPr>
              <a:t>GDPR</a:t>
            </a:r>
            <a:endParaRPr lang="da-DK" sz="1400" dirty="0">
              <a:solidFill>
                <a:schemeClr val="bg1"/>
              </a:solidFill>
            </a:endParaRPr>
          </a:p>
          <a:p>
            <a:pPr>
              <a:spcAft>
                <a:spcPts val="0"/>
              </a:spcAft>
            </a:pPr>
            <a:r>
              <a:rPr lang="da-DK" sz="1400" dirty="0">
                <a:solidFill>
                  <a:schemeClr val="bg1"/>
                </a:solidFill>
              </a:rPr>
              <a:t>GDPR definerer ikke specifikke roller som f.eks. mellemleder. Den taler om den dataansvarliges ansvar, og det er op til den enkelte myndighed at definere hvem, der er tovholder i organisationen på de enkelte dele af det ansvar.</a:t>
            </a:r>
          </a:p>
          <a:p>
            <a:pPr>
              <a:spcAft>
                <a:spcPts val="0"/>
              </a:spcAft>
            </a:pPr>
            <a:endParaRPr lang="da-DK" sz="1400" dirty="0">
              <a:solidFill>
                <a:schemeClr val="bg1"/>
              </a:solidFill>
            </a:endParaRPr>
          </a:p>
          <a:p>
            <a:pPr>
              <a:spcAft>
                <a:spcPts val="0"/>
              </a:spcAft>
            </a:pPr>
            <a:r>
              <a:rPr lang="da-DK" sz="1400" dirty="0">
                <a:solidFill>
                  <a:schemeClr val="bg1"/>
                </a:solidFill>
              </a:rPr>
              <a:t>I dette materiale har vi medtaget de dele af af den dataansvarliges ansvar, som vi mener hører hjemme hos mellemlederen. Opgaverne kan være anderledes fordelt i din organisation og materialet bør derfor tilpasses lokalt, så det afspejler den lokale opgavefordeling.</a:t>
            </a:r>
          </a:p>
          <a:p>
            <a:pPr>
              <a:spcAft>
                <a:spcPts val="800"/>
              </a:spcAft>
            </a:pPr>
            <a:endParaRPr lang="da-DK" sz="1400" dirty="0">
              <a:solidFill>
                <a:schemeClr val="bg1"/>
              </a:solidFill>
            </a:endParaRPr>
          </a:p>
          <a:p>
            <a:pPr>
              <a:spcAft>
                <a:spcPts val="800"/>
              </a:spcAft>
            </a:pPr>
            <a:endParaRPr lang="da-DK" sz="1400" dirty="0">
              <a:solidFill>
                <a:schemeClr val="bg1"/>
              </a:solidFill>
            </a:endParaRPr>
          </a:p>
          <a:p>
            <a:pPr>
              <a:spcAft>
                <a:spcPts val="800"/>
              </a:spcAft>
            </a:pPr>
            <a:endParaRPr lang="da-DK" sz="1400" dirty="0">
              <a:solidFill>
                <a:schemeClr val="bg1"/>
              </a:solidFill>
            </a:endParaRPr>
          </a:p>
        </p:txBody>
      </p:sp>
      <p:pic>
        <p:nvPicPr>
          <p:cNvPr id="11" name="Picture 9">
            <a:extLst>
              <a:ext uri="{FF2B5EF4-FFF2-40B4-BE49-F238E27FC236}">
                <a16:creationId xmlns:a16="http://schemas.microsoft.com/office/drawing/2014/main" id="{B719B680-6D0A-44FE-A889-65FFCA075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1027" y="5390840"/>
            <a:ext cx="1559774" cy="304700"/>
          </a:xfrm>
          <a:prstGeom prst="rect">
            <a:avLst/>
          </a:prstGeom>
        </p:spPr>
      </p:pic>
      <p:pic>
        <p:nvPicPr>
          <p:cNvPr id="12" name="Picture 13">
            <a:extLst>
              <a:ext uri="{FF2B5EF4-FFF2-40B4-BE49-F238E27FC236}">
                <a16:creationId xmlns:a16="http://schemas.microsoft.com/office/drawing/2014/main" id="{007629D3-1742-4E2E-BE5F-3B4A6CF60E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4095" y="5390839"/>
            <a:ext cx="503602" cy="304700"/>
          </a:xfrm>
          <a:prstGeom prst="rect">
            <a:avLst/>
          </a:prstGeom>
        </p:spPr>
      </p:pic>
      <p:pic>
        <p:nvPicPr>
          <p:cNvPr id="13" name="Picture 15" descr="A close up of a logo&#10;&#10;Description automatically generated">
            <a:extLst>
              <a:ext uri="{FF2B5EF4-FFF2-40B4-BE49-F238E27FC236}">
                <a16:creationId xmlns:a16="http://schemas.microsoft.com/office/drawing/2014/main" id="{F486AA04-55D7-4263-8B64-6787A3E6F4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5210" y="5362885"/>
            <a:ext cx="1355555" cy="429866"/>
          </a:xfrm>
          <a:prstGeom prst="rect">
            <a:avLst/>
          </a:prstGeom>
        </p:spPr>
      </p:pic>
      <p:sp>
        <p:nvSpPr>
          <p:cNvPr id="14" name="Content Placeholder 1">
            <a:extLst>
              <a:ext uri="{FF2B5EF4-FFF2-40B4-BE49-F238E27FC236}">
                <a16:creationId xmlns:a16="http://schemas.microsoft.com/office/drawing/2014/main" id="{8813D381-54BD-034C-A9E3-82D2C058478C}"/>
              </a:ext>
            </a:extLst>
          </p:cNvPr>
          <p:cNvSpPr txBox="1">
            <a:spLocks/>
          </p:cNvSpPr>
          <p:nvPr/>
        </p:nvSpPr>
        <p:spPr bwMode="auto">
          <a:xfrm>
            <a:off x="5573056" y="2186604"/>
            <a:ext cx="4787898" cy="2875982"/>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spcAft>
                <a:spcPts val="600"/>
              </a:spcAft>
            </a:pPr>
            <a:r>
              <a:rPr lang="da-DK" sz="1400" b="1" dirty="0">
                <a:solidFill>
                  <a:schemeClr val="bg1"/>
                </a:solidFill>
              </a:rPr>
              <a:t>ISO 27001</a:t>
            </a:r>
          </a:p>
          <a:p>
            <a:pPr>
              <a:spcAft>
                <a:spcPts val="0"/>
              </a:spcAft>
            </a:pPr>
            <a:r>
              <a:rPr lang="da-DK" sz="1400" dirty="0">
                <a:solidFill>
                  <a:schemeClr val="bg1"/>
                </a:solidFill>
              </a:rPr>
              <a:t>Det er forskelligt i hvilket omfang de enkelte myndigheder er forpligtet til at anvende ISO 27001. For nogle myndigheder er det et krav, for andre er det noget man har valgt. Du bør derfor orientere dig i forhold til jeres lokale anvendelse af ISO 27001.</a:t>
            </a:r>
          </a:p>
          <a:p>
            <a:pPr>
              <a:spcAft>
                <a:spcPts val="0"/>
              </a:spcAft>
            </a:pPr>
            <a:endParaRPr lang="da-DK" sz="1400" dirty="0">
              <a:solidFill>
                <a:schemeClr val="bg1"/>
              </a:solidFill>
            </a:endParaRPr>
          </a:p>
          <a:p>
            <a:pPr>
              <a:spcAft>
                <a:spcPts val="0"/>
              </a:spcAft>
            </a:pPr>
            <a:r>
              <a:rPr lang="da-DK" sz="1400" dirty="0">
                <a:solidFill>
                  <a:schemeClr val="bg1"/>
                </a:solidFill>
              </a:rPr>
              <a:t>Kravene til mellemlederen er fundet med udgangspunkt i ISO 27001’s kontroller i annex A.  Som udgangspunkt vælger den enkelte organisation selv hvilke kontroller der implementeres lokalt, og materialet bør derfor også tilpasses i forhold til hvilke kontroller der er valgt lokalt.</a:t>
            </a:r>
            <a:endParaRPr lang="en-GB" sz="1400" dirty="0">
              <a:solidFill>
                <a:schemeClr val="bg1"/>
              </a:solidFill>
            </a:endParaRPr>
          </a:p>
          <a:p>
            <a:pPr>
              <a:spcAft>
                <a:spcPts val="800"/>
              </a:spcAft>
            </a:pPr>
            <a:endParaRPr lang="da-DK" sz="1400" b="1" dirty="0">
              <a:solidFill>
                <a:schemeClr val="bg1"/>
              </a:solidFill>
            </a:endParaRPr>
          </a:p>
        </p:txBody>
      </p:sp>
      <p:sp>
        <p:nvSpPr>
          <p:cNvPr id="2" name="Tekstfelt 1">
            <a:extLst>
              <a:ext uri="{FF2B5EF4-FFF2-40B4-BE49-F238E27FC236}">
                <a16:creationId xmlns:a16="http://schemas.microsoft.com/office/drawing/2014/main" id="{FD26D40C-DCB9-304D-AA56-A263C1D0335A}"/>
              </a:ext>
            </a:extLst>
          </p:cNvPr>
          <p:cNvSpPr txBox="1"/>
          <p:nvPr/>
        </p:nvSpPr>
        <p:spPr>
          <a:xfrm>
            <a:off x="542924" y="1255340"/>
            <a:ext cx="9583715" cy="641445"/>
          </a:xfrm>
          <a:prstGeom prst="rect">
            <a:avLst/>
          </a:prstGeom>
          <a:noFill/>
        </p:spPr>
        <p:txBody>
          <a:bodyPr wrap="square" lIns="0" tIns="0" rIns="0" bIns="0" rtlCol="0">
            <a:noAutofit/>
          </a:bodyPr>
          <a:lstStyle/>
          <a:p>
            <a:r>
              <a:rPr lang="da-DK" sz="1400" dirty="0">
                <a:solidFill>
                  <a:schemeClr val="bg1"/>
                </a:solidFill>
              </a:rPr>
              <a:t>Materialet tager udgangspunkt i Rejsefortællingens definition af roller og ansvar for mellemledere, og er gjort konkret ved at holde den definition op imod kravene i databeskyttelsesforordningen (GDPR) og kravene i standarden for informationssikkerhed (ISO 27001).</a:t>
            </a:r>
          </a:p>
          <a:p>
            <a:pPr algn="l"/>
            <a:endParaRPr lang="da-DK" sz="1400" dirty="0" err="1">
              <a:solidFill>
                <a:srgbClr val="343536"/>
              </a:solidFill>
              <a:ea typeface="Work Sans" charset="0"/>
              <a:cs typeface="Work Sans" charset="0"/>
            </a:endParaRPr>
          </a:p>
        </p:txBody>
      </p:sp>
    </p:spTree>
    <p:extLst>
      <p:ext uri="{BB962C8B-B14F-4D97-AF65-F5344CB8AC3E}">
        <p14:creationId xmlns:p14="http://schemas.microsoft.com/office/powerpoint/2010/main" val="342024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el 30">
            <a:extLst>
              <a:ext uri="{FF2B5EF4-FFF2-40B4-BE49-F238E27FC236}">
                <a16:creationId xmlns:a16="http://schemas.microsoft.com/office/drawing/2014/main" id="{4FE9C9CC-4182-154F-9853-0ED358D43F5B}"/>
              </a:ext>
            </a:extLst>
          </p:cNvPr>
          <p:cNvSpPr>
            <a:spLocks noGrp="1"/>
          </p:cNvSpPr>
          <p:nvPr>
            <p:ph type="title"/>
          </p:nvPr>
        </p:nvSpPr>
        <p:spPr/>
        <p:txBody>
          <a:bodyPr/>
          <a:lstStyle/>
          <a:p>
            <a:r>
              <a:rPr lang="da-DK" dirty="0"/>
              <a:t>Hvorfor informationssikkerhed?</a:t>
            </a:r>
          </a:p>
        </p:txBody>
      </p:sp>
      <p:sp>
        <p:nvSpPr>
          <p:cNvPr id="34" name="Pladsholder til tekst 33">
            <a:extLst>
              <a:ext uri="{FF2B5EF4-FFF2-40B4-BE49-F238E27FC236}">
                <a16:creationId xmlns:a16="http://schemas.microsoft.com/office/drawing/2014/main" id="{1FB73545-DD9C-474C-8CB2-724522D06033}"/>
              </a:ext>
            </a:extLst>
          </p:cNvPr>
          <p:cNvSpPr>
            <a:spLocks noGrp="1"/>
          </p:cNvSpPr>
          <p:nvPr>
            <p:ph type="body" sz="quarter" idx="10"/>
          </p:nvPr>
        </p:nvSpPr>
        <p:spPr>
          <a:xfrm>
            <a:off x="6751321" y="2589013"/>
            <a:ext cx="3584892" cy="297833"/>
          </a:xfrm>
        </p:spPr>
        <p:txBody>
          <a:bodyPr/>
          <a:lstStyle/>
          <a:p>
            <a:r>
              <a:rPr lang="en-US" i="1" dirty="0"/>
              <a:t>Fra </a:t>
            </a:r>
            <a:r>
              <a:rPr lang="en-US" i="1" dirty="0" err="1"/>
              <a:t>DR.dk</a:t>
            </a:r>
            <a:endParaRPr lang="en-US" i="1" dirty="0"/>
          </a:p>
        </p:txBody>
      </p:sp>
      <p:sp>
        <p:nvSpPr>
          <p:cNvPr id="33" name="Pladsholder til tekst 32">
            <a:extLst>
              <a:ext uri="{FF2B5EF4-FFF2-40B4-BE49-F238E27FC236}">
                <a16:creationId xmlns:a16="http://schemas.microsoft.com/office/drawing/2014/main" id="{BA6E6830-766F-6D43-ADC5-2D89300AA2C3}"/>
              </a:ext>
            </a:extLst>
          </p:cNvPr>
          <p:cNvSpPr>
            <a:spLocks noGrp="1"/>
          </p:cNvSpPr>
          <p:nvPr>
            <p:ph type="body" sz="quarter" idx="11"/>
          </p:nvPr>
        </p:nvSpPr>
        <p:spPr>
          <a:xfrm>
            <a:off x="542926" y="1883855"/>
            <a:ext cx="4787900" cy="1410316"/>
          </a:xfrm>
        </p:spPr>
        <p:txBody>
          <a:bodyPr/>
          <a:lstStyle/>
          <a:p>
            <a:pPr>
              <a:buClr>
                <a:schemeClr val="bg1"/>
              </a:buClr>
            </a:pPr>
            <a:r>
              <a:rPr lang="da-DK" dirty="0"/>
              <a:t>Flere myndigheder har oplevet sikkerhedstrusler som f.eks. </a:t>
            </a:r>
            <a:r>
              <a:rPr lang="da-DK" dirty="0" err="1"/>
              <a:t>ransomware</a:t>
            </a:r>
            <a:r>
              <a:rPr lang="da-DK" dirty="0"/>
              <a:t>, der typisk benyttes til afpresning med en række direkte konsekvenser som f.eks.</a:t>
            </a:r>
          </a:p>
          <a:p>
            <a:pPr indent="-285750">
              <a:buClr>
                <a:schemeClr val="tx2"/>
              </a:buClr>
              <a:buFont typeface="Arial" panose="020B0604020202020204" pitchFamily="34" charset="0"/>
              <a:buChar char="•"/>
            </a:pPr>
            <a:r>
              <a:rPr lang="da-DK" dirty="0"/>
              <a:t>Tabt arbejdstid </a:t>
            </a:r>
          </a:p>
          <a:p>
            <a:pPr indent="-285750">
              <a:buClr>
                <a:schemeClr val="tx2"/>
              </a:buClr>
              <a:buFont typeface="Arial" panose="020B0604020202020204" pitchFamily="34" charset="0"/>
              <a:buChar char="•"/>
            </a:pPr>
            <a:r>
              <a:rPr lang="da-DK" dirty="0"/>
              <a:t>Tab af data og information</a:t>
            </a:r>
          </a:p>
          <a:p>
            <a:pPr indent="-285750">
              <a:buClr>
                <a:schemeClr val="tx2"/>
              </a:buClr>
              <a:buFont typeface="Arial" panose="020B0604020202020204" pitchFamily="34" charset="0"/>
              <a:buChar char="•"/>
            </a:pPr>
            <a:r>
              <a:rPr lang="da-DK" dirty="0"/>
              <a:t>Økonomisk tab</a:t>
            </a:r>
          </a:p>
          <a:p>
            <a:endParaRPr lang="da-DK" dirty="0"/>
          </a:p>
        </p:txBody>
      </p:sp>
      <p:sp>
        <p:nvSpPr>
          <p:cNvPr id="36" name="Pladsholder til tekst 35">
            <a:extLst>
              <a:ext uri="{FF2B5EF4-FFF2-40B4-BE49-F238E27FC236}">
                <a16:creationId xmlns:a16="http://schemas.microsoft.com/office/drawing/2014/main" id="{B2C9950A-691F-CA49-AA52-73EAC6ACB74D}"/>
              </a:ext>
            </a:extLst>
          </p:cNvPr>
          <p:cNvSpPr>
            <a:spLocks noGrp="1"/>
          </p:cNvSpPr>
          <p:nvPr>
            <p:ph type="body" sz="quarter" idx="15"/>
          </p:nvPr>
        </p:nvSpPr>
        <p:spPr>
          <a:xfrm>
            <a:off x="542925" y="1559389"/>
            <a:ext cx="4787900" cy="289381"/>
          </a:xfrm>
        </p:spPr>
        <p:txBody>
          <a:bodyPr/>
          <a:lstStyle/>
          <a:p>
            <a:r>
              <a:rPr lang="da-DK" dirty="0"/>
              <a:t>Stigende problem i Danmark</a:t>
            </a:r>
          </a:p>
        </p:txBody>
      </p:sp>
      <p:sp>
        <p:nvSpPr>
          <p:cNvPr id="42" name="Pladsholder til tekst 41">
            <a:extLst>
              <a:ext uri="{FF2B5EF4-FFF2-40B4-BE49-F238E27FC236}">
                <a16:creationId xmlns:a16="http://schemas.microsoft.com/office/drawing/2014/main" id="{E119BF7A-F93C-2D48-B1BC-520C369979C9}"/>
              </a:ext>
            </a:extLst>
          </p:cNvPr>
          <p:cNvSpPr>
            <a:spLocks noGrp="1"/>
          </p:cNvSpPr>
          <p:nvPr>
            <p:ph type="body" sz="quarter" idx="20"/>
          </p:nvPr>
        </p:nvSpPr>
        <p:spPr>
          <a:xfrm>
            <a:off x="6751321" y="5246198"/>
            <a:ext cx="3584892" cy="297833"/>
          </a:xfrm>
        </p:spPr>
        <p:txBody>
          <a:bodyPr/>
          <a:lstStyle/>
          <a:p>
            <a:r>
              <a:rPr lang="en-US" i="1" dirty="0"/>
              <a:t>Fra </a:t>
            </a:r>
            <a:r>
              <a:rPr lang="en-US" i="1" dirty="0" err="1"/>
              <a:t>Børsen</a:t>
            </a:r>
            <a:endParaRPr lang="en-US" i="1" dirty="0"/>
          </a:p>
        </p:txBody>
      </p:sp>
      <p:sp>
        <p:nvSpPr>
          <p:cNvPr id="43" name="Pladsholder til tekst 42">
            <a:extLst>
              <a:ext uri="{FF2B5EF4-FFF2-40B4-BE49-F238E27FC236}">
                <a16:creationId xmlns:a16="http://schemas.microsoft.com/office/drawing/2014/main" id="{E123F7DA-9BF8-3542-8C08-1E1C966CD204}"/>
              </a:ext>
            </a:extLst>
          </p:cNvPr>
          <p:cNvSpPr>
            <a:spLocks noGrp="1"/>
          </p:cNvSpPr>
          <p:nvPr>
            <p:ph type="body" sz="quarter" idx="22"/>
          </p:nvPr>
        </p:nvSpPr>
        <p:spPr>
          <a:xfrm>
            <a:off x="542925" y="4145035"/>
            <a:ext cx="4787900" cy="1410316"/>
          </a:xfrm>
        </p:spPr>
        <p:txBody>
          <a:bodyPr/>
          <a:lstStyle/>
          <a:p>
            <a:pPr>
              <a:buClr>
                <a:schemeClr val="tx2"/>
              </a:buClr>
            </a:pPr>
            <a:r>
              <a:rPr lang="da-DK" dirty="0"/>
              <a:t>Generelt har borgere og virksomheder i Danmark stor tillid til myndigheder. Men hvis kritiske informationer går tabt, eller bliver uhensigtsmæssigt spredt, vil tilliden blive brudt</a:t>
            </a:r>
            <a:r>
              <a:rPr lang="da-DK" dirty="0">
                <a:solidFill>
                  <a:srgbClr val="FF0000"/>
                </a:solidFill>
              </a:rPr>
              <a:t>.</a:t>
            </a:r>
            <a:r>
              <a:rPr lang="da-DK" dirty="0"/>
              <a:t> </a:t>
            </a:r>
          </a:p>
        </p:txBody>
      </p:sp>
      <p:sp>
        <p:nvSpPr>
          <p:cNvPr id="50" name="Pladsholder til tekst 49">
            <a:extLst>
              <a:ext uri="{FF2B5EF4-FFF2-40B4-BE49-F238E27FC236}">
                <a16:creationId xmlns:a16="http://schemas.microsoft.com/office/drawing/2014/main" id="{6343A63A-B3EA-8A4D-844C-3A00230ECF8A}"/>
              </a:ext>
            </a:extLst>
          </p:cNvPr>
          <p:cNvSpPr>
            <a:spLocks noGrp="1"/>
          </p:cNvSpPr>
          <p:nvPr>
            <p:ph type="body" sz="quarter" idx="23"/>
          </p:nvPr>
        </p:nvSpPr>
        <p:spPr>
          <a:xfrm>
            <a:off x="542925" y="3838720"/>
            <a:ext cx="4787900" cy="289381"/>
          </a:xfrm>
        </p:spPr>
        <p:txBody>
          <a:bodyPr/>
          <a:lstStyle/>
          <a:p>
            <a:r>
              <a:rPr lang="da-DK" dirty="0"/>
              <a:t>Tabt tillid og tryghed</a:t>
            </a:r>
          </a:p>
        </p:txBody>
      </p:sp>
      <p:pic>
        <p:nvPicPr>
          <p:cNvPr id="2" name="Billede 1">
            <a:extLst>
              <a:ext uri="{FF2B5EF4-FFF2-40B4-BE49-F238E27FC236}">
                <a16:creationId xmlns:a16="http://schemas.microsoft.com/office/drawing/2014/main" id="{5FE81459-F133-D247-BDEB-DB7F18403F5D}"/>
              </a:ext>
            </a:extLst>
          </p:cNvPr>
          <p:cNvPicPr>
            <a:picLocks noChangeAspect="1"/>
          </p:cNvPicPr>
          <p:nvPr/>
        </p:nvPicPr>
        <p:blipFill>
          <a:blip r:embed="rId3"/>
          <a:stretch>
            <a:fillRect/>
          </a:stretch>
        </p:blipFill>
        <p:spPr>
          <a:xfrm>
            <a:off x="5826920" y="936144"/>
            <a:ext cx="4722018" cy="1617784"/>
          </a:xfrm>
          <a:prstGeom prst="rect">
            <a:avLst/>
          </a:prstGeom>
        </p:spPr>
      </p:pic>
      <p:pic>
        <p:nvPicPr>
          <p:cNvPr id="9" name="Billede 8">
            <a:extLst>
              <a:ext uri="{FF2B5EF4-FFF2-40B4-BE49-F238E27FC236}">
                <a16:creationId xmlns:a16="http://schemas.microsoft.com/office/drawing/2014/main" id="{916ACA0D-38BA-D340-9006-881C2BE7CD72}"/>
              </a:ext>
            </a:extLst>
          </p:cNvPr>
          <p:cNvPicPr>
            <a:picLocks noChangeAspect="1"/>
          </p:cNvPicPr>
          <p:nvPr/>
        </p:nvPicPr>
        <p:blipFill rotWithShape="1">
          <a:blip r:embed="rId4"/>
          <a:srcRect l="-4009" t="2" r="-4906" b="-7048"/>
          <a:stretch/>
        </p:blipFill>
        <p:spPr>
          <a:xfrm>
            <a:off x="5826919" y="3077553"/>
            <a:ext cx="4722017" cy="2101095"/>
          </a:xfrm>
          <a:prstGeom prst="rect">
            <a:avLst/>
          </a:prstGeom>
          <a:solidFill>
            <a:srgbClr val="F0DECB"/>
          </a:solidFill>
        </p:spPr>
      </p:pic>
    </p:spTree>
    <p:extLst>
      <p:ext uri="{BB962C8B-B14F-4D97-AF65-F5344CB8AC3E}">
        <p14:creationId xmlns:p14="http://schemas.microsoft.com/office/powerpoint/2010/main" val="2651881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ktangel 32">
            <a:extLst>
              <a:ext uri="{FF2B5EF4-FFF2-40B4-BE49-F238E27FC236}">
                <a16:creationId xmlns:a16="http://schemas.microsoft.com/office/drawing/2014/main" id="{6493E622-304A-314D-8309-114828E298F7}"/>
              </a:ext>
            </a:extLst>
          </p:cNvPr>
          <p:cNvSpPr/>
          <p:nvPr/>
        </p:nvSpPr>
        <p:spPr>
          <a:xfrm>
            <a:off x="-21200" y="1"/>
            <a:ext cx="10900338" cy="6119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9" name="Rektangel 8">
            <a:extLst>
              <a:ext uri="{FF2B5EF4-FFF2-40B4-BE49-F238E27FC236}">
                <a16:creationId xmlns:a16="http://schemas.microsoft.com/office/drawing/2014/main" id="{35542BDC-61D7-E747-9C45-4C46CFCF8553}"/>
              </a:ext>
            </a:extLst>
          </p:cNvPr>
          <p:cNvSpPr/>
          <p:nvPr/>
        </p:nvSpPr>
        <p:spPr>
          <a:xfrm>
            <a:off x="2876974" y="2299918"/>
            <a:ext cx="5336469" cy="1905868"/>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30" name="Ellipse 29">
            <a:extLst>
              <a:ext uri="{FF2B5EF4-FFF2-40B4-BE49-F238E27FC236}">
                <a16:creationId xmlns:a16="http://schemas.microsoft.com/office/drawing/2014/main" id="{570F19C7-6783-454D-B809-2EBCB5B48396}"/>
              </a:ext>
            </a:extLst>
          </p:cNvPr>
          <p:cNvSpPr>
            <a:spLocks noChangeAspect="1"/>
          </p:cNvSpPr>
          <p:nvPr/>
        </p:nvSpPr>
        <p:spPr>
          <a:xfrm>
            <a:off x="7836463" y="3925800"/>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32" name="Ellipse 31">
            <a:extLst>
              <a:ext uri="{FF2B5EF4-FFF2-40B4-BE49-F238E27FC236}">
                <a16:creationId xmlns:a16="http://schemas.microsoft.com/office/drawing/2014/main" id="{11AB9388-5674-4968-8832-71593FA78C02}"/>
              </a:ext>
            </a:extLst>
          </p:cNvPr>
          <p:cNvSpPr/>
          <p:nvPr/>
        </p:nvSpPr>
        <p:spPr>
          <a:xfrm>
            <a:off x="4758310" y="3925800"/>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29" name="Ellipse 28">
            <a:extLst>
              <a:ext uri="{FF2B5EF4-FFF2-40B4-BE49-F238E27FC236}">
                <a16:creationId xmlns:a16="http://schemas.microsoft.com/office/drawing/2014/main" id="{B74E797F-6A97-459B-B550-45CB4A6B4B37}"/>
              </a:ext>
            </a:extLst>
          </p:cNvPr>
          <p:cNvSpPr/>
          <p:nvPr/>
        </p:nvSpPr>
        <p:spPr>
          <a:xfrm>
            <a:off x="2191127" y="1776757"/>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28" name="Ellipse 27">
            <a:extLst>
              <a:ext uri="{FF2B5EF4-FFF2-40B4-BE49-F238E27FC236}">
                <a16:creationId xmlns:a16="http://schemas.microsoft.com/office/drawing/2014/main" id="{E5ED75AA-27FF-422C-B5F6-320867A6E8C4}"/>
              </a:ext>
            </a:extLst>
          </p:cNvPr>
          <p:cNvSpPr>
            <a:spLocks noChangeAspect="1"/>
          </p:cNvSpPr>
          <p:nvPr/>
        </p:nvSpPr>
        <p:spPr>
          <a:xfrm>
            <a:off x="4758310" y="1357370"/>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26" name="Ellipse 25">
            <a:extLst>
              <a:ext uri="{FF2B5EF4-FFF2-40B4-BE49-F238E27FC236}">
                <a16:creationId xmlns:a16="http://schemas.microsoft.com/office/drawing/2014/main" id="{B8405B27-EE45-4104-B9E4-F45BDCF9364F}"/>
              </a:ext>
            </a:extLst>
          </p:cNvPr>
          <p:cNvSpPr>
            <a:spLocks noChangeAspect="1"/>
          </p:cNvSpPr>
          <p:nvPr/>
        </p:nvSpPr>
        <p:spPr>
          <a:xfrm>
            <a:off x="7805598" y="1776757"/>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25" name="Ellipse 24">
            <a:extLst>
              <a:ext uri="{FF2B5EF4-FFF2-40B4-BE49-F238E27FC236}">
                <a16:creationId xmlns:a16="http://schemas.microsoft.com/office/drawing/2014/main" id="{F77CA627-BB54-4958-B698-791EE7E1F3B0}"/>
              </a:ext>
            </a:extLst>
          </p:cNvPr>
          <p:cNvSpPr>
            <a:spLocks noChangeAspect="1"/>
          </p:cNvSpPr>
          <p:nvPr/>
        </p:nvSpPr>
        <p:spPr>
          <a:xfrm>
            <a:off x="2191127" y="3925800"/>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2" name="Titel 1">
            <a:extLst>
              <a:ext uri="{FF2B5EF4-FFF2-40B4-BE49-F238E27FC236}">
                <a16:creationId xmlns:a16="http://schemas.microsoft.com/office/drawing/2014/main" id="{A68C2FFC-F19C-48DD-B278-01E5D6D94B78}"/>
              </a:ext>
            </a:extLst>
          </p:cNvPr>
          <p:cNvSpPr>
            <a:spLocks noGrp="1"/>
          </p:cNvSpPr>
          <p:nvPr>
            <p:ph type="title"/>
          </p:nvPr>
        </p:nvSpPr>
        <p:spPr>
          <a:xfrm>
            <a:off x="542925" y="503238"/>
            <a:ext cx="8186208" cy="792162"/>
          </a:xfrm>
        </p:spPr>
        <p:txBody>
          <a:bodyPr/>
          <a:lstStyle/>
          <a:p>
            <a:r>
              <a:rPr lang="da-DK" sz="3200" dirty="0"/>
              <a:t>Ansvaret er fordelt på hele organisationen</a:t>
            </a:r>
          </a:p>
        </p:txBody>
      </p:sp>
      <p:sp>
        <p:nvSpPr>
          <p:cNvPr id="12" name="Tekstfelt 11">
            <a:extLst>
              <a:ext uri="{FF2B5EF4-FFF2-40B4-BE49-F238E27FC236}">
                <a16:creationId xmlns:a16="http://schemas.microsoft.com/office/drawing/2014/main" id="{BF41952F-0CCF-4ACB-B61C-572183FA1D7F}"/>
              </a:ext>
            </a:extLst>
          </p:cNvPr>
          <p:cNvSpPr txBox="1"/>
          <p:nvPr/>
        </p:nvSpPr>
        <p:spPr>
          <a:xfrm>
            <a:off x="0" y="4310555"/>
            <a:ext cx="2692399" cy="430887"/>
          </a:xfrm>
          <a:prstGeom prst="rect">
            <a:avLst/>
          </a:prstGeom>
          <a:noFill/>
        </p:spPr>
        <p:txBody>
          <a:bodyPr wrap="square" lIns="0" tIns="0" rIns="0" bIns="0" rtlCol="0" anchor="b" anchorCtr="0">
            <a:noAutofit/>
          </a:bodyPr>
          <a:lstStyle/>
          <a:p>
            <a:pPr algn="r"/>
            <a:r>
              <a:rPr lang="da-DK" sz="1400" b="1" dirty="0">
                <a:solidFill>
                  <a:srgbClr val="3F4DC2"/>
                </a:solidFill>
                <a:latin typeface="Arial" panose="020B0604020202020204" pitchFamily="34" charset="0"/>
                <a:ea typeface="Work Sans" charset="0"/>
                <a:cs typeface="Arial" panose="020B0604020202020204" pitchFamily="34" charset="0"/>
              </a:rPr>
              <a:t>Informationssikkerheds-</a:t>
            </a:r>
          </a:p>
          <a:p>
            <a:pPr algn="r"/>
            <a:r>
              <a:rPr lang="da-DK" sz="1400" b="1" dirty="0">
                <a:solidFill>
                  <a:srgbClr val="3F4DC2"/>
                </a:solidFill>
                <a:latin typeface="Arial" panose="020B0604020202020204" pitchFamily="34" charset="0"/>
                <a:ea typeface="Work Sans" charset="0"/>
                <a:cs typeface="Arial" panose="020B0604020202020204" pitchFamily="34" charset="0"/>
              </a:rPr>
              <a:t>koordinator</a:t>
            </a:r>
          </a:p>
        </p:txBody>
      </p:sp>
      <p:sp>
        <p:nvSpPr>
          <p:cNvPr id="15" name="Tekstfelt 14">
            <a:extLst>
              <a:ext uri="{FF2B5EF4-FFF2-40B4-BE49-F238E27FC236}">
                <a16:creationId xmlns:a16="http://schemas.microsoft.com/office/drawing/2014/main" id="{D891A10E-289E-4AE3-8CF6-A26F88FD16B7}"/>
              </a:ext>
            </a:extLst>
          </p:cNvPr>
          <p:cNvSpPr txBox="1"/>
          <p:nvPr/>
        </p:nvSpPr>
        <p:spPr>
          <a:xfrm>
            <a:off x="5254626" y="4525998"/>
            <a:ext cx="1722498" cy="215444"/>
          </a:xfrm>
          <a:prstGeom prst="rect">
            <a:avLst/>
          </a:prstGeom>
          <a:noFill/>
        </p:spPr>
        <p:txBody>
          <a:bodyPr wrap="square" lIns="0" tIns="0" rIns="0" bIns="0" rtlCol="0" anchor="b" anchorCtr="0">
            <a:noAutofit/>
          </a:bodyPr>
          <a:lstStyle/>
          <a:p>
            <a:r>
              <a:rPr lang="da-DK" sz="1400" b="1" dirty="0">
                <a:latin typeface="Arial" panose="020B0604020202020204" pitchFamily="34" charset="0"/>
                <a:ea typeface="Work Sans" charset="0"/>
                <a:cs typeface="Arial" panose="020B0604020202020204" pitchFamily="34" charset="0"/>
              </a:rPr>
              <a:t>Medarbejdere</a:t>
            </a:r>
          </a:p>
        </p:txBody>
      </p:sp>
      <p:sp>
        <p:nvSpPr>
          <p:cNvPr id="16" name="Tekstfelt 15">
            <a:extLst>
              <a:ext uri="{FF2B5EF4-FFF2-40B4-BE49-F238E27FC236}">
                <a16:creationId xmlns:a16="http://schemas.microsoft.com/office/drawing/2014/main" id="{4B8D240E-0079-40A9-BBDC-D9C0A1502CCC}"/>
              </a:ext>
            </a:extLst>
          </p:cNvPr>
          <p:cNvSpPr txBox="1"/>
          <p:nvPr/>
        </p:nvSpPr>
        <p:spPr>
          <a:xfrm>
            <a:off x="5254626" y="1471005"/>
            <a:ext cx="2692399" cy="215444"/>
          </a:xfrm>
          <a:prstGeom prst="rect">
            <a:avLst/>
          </a:prstGeom>
          <a:noFill/>
        </p:spPr>
        <p:txBody>
          <a:bodyPr wrap="square" lIns="0" tIns="0" rIns="0" bIns="0" rtlCol="0" anchor="b" anchorCtr="0">
            <a:noAutofit/>
          </a:bodyPr>
          <a:lstStyle/>
          <a:p>
            <a:r>
              <a:rPr lang="da-DK" sz="1400" b="1" dirty="0">
                <a:solidFill>
                  <a:srgbClr val="3F4DC2"/>
                </a:solidFill>
                <a:latin typeface="Arial" panose="020B0604020202020204" pitchFamily="34" charset="0"/>
                <a:ea typeface="Work Sans" charset="0"/>
                <a:cs typeface="Arial" panose="020B0604020202020204" pitchFamily="34" charset="0"/>
              </a:rPr>
              <a:t>Topledelse</a:t>
            </a:r>
          </a:p>
        </p:txBody>
      </p:sp>
      <p:sp>
        <p:nvSpPr>
          <p:cNvPr id="17" name="Rektangel 16">
            <a:extLst>
              <a:ext uri="{FF2B5EF4-FFF2-40B4-BE49-F238E27FC236}">
                <a16:creationId xmlns:a16="http://schemas.microsoft.com/office/drawing/2014/main" id="{00D67FB6-CD7B-4317-9B87-CCE5E5C1119D}"/>
              </a:ext>
            </a:extLst>
          </p:cNvPr>
          <p:cNvSpPr/>
          <p:nvPr/>
        </p:nvSpPr>
        <p:spPr>
          <a:xfrm>
            <a:off x="5254626" y="1695673"/>
            <a:ext cx="1984839" cy="553998"/>
          </a:xfrm>
          <a:prstGeom prst="rect">
            <a:avLst/>
          </a:prstGeom>
        </p:spPr>
        <p:txBody>
          <a:bodyPr wrap="square" lIns="0" tIns="0" rIns="0" bIns="0">
            <a:spAutoFit/>
          </a:bodyPr>
          <a:lstStyle/>
          <a:p>
            <a:pPr>
              <a:lnSpc>
                <a:spcPct val="100000"/>
              </a:lnSpc>
            </a:pPr>
            <a:r>
              <a:rPr lang="da-DK" sz="1200" dirty="0">
                <a:solidFill>
                  <a:schemeClr val="tx2"/>
                </a:solidFill>
              </a:rPr>
              <a:t>Har det overordnede ansvar og fordeler roller og ansvar i organisationen</a:t>
            </a:r>
          </a:p>
        </p:txBody>
      </p:sp>
      <p:sp>
        <p:nvSpPr>
          <p:cNvPr id="18" name="Rektangel 17">
            <a:extLst>
              <a:ext uri="{FF2B5EF4-FFF2-40B4-BE49-F238E27FC236}">
                <a16:creationId xmlns:a16="http://schemas.microsoft.com/office/drawing/2014/main" id="{FAB4A35F-6F54-4940-A10C-340845783348}"/>
              </a:ext>
            </a:extLst>
          </p:cNvPr>
          <p:cNvSpPr/>
          <p:nvPr/>
        </p:nvSpPr>
        <p:spPr>
          <a:xfrm>
            <a:off x="8476084" y="4772369"/>
            <a:ext cx="2122465" cy="1107996"/>
          </a:xfrm>
          <a:prstGeom prst="rect">
            <a:avLst/>
          </a:prstGeom>
        </p:spPr>
        <p:txBody>
          <a:bodyPr wrap="square" lIns="0" tIns="0" rIns="0" bIns="0">
            <a:spAutoFit/>
          </a:bodyPr>
          <a:lstStyle/>
          <a:p>
            <a:r>
              <a:rPr lang="da-DK" sz="1200" dirty="0">
                <a:solidFill>
                  <a:schemeClr val="tx2"/>
                </a:solidFill>
              </a:rPr>
              <a:t>Rådgiver og hjælper organisationen med at overholde de databeskyttelses-</a:t>
            </a:r>
            <a:br>
              <a:rPr lang="da-DK" sz="1200" dirty="0">
                <a:solidFill>
                  <a:schemeClr val="tx2"/>
                </a:solidFill>
              </a:rPr>
            </a:br>
            <a:r>
              <a:rPr lang="da-DK" sz="1200" dirty="0">
                <a:solidFill>
                  <a:schemeClr val="tx2"/>
                </a:solidFill>
              </a:rPr>
              <a:t>retslige regler og skal </a:t>
            </a:r>
            <a:r>
              <a:rPr lang="da-DK" sz="1200" dirty="0" err="1">
                <a:solidFill>
                  <a:schemeClr val="tx2"/>
                </a:solidFill>
              </a:rPr>
              <a:t>ind-drages</a:t>
            </a:r>
            <a:r>
              <a:rPr lang="da-DK" sz="1200" dirty="0">
                <a:solidFill>
                  <a:schemeClr val="tx2"/>
                </a:solidFill>
              </a:rPr>
              <a:t> i alle spørgsmål om beskyttelse af persondata. </a:t>
            </a:r>
          </a:p>
        </p:txBody>
      </p:sp>
      <p:sp>
        <p:nvSpPr>
          <p:cNvPr id="19" name="Rektangel 18">
            <a:extLst>
              <a:ext uri="{FF2B5EF4-FFF2-40B4-BE49-F238E27FC236}">
                <a16:creationId xmlns:a16="http://schemas.microsoft.com/office/drawing/2014/main" id="{55667F94-7661-475A-A7EA-4BD23ABA7A0D}"/>
              </a:ext>
            </a:extLst>
          </p:cNvPr>
          <p:cNvSpPr/>
          <p:nvPr/>
        </p:nvSpPr>
        <p:spPr>
          <a:xfrm>
            <a:off x="8476085" y="1933824"/>
            <a:ext cx="1800173" cy="408567"/>
          </a:xfrm>
          <a:prstGeom prst="rect">
            <a:avLst/>
          </a:prstGeom>
        </p:spPr>
        <p:txBody>
          <a:bodyPr wrap="square" lIns="0" tIns="0" rIns="0" bIns="0" anchor="b" anchorCtr="0">
            <a:noAutofit/>
          </a:bodyPr>
          <a:lstStyle/>
          <a:p>
            <a:endParaRPr lang="da-DK" sz="1400" b="1" dirty="0">
              <a:latin typeface="Arial" panose="020B0604020202020204" pitchFamily="34" charset="0"/>
              <a:ea typeface="Work Sans" charset="0"/>
              <a:cs typeface="Arial" panose="020B0604020202020204" pitchFamily="34" charset="0"/>
            </a:endParaRPr>
          </a:p>
          <a:p>
            <a:r>
              <a:rPr lang="da-DK" sz="1400" b="1" dirty="0">
                <a:latin typeface="Arial" panose="020B0604020202020204" pitchFamily="34" charset="0"/>
                <a:ea typeface="Work Sans" charset="0"/>
                <a:cs typeface="Arial" panose="020B0604020202020204" pitchFamily="34" charset="0"/>
              </a:rPr>
              <a:t>Data- og systemejer</a:t>
            </a:r>
          </a:p>
        </p:txBody>
      </p:sp>
      <p:sp>
        <p:nvSpPr>
          <p:cNvPr id="21" name="Rektangel 20">
            <a:extLst>
              <a:ext uri="{FF2B5EF4-FFF2-40B4-BE49-F238E27FC236}">
                <a16:creationId xmlns:a16="http://schemas.microsoft.com/office/drawing/2014/main" id="{5A9B8CFF-C141-40C1-9BB1-EFF2A7552400}"/>
              </a:ext>
            </a:extLst>
          </p:cNvPr>
          <p:cNvSpPr/>
          <p:nvPr/>
        </p:nvSpPr>
        <p:spPr>
          <a:xfrm>
            <a:off x="8476085" y="2375259"/>
            <a:ext cx="1763154" cy="369332"/>
          </a:xfrm>
          <a:prstGeom prst="rect">
            <a:avLst/>
          </a:prstGeom>
        </p:spPr>
        <p:txBody>
          <a:bodyPr wrap="square" lIns="0" tIns="0" rIns="0" bIns="0">
            <a:spAutoFit/>
          </a:bodyPr>
          <a:lstStyle/>
          <a:p>
            <a:pPr>
              <a:lnSpc>
                <a:spcPct val="100000"/>
              </a:lnSpc>
            </a:pPr>
            <a:r>
              <a:rPr lang="da-DK" sz="1200" dirty="0">
                <a:solidFill>
                  <a:schemeClr val="tx2"/>
                </a:solidFill>
              </a:rPr>
              <a:t>Har ansvar for data og de systemer, data ligger i</a:t>
            </a:r>
          </a:p>
        </p:txBody>
      </p:sp>
      <p:sp>
        <p:nvSpPr>
          <p:cNvPr id="22" name="Rektangel 21">
            <a:extLst>
              <a:ext uri="{FF2B5EF4-FFF2-40B4-BE49-F238E27FC236}">
                <a16:creationId xmlns:a16="http://schemas.microsoft.com/office/drawing/2014/main" id="{E3523714-AE62-4DE9-8249-66B3FE847F1F}"/>
              </a:ext>
            </a:extLst>
          </p:cNvPr>
          <p:cNvSpPr/>
          <p:nvPr/>
        </p:nvSpPr>
        <p:spPr>
          <a:xfrm>
            <a:off x="410282" y="4772369"/>
            <a:ext cx="2282117" cy="369332"/>
          </a:xfrm>
          <a:prstGeom prst="rect">
            <a:avLst/>
          </a:prstGeom>
        </p:spPr>
        <p:txBody>
          <a:bodyPr wrap="square" lIns="0" tIns="0" rIns="0" bIns="0">
            <a:spAutoFit/>
          </a:bodyPr>
          <a:lstStyle/>
          <a:p>
            <a:pPr algn="r">
              <a:lnSpc>
                <a:spcPct val="100000"/>
              </a:lnSpc>
            </a:pPr>
            <a:r>
              <a:rPr lang="da-DK" sz="1200" dirty="0">
                <a:solidFill>
                  <a:schemeClr val="tx2"/>
                </a:solidFill>
              </a:rPr>
              <a:t>Organisationens tværgående daglige sikkerhedsleder</a:t>
            </a:r>
          </a:p>
        </p:txBody>
      </p:sp>
      <p:sp>
        <p:nvSpPr>
          <p:cNvPr id="23" name="Rektangel 22">
            <a:extLst>
              <a:ext uri="{FF2B5EF4-FFF2-40B4-BE49-F238E27FC236}">
                <a16:creationId xmlns:a16="http://schemas.microsoft.com/office/drawing/2014/main" id="{16B63567-F4B7-4362-9418-CEB7F95F2EEF}"/>
              </a:ext>
            </a:extLst>
          </p:cNvPr>
          <p:cNvSpPr/>
          <p:nvPr/>
        </p:nvSpPr>
        <p:spPr>
          <a:xfrm>
            <a:off x="554169" y="2375259"/>
            <a:ext cx="2117210" cy="738664"/>
          </a:xfrm>
          <a:prstGeom prst="rect">
            <a:avLst/>
          </a:prstGeom>
        </p:spPr>
        <p:txBody>
          <a:bodyPr wrap="square" lIns="0" tIns="0" rIns="0" bIns="0">
            <a:spAutoFit/>
          </a:bodyPr>
          <a:lstStyle/>
          <a:p>
            <a:pPr algn="r"/>
            <a:r>
              <a:rPr lang="da-DK" sz="1200" dirty="0">
                <a:solidFill>
                  <a:schemeClr val="tx2"/>
                </a:solidFill>
              </a:rPr>
              <a:t>Har ansvar for at informationssikkerhed bliver indarbejdet i arbejdsgange og processer</a:t>
            </a:r>
          </a:p>
        </p:txBody>
      </p:sp>
      <p:sp>
        <p:nvSpPr>
          <p:cNvPr id="24" name="Tekstfelt 23">
            <a:extLst>
              <a:ext uri="{FF2B5EF4-FFF2-40B4-BE49-F238E27FC236}">
                <a16:creationId xmlns:a16="http://schemas.microsoft.com/office/drawing/2014/main" id="{29A981CD-EDF7-44D9-9EF3-25D8BB64344F}"/>
              </a:ext>
            </a:extLst>
          </p:cNvPr>
          <p:cNvSpPr txBox="1"/>
          <p:nvPr/>
        </p:nvSpPr>
        <p:spPr>
          <a:xfrm>
            <a:off x="374496" y="1617968"/>
            <a:ext cx="2296883" cy="724424"/>
          </a:xfrm>
          <a:prstGeom prst="rect">
            <a:avLst/>
          </a:prstGeom>
          <a:noFill/>
        </p:spPr>
        <p:txBody>
          <a:bodyPr wrap="square" lIns="0" tIns="0" rIns="0" bIns="0" rtlCol="0" anchor="b" anchorCtr="0">
            <a:noAutofit/>
          </a:bodyPr>
          <a:lstStyle/>
          <a:p>
            <a:pPr algn="r"/>
            <a:r>
              <a:rPr lang="da-DK" sz="1400" b="1" dirty="0">
                <a:solidFill>
                  <a:schemeClr val="accent1"/>
                </a:solidFill>
                <a:latin typeface="Arial" panose="020B0604020202020204" pitchFamily="34" charset="0"/>
                <a:ea typeface="Work Sans" charset="0"/>
                <a:cs typeface="Arial" panose="020B0604020202020204" pitchFamily="34" charset="0"/>
              </a:rPr>
              <a:t>Dig som</a:t>
            </a:r>
          </a:p>
          <a:p>
            <a:pPr algn="r"/>
            <a:r>
              <a:rPr lang="da-DK" sz="1400" b="1" dirty="0">
                <a:solidFill>
                  <a:schemeClr val="accent1"/>
                </a:solidFill>
                <a:latin typeface="Arial" panose="020B0604020202020204" pitchFamily="34" charset="0"/>
                <a:ea typeface="Work Sans" charset="0"/>
                <a:cs typeface="Arial" panose="020B0604020202020204" pitchFamily="34" charset="0"/>
              </a:rPr>
              <a:t>mellemleder</a:t>
            </a:r>
          </a:p>
        </p:txBody>
      </p:sp>
      <p:sp>
        <p:nvSpPr>
          <p:cNvPr id="10" name="Tekstfelt 9">
            <a:extLst>
              <a:ext uri="{FF2B5EF4-FFF2-40B4-BE49-F238E27FC236}">
                <a16:creationId xmlns:a16="http://schemas.microsoft.com/office/drawing/2014/main" id="{CD9CCFC6-D92C-4506-9E6F-E09B6F4978B9}"/>
              </a:ext>
            </a:extLst>
          </p:cNvPr>
          <p:cNvSpPr txBox="1"/>
          <p:nvPr/>
        </p:nvSpPr>
        <p:spPr>
          <a:xfrm>
            <a:off x="8476085" y="4297693"/>
            <a:ext cx="2122465" cy="443749"/>
          </a:xfrm>
          <a:prstGeom prst="rect">
            <a:avLst/>
          </a:prstGeom>
          <a:noFill/>
        </p:spPr>
        <p:txBody>
          <a:bodyPr wrap="square" lIns="0" tIns="0" rIns="0" bIns="0" rtlCol="0" anchor="b" anchorCtr="0">
            <a:noAutofit/>
          </a:bodyPr>
          <a:lstStyle/>
          <a:p>
            <a:r>
              <a:rPr lang="da-DK" sz="1400" b="1" dirty="0">
                <a:solidFill>
                  <a:srgbClr val="3F4DC2"/>
                </a:solidFill>
                <a:latin typeface="Arial" panose="020B0604020202020204" pitchFamily="34" charset="0"/>
                <a:ea typeface="Work Sans" charset="0"/>
                <a:cs typeface="Arial" panose="020B0604020202020204" pitchFamily="34" charset="0"/>
              </a:rPr>
              <a:t>Data </a:t>
            </a:r>
            <a:r>
              <a:rPr lang="da-DK" sz="1400" b="1" dirty="0" err="1">
                <a:solidFill>
                  <a:srgbClr val="3F4DC2"/>
                </a:solidFill>
                <a:latin typeface="Arial" panose="020B0604020202020204" pitchFamily="34" charset="0"/>
                <a:ea typeface="Work Sans" charset="0"/>
                <a:cs typeface="Arial" panose="020B0604020202020204" pitchFamily="34" charset="0"/>
              </a:rPr>
              <a:t>protection</a:t>
            </a:r>
            <a:r>
              <a:rPr lang="da-DK" sz="1400" b="1" dirty="0">
                <a:solidFill>
                  <a:srgbClr val="3F4DC2"/>
                </a:solidFill>
                <a:latin typeface="Arial" panose="020B0604020202020204" pitchFamily="34" charset="0"/>
                <a:ea typeface="Work Sans" charset="0"/>
                <a:cs typeface="Arial" panose="020B0604020202020204" pitchFamily="34" charset="0"/>
              </a:rPr>
              <a:t> officer (DPO)</a:t>
            </a:r>
          </a:p>
        </p:txBody>
      </p:sp>
      <p:sp>
        <p:nvSpPr>
          <p:cNvPr id="31" name="Rektangel 30">
            <a:extLst>
              <a:ext uri="{FF2B5EF4-FFF2-40B4-BE49-F238E27FC236}">
                <a16:creationId xmlns:a16="http://schemas.microsoft.com/office/drawing/2014/main" id="{6028EC07-233B-4104-9D0E-53CA2215E4F0}"/>
              </a:ext>
            </a:extLst>
          </p:cNvPr>
          <p:cNvSpPr/>
          <p:nvPr/>
        </p:nvSpPr>
        <p:spPr>
          <a:xfrm>
            <a:off x="5254626" y="4772369"/>
            <a:ext cx="1722498" cy="738664"/>
          </a:xfrm>
          <a:prstGeom prst="rect">
            <a:avLst/>
          </a:prstGeom>
        </p:spPr>
        <p:txBody>
          <a:bodyPr wrap="square" lIns="0" tIns="0" rIns="0" bIns="0">
            <a:spAutoFit/>
          </a:bodyPr>
          <a:lstStyle/>
          <a:p>
            <a:pPr>
              <a:lnSpc>
                <a:spcPct val="100000"/>
              </a:lnSpc>
            </a:pPr>
            <a:r>
              <a:rPr lang="da-DK" sz="1200" dirty="0">
                <a:solidFill>
                  <a:schemeClr val="tx2"/>
                </a:solidFill>
              </a:rPr>
              <a:t>Har ansvar for at overholde gældende politikker og rapportere risici og hændelser</a:t>
            </a:r>
          </a:p>
        </p:txBody>
      </p:sp>
      <p:sp>
        <p:nvSpPr>
          <p:cNvPr id="610" name="Tekstfelt 609">
            <a:extLst>
              <a:ext uri="{FF2B5EF4-FFF2-40B4-BE49-F238E27FC236}">
                <a16:creationId xmlns:a16="http://schemas.microsoft.com/office/drawing/2014/main" id="{6512E002-0205-BA45-A3D5-FF5223C262F4}"/>
              </a:ext>
            </a:extLst>
          </p:cNvPr>
          <p:cNvSpPr txBox="1"/>
          <p:nvPr/>
        </p:nvSpPr>
        <p:spPr>
          <a:xfrm>
            <a:off x="3264794" y="2967895"/>
            <a:ext cx="4568227" cy="609737"/>
          </a:xfrm>
          <a:prstGeom prst="rect">
            <a:avLst/>
          </a:prstGeom>
          <a:solidFill>
            <a:schemeClr val="tx1"/>
          </a:solidFill>
        </p:spPr>
        <p:txBody>
          <a:bodyPr wrap="square" lIns="180000" tIns="180000" rIns="180000" bIns="180000" rtlCol="0">
            <a:spAutoFit/>
          </a:bodyPr>
          <a:lstStyle/>
          <a:p>
            <a:pPr algn="ctr"/>
            <a:r>
              <a:rPr lang="da-DK" sz="1600" b="1" dirty="0">
                <a:solidFill>
                  <a:schemeClr val="bg1"/>
                </a:solidFill>
                <a:latin typeface="Arial" panose="020B0604020202020204" pitchFamily="34" charset="0"/>
                <a:ea typeface="Work Sans" charset="0"/>
                <a:cs typeface="Arial" panose="020B0604020202020204" pitchFamily="34" charset="0"/>
              </a:rPr>
              <a:t>Informationssikkerhed i din myndighed</a:t>
            </a:r>
          </a:p>
        </p:txBody>
      </p:sp>
      <p:pic>
        <p:nvPicPr>
          <p:cNvPr id="39" name="Billede 38">
            <a:extLst>
              <a:ext uri="{FF2B5EF4-FFF2-40B4-BE49-F238E27FC236}">
                <a16:creationId xmlns:a16="http://schemas.microsoft.com/office/drawing/2014/main" id="{A08E50B1-581E-DE45-81F0-F2A3DB3E98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8606" y="1141662"/>
            <a:ext cx="900000" cy="1800000"/>
          </a:xfrm>
          <a:prstGeom prst="rect">
            <a:avLst/>
          </a:prstGeom>
        </p:spPr>
      </p:pic>
      <p:pic>
        <p:nvPicPr>
          <p:cNvPr id="40" name="Billede 39">
            <a:extLst>
              <a:ext uri="{FF2B5EF4-FFF2-40B4-BE49-F238E27FC236}">
                <a16:creationId xmlns:a16="http://schemas.microsoft.com/office/drawing/2014/main" id="{0F2A4DEF-ED03-6141-BEAD-0C0AB67478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2084" y="984494"/>
            <a:ext cx="899683" cy="1800000"/>
          </a:xfrm>
          <a:prstGeom prst="rect">
            <a:avLst/>
          </a:prstGeom>
        </p:spPr>
      </p:pic>
      <p:pic>
        <p:nvPicPr>
          <p:cNvPr id="41" name="Billede 40">
            <a:extLst>
              <a:ext uri="{FF2B5EF4-FFF2-40B4-BE49-F238E27FC236}">
                <a16:creationId xmlns:a16="http://schemas.microsoft.com/office/drawing/2014/main" id="{411ED131-E3BB-E74E-A26E-146041FD7F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8870" y="1141662"/>
            <a:ext cx="899683" cy="1800000"/>
          </a:xfrm>
          <a:prstGeom prst="rect">
            <a:avLst/>
          </a:prstGeom>
        </p:spPr>
      </p:pic>
      <p:pic>
        <p:nvPicPr>
          <p:cNvPr id="42" name="Billede 41">
            <a:extLst>
              <a:ext uri="{FF2B5EF4-FFF2-40B4-BE49-F238E27FC236}">
                <a16:creationId xmlns:a16="http://schemas.microsoft.com/office/drawing/2014/main" id="{49554E6C-FC1A-CE44-99F4-2612BCC5BF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1925" y="3828947"/>
            <a:ext cx="900000" cy="1800000"/>
          </a:xfrm>
          <a:prstGeom prst="rect">
            <a:avLst/>
          </a:prstGeom>
        </p:spPr>
      </p:pic>
      <p:pic>
        <p:nvPicPr>
          <p:cNvPr id="43" name="Billede 42">
            <a:extLst>
              <a:ext uri="{FF2B5EF4-FFF2-40B4-BE49-F238E27FC236}">
                <a16:creationId xmlns:a16="http://schemas.microsoft.com/office/drawing/2014/main" id="{B51220B3-CE74-4D43-ABE3-79000AD7BA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68765" y="3828947"/>
            <a:ext cx="899683" cy="1800000"/>
          </a:xfrm>
          <a:prstGeom prst="rect">
            <a:avLst/>
          </a:prstGeom>
        </p:spPr>
      </p:pic>
      <p:pic>
        <p:nvPicPr>
          <p:cNvPr id="44" name="Billede 43">
            <a:extLst>
              <a:ext uri="{FF2B5EF4-FFF2-40B4-BE49-F238E27FC236}">
                <a16:creationId xmlns:a16="http://schemas.microsoft.com/office/drawing/2014/main" id="{8C3264A6-C269-814E-A757-1CE80C3B66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8711" y="3828947"/>
            <a:ext cx="900000" cy="1800000"/>
          </a:xfrm>
          <a:prstGeom prst="rect">
            <a:avLst/>
          </a:prstGeom>
        </p:spPr>
      </p:pic>
    </p:spTree>
    <p:extLst>
      <p:ext uri="{BB962C8B-B14F-4D97-AF65-F5344CB8AC3E}">
        <p14:creationId xmlns:p14="http://schemas.microsoft.com/office/powerpoint/2010/main" val="282067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33D774C-0E3C-4F30-9728-69FD32300DE7}"/>
              </a:ext>
            </a:extLst>
          </p:cNvPr>
          <p:cNvSpPr/>
          <p:nvPr/>
        </p:nvSpPr>
        <p:spPr>
          <a:xfrm>
            <a:off x="543163" y="1619250"/>
            <a:ext cx="4787662" cy="4500415"/>
          </a:xfrm>
          <a:prstGeom prst="rect">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91" tIns="179991" rIns="179991" bIns="179991"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2" name="Titel 1">
            <a:extLst>
              <a:ext uri="{FF2B5EF4-FFF2-40B4-BE49-F238E27FC236}">
                <a16:creationId xmlns:a16="http://schemas.microsoft.com/office/drawing/2014/main" id="{77BB8C9D-4BF4-4DA3-A562-5211A4B9F765}"/>
              </a:ext>
            </a:extLst>
          </p:cNvPr>
          <p:cNvSpPr>
            <a:spLocks noGrp="1"/>
          </p:cNvSpPr>
          <p:nvPr>
            <p:ph type="title"/>
          </p:nvPr>
        </p:nvSpPr>
        <p:spPr/>
        <p:txBody>
          <a:bodyPr/>
          <a:lstStyle/>
          <a:p>
            <a:r>
              <a:rPr lang="da-DK" sz="3200" dirty="0"/>
              <a:t>Du er både mellemleder og medarbejder</a:t>
            </a:r>
          </a:p>
        </p:txBody>
      </p:sp>
      <p:sp>
        <p:nvSpPr>
          <p:cNvPr id="4" name="Content Placeholder 1">
            <a:extLst>
              <a:ext uri="{FF2B5EF4-FFF2-40B4-BE49-F238E27FC236}">
                <a16:creationId xmlns:a16="http://schemas.microsoft.com/office/drawing/2014/main" id="{E2F8F274-5D4F-48B5-9485-A77AC81534C2}"/>
              </a:ext>
            </a:extLst>
          </p:cNvPr>
          <p:cNvSpPr txBox="1">
            <a:spLocks/>
          </p:cNvSpPr>
          <p:nvPr/>
        </p:nvSpPr>
        <p:spPr bwMode="auto">
          <a:xfrm>
            <a:off x="853000" y="2021678"/>
            <a:ext cx="4311680" cy="368472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459" tIns="66459" rIns="66459" bIns="66459"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marL="1539" lvl="1" indent="0">
              <a:buClr>
                <a:schemeClr val="tx2"/>
              </a:buClr>
              <a:buNone/>
            </a:pPr>
            <a:r>
              <a:rPr lang="da-DK" sz="1400" dirty="0">
                <a:solidFill>
                  <a:srgbClr val="000000"/>
                </a:solidFill>
                <a:latin typeface="Arial" panose="020B0604020202020204" pitchFamily="34" charset="0"/>
                <a:cs typeface="Arial" panose="020B0604020202020204" pitchFamily="34" charset="0"/>
              </a:rPr>
              <a:t>Som </a:t>
            </a:r>
            <a:r>
              <a:rPr lang="da-DK" sz="1400" b="1" dirty="0">
                <a:solidFill>
                  <a:srgbClr val="000000"/>
                </a:solidFill>
                <a:latin typeface="Arial" panose="020B0604020202020204" pitchFamily="34" charset="0"/>
                <a:cs typeface="Arial" panose="020B0604020202020204" pitchFamily="34" charset="0"/>
              </a:rPr>
              <a:t>medarbejder</a:t>
            </a:r>
            <a:r>
              <a:rPr lang="da-DK" sz="1400" dirty="0">
                <a:solidFill>
                  <a:srgbClr val="000000"/>
                </a:solidFill>
                <a:latin typeface="Arial" panose="020B0604020202020204" pitchFamily="34" charset="0"/>
                <a:cs typeface="Arial" panose="020B0604020202020204" pitchFamily="34" charset="0"/>
              </a:rPr>
              <a:t> er du med til i praksis at sikre, at de enkelte opgaver udføres på en måde, så vi som myndighed samlet set både efterlever lovgivningen, og vores egne interne politikker – og undgår alvorlige økonomiske tab, personlige konsekvenser, tab af borgernes tillid, offentlig kritik og bøder m.v.</a:t>
            </a:r>
          </a:p>
          <a:p>
            <a:pPr marL="1587" lvl="1" indent="0">
              <a:buClr>
                <a:schemeClr val="tx2"/>
              </a:buClr>
              <a:buNone/>
            </a:pPr>
            <a:endParaRPr lang="da-DK" sz="1400" dirty="0">
              <a:solidFill>
                <a:srgbClr val="000000"/>
              </a:solidFill>
              <a:latin typeface="Arial" panose="020B0604020202020204" pitchFamily="34" charset="0"/>
              <a:cs typeface="Arial" panose="020B0604020202020204" pitchFamily="34" charset="0"/>
            </a:endParaRPr>
          </a:p>
          <a:p>
            <a:pPr marL="1587" lvl="1" indent="0">
              <a:buClr>
                <a:schemeClr val="tx2"/>
              </a:buClr>
              <a:buNone/>
            </a:pPr>
            <a:r>
              <a:rPr lang="da-DK" sz="1400" b="1" dirty="0">
                <a:solidFill>
                  <a:srgbClr val="3F4DC2"/>
                </a:solidFill>
                <a:latin typeface="Arial" panose="020B0604020202020204" pitchFamily="34" charset="0"/>
                <a:cs typeface="Arial" panose="020B0604020202020204" pitchFamily="34" charset="0"/>
              </a:rPr>
              <a:t>Generelt skal du som medarbejder</a:t>
            </a:r>
            <a:r>
              <a:rPr lang="da-DK" sz="1400" dirty="0">
                <a:solidFill>
                  <a:srgbClr val="3F4DC2"/>
                </a:solidFill>
                <a:highlight>
                  <a:srgbClr val="CDCDCA"/>
                </a:highlight>
                <a:latin typeface="Arial" panose="020B0604020202020204" pitchFamily="34" charset="0"/>
                <a:cs typeface="Arial" panose="020B0604020202020204" pitchFamily="34" charset="0"/>
              </a:rPr>
              <a:t> </a:t>
            </a:r>
            <a:endParaRPr lang="da-DK" sz="1400" dirty="0">
              <a:solidFill>
                <a:srgbClr val="000000"/>
              </a:solidFill>
              <a:highlight>
                <a:srgbClr val="CDCDCA"/>
              </a:highlight>
              <a:latin typeface="Arial" panose="020B0604020202020204" pitchFamily="34" charset="0"/>
              <a:cs typeface="Arial" panose="020B0604020202020204" pitchFamily="34" charset="0"/>
            </a:endParaRPr>
          </a:p>
          <a:p>
            <a:pPr lvl="1">
              <a:buClrTx/>
            </a:pPr>
            <a:r>
              <a:rPr lang="da-DK" sz="1400" dirty="0">
                <a:solidFill>
                  <a:srgbClr val="000000"/>
                </a:solidFill>
                <a:latin typeface="Arial" panose="020B0604020202020204" pitchFamily="34" charset="0"/>
                <a:cs typeface="Arial" panose="020B0604020202020204" pitchFamily="34" charset="0"/>
              </a:rPr>
              <a:t>Overholde gældende politikker</a:t>
            </a:r>
          </a:p>
          <a:p>
            <a:pPr lvl="1">
              <a:buClrTx/>
            </a:pPr>
            <a:r>
              <a:rPr lang="da-DK" sz="1400" dirty="0">
                <a:solidFill>
                  <a:srgbClr val="000000"/>
                </a:solidFill>
                <a:latin typeface="Arial" panose="020B0604020202020204" pitchFamily="34" charset="0"/>
                <a:cs typeface="Arial" panose="020B0604020202020204" pitchFamily="34" charset="0"/>
              </a:rPr>
              <a:t>Udpege mangler i gældende politikker og efterlevelsen af disse</a:t>
            </a:r>
          </a:p>
          <a:p>
            <a:pPr lvl="1">
              <a:buClrTx/>
            </a:pPr>
            <a:r>
              <a:rPr lang="da-DK" sz="1400" dirty="0">
                <a:solidFill>
                  <a:srgbClr val="000000"/>
                </a:solidFill>
                <a:latin typeface="Arial" panose="020B0604020202020204" pitchFamily="34" charset="0"/>
                <a:cs typeface="Arial" panose="020B0604020202020204" pitchFamily="34" charset="0"/>
              </a:rPr>
              <a:t>Rapportere risici og hændelser på en proaktiv måde</a:t>
            </a:r>
          </a:p>
          <a:p>
            <a:pPr lvl="1">
              <a:buClr>
                <a:srgbClr val="B70439"/>
              </a:buClr>
              <a:buFont typeface="Arial" panose="020B0604020202020204" pitchFamily="34" charset="0"/>
              <a:buChar char="•"/>
            </a:pPr>
            <a:endParaRPr lang="da-DK" sz="1400" dirty="0">
              <a:solidFill>
                <a:srgbClr val="000000"/>
              </a:solidFill>
              <a:latin typeface="Arial" panose="020B0604020202020204" pitchFamily="34" charset="0"/>
              <a:cs typeface="Arial" panose="020B0604020202020204" pitchFamily="34" charset="0"/>
            </a:endParaRPr>
          </a:p>
        </p:txBody>
      </p:sp>
      <p:pic>
        <p:nvPicPr>
          <p:cNvPr id="38" name="Billede 37">
            <a:extLst>
              <a:ext uri="{FF2B5EF4-FFF2-40B4-BE49-F238E27FC236}">
                <a16:creationId xmlns:a16="http://schemas.microsoft.com/office/drawing/2014/main" id="{CF371F23-F41F-3346-A070-BD2EA0C324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783" y="1475925"/>
            <a:ext cx="2027281" cy="4055982"/>
          </a:xfrm>
          <a:prstGeom prst="rect">
            <a:avLst/>
          </a:prstGeom>
        </p:spPr>
      </p:pic>
      <p:sp>
        <p:nvSpPr>
          <p:cNvPr id="15" name="Rektangel 14">
            <a:extLst>
              <a:ext uri="{FF2B5EF4-FFF2-40B4-BE49-F238E27FC236}">
                <a16:creationId xmlns:a16="http://schemas.microsoft.com/office/drawing/2014/main" id="{C1DF4462-C4FF-774F-BC6F-E45ABED67D7B}"/>
              </a:ext>
            </a:extLst>
          </p:cNvPr>
          <p:cNvSpPr/>
          <p:nvPr/>
        </p:nvSpPr>
        <p:spPr>
          <a:xfrm>
            <a:off x="5548315" y="1619248"/>
            <a:ext cx="2266948" cy="9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ct val="100000"/>
              </a:lnSpc>
            </a:pPr>
            <a:r>
              <a:rPr lang="da-DK" sz="1200" b="1" dirty="0">
                <a:solidFill>
                  <a:schemeClr val="bg1"/>
                </a:solidFill>
              </a:rPr>
              <a:t>Som medarbejder </a:t>
            </a:r>
            <a:r>
              <a:rPr lang="da-DK" sz="1200" dirty="0">
                <a:solidFill>
                  <a:schemeClr val="bg1"/>
                </a:solidFill>
              </a:rPr>
              <a:t>skal </a:t>
            </a:r>
            <a:br>
              <a:rPr lang="da-DK" sz="1200" dirty="0">
                <a:solidFill>
                  <a:schemeClr val="bg1"/>
                </a:solidFill>
              </a:rPr>
            </a:br>
            <a:r>
              <a:rPr lang="da-DK" sz="1200" dirty="0">
                <a:solidFill>
                  <a:schemeClr val="bg1"/>
                </a:solidFill>
              </a:rPr>
              <a:t>du overholde gældende politikker og rapportere </a:t>
            </a:r>
            <a:br>
              <a:rPr lang="da-DK" sz="1200" dirty="0">
                <a:solidFill>
                  <a:schemeClr val="bg1"/>
                </a:solidFill>
              </a:rPr>
            </a:br>
            <a:r>
              <a:rPr lang="da-DK" sz="1200" dirty="0">
                <a:solidFill>
                  <a:schemeClr val="bg1"/>
                </a:solidFill>
              </a:rPr>
              <a:t>risici og hændelser</a:t>
            </a:r>
          </a:p>
        </p:txBody>
      </p:sp>
      <p:pic>
        <p:nvPicPr>
          <p:cNvPr id="10" name="Billede 9">
            <a:extLst>
              <a:ext uri="{FF2B5EF4-FFF2-40B4-BE49-F238E27FC236}">
                <a16:creationId xmlns:a16="http://schemas.microsoft.com/office/drawing/2014/main" id="{E5764632-808D-C042-A112-7A5D8329FCBD}"/>
              </a:ext>
            </a:extLst>
          </p:cNvPr>
          <p:cNvPicPr>
            <a:picLocks noChangeAspect="1"/>
          </p:cNvPicPr>
          <p:nvPr/>
        </p:nvPicPr>
        <p:blipFill>
          <a:blip r:embed="rId4"/>
          <a:stretch>
            <a:fillRect/>
          </a:stretch>
        </p:blipFill>
        <p:spPr>
          <a:xfrm>
            <a:off x="913600" y="4134542"/>
            <a:ext cx="182896" cy="176799"/>
          </a:xfrm>
          <a:prstGeom prst="rect">
            <a:avLst/>
          </a:prstGeom>
        </p:spPr>
      </p:pic>
      <p:pic>
        <p:nvPicPr>
          <p:cNvPr id="11" name="Billede 10">
            <a:extLst>
              <a:ext uri="{FF2B5EF4-FFF2-40B4-BE49-F238E27FC236}">
                <a16:creationId xmlns:a16="http://schemas.microsoft.com/office/drawing/2014/main" id="{D5FDE910-72F4-3E4C-B875-2E17C93FC202}"/>
              </a:ext>
            </a:extLst>
          </p:cNvPr>
          <p:cNvPicPr>
            <a:picLocks noChangeAspect="1"/>
          </p:cNvPicPr>
          <p:nvPr/>
        </p:nvPicPr>
        <p:blipFill>
          <a:blip r:embed="rId4"/>
          <a:stretch>
            <a:fillRect/>
          </a:stretch>
        </p:blipFill>
        <p:spPr>
          <a:xfrm>
            <a:off x="913600" y="4459988"/>
            <a:ext cx="182896" cy="176799"/>
          </a:xfrm>
          <a:prstGeom prst="rect">
            <a:avLst/>
          </a:prstGeom>
        </p:spPr>
      </p:pic>
      <p:pic>
        <p:nvPicPr>
          <p:cNvPr id="12" name="Billede 11">
            <a:extLst>
              <a:ext uri="{FF2B5EF4-FFF2-40B4-BE49-F238E27FC236}">
                <a16:creationId xmlns:a16="http://schemas.microsoft.com/office/drawing/2014/main" id="{A5A478C9-69DB-E040-B880-A59B610499BA}"/>
              </a:ext>
            </a:extLst>
          </p:cNvPr>
          <p:cNvPicPr>
            <a:picLocks noChangeAspect="1"/>
          </p:cNvPicPr>
          <p:nvPr/>
        </p:nvPicPr>
        <p:blipFill>
          <a:blip r:embed="rId4"/>
          <a:stretch>
            <a:fillRect/>
          </a:stretch>
        </p:blipFill>
        <p:spPr>
          <a:xfrm>
            <a:off x="913600" y="4982095"/>
            <a:ext cx="182896" cy="176799"/>
          </a:xfrm>
          <a:prstGeom prst="rect">
            <a:avLst/>
          </a:prstGeom>
        </p:spPr>
      </p:pic>
    </p:spTree>
    <p:extLst>
      <p:ext uri="{BB962C8B-B14F-4D97-AF65-F5344CB8AC3E}">
        <p14:creationId xmlns:p14="http://schemas.microsoft.com/office/powerpoint/2010/main" val="273060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8886F7D-1F82-4570-98BB-7BED71973339}"/>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7811" b="7811"/>
          <a:stretch/>
        </p:blipFill>
        <p:spPr>
          <a:xfrm>
            <a:off x="0" y="0"/>
            <a:ext cx="10879138" cy="6119813"/>
          </a:xfrm>
          <a:prstGeom prst="rect">
            <a:avLst/>
          </a:prstGeom>
        </p:spPr>
      </p:pic>
      <p:sp>
        <p:nvSpPr>
          <p:cNvPr id="4" name="Pladsholder til tekst 3">
            <a:extLst>
              <a:ext uri="{FF2B5EF4-FFF2-40B4-BE49-F238E27FC236}">
                <a16:creationId xmlns:a16="http://schemas.microsoft.com/office/drawing/2014/main" id="{8122D6E3-2D02-1A4F-A9BF-5EC5D22262DD}"/>
              </a:ext>
            </a:extLst>
          </p:cNvPr>
          <p:cNvSpPr>
            <a:spLocks noGrp="1"/>
          </p:cNvSpPr>
          <p:nvPr>
            <p:ph type="body" sz="quarter" idx="11"/>
          </p:nvPr>
        </p:nvSpPr>
        <p:spPr>
          <a:xfrm>
            <a:off x="542924" y="3990621"/>
            <a:ext cx="7837147" cy="1513274"/>
          </a:xfrm>
          <a:solidFill>
            <a:schemeClr val="bg1"/>
          </a:solidFill>
        </p:spPr>
        <p:txBody>
          <a:bodyPr lIns="180000"/>
          <a:lstStyle/>
          <a:p>
            <a:r>
              <a:rPr lang="da-DK" dirty="0"/>
              <a:t>Kravkatalog</a:t>
            </a:r>
          </a:p>
          <a:p>
            <a:r>
              <a:rPr lang="da-DK" sz="1600" dirty="0"/>
              <a:t>Informationssikkerhedskrav til mellemledere udledt af GDPR og ISO 27001</a:t>
            </a:r>
          </a:p>
          <a:p>
            <a:endParaRPr lang="da-DK" dirty="0"/>
          </a:p>
        </p:txBody>
      </p:sp>
      <p:sp>
        <p:nvSpPr>
          <p:cNvPr id="12" name="Pladsholder til tekst 11">
            <a:extLst>
              <a:ext uri="{FF2B5EF4-FFF2-40B4-BE49-F238E27FC236}">
                <a16:creationId xmlns:a16="http://schemas.microsoft.com/office/drawing/2014/main" id="{C18E7F20-B865-DE43-AB52-D49048F7AF2E}"/>
              </a:ext>
            </a:extLst>
          </p:cNvPr>
          <p:cNvSpPr>
            <a:spLocks noGrp="1"/>
          </p:cNvSpPr>
          <p:nvPr>
            <p:ph type="body" sz="quarter" idx="12"/>
          </p:nvPr>
        </p:nvSpPr>
        <p:spPr/>
        <p:txBody>
          <a:bodyPr/>
          <a:lstStyle/>
          <a:p>
            <a:endParaRPr lang="da-DK"/>
          </a:p>
        </p:txBody>
      </p:sp>
    </p:spTree>
    <p:extLst>
      <p:ext uri="{BB962C8B-B14F-4D97-AF65-F5344CB8AC3E}">
        <p14:creationId xmlns:p14="http://schemas.microsoft.com/office/powerpoint/2010/main" val="49175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F13F5-068D-B04D-A28F-BAC63D319343}"/>
              </a:ext>
            </a:extLst>
          </p:cNvPr>
          <p:cNvSpPr>
            <a:spLocks noGrp="1"/>
          </p:cNvSpPr>
          <p:nvPr>
            <p:ph type="title"/>
          </p:nvPr>
        </p:nvSpPr>
        <p:spPr/>
        <p:txBody>
          <a:bodyPr/>
          <a:lstStyle/>
          <a:p>
            <a:r>
              <a:rPr lang="da-DK" dirty="0"/>
              <a:t>Overblik over krav til mellemleder</a:t>
            </a:r>
          </a:p>
        </p:txBody>
      </p:sp>
      <p:graphicFrame>
        <p:nvGraphicFramePr>
          <p:cNvPr id="3" name="Tabel 2">
            <a:extLst>
              <a:ext uri="{FF2B5EF4-FFF2-40B4-BE49-F238E27FC236}">
                <a16:creationId xmlns:a16="http://schemas.microsoft.com/office/drawing/2014/main" id="{8D4B07EC-88F6-754C-AD1C-C0EED68E68C5}"/>
              </a:ext>
            </a:extLst>
          </p:cNvPr>
          <p:cNvGraphicFramePr>
            <a:graphicFrameLocks noGrp="1"/>
          </p:cNvGraphicFramePr>
          <p:nvPr>
            <p:extLst>
              <p:ext uri="{D42A27DB-BD31-4B8C-83A1-F6EECF244321}">
                <p14:modId xmlns:p14="http://schemas.microsoft.com/office/powerpoint/2010/main" val="497269661"/>
              </p:ext>
            </p:extLst>
          </p:nvPr>
        </p:nvGraphicFramePr>
        <p:xfrm>
          <a:off x="552653" y="1619249"/>
          <a:ext cx="9792000" cy="3421064"/>
        </p:xfrm>
        <a:graphic>
          <a:graphicData uri="http://schemas.openxmlformats.org/drawingml/2006/table">
            <a:tbl>
              <a:tblPr firstRow="1" bandRow="1">
                <a:tableStyleId>{5C22544A-7EE6-4342-B048-85BDC9FD1C3A}</a:tableStyleId>
              </a:tblPr>
              <a:tblGrid>
                <a:gridCol w="4176000">
                  <a:extLst>
                    <a:ext uri="{9D8B030D-6E8A-4147-A177-3AD203B41FA5}">
                      <a16:colId xmlns:a16="http://schemas.microsoft.com/office/drawing/2014/main" val="3690793256"/>
                    </a:ext>
                  </a:extLst>
                </a:gridCol>
                <a:gridCol w="720000">
                  <a:extLst>
                    <a:ext uri="{9D8B030D-6E8A-4147-A177-3AD203B41FA5}">
                      <a16:colId xmlns:a16="http://schemas.microsoft.com/office/drawing/2014/main" val="3165060953"/>
                    </a:ext>
                  </a:extLst>
                </a:gridCol>
                <a:gridCol w="4176000">
                  <a:extLst>
                    <a:ext uri="{9D8B030D-6E8A-4147-A177-3AD203B41FA5}">
                      <a16:colId xmlns:a16="http://schemas.microsoft.com/office/drawing/2014/main" val="4049452937"/>
                    </a:ext>
                  </a:extLst>
                </a:gridCol>
                <a:gridCol w="720000">
                  <a:extLst>
                    <a:ext uri="{9D8B030D-6E8A-4147-A177-3AD203B41FA5}">
                      <a16:colId xmlns:a16="http://schemas.microsoft.com/office/drawing/2014/main" val="3003479087"/>
                    </a:ext>
                  </a:extLst>
                </a:gridCol>
              </a:tblGrid>
              <a:tr h="427633">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kern="1200" dirty="0">
                          <a:solidFill>
                            <a:schemeClr val="bg1"/>
                          </a:solidFill>
                          <a:latin typeface="+mn-lt"/>
                          <a:ea typeface="+mn-ea"/>
                          <a:cs typeface="+mn-cs"/>
                        </a:rPr>
                        <a:t>Du skal kende din rolle og dit ansvar</a:t>
                      </a:r>
                    </a:p>
                  </a:txBody>
                  <a:tcPr anchor="ctr">
                    <a:lnL w="12700" cmpd="sng">
                      <a:noFill/>
                    </a:lnL>
                    <a:lnR w="12700" cap="flat" cmpd="sng" algn="ctr">
                      <a:no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chemeClr val="tx1"/>
                    </a:solidFill>
                  </a:tcPr>
                </a:tc>
                <a:tc>
                  <a:txBody>
                    <a:bodyPr/>
                    <a:lstStyle/>
                    <a:p>
                      <a:pPr algn="r"/>
                      <a:r>
                        <a:rPr lang="da-DK" sz="1000" b="0" dirty="0">
                          <a:solidFill>
                            <a:schemeClr val="bg1"/>
                          </a:solidFill>
                        </a:rPr>
                        <a:t>Slide 10</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sikre, at alle ved, hvad de skal gøre ved sikkerhedsbrud</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19</a:t>
                      </a:r>
                    </a:p>
                  </a:txBody>
                  <a:tcPr anchor="ctr">
                    <a:lnL w="12700" cap="flat" cmpd="sng" algn="ctr">
                      <a:noFill/>
                      <a:prstDash val="solid"/>
                      <a:round/>
                      <a:headEnd type="none" w="med" len="med"/>
                      <a:tailEnd type="none" w="med" len="med"/>
                    </a:lnL>
                    <a:lnR w="12700" cmpd="sng">
                      <a:noFill/>
                    </a:lnR>
                    <a:lnT w="12700" cmpd="sng">
                      <a:noFill/>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400436853"/>
                  </a:ext>
                </a:extLst>
              </a:tr>
              <a:tr h="427633">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Du </a:t>
                      </a:r>
                      <a:r>
                        <a:rPr lang="en-US" sz="1000" b="1" dirty="0" err="1">
                          <a:solidFill>
                            <a:schemeClr val="bg1"/>
                          </a:solidFill>
                        </a:rPr>
                        <a:t>skal</a:t>
                      </a:r>
                      <a:r>
                        <a:rPr lang="en-US" sz="1000" b="1" dirty="0">
                          <a:solidFill>
                            <a:schemeClr val="bg1"/>
                          </a:solidFill>
                        </a:rPr>
                        <a:t> </a:t>
                      </a:r>
                      <a:r>
                        <a:rPr lang="en-US" sz="1000" b="1" dirty="0" err="1">
                          <a:solidFill>
                            <a:schemeClr val="bg1"/>
                          </a:solidFill>
                        </a:rPr>
                        <a:t>kende</a:t>
                      </a:r>
                      <a:r>
                        <a:rPr lang="en-US" sz="1000" b="1" dirty="0">
                          <a:solidFill>
                            <a:schemeClr val="bg1"/>
                          </a:solidFill>
                        </a:rPr>
                        <a:t> </a:t>
                      </a:r>
                      <a:r>
                        <a:rPr lang="en-US" sz="1000" b="1" dirty="0" err="1">
                          <a:solidFill>
                            <a:schemeClr val="bg1"/>
                          </a:solidFill>
                        </a:rPr>
                        <a:t>politikker</a:t>
                      </a:r>
                      <a:r>
                        <a:rPr lang="en-US" sz="1000" b="1" dirty="0">
                          <a:solidFill>
                            <a:schemeClr val="bg1"/>
                          </a:solidFill>
                        </a:rPr>
                        <a:t> </a:t>
                      </a:r>
                      <a:r>
                        <a:rPr lang="en-US" sz="1000" b="1" dirty="0" err="1">
                          <a:solidFill>
                            <a:schemeClr val="bg1"/>
                          </a:solidFill>
                        </a:rPr>
                        <a:t>og</a:t>
                      </a:r>
                      <a:r>
                        <a:rPr lang="en-US" sz="1000" b="1" dirty="0">
                          <a:solidFill>
                            <a:schemeClr val="bg1"/>
                          </a:solidFill>
                        </a:rPr>
                        <a:t> </a:t>
                      </a:r>
                      <a:r>
                        <a:rPr lang="en-US" sz="1000" b="1" dirty="0" err="1">
                          <a:solidFill>
                            <a:schemeClr val="bg1"/>
                          </a:solidFill>
                        </a:rPr>
                        <a:t>regler</a:t>
                      </a:r>
                      <a:endParaRPr lang="da-DK" sz="1000" b="1" dirty="0">
                        <a:solidFill>
                          <a:schemeClr val="bg1"/>
                        </a:solidFill>
                        <a:ea typeface="Work Sans" charset="0"/>
                        <a:cs typeface="Work Sans" charset="0"/>
                      </a:endParaRP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11</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Når du bruger leverandører</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20</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076915274"/>
                  </a:ext>
                </a:extLst>
              </a:tr>
              <a:tr h="427633">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Du </a:t>
                      </a:r>
                      <a:r>
                        <a:rPr lang="en-US" sz="1000" b="1" dirty="0" err="1">
                          <a:solidFill>
                            <a:schemeClr val="bg1"/>
                          </a:solidFill>
                        </a:rPr>
                        <a:t>skal</a:t>
                      </a:r>
                      <a:r>
                        <a:rPr lang="en-US" sz="1000" b="1" dirty="0">
                          <a:solidFill>
                            <a:schemeClr val="bg1"/>
                          </a:solidFill>
                        </a:rPr>
                        <a:t> </a:t>
                      </a:r>
                      <a:r>
                        <a:rPr lang="en-US" sz="1000" b="1" dirty="0" err="1">
                          <a:solidFill>
                            <a:schemeClr val="bg1"/>
                          </a:solidFill>
                        </a:rPr>
                        <a:t>informere</a:t>
                      </a:r>
                      <a:r>
                        <a:rPr lang="en-US" sz="1000" b="1" dirty="0">
                          <a:solidFill>
                            <a:schemeClr val="bg1"/>
                          </a:solidFill>
                        </a:rPr>
                        <a:t> dine </a:t>
                      </a:r>
                      <a:r>
                        <a:rPr lang="en-US" sz="1000" b="1" dirty="0" err="1">
                          <a:solidFill>
                            <a:schemeClr val="bg1"/>
                          </a:solidFill>
                        </a:rPr>
                        <a:t>medarbejdere</a:t>
                      </a:r>
                      <a:endParaRPr lang="da-DK" sz="1000" b="1" dirty="0">
                        <a:solidFill>
                          <a:schemeClr val="bg1"/>
                        </a:solidFill>
                        <a:ea typeface="Work Sans" charset="0"/>
                        <a:cs typeface="Work Sans" charset="0"/>
                      </a:endParaRP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12</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kende krav til IT-arbejdspladser og medier</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21</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093778441"/>
                  </a:ext>
                </a:extLst>
              </a:tr>
              <a:tr h="427633">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Du </a:t>
                      </a:r>
                      <a:r>
                        <a:rPr lang="en-US" sz="1000" b="1" dirty="0" err="1">
                          <a:solidFill>
                            <a:schemeClr val="bg1"/>
                          </a:solidFill>
                        </a:rPr>
                        <a:t>skal</a:t>
                      </a:r>
                      <a:r>
                        <a:rPr lang="en-US" sz="1000" b="1" dirty="0">
                          <a:solidFill>
                            <a:schemeClr val="bg1"/>
                          </a:solidFill>
                        </a:rPr>
                        <a:t> </a:t>
                      </a:r>
                      <a:r>
                        <a:rPr lang="en-US" sz="1000" b="1" dirty="0" err="1">
                          <a:solidFill>
                            <a:schemeClr val="bg1"/>
                          </a:solidFill>
                        </a:rPr>
                        <a:t>sikre</a:t>
                      </a:r>
                      <a:r>
                        <a:rPr lang="en-US" sz="1000" b="1" dirty="0">
                          <a:solidFill>
                            <a:schemeClr val="bg1"/>
                          </a:solidFill>
                        </a:rPr>
                        <a:t> de </a:t>
                      </a:r>
                      <a:r>
                        <a:rPr lang="en-US" sz="1000" b="1" dirty="0" err="1">
                          <a:solidFill>
                            <a:schemeClr val="bg1"/>
                          </a:solidFill>
                        </a:rPr>
                        <a:t>registreredes</a:t>
                      </a:r>
                      <a:r>
                        <a:rPr lang="en-US" sz="1000" b="1" dirty="0">
                          <a:solidFill>
                            <a:schemeClr val="bg1"/>
                          </a:solidFill>
                        </a:rPr>
                        <a:t> </a:t>
                      </a:r>
                      <a:r>
                        <a:rPr lang="en-US" sz="1000" b="1" dirty="0" err="1">
                          <a:solidFill>
                            <a:schemeClr val="bg1"/>
                          </a:solidFill>
                        </a:rPr>
                        <a:t>rettigheder</a:t>
                      </a:r>
                      <a:endParaRPr lang="da-DK" sz="1000" b="1" dirty="0">
                        <a:solidFill>
                          <a:schemeClr val="bg1"/>
                        </a:solidFill>
                        <a:ea typeface="Work Sans" charset="0"/>
                        <a:cs typeface="Work Sans" charset="0"/>
                      </a:endParaRP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13</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Når du ansætter</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22</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87407263"/>
                  </a:ext>
                </a:extLst>
              </a:tr>
              <a:tr h="427633">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sikre, at I overholder principperne for behandling af persondata</a:t>
                      </a: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14</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tildele adgangsrettigheder</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23</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936083413"/>
                  </a:ext>
                </a:extLst>
              </a:tr>
              <a:tr h="427633">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Du </a:t>
                      </a:r>
                      <a:r>
                        <a:rPr lang="en-US" sz="1000" b="1" dirty="0" err="1">
                          <a:solidFill>
                            <a:schemeClr val="bg1"/>
                          </a:solidFill>
                        </a:rPr>
                        <a:t>skal</a:t>
                      </a:r>
                      <a:r>
                        <a:rPr lang="en-US" sz="1000" b="1" dirty="0">
                          <a:solidFill>
                            <a:schemeClr val="bg1"/>
                          </a:solidFill>
                        </a:rPr>
                        <a:t> </a:t>
                      </a:r>
                      <a:r>
                        <a:rPr lang="en-US" sz="1000" b="1" dirty="0" err="1">
                          <a:solidFill>
                            <a:schemeClr val="bg1"/>
                          </a:solidFill>
                        </a:rPr>
                        <a:t>sikre</a:t>
                      </a:r>
                      <a:r>
                        <a:rPr lang="en-US" sz="1000" b="1" dirty="0">
                          <a:solidFill>
                            <a:schemeClr val="bg1"/>
                          </a:solidFill>
                        </a:rPr>
                        <a:t>, at I </a:t>
                      </a:r>
                      <a:r>
                        <a:rPr lang="en-US" sz="1000" b="1" dirty="0" err="1">
                          <a:solidFill>
                            <a:schemeClr val="bg1"/>
                          </a:solidFill>
                        </a:rPr>
                        <a:t>indhenter</a:t>
                      </a:r>
                      <a:r>
                        <a:rPr lang="en-US" sz="1000" b="1" dirty="0">
                          <a:solidFill>
                            <a:schemeClr val="bg1"/>
                          </a:solidFill>
                        </a:rPr>
                        <a:t> </a:t>
                      </a:r>
                      <a:r>
                        <a:rPr lang="en-US" sz="1000" b="1" dirty="0" err="1">
                          <a:solidFill>
                            <a:schemeClr val="bg1"/>
                          </a:solidFill>
                        </a:rPr>
                        <a:t>samtykke</a:t>
                      </a:r>
                      <a:r>
                        <a:rPr lang="en-US" sz="1000" b="1" dirty="0">
                          <a:solidFill>
                            <a:schemeClr val="bg1"/>
                          </a:solidFill>
                        </a:rPr>
                        <a:t> </a:t>
                      </a:r>
                      <a:r>
                        <a:rPr lang="en-US" sz="1000" b="1" dirty="0" err="1">
                          <a:solidFill>
                            <a:schemeClr val="bg1"/>
                          </a:solidFill>
                        </a:rPr>
                        <a:t>når</a:t>
                      </a:r>
                      <a:r>
                        <a:rPr lang="en-US" sz="1000" b="1" dirty="0">
                          <a:solidFill>
                            <a:schemeClr val="bg1"/>
                          </a:solidFill>
                        </a:rPr>
                        <a:t> der </a:t>
                      </a:r>
                      <a:r>
                        <a:rPr lang="en-US" sz="1000" b="1" dirty="0" err="1">
                          <a:solidFill>
                            <a:schemeClr val="bg1"/>
                          </a:solidFill>
                        </a:rPr>
                        <a:t>ikke</a:t>
                      </a:r>
                      <a:r>
                        <a:rPr lang="en-US" sz="1000" b="1" dirty="0">
                          <a:solidFill>
                            <a:schemeClr val="bg1"/>
                          </a:solidFill>
                        </a:rPr>
                        <a:t> </a:t>
                      </a:r>
                      <a:r>
                        <a:rPr lang="en-US" sz="1000" b="1" dirty="0" err="1">
                          <a:solidFill>
                            <a:schemeClr val="bg1"/>
                          </a:solidFill>
                        </a:rPr>
                        <a:t>er</a:t>
                      </a:r>
                      <a:r>
                        <a:rPr lang="en-US" sz="1000" b="1" dirty="0">
                          <a:solidFill>
                            <a:schemeClr val="bg1"/>
                          </a:solidFill>
                        </a:rPr>
                        <a:t> </a:t>
                      </a:r>
                      <a:r>
                        <a:rPr lang="en-US" sz="1000" b="1" dirty="0" err="1">
                          <a:solidFill>
                            <a:schemeClr val="bg1"/>
                          </a:solidFill>
                        </a:rPr>
                        <a:t>hjemmel</a:t>
                      </a:r>
                      <a:endParaRPr lang="en-US" sz="1000" b="1" dirty="0">
                        <a:solidFill>
                          <a:schemeClr val="bg1"/>
                        </a:solidFill>
                      </a:endParaRP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16</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Når du ændrer organisering og processer</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24</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71479752"/>
                  </a:ext>
                </a:extLst>
              </a:tr>
              <a:tr h="427633">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Du </a:t>
                      </a:r>
                      <a:r>
                        <a:rPr lang="en-US" sz="1000" b="1" dirty="0" err="1">
                          <a:solidFill>
                            <a:schemeClr val="bg1"/>
                          </a:solidFill>
                        </a:rPr>
                        <a:t>skal</a:t>
                      </a:r>
                      <a:r>
                        <a:rPr lang="en-US" sz="1000" b="1" dirty="0">
                          <a:solidFill>
                            <a:schemeClr val="bg1"/>
                          </a:solidFill>
                        </a:rPr>
                        <a:t> </a:t>
                      </a:r>
                      <a:r>
                        <a:rPr lang="en-US" sz="1000" b="1" dirty="0" err="1">
                          <a:solidFill>
                            <a:schemeClr val="bg1"/>
                          </a:solidFill>
                        </a:rPr>
                        <a:t>sikre</a:t>
                      </a:r>
                      <a:r>
                        <a:rPr lang="en-US" sz="1000" b="1" dirty="0">
                          <a:solidFill>
                            <a:schemeClr val="bg1"/>
                          </a:solidFill>
                        </a:rPr>
                        <a:t>, at I </a:t>
                      </a:r>
                      <a:r>
                        <a:rPr lang="en-US" sz="1000" b="1" dirty="0" err="1">
                          <a:solidFill>
                            <a:schemeClr val="bg1"/>
                          </a:solidFill>
                        </a:rPr>
                        <a:t>overholder</a:t>
                      </a:r>
                      <a:r>
                        <a:rPr lang="en-US" sz="1000" b="1" dirty="0">
                          <a:solidFill>
                            <a:schemeClr val="bg1"/>
                          </a:solidFill>
                        </a:rPr>
                        <a:t> </a:t>
                      </a:r>
                      <a:r>
                        <a:rPr lang="en-US" sz="1000" b="1" dirty="0" err="1">
                          <a:solidFill>
                            <a:schemeClr val="bg1"/>
                          </a:solidFill>
                        </a:rPr>
                        <a:t>oplysningspligten</a:t>
                      </a:r>
                      <a:endParaRPr lang="en-US" sz="1000" b="1" dirty="0">
                        <a:solidFill>
                          <a:schemeClr val="bg1"/>
                        </a:solidFill>
                      </a:endParaRP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17</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Når dine medarbejdere stopper</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a:solidFill>
                            <a:schemeClr val="bg1"/>
                          </a:solidFill>
                        </a:rPr>
                        <a:t>Slide 25</a:t>
                      </a:r>
                      <a:endParaRPr lang="da-DK" sz="1000" b="0" dirty="0">
                        <a:solidFill>
                          <a:schemeClr val="bg1"/>
                        </a:solidFill>
                      </a:endParaRP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5255937"/>
                  </a:ext>
                </a:extLst>
              </a:tr>
              <a:tr h="427633">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Behandling af persondata skal registreres</a:t>
                      </a: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18</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endParaRPr lang="da-DK" sz="1000" b="1" dirty="0">
                        <a:solidFill>
                          <a:schemeClr val="bg1"/>
                        </a:solidFill>
                        <a:ea typeface="Work Sans" charset="0"/>
                        <a:cs typeface="Work Sans" charset="0"/>
                      </a:endParaRP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endParaRPr lang="da-DK" sz="1000" b="0" dirty="0">
                        <a:solidFill>
                          <a:schemeClr val="bg1"/>
                        </a:solidFill>
                      </a:endParaRP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26581330"/>
                  </a:ext>
                </a:extLst>
              </a:tr>
            </a:tbl>
          </a:graphicData>
        </a:graphic>
      </p:graphicFrame>
    </p:spTree>
    <p:extLst>
      <p:ext uri="{BB962C8B-B14F-4D97-AF65-F5344CB8AC3E}">
        <p14:creationId xmlns:p14="http://schemas.microsoft.com/office/powerpoint/2010/main" val="3859635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44A2F-F713-BD4A-98D9-6D4B80469FF1}"/>
              </a:ext>
            </a:extLst>
          </p:cNvPr>
          <p:cNvSpPr>
            <a:spLocks noGrp="1"/>
          </p:cNvSpPr>
          <p:nvPr>
            <p:ph type="title"/>
          </p:nvPr>
        </p:nvSpPr>
        <p:spPr/>
        <p:txBody>
          <a:bodyPr/>
          <a:lstStyle/>
          <a:p>
            <a:r>
              <a:rPr lang="da-DK" dirty="0"/>
              <a:t>Du skal kende din rolle</a:t>
            </a:r>
          </a:p>
        </p:txBody>
      </p:sp>
      <p:sp>
        <p:nvSpPr>
          <p:cNvPr id="13" name="Pladsholder til tekst 12">
            <a:extLst>
              <a:ext uri="{FF2B5EF4-FFF2-40B4-BE49-F238E27FC236}">
                <a16:creationId xmlns:a16="http://schemas.microsoft.com/office/drawing/2014/main" id="{D2434DDF-F8A2-E640-B0A7-18732429D5AF}"/>
              </a:ext>
            </a:extLst>
          </p:cNvPr>
          <p:cNvSpPr>
            <a:spLocks noGrp="1"/>
          </p:cNvSpPr>
          <p:nvPr>
            <p:ph type="body" sz="quarter" idx="14"/>
          </p:nvPr>
        </p:nvSpPr>
        <p:spPr>
          <a:xfrm>
            <a:off x="542924" y="1619250"/>
            <a:ext cx="5580063" cy="1439862"/>
          </a:xfrm>
        </p:spPr>
        <p:txBody>
          <a:bodyPr/>
          <a:lstStyle/>
          <a:p>
            <a:r>
              <a:rPr lang="da-DK" dirty="0"/>
              <a:t>Du skal kende den interne organisering af informationssikkerhed, og forstå din egen rolle i organiseringen.</a:t>
            </a:r>
          </a:p>
        </p:txBody>
      </p:sp>
      <p:sp>
        <p:nvSpPr>
          <p:cNvPr id="14" name="Pladsholder til tekst 13">
            <a:extLst>
              <a:ext uri="{FF2B5EF4-FFF2-40B4-BE49-F238E27FC236}">
                <a16:creationId xmlns:a16="http://schemas.microsoft.com/office/drawing/2014/main" id="{EBE59E5C-3A87-C143-81F2-8C771C24B4F2}"/>
              </a:ext>
            </a:extLst>
          </p:cNvPr>
          <p:cNvSpPr>
            <a:spLocks noGrp="1"/>
          </p:cNvSpPr>
          <p:nvPr>
            <p:ph type="body" sz="quarter" idx="15"/>
          </p:nvPr>
        </p:nvSpPr>
        <p:spPr/>
        <p:txBody>
          <a:bodyPr/>
          <a:lstStyle/>
          <a:p>
            <a:r>
              <a:rPr lang="da-DK" dirty="0">
                <a:hlinkClick r:id="rId3">
                  <a:extLst>
                    <a:ext uri="{A12FA001-AC4F-418D-AE19-62706E023703}">
                      <ahyp:hlinkClr xmlns:ahyp="http://schemas.microsoft.com/office/drawing/2018/hyperlinkcolor" val="tx"/>
                    </a:ext>
                  </a:extLst>
                </a:hlinkClick>
              </a:rPr>
              <a:t>Rejsefortællingen</a:t>
            </a:r>
            <a:endParaRPr lang="da-DK" dirty="0"/>
          </a:p>
          <a:p>
            <a:r>
              <a:rPr lang="da-DK" dirty="0">
                <a:hlinkClick r:id="rId4">
                  <a:extLst>
                    <a:ext uri="{A12FA001-AC4F-418D-AE19-62706E023703}">
                      <ahyp:hlinkClr xmlns:ahyp="http://schemas.microsoft.com/office/drawing/2018/hyperlinkcolor" val="tx"/>
                    </a:ext>
                  </a:extLst>
                </a:hlinkClick>
              </a:rPr>
              <a:t>Roller og ansvar i informationssikkerhed </a:t>
            </a:r>
            <a:endParaRPr lang="da-DK" dirty="0"/>
          </a:p>
          <a:p>
            <a:endParaRPr lang="da-DK" dirty="0"/>
          </a:p>
        </p:txBody>
      </p:sp>
      <p:sp>
        <p:nvSpPr>
          <p:cNvPr id="15" name="Pladsholder til tekst 14">
            <a:extLst>
              <a:ext uri="{FF2B5EF4-FFF2-40B4-BE49-F238E27FC236}">
                <a16:creationId xmlns:a16="http://schemas.microsoft.com/office/drawing/2014/main" id="{75EC9895-ED3D-9A44-9561-AD5E83170C1A}"/>
              </a:ext>
            </a:extLst>
          </p:cNvPr>
          <p:cNvSpPr>
            <a:spLocks noGrp="1"/>
          </p:cNvSpPr>
          <p:nvPr>
            <p:ph type="body" sz="quarter" idx="16"/>
          </p:nvPr>
        </p:nvSpPr>
        <p:spPr>
          <a:xfrm>
            <a:off x="542923" y="3445633"/>
            <a:ext cx="4213227" cy="285750"/>
          </a:xfrm>
        </p:spPr>
        <p:txBody>
          <a:bodyPr/>
          <a:lstStyle/>
          <a:p>
            <a:r>
              <a:rPr lang="da-DK" dirty="0"/>
              <a:t>Eksempler</a:t>
            </a:r>
          </a:p>
        </p:txBody>
      </p:sp>
      <p:sp>
        <p:nvSpPr>
          <p:cNvPr id="16" name="Pladsholder til tekst 15">
            <a:extLst>
              <a:ext uri="{FF2B5EF4-FFF2-40B4-BE49-F238E27FC236}">
                <a16:creationId xmlns:a16="http://schemas.microsoft.com/office/drawing/2014/main" id="{660437F2-A7DB-1A4A-805D-F53A355CDB1F}"/>
              </a:ext>
            </a:extLst>
          </p:cNvPr>
          <p:cNvSpPr>
            <a:spLocks noGrp="1"/>
          </p:cNvSpPr>
          <p:nvPr>
            <p:ph type="body" sz="quarter" idx="17"/>
          </p:nvPr>
        </p:nvSpPr>
        <p:spPr>
          <a:xfrm>
            <a:off x="542922" y="3742760"/>
            <a:ext cx="5580061" cy="1439862"/>
          </a:xfrm>
        </p:spPr>
        <p:txBody>
          <a:bodyPr/>
          <a:lstStyle/>
          <a:p>
            <a:r>
              <a:rPr lang="da-DK" dirty="0"/>
              <a:t>Du orienterer dig i organisationens rollebeskrivelser på intranettet, og efterspørger aktivt de beskrivelser du mangler.</a:t>
            </a:r>
          </a:p>
        </p:txBody>
      </p:sp>
      <p:sp>
        <p:nvSpPr>
          <p:cNvPr id="17" name="Pladsholder til tekst 16">
            <a:extLst>
              <a:ext uri="{FF2B5EF4-FFF2-40B4-BE49-F238E27FC236}">
                <a16:creationId xmlns:a16="http://schemas.microsoft.com/office/drawing/2014/main" id="{CA77533F-524E-DF48-AE05-AF4765BE88CF}"/>
              </a:ext>
            </a:extLst>
          </p:cNvPr>
          <p:cNvSpPr>
            <a:spLocks noGrp="1"/>
          </p:cNvSpPr>
          <p:nvPr>
            <p:ph type="body" sz="quarter" idx="19"/>
          </p:nvPr>
        </p:nvSpPr>
        <p:spPr/>
        <p:txBody>
          <a:bodyPr lIns="90000"/>
          <a:lstStyle/>
          <a:p>
            <a:r>
              <a:rPr lang="da-DK" dirty="0">
                <a:solidFill>
                  <a:schemeClr val="tx2"/>
                </a:solidFill>
              </a:rPr>
              <a:t>Alle ansvarsområder for informationssikkerhed skal defineres og fordeles (ISO A.6.1.1)</a:t>
            </a:r>
          </a:p>
          <a:p>
            <a:r>
              <a:rPr lang="da-DK" dirty="0">
                <a:solidFill>
                  <a:schemeClr val="tx2"/>
                </a:solidFill>
              </a:rPr>
              <a:t>Der skal udpeges en ejer i organisationen for hvert aktiv </a:t>
            </a:r>
            <a:br>
              <a:rPr lang="da-DK" dirty="0">
                <a:solidFill>
                  <a:schemeClr val="tx2"/>
                </a:solidFill>
              </a:rPr>
            </a:br>
            <a:r>
              <a:rPr lang="da-DK" dirty="0">
                <a:solidFill>
                  <a:schemeClr val="tx2"/>
                </a:solidFill>
              </a:rPr>
              <a:t>(ISO A.8.1.2)</a:t>
            </a:r>
          </a:p>
          <a:p>
            <a:pPr algn="ctr"/>
            <a:endParaRPr lang="da-DK" dirty="0">
              <a:solidFill>
                <a:schemeClr val="tx2"/>
              </a:solidFill>
            </a:endParaRPr>
          </a:p>
        </p:txBody>
      </p:sp>
      <p:sp>
        <p:nvSpPr>
          <p:cNvPr id="18" name="Pladsholder til tekst 17">
            <a:extLst>
              <a:ext uri="{FF2B5EF4-FFF2-40B4-BE49-F238E27FC236}">
                <a16:creationId xmlns:a16="http://schemas.microsoft.com/office/drawing/2014/main" id="{57F65FF2-ACAD-2443-A2FD-CA0EBA9AEB95}"/>
              </a:ext>
            </a:extLst>
          </p:cNvPr>
          <p:cNvSpPr>
            <a:spLocks noGrp="1"/>
          </p:cNvSpPr>
          <p:nvPr>
            <p:ph type="body" sz="quarter" idx="20"/>
          </p:nvPr>
        </p:nvSpPr>
        <p:spPr/>
        <p:txBody>
          <a:bodyPr/>
          <a:lstStyle/>
          <a:p>
            <a:r>
              <a:rPr lang="da-DK" dirty="0"/>
              <a:t>Vejledninger og materialer</a:t>
            </a:r>
          </a:p>
        </p:txBody>
      </p:sp>
      <p:sp>
        <p:nvSpPr>
          <p:cNvPr id="3" name="Pladsholder til tekst 2">
            <a:extLst>
              <a:ext uri="{FF2B5EF4-FFF2-40B4-BE49-F238E27FC236}">
                <a16:creationId xmlns:a16="http://schemas.microsoft.com/office/drawing/2014/main" id="{0E8F2CC2-CAD6-5644-9646-BD09388BD8E5}"/>
              </a:ext>
            </a:extLst>
          </p:cNvPr>
          <p:cNvSpPr>
            <a:spLocks noGrp="1"/>
          </p:cNvSpPr>
          <p:nvPr>
            <p:ph type="body" sz="quarter" idx="21"/>
          </p:nvPr>
        </p:nvSpPr>
        <p:spPr/>
        <p:txBody>
          <a:bodyPr/>
          <a:lstStyle/>
          <a:p>
            <a:endParaRPr lang="da-DK"/>
          </a:p>
        </p:txBody>
      </p:sp>
      <p:sp>
        <p:nvSpPr>
          <p:cNvPr id="4" name="Pladsholder til tekst 3">
            <a:extLst>
              <a:ext uri="{FF2B5EF4-FFF2-40B4-BE49-F238E27FC236}">
                <a16:creationId xmlns:a16="http://schemas.microsoft.com/office/drawing/2014/main" id="{89940221-9F25-2C4F-8075-9385A3038B94}"/>
              </a:ext>
            </a:extLst>
          </p:cNvPr>
          <p:cNvSpPr>
            <a:spLocks noGrp="1"/>
          </p:cNvSpPr>
          <p:nvPr>
            <p:ph type="body" sz="quarter" idx="22"/>
          </p:nvPr>
        </p:nvSpPr>
        <p:spPr/>
        <p:txBody>
          <a:bodyPr/>
          <a:lstStyle/>
          <a:p>
            <a:r>
              <a:rPr lang="da-DK" dirty="0"/>
              <a:t>Lokale vejledninger</a:t>
            </a:r>
          </a:p>
          <a:p>
            <a:endParaRPr lang="da-DK" dirty="0"/>
          </a:p>
          <a:p>
            <a:endParaRPr lang="da-DK" dirty="0"/>
          </a:p>
        </p:txBody>
      </p:sp>
      <p:sp>
        <p:nvSpPr>
          <p:cNvPr id="21" name="Pladsholder til tekst 20">
            <a:extLst>
              <a:ext uri="{FF2B5EF4-FFF2-40B4-BE49-F238E27FC236}">
                <a16:creationId xmlns:a16="http://schemas.microsoft.com/office/drawing/2014/main" id="{0E6FD2A4-7926-4A4B-81E9-0CB6196FE69D}"/>
              </a:ext>
            </a:extLst>
          </p:cNvPr>
          <p:cNvSpPr>
            <a:spLocks noGrp="1"/>
          </p:cNvSpPr>
          <p:nvPr>
            <p:ph type="body" sz="quarter" idx="23"/>
          </p:nvPr>
        </p:nvSpPr>
        <p:spPr/>
        <p:txBody>
          <a:bodyPr/>
          <a:lstStyle/>
          <a:p>
            <a:r>
              <a:rPr lang="da-DK" dirty="0"/>
              <a:t>Kilde: ISO27001</a:t>
            </a:r>
          </a:p>
        </p:txBody>
      </p:sp>
      <p:sp>
        <p:nvSpPr>
          <p:cNvPr id="5" name="Pladsholder til tekst 4">
            <a:extLst>
              <a:ext uri="{FF2B5EF4-FFF2-40B4-BE49-F238E27FC236}">
                <a16:creationId xmlns:a16="http://schemas.microsoft.com/office/drawing/2014/main" id="{65A31AFC-3496-4143-A983-129B8D5869A8}"/>
              </a:ext>
            </a:extLst>
          </p:cNvPr>
          <p:cNvSpPr>
            <a:spLocks noGrp="1"/>
          </p:cNvSpPr>
          <p:nvPr>
            <p:ph type="body" sz="quarter" idx="36"/>
          </p:nvPr>
        </p:nvSpPr>
        <p:spPr/>
        <p:txBody>
          <a:bodyPr/>
          <a:lstStyle/>
          <a:p>
            <a:endParaRPr lang="da-DK"/>
          </a:p>
        </p:txBody>
      </p:sp>
      <p:sp>
        <p:nvSpPr>
          <p:cNvPr id="6" name="Pladsholder til tekst 5">
            <a:extLst>
              <a:ext uri="{FF2B5EF4-FFF2-40B4-BE49-F238E27FC236}">
                <a16:creationId xmlns:a16="http://schemas.microsoft.com/office/drawing/2014/main" id="{2E69B51C-603B-C04D-B433-6486E3342E1E}"/>
              </a:ext>
            </a:extLst>
          </p:cNvPr>
          <p:cNvSpPr>
            <a:spLocks noGrp="1"/>
          </p:cNvSpPr>
          <p:nvPr>
            <p:ph type="body" sz="quarter" idx="39"/>
          </p:nvPr>
        </p:nvSpPr>
        <p:spPr>
          <a:xfrm>
            <a:off x="542925" y="3764810"/>
            <a:ext cx="180000" cy="180000"/>
          </a:xfrm>
        </p:spPr>
        <p:txBody>
          <a:bodyPr/>
          <a:lstStyle/>
          <a:p>
            <a:endParaRPr lang="da-DK" dirty="0"/>
          </a:p>
        </p:txBody>
      </p:sp>
      <p:sp>
        <p:nvSpPr>
          <p:cNvPr id="7" name="Pladsholder til tekst 6">
            <a:extLst>
              <a:ext uri="{FF2B5EF4-FFF2-40B4-BE49-F238E27FC236}">
                <a16:creationId xmlns:a16="http://schemas.microsoft.com/office/drawing/2014/main" id="{CC89313E-13A6-154D-8F22-FFF41709E24A}"/>
              </a:ext>
            </a:extLst>
          </p:cNvPr>
          <p:cNvSpPr>
            <a:spLocks noGrp="1"/>
          </p:cNvSpPr>
          <p:nvPr>
            <p:ph type="body" sz="quarter" idx="40"/>
          </p:nvPr>
        </p:nvSpPr>
        <p:spPr/>
        <p:txBody>
          <a:bodyPr/>
          <a:lstStyle/>
          <a:p>
            <a:endParaRPr lang="da-DK"/>
          </a:p>
        </p:txBody>
      </p:sp>
      <p:sp>
        <p:nvSpPr>
          <p:cNvPr id="9" name="Pladsholder til tekst 8">
            <a:extLst>
              <a:ext uri="{FF2B5EF4-FFF2-40B4-BE49-F238E27FC236}">
                <a16:creationId xmlns:a16="http://schemas.microsoft.com/office/drawing/2014/main" id="{840A9FC6-0317-744D-9FE5-548B010244A4}"/>
              </a:ext>
            </a:extLst>
          </p:cNvPr>
          <p:cNvSpPr>
            <a:spLocks noGrp="1"/>
          </p:cNvSpPr>
          <p:nvPr>
            <p:ph type="body" sz="quarter" idx="42"/>
          </p:nvPr>
        </p:nvSpPr>
        <p:spPr/>
        <p:txBody>
          <a:bodyPr/>
          <a:lstStyle/>
          <a:p>
            <a:endParaRPr lang="da-DK" dirty="0"/>
          </a:p>
        </p:txBody>
      </p:sp>
      <p:sp>
        <p:nvSpPr>
          <p:cNvPr id="10" name="Pladsholder til tekst 9">
            <a:extLst>
              <a:ext uri="{FF2B5EF4-FFF2-40B4-BE49-F238E27FC236}">
                <a16:creationId xmlns:a16="http://schemas.microsoft.com/office/drawing/2014/main" id="{040851A9-80D1-CC4B-8725-C84D4920B9EB}"/>
              </a:ext>
            </a:extLst>
          </p:cNvPr>
          <p:cNvSpPr>
            <a:spLocks noGrp="1"/>
          </p:cNvSpPr>
          <p:nvPr>
            <p:ph type="body" sz="quarter" idx="43"/>
          </p:nvPr>
        </p:nvSpPr>
        <p:spPr/>
        <p:txBody>
          <a:bodyPr/>
          <a:lstStyle/>
          <a:p>
            <a:endParaRPr lang="da-DK"/>
          </a:p>
        </p:txBody>
      </p:sp>
      <p:sp>
        <p:nvSpPr>
          <p:cNvPr id="19" name="Tekstfelt 18">
            <a:extLst>
              <a:ext uri="{FF2B5EF4-FFF2-40B4-BE49-F238E27FC236}">
                <a16:creationId xmlns:a16="http://schemas.microsoft.com/office/drawing/2014/main" id="{C4F2E0F7-913B-FC43-8B9B-9AE6B184CA67}"/>
              </a:ext>
            </a:extLst>
          </p:cNvPr>
          <p:cNvSpPr txBox="1"/>
          <p:nvPr/>
        </p:nvSpPr>
        <p:spPr>
          <a:xfrm>
            <a:off x="-159488" y="-978195"/>
            <a:ext cx="65" cy="184666"/>
          </a:xfrm>
          <a:prstGeom prst="rect">
            <a:avLst/>
          </a:prstGeom>
          <a:noFill/>
        </p:spPr>
        <p:txBody>
          <a:bodyPr wrap="none" lIns="0" tIns="0" rIns="0" bIns="0" rtlCol="0">
            <a:spAutoFit/>
          </a:bodyPr>
          <a:lstStyle/>
          <a:p>
            <a:pPr algn="l"/>
            <a:endParaRPr lang="da-DK" sz="1200" dirty="0" err="1">
              <a:solidFill>
                <a:srgbClr val="343536"/>
              </a:solidFill>
              <a:ea typeface="Work Sans" charset="0"/>
              <a:cs typeface="Work Sans" charset="0"/>
            </a:endParaRPr>
          </a:p>
        </p:txBody>
      </p:sp>
      <p:sp>
        <p:nvSpPr>
          <p:cNvPr id="20" name="Rektangulær billedforklaring 4">
            <a:extLst>
              <a:ext uri="{FF2B5EF4-FFF2-40B4-BE49-F238E27FC236}">
                <a16:creationId xmlns:a16="http://schemas.microsoft.com/office/drawing/2014/main" id="{2AAFF8AA-348A-4824-8491-78246BEA3EB2}"/>
              </a:ext>
            </a:extLst>
          </p:cNvPr>
          <p:cNvSpPr/>
          <p:nvPr/>
        </p:nvSpPr>
        <p:spPr>
          <a:xfrm>
            <a:off x="4914901" y="976244"/>
            <a:ext cx="1528465" cy="1024072"/>
          </a:xfrm>
          <a:prstGeom prst="wedgeRectCallout">
            <a:avLst>
              <a:gd name="adj1" fmla="val -46472"/>
              <a:gd name="adj2" fmla="val 694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400" b="1" dirty="0">
                <a:solidFill>
                  <a:schemeClr val="bg1"/>
                </a:solidFill>
                <a:latin typeface="Work Sans" charset="0"/>
                <a:ea typeface="Work Sans" charset="0"/>
                <a:cs typeface="Work Sans" charset="0"/>
              </a:rPr>
              <a:t>Introduktion til krav</a:t>
            </a:r>
          </a:p>
        </p:txBody>
      </p:sp>
      <p:sp>
        <p:nvSpPr>
          <p:cNvPr id="22" name="Rektangulær billedforklaring 33">
            <a:extLst>
              <a:ext uri="{FF2B5EF4-FFF2-40B4-BE49-F238E27FC236}">
                <a16:creationId xmlns:a16="http://schemas.microsoft.com/office/drawing/2014/main" id="{47511E62-2206-40AE-AA6D-6B60FECC601B}"/>
              </a:ext>
            </a:extLst>
          </p:cNvPr>
          <p:cNvSpPr/>
          <p:nvPr/>
        </p:nvSpPr>
        <p:spPr>
          <a:xfrm>
            <a:off x="4509082" y="4304006"/>
            <a:ext cx="1528465" cy="1024072"/>
          </a:xfrm>
          <a:prstGeom prst="wedgeRectCallout">
            <a:avLst>
              <a:gd name="adj1" fmla="val -75996"/>
              <a:gd name="adj2" fmla="val -499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400" b="1" dirty="0">
                <a:solidFill>
                  <a:schemeClr val="bg1"/>
                </a:solidFill>
                <a:latin typeface="Work Sans" charset="0"/>
                <a:ea typeface="Work Sans" charset="0"/>
                <a:cs typeface="Work Sans" charset="0"/>
              </a:rPr>
              <a:t>Handlings-anvisende eksempler</a:t>
            </a:r>
          </a:p>
        </p:txBody>
      </p:sp>
      <p:sp>
        <p:nvSpPr>
          <p:cNvPr id="23" name="Rektangulær billedforklaring 34">
            <a:extLst>
              <a:ext uri="{FF2B5EF4-FFF2-40B4-BE49-F238E27FC236}">
                <a16:creationId xmlns:a16="http://schemas.microsoft.com/office/drawing/2014/main" id="{639E23D5-6B29-4CEC-A88F-F602D06DAD46}"/>
              </a:ext>
            </a:extLst>
          </p:cNvPr>
          <p:cNvSpPr/>
          <p:nvPr/>
        </p:nvSpPr>
        <p:spPr>
          <a:xfrm>
            <a:off x="9032229" y="223651"/>
            <a:ext cx="1528465" cy="1024072"/>
          </a:xfrm>
          <a:prstGeom prst="wedgeRectCallout">
            <a:avLst>
              <a:gd name="adj1" fmla="val -64167"/>
              <a:gd name="adj2" fmla="val -59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400" b="1" dirty="0">
                <a:solidFill>
                  <a:schemeClr val="bg1"/>
                </a:solidFill>
                <a:latin typeface="Work Sans" charset="0"/>
                <a:ea typeface="Work Sans" charset="0"/>
                <a:cs typeface="Work Sans" charset="0"/>
              </a:rPr>
              <a:t>henvisning til autoritative materialer</a:t>
            </a:r>
          </a:p>
        </p:txBody>
      </p:sp>
      <p:sp>
        <p:nvSpPr>
          <p:cNvPr id="24" name="Rektangulær billedforklaring 35">
            <a:extLst>
              <a:ext uri="{FF2B5EF4-FFF2-40B4-BE49-F238E27FC236}">
                <a16:creationId xmlns:a16="http://schemas.microsoft.com/office/drawing/2014/main" id="{A67CF497-5927-4915-B0CF-43E8AE5CC796}"/>
              </a:ext>
            </a:extLst>
          </p:cNvPr>
          <p:cNvSpPr/>
          <p:nvPr/>
        </p:nvSpPr>
        <p:spPr>
          <a:xfrm>
            <a:off x="8899225" y="4662054"/>
            <a:ext cx="1528465" cy="1024072"/>
          </a:xfrm>
          <a:prstGeom prst="wedgeRectCallout">
            <a:avLst>
              <a:gd name="adj1" fmla="val -84542"/>
              <a:gd name="adj2" fmla="val -453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400" b="1" dirty="0">
                <a:solidFill>
                  <a:schemeClr val="bg1"/>
                </a:solidFill>
                <a:latin typeface="Work Sans" charset="0"/>
                <a:ea typeface="Work Sans" charset="0"/>
                <a:cs typeface="Work Sans" charset="0"/>
              </a:rPr>
              <a:t>henvisning til kilde</a:t>
            </a:r>
          </a:p>
        </p:txBody>
      </p:sp>
      <p:sp>
        <p:nvSpPr>
          <p:cNvPr id="25" name="Rektangulær billedforklaring 34">
            <a:extLst>
              <a:ext uri="{FF2B5EF4-FFF2-40B4-BE49-F238E27FC236}">
                <a16:creationId xmlns:a16="http://schemas.microsoft.com/office/drawing/2014/main" id="{4625D328-157E-4EF0-8801-A8647AD0358F}"/>
              </a:ext>
            </a:extLst>
          </p:cNvPr>
          <p:cNvSpPr/>
          <p:nvPr/>
        </p:nvSpPr>
        <p:spPr>
          <a:xfrm>
            <a:off x="9160480" y="1597247"/>
            <a:ext cx="1528465" cy="1024072"/>
          </a:xfrm>
          <a:prstGeom prst="wedgeRectCallout">
            <a:avLst>
              <a:gd name="adj1" fmla="val -64167"/>
              <a:gd name="adj2" fmla="val -59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400" b="1" dirty="0">
                <a:solidFill>
                  <a:schemeClr val="bg1"/>
                </a:solidFill>
                <a:latin typeface="Work Sans" charset="0"/>
                <a:ea typeface="Work Sans" charset="0"/>
                <a:cs typeface="Work Sans" charset="0"/>
              </a:rPr>
              <a:t>Mulighed for at tilføje egne vejledninger</a:t>
            </a:r>
          </a:p>
        </p:txBody>
      </p:sp>
      <p:sp>
        <p:nvSpPr>
          <p:cNvPr id="12" name="Ellipse 11">
            <a:extLst>
              <a:ext uri="{FF2B5EF4-FFF2-40B4-BE49-F238E27FC236}">
                <a16:creationId xmlns:a16="http://schemas.microsoft.com/office/drawing/2014/main" id="{7D925952-3C4F-2B4B-8014-7F069A7B9868}"/>
              </a:ext>
            </a:extLst>
          </p:cNvPr>
          <p:cNvSpPr/>
          <p:nvPr/>
        </p:nvSpPr>
        <p:spPr>
          <a:xfrm>
            <a:off x="222545" y="381438"/>
            <a:ext cx="3071457" cy="1937861"/>
          </a:xfrm>
          <a:prstGeom prst="ellipse">
            <a:avLst/>
          </a:prstGeom>
          <a:gradFill>
            <a:gsLst>
              <a:gs pos="0">
                <a:schemeClr val="accent4">
                  <a:lumMod val="110000"/>
                  <a:satMod val="105000"/>
                  <a:tint val="67000"/>
                  <a:alpha val="84000"/>
                </a:schemeClr>
              </a:gs>
              <a:gs pos="50000">
                <a:schemeClr val="accent4">
                  <a:lumMod val="105000"/>
                  <a:satMod val="103000"/>
                  <a:tint val="73000"/>
                </a:schemeClr>
              </a:gs>
              <a:gs pos="100000">
                <a:schemeClr val="accent4">
                  <a:lumMod val="105000"/>
                  <a:satMod val="109000"/>
                  <a:tint val="81000"/>
                </a:schemeClr>
              </a:gs>
            </a:gsLst>
          </a:gra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da-DK" sz="2400" b="1" dirty="0">
                <a:ln/>
                <a:solidFill>
                  <a:schemeClr val="accent3"/>
                </a:solidFill>
                <a:latin typeface="Work Sans" charset="0"/>
                <a:ea typeface="Work Sans" charset="0"/>
                <a:cs typeface="Work Sans" charset="0"/>
              </a:rPr>
              <a:t>Sådan læser du kravene</a:t>
            </a:r>
          </a:p>
        </p:txBody>
      </p:sp>
    </p:spTree>
    <p:extLst>
      <p:ext uri="{BB962C8B-B14F-4D97-AF65-F5344CB8AC3E}">
        <p14:creationId xmlns:p14="http://schemas.microsoft.com/office/powerpoint/2010/main" val="131604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P spid="25" grpId="0" animBg="1"/>
    </p:bldLst>
  </p:timing>
</p:sld>
</file>

<file path=ppt/theme/theme1.xml><?xml version="1.0" encoding="utf-8"?>
<a:theme xmlns:a="http://schemas.openxmlformats.org/drawingml/2006/main" name="1_Operate skabelon">
  <a:themeElements>
    <a:clrScheme name="Sikkerdigitaldk 2">
      <a:dk1>
        <a:srgbClr val="3C4DC4"/>
      </a:dk1>
      <a:lt1>
        <a:srgbClr val="FFFFFF"/>
      </a:lt1>
      <a:dk2>
        <a:srgbClr val="333537"/>
      </a:dk2>
      <a:lt2>
        <a:srgbClr val="F3F1F2"/>
      </a:lt2>
      <a:accent1>
        <a:srgbClr val="D700BB"/>
      </a:accent1>
      <a:accent2>
        <a:srgbClr val="094A5C"/>
      </a:accent2>
      <a:accent3>
        <a:srgbClr val="091453"/>
      </a:accent3>
      <a:accent4>
        <a:srgbClr val="DEE800"/>
      </a:accent4>
      <a:accent5>
        <a:srgbClr val="22B238"/>
      </a:accent5>
      <a:accent6>
        <a:srgbClr val="DB0000"/>
      </a:accent6>
      <a:hlink>
        <a:srgbClr val="20C0E9"/>
      </a:hlink>
      <a:folHlink>
        <a:srgbClr val="00B9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defPPr algn="ctr">
          <a:defRPr sz="1200" b="1" dirty="0" err="1" smtClean="0">
            <a:solidFill>
              <a:schemeClr val="tx2"/>
            </a:solidFill>
            <a:latin typeface="Work Sans" charset="0"/>
            <a:ea typeface="Work Sans" charset="0"/>
            <a:cs typeface="Work Sans"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200" dirty="0" err="1" smtClean="0">
            <a:solidFill>
              <a:srgbClr val="343536"/>
            </a:solidFill>
            <a:ea typeface="Work Sans" charset="0"/>
            <a:cs typeface="Work Sans" charset="0"/>
          </a:defRPr>
        </a:defPPr>
      </a:lstStyle>
    </a:txDef>
  </a:objectDefaults>
  <a:extraClrSchemeLst/>
  <a:extLst>
    <a:ext uri="{05A4C25C-085E-4340-85A3-A5531E510DB2}">
      <thm15:themeFamily xmlns:thm15="http://schemas.microsoft.com/office/thememl/2012/main" name="Præsentation1" id="{9FF3547E-E6A4-4DFC-BEC8-9AE6AE8DA6D5}" vid="{F575626F-23C8-47E5-AC66-3383B11F06C0}"/>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6C4C6CF-AABF-4623-A211-0F7DE64939BE}">
  <we:reference id="wa104381063" version="1.0.0.0" store="da-DK"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47C708B1862846B4DDDA32FA749940" ma:contentTypeVersion="5" ma:contentTypeDescription="Create a new document." ma:contentTypeScope="" ma:versionID="37ff10b39994936dfb1741cb9a685de8">
  <xsd:schema xmlns:xsd="http://www.w3.org/2001/XMLSchema" xmlns:xs="http://www.w3.org/2001/XMLSchema" xmlns:p="http://schemas.microsoft.com/office/2006/metadata/properties" xmlns:ns3="9fec9719-f686-43ea-aeab-5a4df9ed8675" xmlns:ns4="6efce95c-20ac-4140-9570-00d7d597a285" targetNamespace="http://schemas.microsoft.com/office/2006/metadata/properties" ma:root="true" ma:fieldsID="d03f628325a0d4ef00939dd1ced41c0a" ns3:_="" ns4:_="">
    <xsd:import namespace="9fec9719-f686-43ea-aeab-5a4df9ed8675"/>
    <xsd:import namespace="6efce95c-20ac-4140-9570-00d7d597a28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c9719-f686-43ea-aeab-5a4df9ed867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fce95c-20ac-4140-9570-00d7d597a28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551F71-FD30-4D40-B8ED-95AB97E03717}">
  <ds:schemaRefs>
    <ds:schemaRef ds:uri="http://schemas.microsoft.com/office/2006/documentManagement/types"/>
    <ds:schemaRef ds:uri="http://purl.org/dc/elements/1.1/"/>
    <ds:schemaRef ds:uri="9fec9719-f686-43ea-aeab-5a4df9ed8675"/>
    <ds:schemaRef ds:uri="http://schemas.microsoft.com/office/infopath/2007/PartnerControls"/>
    <ds:schemaRef ds:uri="http://purl.org/dc/terms/"/>
    <ds:schemaRef ds:uri="http://purl.org/dc/dcmitype/"/>
    <ds:schemaRef ds:uri="http://www.w3.org/XML/1998/namespace"/>
    <ds:schemaRef ds:uri="http://schemas.openxmlformats.org/package/2006/metadata/core-properties"/>
    <ds:schemaRef ds:uri="6efce95c-20ac-4140-9570-00d7d597a285"/>
    <ds:schemaRef ds:uri="http://schemas.microsoft.com/office/2006/metadata/properties"/>
  </ds:schemaRefs>
</ds:datastoreItem>
</file>

<file path=customXml/itemProps2.xml><?xml version="1.0" encoding="utf-8"?>
<ds:datastoreItem xmlns:ds="http://schemas.openxmlformats.org/officeDocument/2006/customXml" ds:itemID="{BABB9A4D-8065-4347-A6DF-BC801A6CA476}">
  <ds:schemaRefs>
    <ds:schemaRef ds:uri="http://schemas.microsoft.com/sharepoint/v3/contenttype/forms"/>
  </ds:schemaRefs>
</ds:datastoreItem>
</file>

<file path=customXml/itemProps3.xml><?xml version="1.0" encoding="utf-8"?>
<ds:datastoreItem xmlns:ds="http://schemas.openxmlformats.org/officeDocument/2006/customXml" ds:itemID="{3A987572-5DFF-4550-945D-C6DEBE2F1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ec9719-f686-43ea-aeab-5a4df9ed8675"/>
    <ds:schemaRef ds:uri="6efce95c-20ac-4140-9570-00d7d597a2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11967</TotalTime>
  <Words>3796</Words>
  <Application>Microsoft Office PowerPoint</Application>
  <PresentationFormat>Brugerdefineret</PresentationFormat>
  <Paragraphs>345</Paragraphs>
  <Slides>25</Slides>
  <Notes>22</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25</vt:i4>
      </vt:variant>
    </vt:vector>
  </HeadingPairs>
  <TitlesOfParts>
    <vt:vector size="30" baseType="lpstr">
      <vt:lpstr>Arial</vt:lpstr>
      <vt:lpstr>Calibri</vt:lpstr>
      <vt:lpstr>Symbol</vt:lpstr>
      <vt:lpstr>Work Sans</vt:lpstr>
      <vt:lpstr>1_Operate skabelon</vt:lpstr>
      <vt:lpstr>PowerPoint-præsentation</vt:lpstr>
      <vt:lpstr>Introduktion til tillæg om mellemlederens rolle</vt:lpstr>
      <vt:lpstr>Vigtigt med lokal tilpasning af roller og opgaver</vt:lpstr>
      <vt:lpstr>Hvorfor informationssikkerhed?</vt:lpstr>
      <vt:lpstr>Ansvaret er fordelt på hele organisationen</vt:lpstr>
      <vt:lpstr>Du er både mellemleder og medarbejder</vt:lpstr>
      <vt:lpstr>PowerPoint-præsentation</vt:lpstr>
      <vt:lpstr>Overblik over krav til mellemleder</vt:lpstr>
      <vt:lpstr>Du skal kende din rolle</vt:lpstr>
      <vt:lpstr>Du skal kende din rolle og dit ansvar</vt:lpstr>
      <vt:lpstr>Du skal kende politikker og regler</vt:lpstr>
      <vt:lpstr>Du skal informere dine medarbejdere</vt:lpstr>
      <vt:lpstr>Du skal sikre de registreredes rettigheder</vt:lpstr>
      <vt:lpstr>Du skal sikre, at I overholder principperne for behandling af persondata</vt:lpstr>
      <vt:lpstr>Overholder I principperne?</vt:lpstr>
      <vt:lpstr>Du skal sikre, at I indhenter samtykke, når der ikke er hjemmel</vt:lpstr>
      <vt:lpstr>Du skal sikre, at I overholder oplysningspligten</vt:lpstr>
      <vt:lpstr>Behandling af persondata skal registreres</vt:lpstr>
      <vt:lpstr>Du skal sikre, at alle ved, hvad de skal gøre ved sikkerhedsbrud</vt:lpstr>
      <vt:lpstr>Når du bruger leverandører</vt:lpstr>
      <vt:lpstr>Du skal kende krav til IT-arbejdspladser og medier</vt:lpstr>
      <vt:lpstr>Når du ansætter</vt:lpstr>
      <vt:lpstr>Du skal tildele adgangsrettigheder</vt:lpstr>
      <vt:lpstr>Når du ændrer organisering og processer</vt:lpstr>
      <vt:lpstr>Når dine medarbejdere stopper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KL_Mellemleder_Tillæg_V1.2</dc:title>
  <dc:creator>Kristoffer Milling</dc:creator>
  <cp:lastModifiedBy>Jette Larsson</cp:lastModifiedBy>
  <cp:revision>886</cp:revision>
  <cp:lastPrinted>2018-08-02T07:40:37Z</cp:lastPrinted>
  <dcterms:created xsi:type="dcterms:W3CDTF">2019-08-29T11:09:11Z</dcterms:created>
  <dcterms:modified xsi:type="dcterms:W3CDTF">2020-02-19T10:43:24Z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0x010100B647C708B1862846B4DDDA32FA749940</vt:lpwstr>
  </property>
  <property fmtid="{D5CDD505-2E9C-101B-9397-08002B2CF9AE}" pid="3" name="CCMIsSharedOnOneDrive">
    <vt:bool>false</vt:bool>
  </property>
  <property fmtid="{D5CDD505-2E9C-101B-9397-08002B2CF9AE}" pid="4" name="CCMOneDriveID">
    <vt:lpwstr/>
  </property>
  <property fmtid="{D5CDD505-2E9C-101B-9397-08002B2CF9AE}" pid="5" name="CCMOneDriveOwnerID">
    <vt:lpwstr/>
  </property>
  <property fmtid="{D5CDD505-2E9C-101B-9397-08002B2CF9AE}" pid="6" name="CCMOneDriveItemID">
    <vt:lpwstr/>
  </property>
  <property fmtid="{D5CDD505-2E9C-101B-9397-08002B2CF9AE}" pid="7" name="CCMSystem">
    <vt:lpwstr> </vt:lpwstr>
  </property>
  <property fmtid="{D5CDD505-2E9C-101B-9397-08002B2CF9AE}" pid="8" name="CCMEventContext">
    <vt:lpwstr>eedd670d-1a9c-46fd-b3db-0969c82d9fe7</vt:lpwstr>
  </property>
</Properties>
</file>