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4" r:id="rId5"/>
    <p:sldId id="272" r:id="rId6"/>
    <p:sldId id="276" r:id="rId7"/>
    <p:sldId id="270" r:id="rId8"/>
    <p:sldId id="275" r:id="rId9"/>
    <p:sldId id="273" r:id="rId10"/>
    <p:sldId id="277" r:id="rId11"/>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1" autoAdjust="0"/>
    <p:restoredTop sz="94622" autoAdjust="0"/>
  </p:normalViewPr>
  <p:slideViewPr>
    <p:cSldViewPr snapToGrid="0" showGuides="1">
      <p:cViewPr varScale="1">
        <p:scale>
          <a:sx n="48" d="100"/>
          <a:sy n="48" d="100"/>
        </p:scale>
        <p:origin x="114" y="882"/>
      </p:cViewPr>
      <p:guideLst>
        <p:guide orient="horz" pos="2160"/>
        <p:guide pos="3840"/>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jmp\AppData\Local\Microsoft\Windows\Temporary%20Internet%20Files\Content.Outlook\O0NU50KI\N&#248;gletal%20p&#229;%20vejomr&#229;det%20201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a-DK"/>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3"/>
          <c:order val="3"/>
          <c:tx>
            <c:strRef>
              <c:f>Nøgletal!$D$442</c:f>
              <c:strCache>
                <c:ptCount val="1"/>
                <c:pt idx="0">
                  <c:v>a pr. km vej</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Nøgletal!$E$438:$I$438</c:f>
              <c:strCache>
                <c:ptCount val="5"/>
                <c:pt idx="0">
                  <c:v>Ringkøbing-Skjern</c:v>
                </c:pt>
                <c:pt idx="1">
                  <c:v>Hjørring</c:v>
                </c:pt>
                <c:pt idx="2">
                  <c:v>Silkeborg</c:v>
                </c:pt>
                <c:pt idx="3">
                  <c:v>Vejle</c:v>
                </c:pt>
                <c:pt idx="4">
                  <c:v>Holbæk</c:v>
                </c:pt>
              </c:strCache>
            </c:strRef>
          </c:cat>
          <c:val>
            <c:numRef>
              <c:f>Nøgletal!$E$442:$I$442</c:f>
              <c:numCache>
                <c:formatCode>_ * #,##0.0_ ;_ * \-#,##0.0_ ;_ * "-"??_ ;_ @_ </c:formatCode>
                <c:ptCount val="5"/>
                <c:pt idx="0">
                  <c:v>1925.8373126041088</c:v>
                </c:pt>
                <c:pt idx="1">
                  <c:v>1279.0625226400059</c:v>
                </c:pt>
                <c:pt idx="2">
                  <c:v>1754.0145985401459</c:v>
                </c:pt>
                <c:pt idx="3">
                  <c:v>845.18486973947893</c:v>
                </c:pt>
                <c:pt idx="4">
                  <c:v>1938.4264538198404</c:v>
                </c:pt>
              </c:numCache>
            </c:numRef>
          </c:val>
          <c:extLst>
            <c:ext xmlns:c16="http://schemas.microsoft.com/office/drawing/2014/chart" uri="{C3380CC4-5D6E-409C-BE32-E72D297353CC}">
              <c16:uniqueId val="{00000000-EDC9-4005-BD0A-54074910616F}"/>
            </c:ext>
          </c:extLst>
        </c:ser>
        <c:ser>
          <c:idx val="4"/>
          <c:order val="4"/>
          <c:tx>
            <c:strRef>
              <c:f>Nøgletal!$D$443</c:f>
              <c:strCache>
                <c:ptCount val="1"/>
                <c:pt idx="0">
                  <c:v>b pr. km vej</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Nøgletal!$E$438:$I$438</c:f>
              <c:strCache>
                <c:ptCount val="5"/>
                <c:pt idx="0">
                  <c:v>Ringkøbing-Skjern</c:v>
                </c:pt>
                <c:pt idx="1">
                  <c:v>Hjørring</c:v>
                </c:pt>
                <c:pt idx="2">
                  <c:v>Silkeborg</c:v>
                </c:pt>
                <c:pt idx="3">
                  <c:v>Vejle</c:v>
                </c:pt>
                <c:pt idx="4">
                  <c:v>Holbæk</c:v>
                </c:pt>
              </c:strCache>
            </c:strRef>
          </c:cat>
          <c:val>
            <c:numRef>
              <c:f>Nøgletal!$E$443:$I$443</c:f>
              <c:numCache>
                <c:formatCode>_ * #,##0.0_ ;_ * \-#,##0.0_ ;_ * "-"??_ ;_ @_ </c:formatCode>
                <c:ptCount val="5"/>
                <c:pt idx="0">
                  <c:v>2908.6823986674071</c:v>
                </c:pt>
                <c:pt idx="1">
                  <c:v>10332.483518075782</c:v>
                </c:pt>
                <c:pt idx="2">
                  <c:v>7396.350364963504</c:v>
                </c:pt>
                <c:pt idx="3">
                  <c:v>7163.7139278557115</c:v>
                </c:pt>
                <c:pt idx="4">
                  <c:v>6841.505131128848</c:v>
                </c:pt>
              </c:numCache>
            </c:numRef>
          </c:val>
          <c:extLst>
            <c:ext xmlns:c16="http://schemas.microsoft.com/office/drawing/2014/chart" uri="{C3380CC4-5D6E-409C-BE32-E72D297353CC}">
              <c16:uniqueId val="{00000001-EDC9-4005-BD0A-54074910616F}"/>
            </c:ext>
          </c:extLst>
        </c:ser>
        <c:ser>
          <c:idx val="5"/>
          <c:order val="5"/>
          <c:tx>
            <c:strRef>
              <c:f>Nøgletal!$D$444</c:f>
              <c:strCache>
                <c:ptCount val="1"/>
                <c:pt idx="0">
                  <c:v>c pr. km vej</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Nøgletal!$E$438:$I$438</c:f>
              <c:strCache>
                <c:ptCount val="5"/>
                <c:pt idx="0">
                  <c:v>Ringkøbing-Skjern</c:v>
                </c:pt>
                <c:pt idx="1">
                  <c:v>Hjørring</c:v>
                </c:pt>
                <c:pt idx="2">
                  <c:v>Silkeborg</c:v>
                </c:pt>
                <c:pt idx="3">
                  <c:v>Vejle</c:v>
                </c:pt>
                <c:pt idx="4">
                  <c:v>Holbæk</c:v>
                </c:pt>
              </c:strCache>
            </c:strRef>
          </c:cat>
          <c:val>
            <c:numRef>
              <c:f>Nøgletal!$E$444:$I$444</c:f>
              <c:numCache>
                <c:formatCode>_ * #,##0.0_ ;_ * \-#,##0.0_ ;_ * "-"??_ ;_ @_ </c:formatCode>
                <c:ptCount val="5"/>
                <c:pt idx="0">
                  <c:v>198.79067184897281</c:v>
                </c:pt>
                <c:pt idx="1">
                  <c:v>0</c:v>
                </c:pt>
                <c:pt idx="2">
                  <c:v>364.96350364963502</c:v>
                </c:pt>
                <c:pt idx="3">
                  <c:v>963.44739478957911</c:v>
                </c:pt>
                <c:pt idx="4">
                  <c:v>0</c:v>
                </c:pt>
              </c:numCache>
            </c:numRef>
          </c:val>
          <c:extLst>
            <c:ext xmlns:c16="http://schemas.microsoft.com/office/drawing/2014/chart" uri="{C3380CC4-5D6E-409C-BE32-E72D297353CC}">
              <c16:uniqueId val="{00000002-EDC9-4005-BD0A-54074910616F}"/>
            </c:ext>
          </c:extLst>
        </c:ser>
        <c:dLbls>
          <c:dLblPos val="ctr"/>
          <c:showLegendKey val="0"/>
          <c:showVal val="1"/>
          <c:showCatName val="0"/>
          <c:showSerName val="0"/>
          <c:showPercent val="0"/>
          <c:showBubbleSize val="0"/>
        </c:dLbls>
        <c:gapWidth val="150"/>
        <c:overlap val="100"/>
        <c:axId val="277132896"/>
        <c:axId val="277133288"/>
        <c:extLst>
          <c:ext xmlns:c15="http://schemas.microsoft.com/office/drawing/2012/chart" uri="{02D57815-91ED-43cb-92C2-25804820EDAC}">
            <c15:filteredBarSeries>
              <c15:ser>
                <c:idx val="0"/>
                <c:order val="0"/>
                <c:tx>
                  <c:strRef>
                    <c:extLst>
                      <c:ext uri="{02D57815-91ED-43cb-92C2-25804820EDAC}">
                        <c15:formulaRef>
                          <c15:sqref>Nøgletal!$D$439</c15:sqref>
                        </c15:formulaRef>
                      </c:ext>
                    </c:extLst>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Nøgletal!$E$438:$I$438</c15:sqref>
                        </c15:formulaRef>
                      </c:ext>
                    </c:extLst>
                    <c:strCache>
                      <c:ptCount val="5"/>
                      <c:pt idx="0">
                        <c:v>Ringkøbing-Skjern</c:v>
                      </c:pt>
                      <c:pt idx="1">
                        <c:v>Hjørring</c:v>
                      </c:pt>
                      <c:pt idx="2">
                        <c:v>Silkeborg</c:v>
                      </c:pt>
                      <c:pt idx="3">
                        <c:v>Vejle</c:v>
                      </c:pt>
                      <c:pt idx="4">
                        <c:v>Holbæk</c:v>
                      </c:pt>
                    </c:strCache>
                  </c:strRef>
                </c:cat>
                <c:val>
                  <c:numRef>
                    <c:extLst>
                      <c:ext uri="{02D57815-91ED-43cb-92C2-25804820EDAC}">
                        <c15:formulaRef>
                          <c15:sqref>Nøgletal!$E$439:$I$439</c15:sqref>
                        </c15:formulaRef>
                      </c:ext>
                    </c:extLst>
                    <c:numCache>
                      <c:formatCode>_ * #,##0_ ;_ * \-#,##0_ ;_ * "-"??_ ;_ @_ </c:formatCode>
                      <c:ptCount val="5"/>
                      <c:pt idx="0">
                        <c:v>9064993</c:v>
                      </c:pt>
                      <c:pt idx="1">
                        <c:v>16204105</c:v>
                      </c:pt>
                      <c:pt idx="2">
                        <c:v>13036000</c:v>
                      </c:pt>
                      <c:pt idx="3">
                        <c:v>17908803</c:v>
                      </c:pt>
                      <c:pt idx="4">
                        <c:v>7700000</c:v>
                      </c:pt>
                    </c:numCache>
                  </c:numRef>
                </c:val>
                <c:extLst>
                  <c:ext xmlns:c16="http://schemas.microsoft.com/office/drawing/2014/chart" uri="{C3380CC4-5D6E-409C-BE32-E72D297353CC}">
                    <c16:uniqueId val="{00000003-EDC9-4005-BD0A-54074910616F}"/>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Nøgletal!$D$440</c15:sqref>
                        </c15:formulaRef>
                      </c:ext>
                    </c:extLst>
                    <c:strCache>
                      <c:ptCount val="1"/>
                      <c:pt idx="0">
                        <c:v>Total pr.km vej</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Nøgletal!$E$438:$I$438</c15:sqref>
                        </c15:formulaRef>
                      </c:ext>
                    </c:extLst>
                    <c:strCache>
                      <c:ptCount val="5"/>
                      <c:pt idx="0">
                        <c:v>Ringkøbing-Skjern</c:v>
                      </c:pt>
                      <c:pt idx="1">
                        <c:v>Hjørring</c:v>
                      </c:pt>
                      <c:pt idx="2">
                        <c:v>Silkeborg</c:v>
                      </c:pt>
                      <c:pt idx="3">
                        <c:v>Vejle</c:v>
                      </c:pt>
                      <c:pt idx="4">
                        <c:v>Holbæk</c:v>
                      </c:pt>
                    </c:strCache>
                  </c:strRef>
                </c:cat>
                <c:val>
                  <c:numRef>
                    <c:extLst xmlns:c15="http://schemas.microsoft.com/office/drawing/2012/chart">
                      <c:ext xmlns:c15="http://schemas.microsoft.com/office/drawing/2012/chart" uri="{02D57815-91ED-43cb-92C2-25804820EDAC}">
                        <c15:formulaRef>
                          <c15:sqref>Nøgletal!$E$440:$I$440</c15:sqref>
                        </c15:formulaRef>
                      </c:ext>
                    </c:extLst>
                    <c:numCache>
                      <c:formatCode>_(* #,##0.00_);_(* \(#,##0.00\);_(* "-"??_);_(@_)</c:formatCode>
                      <c:ptCount val="5"/>
                      <c:pt idx="0">
                        <c:v>5033.3109383675737</c:v>
                      </c:pt>
                      <c:pt idx="1">
                        <c:v>11739.552995725568</c:v>
                      </c:pt>
                      <c:pt idx="2">
                        <c:v>9515.3284671532838</c:v>
                      </c:pt>
                      <c:pt idx="3">
                        <c:v>8972.3461923847699</c:v>
                      </c:pt>
                      <c:pt idx="4">
                        <c:v>8779.9315849486884</c:v>
                      </c:pt>
                    </c:numCache>
                  </c:numRef>
                </c:val>
                <c:extLst>
                  <c:ext xmlns:c16="http://schemas.microsoft.com/office/drawing/2014/chart" uri="{C3380CC4-5D6E-409C-BE32-E72D297353CC}">
                    <c16:uniqueId val="{00000004-EDC9-4005-BD0A-54074910616F}"/>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Nøgletal!$D$441</c15:sqref>
                        </c15:formulaRef>
                      </c:ext>
                    </c:extLst>
                    <c:strCache>
                      <c:ptCount val="1"/>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da-DK"/>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Nøgletal!$E$438:$I$438</c15:sqref>
                        </c15:formulaRef>
                      </c:ext>
                    </c:extLst>
                    <c:strCache>
                      <c:ptCount val="5"/>
                      <c:pt idx="0">
                        <c:v>Ringkøbing-Skjern</c:v>
                      </c:pt>
                      <c:pt idx="1">
                        <c:v>Hjørring</c:v>
                      </c:pt>
                      <c:pt idx="2">
                        <c:v>Silkeborg</c:v>
                      </c:pt>
                      <c:pt idx="3">
                        <c:v>Vejle</c:v>
                      </c:pt>
                      <c:pt idx="4">
                        <c:v>Holbæk</c:v>
                      </c:pt>
                    </c:strCache>
                  </c:strRef>
                </c:cat>
                <c:val>
                  <c:numRef>
                    <c:extLst xmlns:c15="http://schemas.microsoft.com/office/drawing/2012/chart">
                      <c:ext xmlns:c15="http://schemas.microsoft.com/office/drawing/2012/chart" uri="{02D57815-91ED-43cb-92C2-25804820EDAC}">
                        <c15:formulaRef>
                          <c15:sqref>Nøgletal!$E$441:$I$441</c15:sqref>
                        </c15:formulaRef>
                      </c:ext>
                    </c:extLst>
                    <c:numCache>
                      <c:formatCode>General</c:formatCode>
                      <c:ptCount val="5"/>
                    </c:numCache>
                  </c:numRef>
                </c:val>
                <c:extLst>
                  <c:ext xmlns:c16="http://schemas.microsoft.com/office/drawing/2014/chart" uri="{C3380CC4-5D6E-409C-BE32-E72D297353CC}">
                    <c16:uniqueId val="{00000005-EDC9-4005-BD0A-54074910616F}"/>
                  </c:ext>
                </c:extLst>
              </c15:ser>
            </c15:filteredBarSeries>
          </c:ext>
        </c:extLst>
      </c:barChart>
      <c:catAx>
        <c:axId val="277132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a-DK"/>
          </a:p>
        </c:txPr>
        <c:crossAx val="277133288"/>
        <c:crosses val="autoZero"/>
        <c:auto val="1"/>
        <c:lblAlgn val="ctr"/>
        <c:lblOffset val="100"/>
        <c:noMultiLvlLbl val="0"/>
      </c:catAx>
      <c:valAx>
        <c:axId val="277133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a-DK"/>
          </a:p>
        </c:txPr>
        <c:crossAx val="2771328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a-DK"/>
        </a:p>
      </c:txPr>
    </c:legend>
    <c:plotVisOnly val="1"/>
    <c:dispBlanksAs val="gap"/>
    <c:showDLblsOverMax val="0"/>
  </c:chart>
  <c:spPr>
    <a:noFill/>
    <a:ln>
      <a:noFill/>
    </a:ln>
    <a:effectLst/>
  </c:spPr>
  <c:txPr>
    <a:bodyPr/>
    <a:lstStyle/>
    <a:p>
      <a:pPr>
        <a:defRPr/>
      </a:pPr>
      <a:endParaRPr lang="da-DK"/>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CD72A38B-F9FA-4036-A084-652409E98F08}" type="datetimeFigureOut">
              <a:rPr lang="en-GB" smtClean="0"/>
              <a:t>11/05/2023</a:t>
            </a:fld>
            <a:endParaRPr lang="en-GB"/>
          </a:p>
        </p:txBody>
      </p:sp>
      <p:sp>
        <p:nvSpPr>
          <p:cNvPr id="4" name="Slide Image Placehold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49436F85-577F-4A92-A47F-D540A2BCC821}" type="slidenum">
              <a:rPr lang="en-GB" smtClean="0"/>
              <a:t>‹nr.›</a:t>
            </a:fld>
            <a:endParaRPr lang="en-GB"/>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1</a:t>
            </a:fld>
            <a:endParaRPr lang="en-GB"/>
          </a:p>
        </p:txBody>
      </p:sp>
    </p:spTree>
    <p:extLst>
      <p:ext uri="{BB962C8B-B14F-4D97-AF65-F5344CB8AC3E}">
        <p14:creationId xmlns:p14="http://schemas.microsoft.com/office/powerpoint/2010/main" val="1377820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Vi har tænkt meget på</a:t>
            </a:r>
            <a:r>
              <a:rPr lang="da-DK" baseline="0" dirty="0"/>
              <a:t> at gøre nøgletallene anvendelige i praksis – udviklet </a:t>
            </a:r>
            <a:r>
              <a:rPr lang="da-DK" baseline="0" dirty="0" err="1"/>
              <a:t>benchmarkværktøj</a:t>
            </a:r>
            <a:r>
              <a:rPr lang="da-DK" baseline="0" dirty="0"/>
              <a:t> –let at arbejde i</a:t>
            </a:r>
          </a:p>
          <a:p>
            <a:pPr marL="228600" indent="-228600">
              <a:buAutoNum type="arabicParenR"/>
            </a:pPr>
            <a:r>
              <a:rPr lang="da-DK" baseline="0" dirty="0"/>
              <a:t>Vælg din kommune og sammenligningskommuner</a:t>
            </a:r>
          </a:p>
          <a:p>
            <a:pPr marL="228600" indent="-228600">
              <a:buAutoNum type="arabicParenR"/>
            </a:pPr>
            <a:r>
              <a:rPr lang="da-DK" baseline="0" dirty="0"/>
              <a:t>Enhed. Km – kvm…..</a:t>
            </a:r>
          </a:p>
          <a:p>
            <a:pPr marL="228600" indent="-228600">
              <a:buAutoNum type="arabicParenR"/>
            </a:pPr>
            <a:r>
              <a:rPr lang="da-DK" baseline="0" dirty="0"/>
              <a:t>Og så genereres der 13-14 siders analyserapporter – første sider viser de 10 nøgletal</a:t>
            </a:r>
          </a:p>
          <a:p>
            <a:pPr marL="0" indent="0">
              <a:buNone/>
            </a:pPr>
            <a:endParaRPr lang="da-DK" baseline="0" dirty="0"/>
          </a:p>
          <a:p>
            <a:pPr marL="0" indent="0">
              <a:buNone/>
            </a:pPr>
            <a:r>
              <a:rPr lang="da-DK" baseline="0" dirty="0"/>
              <a:t>Fakta: Rammevilkår for de udvalgte kommuner – husk bemærkninger – det er det som i meget har efterspurgt viden om, og så gør </a:t>
            </a:r>
            <a:r>
              <a:rPr lang="da-DK" baseline="0" dirty="0" err="1"/>
              <a:t>benchmakret</a:t>
            </a:r>
            <a:r>
              <a:rPr lang="da-DK" baseline="0" dirty="0"/>
              <a:t> endnu bedre </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2</a:t>
            </a:fld>
            <a:endParaRPr lang="en-GB"/>
          </a:p>
        </p:txBody>
      </p:sp>
    </p:spTree>
    <p:extLst>
      <p:ext uri="{BB962C8B-B14F-4D97-AF65-F5344CB8AC3E}">
        <p14:creationId xmlns:p14="http://schemas.microsoft.com/office/powerpoint/2010/main" val="433850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3</a:t>
            </a:fld>
            <a:endParaRPr lang="en-GB"/>
          </a:p>
        </p:txBody>
      </p:sp>
    </p:spTree>
    <p:extLst>
      <p:ext uri="{BB962C8B-B14F-4D97-AF65-F5344CB8AC3E}">
        <p14:creationId xmlns:p14="http://schemas.microsoft.com/office/powerpoint/2010/main" val="3205853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Udspecificeringen</a:t>
            </a:r>
            <a:r>
              <a:rPr lang="da-DK" baseline="0" dirty="0"/>
              <a:t> af de enkelte nøgletal giver os muligheden for, at dykke dybere ned i eventuelle ”</a:t>
            </a:r>
            <a:r>
              <a:rPr lang="da-DK" baseline="0" dirty="0" err="1"/>
              <a:t>outliers</a:t>
            </a:r>
            <a:r>
              <a:rPr lang="da-DK" baseline="0" dirty="0"/>
              <a:t>” og muligvis finde forklaringer på, hvorfor en enkelt kommune ser ud til at adskille sig fra de andre på visse posteringer.</a:t>
            </a:r>
          </a:p>
          <a:p>
            <a:endParaRPr lang="da-DK" baseline="0" dirty="0"/>
          </a:p>
          <a:p>
            <a:pPr marL="171450" indent="-171450">
              <a:buFontTx/>
              <a:buChar char="-"/>
            </a:pPr>
            <a:r>
              <a:rPr lang="da-DK" baseline="0" dirty="0"/>
              <a:t>Eksempelvis v. ovenstående, hvor en hurtig scanning giver os indtrykket af, at Kommune E’s udgifter på punkt a) (Fornyelses-. Drifts og anlægsmidler til fornyelse, men ikke </a:t>
            </a:r>
            <a:r>
              <a:rPr lang="da-DK" baseline="0" dirty="0" err="1"/>
              <a:t>nyanlæg</a:t>
            </a:r>
            <a:r>
              <a:rPr lang="da-DK" baseline="0" dirty="0"/>
              <a:t>). Ved første øjekast kan man undres over pkt. a) er så høj, mens punkterne b), c) og d) er lave sammenlignet med de andre kommuner.</a:t>
            </a:r>
          </a:p>
          <a:p>
            <a:pPr marL="171450" indent="-171450">
              <a:buFontTx/>
              <a:buChar char="-"/>
            </a:pPr>
            <a:r>
              <a:rPr lang="da-DK" dirty="0"/>
              <a:t>Hvis</a:t>
            </a:r>
            <a:r>
              <a:rPr lang="da-DK" baseline="0" dirty="0"/>
              <a:t> man læser bemærkningerne kommunen har knyttet til tallene begynder det så småt at give mening, da punktet a) (og mere til) er bundet i en </a:t>
            </a:r>
            <a:r>
              <a:rPr lang="da-DK" baseline="0" dirty="0" err="1"/>
              <a:t>asfaltsfunktionskontrakt</a:t>
            </a:r>
            <a:r>
              <a:rPr lang="da-DK" baseline="0" dirty="0"/>
              <a:t>… </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4</a:t>
            </a:fld>
            <a:endParaRPr lang="en-GB"/>
          </a:p>
        </p:txBody>
      </p:sp>
    </p:spTree>
    <p:extLst>
      <p:ext uri="{BB962C8B-B14F-4D97-AF65-F5344CB8AC3E}">
        <p14:creationId xmlns:p14="http://schemas.microsoft.com/office/powerpoint/2010/main" val="2138897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Udspecificeringen</a:t>
            </a:r>
            <a:r>
              <a:rPr lang="da-DK" baseline="0" dirty="0"/>
              <a:t> af de enkelte nøgletal giver os muligheden for, at dykke dybere ned i eventuelle ”</a:t>
            </a:r>
            <a:r>
              <a:rPr lang="da-DK" baseline="0" dirty="0" err="1"/>
              <a:t>outliers</a:t>
            </a:r>
            <a:r>
              <a:rPr lang="da-DK" baseline="0" dirty="0"/>
              <a:t>” og muligvis finde forklaringer på, hvorfor en enkelt kommune ser ud til at adskille sig fra de andre på visse posteringer.</a:t>
            </a:r>
          </a:p>
          <a:p>
            <a:endParaRPr lang="da-DK" baseline="0" dirty="0"/>
          </a:p>
          <a:p>
            <a:pPr marL="171450" indent="-171450">
              <a:buFontTx/>
              <a:buChar char="-"/>
            </a:pPr>
            <a:r>
              <a:rPr lang="da-DK" baseline="0" dirty="0"/>
              <a:t>Eksempelvis v. ovenstående, hvor en hurtig scanning giver os indtrykket af, at Kommune E’s udgifter på punkt a) (Fornyelses-. Drifts og anlægsmidler til fornyelse, men ikke </a:t>
            </a:r>
            <a:r>
              <a:rPr lang="da-DK" baseline="0" dirty="0" err="1"/>
              <a:t>nyanlæg</a:t>
            </a:r>
            <a:r>
              <a:rPr lang="da-DK" baseline="0" dirty="0"/>
              <a:t>). Ved første øjekast kan man undres over pkt. a) er så høj, mens punkterne b), c) og d) er lave sammenlignet med de andre kommuner.</a:t>
            </a:r>
          </a:p>
          <a:p>
            <a:pPr marL="171450" indent="-171450">
              <a:buFontTx/>
              <a:buChar char="-"/>
            </a:pPr>
            <a:r>
              <a:rPr lang="da-DK" dirty="0"/>
              <a:t>Hvis</a:t>
            </a:r>
            <a:r>
              <a:rPr lang="da-DK" baseline="0" dirty="0"/>
              <a:t> man læser bemærkningerne kommunen har knyttet til tallene begynder det så småt at give mening, da punktet a) (og mere til) er bundet i en </a:t>
            </a:r>
            <a:r>
              <a:rPr lang="da-DK" baseline="0" dirty="0" err="1"/>
              <a:t>asfaltsfunktionskontrakt</a:t>
            </a:r>
            <a:r>
              <a:rPr lang="da-DK" baseline="0" dirty="0"/>
              <a:t>… </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5</a:t>
            </a:fld>
            <a:endParaRPr lang="en-GB"/>
          </a:p>
        </p:txBody>
      </p:sp>
    </p:spTree>
    <p:extLst>
      <p:ext uri="{BB962C8B-B14F-4D97-AF65-F5344CB8AC3E}">
        <p14:creationId xmlns:p14="http://schemas.microsoft.com/office/powerpoint/2010/main" val="3258831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49436F85-577F-4A92-A47F-D540A2BCC821}" type="slidenum">
              <a:rPr lang="en-GB" smtClean="0"/>
              <a:t>6</a:t>
            </a:fld>
            <a:endParaRPr lang="en-GB"/>
          </a:p>
        </p:txBody>
      </p:sp>
    </p:spTree>
    <p:extLst>
      <p:ext uri="{BB962C8B-B14F-4D97-AF65-F5344CB8AC3E}">
        <p14:creationId xmlns:p14="http://schemas.microsoft.com/office/powerpoint/2010/main" val="30510395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jpg"/><Relationship Id="rId1" Type="http://schemas.openxmlformats.org/officeDocument/2006/relationships/slideMaster" Target="../slideMasters/slideMaster1.xml"/><Relationship Id="rId6" Type="http://schemas.openxmlformats.org/officeDocument/2006/relationships/image" Target="../media/image21.jpg"/><Relationship Id="rId5" Type="http://schemas.openxmlformats.org/officeDocument/2006/relationships/image" Target="../media/image3.emf"/><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2.jpg"/><Relationship Id="rId1" Type="http://schemas.openxmlformats.org/officeDocument/2006/relationships/slideMaster" Target="../slideMasters/slideMaster1.xml"/><Relationship Id="rId5" Type="http://schemas.openxmlformats.org/officeDocument/2006/relationships/image" Target="../media/image23.jp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6.jp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7.jp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emf"/><Relationship Id="rId5" Type="http://schemas.openxmlformats.org/officeDocument/2006/relationships/image" Target="../media/image7.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8.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27.jpg"/><Relationship Id="rId4" Type="http://schemas.openxmlformats.org/officeDocument/2006/relationships/image" Target="../media/image3.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jp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3.emf"/><Relationship Id="rId4"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4.jpg"/><Relationship Id="rId1" Type="http://schemas.openxmlformats.org/officeDocument/2006/relationships/slideMaster" Target="../slideMasters/slideMaster1.xml"/><Relationship Id="rId4" Type="http://schemas.openxmlformats.org/officeDocument/2006/relationships/image" Target="../media/image15.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pic>
        <p:nvPicPr>
          <p:cNvPr id="16" name="Billed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21" cy="1485900"/>
          </a:xfrm>
          <a:prstGeom prst="rect">
            <a:avLst/>
          </a:prstGeom>
          <a:ln w="3175">
            <a:solidFill>
              <a:schemeClr val="accent5"/>
            </a:solidFill>
          </a:ln>
        </p:spPr>
      </p:pic>
      <p:sp>
        <p:nvSpPr>
          <p:cNvPr id="7" name="Pladsholder til dato 6"/>
          <p:cNvSpPr>
            <a:spLocks noGrp="1"/>
          </p:cNvSpPr>
          <p:nvPr>
            <p:ph type="dt" sz="half" idx="10"/>
          </p:nvPr>
        </p:nvSpPr>
        <p:spPr/>
        <p:txBody>
          <a:bodyPr/>
          <a:lstStyle/>
          <a:p>
            <a:r>
              <a:rPr lang="da-DK"/>
              <a:t>Nøgletal – udviklet og defineret af 17 kommuner</a:t>
            </a:r>
            <a:endParaRPr lang="en-GB" dirty="0"/>
          </a:p>
        </p:txBody>
      </p:sp>
      <p:sp>
        <p:nvSpPr>
          <p:cNvPr id="12" name="Pladsholder til sidefod 11"/>
          <p:cNvSpPr>
            <a:spLocks noGrp="1"/>
          </p:cNvSpPr>
          <p:nvPr>
            <p:ph type="ftr" sz="quarter" idx="11"/>
          </p:nvPr>
        </p:nvSpPr>
        <p:spPr/>
        <p:txBody>
          <a:bodyPr/>
          <a:lstStyle>
            <a:lvl1pPr>
              <a:defRPr sz="1000"/>
            </a:lvl1pPr>
          </a:lstStyle>
          <a:p>
            <a:r>
              <a:rPr lang="en-GB"/>
              <a:t>Teknik &amp; Miljø og Økonomisk Sekretariat / KL</a:t>
            </a:r>
            <a:endParaRPr lang="en-GB" dirty="0"/>
          </a:p>
        </p:txBody>
      </p:sp>
      <p:sp>
        <p:nvSpPr>
          <p:cNvPr id="8" name="Title 1"/>
          <p:cNvSpPr>
            <a:spLocks noGrp="1"/>
          </p:cNvSpPr>
          <p:nvPr>
            <p:ph type="ctrTitle" hasCustomPrompt="1"/>
          </p:nvPr>
        </p:nvSpPr>
        <p:spPr>
          <a:xfrm>
            <a:off x="1908174" y="2973600"/>
            <a:ext cx="9123364" cy="1411200"/>
          </a:xfrm>
        </p:spPr>
        <p:txBody>
          <a:bodyPr anchor="b"/>
          <a:lstStyle>
            <a:lvl1pPr algn="l">
              <a:lnSpc>
                <a:spcPct val="80000"/>
              </a:lnSpc>
              <a:defRPr sz="5000" b="0" cap="all" spc="-100" baseline="0">
                <a:latin typeface="Arial Black" panose="020B0A04020102020204" pitchFamily="34" charset="0"/>
              </a:defRPr>
            </a:lvl1pPr>
          </a:lstStyle>
          <a:p>
            <a:r>
              <a:rPr lang="da-DK" noProof="0" dirty="0"/>
              <a:t>Overskrift I to linjer</a:t>
            </a:r>
          </a:p>
        </p:txBody>
      </p:sp>
      <p:sp>
        <p:nvSpPr>
          <p:cNvPr id="3" name="Subtitle 2"/>
          <p:cNvSpPr>
            <a:spLocks noGrp="1"/>
          </p:cNvSpPr>
          <p:nvPr>
            <p:ph type="subTitle" idx="1" hasCustomPrompt="1"/>
          </p:nvPr>
        </p:nvSpPr>
        <p:spPr>
          <a:xfrm>
            <a:off x="1908174" y="4383656"/>
            <a:ext cx="9123363" cy="648000"/>
          </a:xfrm>
        </p:spPr>
        <p:txBody>
          <a:bodyPr/>
          <a:lstStyle>
            <a:lvl1pPr marL="0" indent="0" algn="l">
              <a:buNone/>
              <a:defRPr sz="1600" b="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a:t>Klik, og tilføj sted og dato</a:t>
            </a:r>
          </a:p>
        </p:txBody>
      </p:sp>
      <p:sp>
        <p:nvSpPr>
          <p:cNvPr id="13" name="Pladsholder til slidenummer 12" hidden="1"/>
          <p:cNvSpPr>
            <a:spLocks noGrp="1"/>
          </p:cNvSpPr>
          <p:nvPr>
            <p:ph type="sldNum" sz="quarter" idx="12"/>
          </p:nvPr>
        </p:nvSpPr>
        <p:spPr>
          <a:xfrm>
            <a:off x="10465806" y="7139090"/>
            <a:ext cx="541920" cy="438620"/>
          </a:xfrm>
        </p:spPr>
        <p:txBody>
          <a:bodyPr/>
          <a:lstStyle>
            <a:lvl1pPr>
              <a:defRPr sz="100"/>
            </a:lvl1pPr>
          </a:lstStyle>
          <a:p>
            <a:fld id="{45D37B1E-C366-494F-A587-962AD9AABC83}" type="slidenum">
              <a:rPr lang="en-GB" smtClean="0"/>
              <a:pPr/>
              <a:t>‹nr.›</a:t>
            </a:fld>
            <a:endParaRPr lang="en-GB" dirty="0"/>
          </a:p>
        </p:txBody>
      </p:sp>
      <p:sp>
        <p:nvSpPr>
          <p:cNvPr id="10"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Titeldias</a:t>
            </a:r>
          </a:p>
          <a:p>
            <a:pPr algn="r" eaLnBrk="1" hangingPunct="1">
              <a:spcAft>
                <a:spcPts val="300"/>
              </a:spcAft>
              <a:defRPr/>
            </a:pPr>
            <a:r>
              <a:rPr lang="da-DK" sz="1000" b="1" noProof="1">
                <a:solidFill>
                  <a:schemeClr val="tx1">
                    <a:lumMod val="75000"/>
                    <a:lumOff val="25000"/>
                  </a:schemeClr>
                </a:solidFill>
              </a:rPr>
              <a:t>Indsæt TITEL og EMNE</a:t>
            </a:r>
          </a:p>
          <a:p>
            <a:pPr algn="r" eaLnBrk="1" hangingPunct="1">
              <a:spcAft>
                <a:spcPts val="240"/>
              </a:spcAft>
              <a:defRPr/>
            </a:pPr>
            <a:r>
              <a:rPr lang="da-DK" altLang="da-DK" sz="1000" b="1" noProof="1">
                <a:solidFill>
                  <a:schemeClr val="tx1">
                    <a:lumMod val="75000"/>
                    <a:lumOff val="25000"/>
                  </a:schemeClr>
                </a:solidFill>
              </a:rPr>
              <a:t>1. </a:t>
            </a:r>
            <a:r>
              <a:rPr lang="da-DK" altLang="da-DK" sz="1000" b="0" noProof="1">
                <a:solidFill>
                  <a:schemeClr val="tx1">
                    <a:lumMod val="75000"/>
                    <a:lumOff val="25000"/>
                  </a:schemeClr>
                </a:solidFill>
              </a:rPr>
              <a:t>Klik</a:t>
            </a:r>
            <a:r>
              <a:rPr lang="da-DK" altLang="da-DK" sz="1000" b="0" baseline="0" noProof="1">
                <a:solidFill>
                  <a:schemeClr val="tx1">
                    <a:lumMod val="75000"/>
                    <a:lumOff val="25000"/>
                  </a:schemeClr>
                </a:solidFill>
              </a:rPr>
              <a:t> på</a:t>
            </a:r>
            <a:r>
              <a:rPr lang="da-DK" altLang="da-DK" sz="1000" noProof="1">
                <a:solidFill>
                  <a:schemeClr val="tx1">
                    <a:lumMod val="75000"/>
                    <a:lumOff val="25000"/>
                  </a:schemeClr>
                </a:solidFill>
              </a:rPr>
              <a:t> fanen </a:t>
            </a:r>
            <a:r>
              <a:rPr lang="da-DK" altLang="da-DK" sz="1000" b="1" noProof="1">
                <a:solidFill>
                  <a:schemeClr val="tx1">
                    <a:lumMod val="75000"/>
                    <a:lumOff val="25000"/>
                  </a:schemeClr>
                </a:solidFill>
              </a:rPr>
              <a:t>INDSÆT </a:t>
            </a:r>
            <a:r>
              <a:rPr lang="da-DK" altLang="da-DK" sz="1000" noProof="1">
                <a:solidFill>
                  <a:schemeClr val="tx1">
                    <a:lumMod val="75000"/>
                    <a:lumOff val="25000"/>
                  </a:schemeClr>
                </a:solidFill>
              </a:rPr>
              <a:t>i topmenuen </a:t>
            </a:r>
          </a:p>
          <a:p>
            <a:pPr algn="r" eaLnBrk="1" hangingPunct="1">
              <a:spcAft>
                <a:spcPts val="240"/>
              </a:spcAft>
              <a:defRPr/>
            </a:pPr>
            <a:r>
              <a:rPr lang="da-DK" altLang="da-DK" sz="1000" b="1" noProof="1">
                <a:solidFill>
                  <a:schemeClr val="tx1">
                    <a:lumMod val="75000"/>
                    <a:lumOff val="25000"/>
                  </a:schemeClr>
                </a:solidFill>
              </a:rPr>
              <a:t>2.</a:t>
            </a:r>
            <a:r>
              <a:rPr lang="da-DK" altLang="da-DK" sz="1000" noProof="1">
                <a:solidFill>
                  <a:schemeClr val="tx1">
                    <a:lumMod val="75000"/>
                    <a:lumOff val="25000"/>
                  </a:schemeClr>
                </a:solidFill>
              </a:rPr>
              <a:t> Klik på </a:t>
            </a:r>
            <a:r>
              <a:rPr lang="da-DK" altLang="da-DK" sz="1000" b="1" noProof="1">
                <a:solidFill>
                  <a:schemeClr val="tx1">
                    <a:lumMod val="75000"/>
                    <a:lumOff val="25000"/>
                  </a:schemeClr>
                </a:solidFill>
              </a:rPr>
              <a:t>Sidehoved og Sidefod</a:t>
            </a:r>
            <a:endParaRPr lang="da-DK" altLang="da-DK" sz="100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3.</a:t>
            </a:r>
            <a:r>
              <a:rPr lang="da-DK" sz="1000" noProof="1">
                <a:solidFill>
                  <a:schemeClr val="tx1">
                    <a:lumMod val="75000"/>
                    <a:lumOff val="25000"/>
                  </a:schemeClr>
                </a:solidFill>
              </a:rPr>
              <a:t> Dobbeltklik i feltet</a:t>
            </a:r>
            <a:r>
              <a:rPr lang="da-DK" sz="1000" baseline="0" noProof="1">
                <a:solidFill>
                  <a:schemeClr val="tx1">
                    <a:lumMod val="75000"/>
                    <a:lumOff val="25000"/>
                  </a:schemeClr>
                </a:solidFill>
              </a:rPr>
              <a:t> med</a:t>
            </a:r>
            <a:r>
              <a:rPr lang="da-DK" sz="1000" noProof="1">
                <a:solidFill>
                  <a:schemeClr val="tx1">
                    <a:lumMod val="75000"/>
                    <a:lumOff val="25000"/>
                  </a:schemeClr>
                </a:solidFill>
              </a:rPr>
              <a:t> </a:t>
            </a:r>
            <a:r>
              <a:rPr lang="da-DK" sz="1000" b="1" noProof="1">
                <a:solidFill>
                  <a:schemeClr val="tx1">
                    <a:lumMod val="75000"/>
                    <a:lumOff val="25000"/>
                  </a:schemeClr>
                </a:solidFill>
              </a:rPr>
              <a:t>INDSÆT TITEL </a:t>
            </a:r>
            <a:r>
              <a:rPr lang="da-DK" sz="1000" b="0" noProof="1">
                <a:solidFill>
                  <a:schemeClr val="tx1">
                    <a:lumMod val="75000"/>
                    <a:lumOff val="25000"/>
                  </a:schemeClr>
                </a:solidFill>
              </a:rPr>
              <a:t>og indsæt din </a:t>
            </a:r>
            <a:r>
              <a:rPr lang="da-DK" sz="1000" noProof="1">
                <a:solidFill>
                  <a:schemeClr val="tx1">
                    <a:lumMod val="75000"/>
                    <a:lumOff val="25000"/>
                  </a:schemeClr>
                </a:solidFill>
              </a:rPr>
              <a:t>TITEL-tekst</a:t>
            </a:r>
            <a:endParaRPr lang="da-DK" sz="1000" b="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4. </a:t>
            </a:r>
            <a:r>
              <a:rPr lang="da-DK" sz="1000" b="0" noProof="1">
                <a:solidFill>
                  <a:schemeClr val="tx1">
                    <a:lumMod val="75000"/>
                    <a:lumOff val="25000"/>
                  </a:schemeClr>
                </a:solidFill>
              </a:rPr>
              <a:t>Dobbeltklik i feltet med </a:t>
            </a:r>
            <a:r>
              <a:rPr lang="da-DK" sz="1000" b="1" baseline="0" noProof="1">
                <a:solidFill>
                  <a:schemeClr val="tx1">
                    <a:lumMod val="75000"/>
                    <a:lumOff val="25000"/>
                  </a:schemeClr>
                </a:solidFill>
              </a:rPr>
              <a:t>INDSÆT EMNE</a:t>
            </a:r>
            <a:r>
              <a:rPr lang="da-DK" sz="1000" baseline="0" noProof="1">
                <a:solidFill>
                  <a:schemeClr val="tx1">
                    <a:lumMod val="75000"/>
                    <a:lumOff val="25000"/>
                  </a:schemeClr>
                </a:solidFill>
              </a:rPr>
              <a:t> og indsæt din EMNE-tekst</a:t>
            </a:r>
            <a:endParaRPr lang="da-DK" sz="1000" b="1"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5. </a:t>
            </a:r>
            <a:r>
              <a:rPr lang="da-DK" sz="1000" noProof="1">
                <a:solidFill>
                  <a:schemeClr val="tx1">
                    <a:lumMod val="75000"/>
                    <a:lumOff val="25000"/>
                  </a:schemeClr>
                </a:solidFill>
              </a:rPr>
              <a:t>Vælg </a:t>
            </a:r>
            <a:r>
              <a:rPr lang="da-DK" sz="1000" b="1" noProof="1">
                <a:solidFill>
                  <a:schemeClr val="tx1">
                    <a:lumMod val="75000"/>
                    <a:lumOff val="25000"/>
                  </a:schemeClr>
                </a:solidFill>
              </a:rPr>
              <a:t>Anvend på alle</a:t>
            </a:r>
          </a:p>
        </p:txBody>
      </p:sp>
      <p:sp>
        <p:nvSpPr>
          <p:cNvPr id="17"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91521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ekst eller grafik">
    <p:spTree>
      <p:nvGrpSpPr>
        <p:cNvPr id="1" name=""/>
        <p:cNvGrpSpPr/>
        <p:nvPr/>
      </p:nvGrpSpPr>
      <p:grpSpPr>
        <a:xfrm>
          <a:off x="0" y="0"/>
          <a:ext cx="0" cy="0"/>
          <a:chOff x="0" y="0"/>
          <a:chExt cx="0" cy="0"/>
        </a:xfrm>
      </p:grpSpPr>
      <p:pic>
        <p:nvPicPr>
          <p:cNvPr id="24" name="Billed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8"/>
            <a:ext cx="2642920" cy="1485900"/>
          </a:xfrm>
          <a:prstGeom prst="rect">
            <a:avLst/>
          </a:prstGeom>
          <a:ln w="3175">
            <a:solidFill>
              <a:schemeClr val="accent5"/>
            </a:solidFill>
          </a:ln>
        </p:spPr>
      </p:pic>
      <p:pic>
        <p:nvPicPr>
          <p:cNvPr id="11" name="Billed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5323" y="0"/>
            <a:ext cx="2642920" cy="1485900"/>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a:t>Nøgletal – udviklet og defineret af 17 kommuner</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lvl1pPr>
              <a:defRPr/>
            </a:lvl1pPr>
          </a:lstStyle>
          <a:p>
            <a:r>
              <a:rPr lang="da-DK" noProof="0" dirty="0"/>
              <a:t>Overskrift i maksimalt to linjer</a:t>
            </a:r>
          </a:p>
        </p:txBody>
      </p:sp>
      <p:sp>
        <p:nvSpPr>
          <p:cNvPr id="3" name="Content Placeholder 2"/>
          <p:cNvSpPr>
            <a:spLocks noGrp="1"/>
          </p:cNvSpPr>
          <p:nvPr>
            <p:ph idx="1" hasCustomPrompt="1"/>
          </p:nvPr>
        </p:nvSpPr>
        <p:spPr/>
        <p:txBody>
          <a:bodyPr rIns="1548000"/>
          <a:lstStyle>
            <a:lvl1pPr>
              <a:defRPr/>
            </a:lvl1pPr>
          </a:lstStyle>
          <a:p>
            <a:pPr lvl="0"/>
            <a:r>
              <a:rPr lang="da-DK" noProof="0" dirty="0"/>
              <a:t>Indsæt tekst/punktopstilling eller klik på ikonerne for at indsætte tabel, graf, </a:t>
            </a:r>
            <a:r>
              <a:rPr lang="da-DK" noProof="0" dirty="0" err="1"/>
              <a:t>SmartArt</a:t>
            </a:r>
            <a:r>
              <a:rPr lang="da-DK" noProof="0" dirty="0"/>
              <a:t> eller video, brug andet layout til billedindsættelse (Billede)</a:t>
            </a:r>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3" name="Gruppe 12"/>
          <p:cNvGrpSpPr/>
          <p:nvPr userDrawn="1"/>
        </p:nvGrpSpPr>
        <p:grpSpPr>
          <a:xfrm>
            <a:off x="-2783394" y="3119096"/>
            <a:ext cx="2644131" cy="2405543"/>
            <a:chOff x="-2783394" y="2179188"/>
            <a:chExt cx="2644131" cy="2405543"/>
          </a:xfrm>
        </p:grpSpPr>
        <p:sp>
          <p:nvSpPr>
            <p:cNvPr id="14"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eller grafik</a:t>
              </a: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5" name="Gruppe 3"/>
            <p:cNvGrpSpPr>
              <a:grpSpLocks/>
            </p:cNvGrpSpPr>
            <p:nvPr userDrawn="1"/>
          </p:nvGrpSpPr>
          <p:grpSpPr bwMode="auto">
            <a:xfrm>
              <a:off x="-1066947" y="4384277"/>
              <a:ext cx="419099" cy="196850"/>
              <a:chOff x="2010094" y="2868664"/>
              <a:chExt cx="417987" cy="196850"/>
            </a:xfrm>
          </p:grpSpPr>
          <p:pic>
            <p:nvPicPr>
              <p:cNvPr id="19" name="Billed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6" name="Gruppe 2"/>
            <p:cNvGrpSpPr>
              <a:grpSpLocks/>
            </p:cNvGrpSpPr>
            <p:nvPr userDrawn="1"/>
          </p:nvGrpSpPr>
          <p:grpSpPr bwMode="auto">
            <a:xfrm>
              <a:off x="-552013" y="4387881"/>
              <a:ext cx="412750" cy="196850"/>
              <a:chOff x="2542276" y="3303503"/>
              <a:chExt cx="413649" cy="196850"/>
            </a:xfrm>
          </p:grpSpPr>
          <p:pic>
            <p:nvPicPr>
              <p:cNvPr id="17" name="Billed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139684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ekst eller grafik med kant">
    <p:spTree>
      <p:nvGrpSpPr>
        <p:cNvPr id="1" name=""/>
        <p:cNvGrpSpPr/>
        <p:nvPr/>
      </p:nvGrpSpPr>
      <p:grpSpPr>
        <a:xfrm>
          <a:off x="0" y="0"/>
          <a:ext cx="0" cy="0"/>
          <a:chOff x="0" y="0"/>
          <a:chExt cx="0" cy="0"/>
        </a:xfrm>
      </p:grpSpPr>
      <p:pic>
        <p:nvPicPr>
          <p:cNvPr id="28" name="Billed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9"/>
            <a:ext cx="2642919" cy="1485899"/>
          </a:xfrm>
          <a:prstGeom prst="rect">
            <a:avLst/>
          </a:prstGeom>
          <a:ln w="3175">
            <a:solidFill>
              <a:schemeClr val="accent5"/>
            </a:solidFill>
          </a:ln>
        </p:spPr>
      </p:pic>
      <p:sp>
        <p:nvSpPr>
          <p:cNvPr id="1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lvl1pPr>
              <a:defRPr/>
            </a:lvl1pPr>
          </a:lstStyle>
          <a:p>
            <a:r>
              <a:rPr lang="da-DK" noProof="0" dirty="0"/>
              <a:t>Overskrift i maksimalt to linjer</a:t>
            </a:r>
            <a:endParaRPr lang="en-GB" dirty="0"/>
          </a:p>
        </p:txBody>
      </p:sp>
      <p:sp>
        <p:nvSpPr>
          <p:cNvPr id="3" name="Content Placeholder 2"/>
          <p:cNvSpPr>
            <a:spLocks noGrp="1"/>
          </p:cNvSpPr>
          <p:nvPr>
            <p:ph idx="1" hasCustomPrompt="1"/>
          </p:nvPr>
        </p:nvSpPr>
        <p:spPr>
          <a:xfrm>
            <a:off x="1908175" y="1898650"/>
            <a:ext cx="9116091" cy="3790950"/>
          </a:xfrm>
        </p:spPr>
        <p:txBody>
          <a:bodyPr rIns="1548000"/>
          <a:lstStyle>
            <a:lvl1pPr>
              <a:defRPr/>
            </a:lvl1pPr>
          </a:lstStyle>
          <a:p>
            <a:pPr lvl="0"/>
            <a:r>
              <a:rPr lang="da-DK" noProof="0" dirty="0"/>
              <a:t>Indsæt tekst/punktopstilling eller klik på ikonerne for at indsætte tabel, graf, </a:t>
            </a:r>
            <a:r>
              <a:rPr lang="da-DK" noProof="0" dirty="0" err="1"/>
              <a:t>SmartArt</a:t>
            </a:r>
            <a:r>
              <a:rPr lang="da-DK" noProof="0" dirty="0"/>
              <a:t> eller video, brug andet layout til billedindsættelse (Billede med kant)</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ladsholder til slidenummer 8"/>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2" name="Gruppe 11"/>
          <p:cNvGrpSpPr/>
          <p:nvPr userDrawn="1"/>
        </p:nvGrpSpPr>
        <p:grpSpPr>
          <a:xfrm>
            <a:off x="-2783394" y="3119096"/>
            <a:ext cx="2644131" cy="2405543"/>
            <a:chOff x="-2783394" y="2179188"/>
            <a:chExt cx="2644131" cy="2405543"/>
          </a:xfrm>
        </p:grpSpPr>
        <p:sp>
          <p:nvSpPr>
            <p:cNvPr id="1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eller grafik med kant</a:t>
              </a: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6" name="Gruppe 3"/>
            <p:cNvGrpSpPr>
              <a:grpSpLocks/>
            </p:cNvGrpSpPr>
            <p:nvPr userDrawn="1"/>
          </p:nvGrpSpPr>
          <p:grpSpPr bwMode="auto">
            <a:xfrm>
              <a:off x="-1066947" y="4384277"/>
              <a:ext cx="419099" cy="196850"/>
              <a:chOff x="2010094" y="2868664"/>
              <a:chExt cx="417987" cy="196850"/>
            </a:xfrm>
          </p:grpSpPr>
          <p:pic>
            <p:nvPicPr>
              <p:cNvPr id="2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7" name="Gruppe 2"/>
            <p:cNvGrpSpPr>
              <a:grpSpLocks/>
            </p:cNvGrpSpPr>
            <p:nvPr userDrawn="1"/>
          </p:nvGrpSpPr>
          <p:grpSpPr bwMode="auto">
            <a:xfrm>
              <a:off x="-552013" y="4387881"/>
              <a:ext cx="412750" cy="196850"/>
              <a:chOff x="2542276" y="3303503"/>
              <a:chExt cx="413649" cy="196850"/>
            </a:xfrm>
          </p:grpSpPr>
          <p:pic>
            <p:nvPicPr>
              <p:cNvPr id="18"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26"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7" name="Billede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2" y="0"/>
            <a:ext cx="2642920" cy="1485899"/>
          </a:xfrm>
          <a:prstGeom prst="rect">
            <a:avLst/>
          </a:prstGeom>
          <a:ln w="3175">
            <a:solidFill>
              <a:schemeClr val="accent5"/>
            </a:solidFill>
          </a:ln>
        </p:spPr>
      </p:pic>
    </p:spTree>
    <p:extLst>
      <p:ext uri="{BB962C8B-B14F-4D97-AF65-F5344CB8AC3E}">
        <p14:creationId xmlns:p14="http://schemas.microsoft.com/office/powerpoint/2010/main" val="71407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o bokse tekst eller graf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a:t>Nøgletal – udviklet og defineret af 17 kommuner</a:t>
            </a:r>
            <a:endParaRPr lang="en-GB" dirty="0"/>
          </a:p>
        </p:txBody>
      </p:sp>
      <p:sp>
        <p:nvSpPr>
          <p:cNvPr id="6" name="Footer Placeholder 5"/>
          <p:cNvSpPr>
            <a:spLocks noGrp="1"/>
          </p:cNvSpPr>
          <p:nvPr>
            <p:ph type="ftr" sz="quarter" idx="11"/>
          </p:nvPr>
        </p:nvSpPr>
        <p:spPr/>
        <p:txBody>
          <a:body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baseline="0"/>
            </a:lvl1pPr>
          </a:lstStyle>
          <a:p>
            <a:pPr lvl="0"/>
            <a:r>
              <a:rPr lang="da-DK" noProof="0" dirty="0"/>
              <a:t>Indsæt tekst/punktopstilling eller klik på ikonerne for at indsætte tabel, graf, </a:t>
            </a:r>
            <a:r>
              <a:rPr lang="da-DK" noProof="0" dirty="0" err="1"/>
              <a:t>SmartArt</a:t>
            </a:r>
            <a:r>
              <a:rPr lang="da-DK" noProof="0" dirty="0"/>
              <a:t> eller video, brug andet layout til billede-indsættelse (To bokse tekst og billede)</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6567488" y="1898650"/>
            <a:ext cx="4462912" cy="3790951"/>
          </a:xfrm>
        </p:spPr>
        <p:txBody>
          <a:bodyPr/>
          <a:lstStyle>
            <a:lvl1pPr marL="0" marR="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lvl1pPr>
          </a:lstStyle>
          <a:p>
            <a:pPr marL="0" marR="0" lvl="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pPr>
            <a:r>
              <a:rPr lang="da-DK" noProof="0" dirty="0"/>
              <a:t>Indsæt tekst/punktopstilling eller klik på ikonerne for at indsætte tabel, graf, </a:t>
            </a:r>
            <a:r>
              <a:rPr lang="da-DK" noProof="0" dirty="0" err="1"/>
              <a:t>SmartArt</a:t>
            </a:r>
            <a:r>
              <a:rPr lang="da-DK" noProof="0" dirty="0"/>
              <a:t> eller video, brug andet layout til billede-indsættelse (To bokse tekst og billede)</a:t>
            </a:r>
          </a:p>
          <a:p>
            <a:pPr lvl="0"/>
            <a:endParaRPr lang="da-DK" noProof="0"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pic>
        <p:nvPicPr>
          <p:cNvPr id="19" name="Billed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19" cy="1485898"/>
          </a:xfrm>
          <a:prstGeom prst="rect">
            <a:avLst/>
          </a:prstGeom>
          <a:ln w="3175">
            <a:solidFill>
              <a:schemeClr val="accent5"/>
            </a:solidFill>
          </a:ln>
        </p:spPr>
      </p:pic>
      <p:grpSp>
        <p:nvGrpSpPr>
          <p:cNvPr id="18" name="Gruppe 17"/>
          <p:cNvGrpSpPr/>
          <p:nvPr userDrawn="1"/>
        </p:nvGrpSpPr>
        <p:grpSpPr>
          <a:xfrm>
            <a:off x="-2783394" y="3119096"/>
            <a:ext cx="2644131" cy="2405543"/>
            <a:chOff x="-2783394" y="2179188"/>
            <a:chExt cx="2644131" cy="2405543"/>
          </a:xfrm>
        </p:grpSpPr>
        <p:sp>
          <p:nvSpPr>
            <p:cNvPr id="29"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To bokse tekst eller grafik</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30" name="Gruppe 3"/>
            <p:cNvGrpSpPr>
              <a:grpSpLocks/>
            </p:cNvGrpSpPr>
            <p:nvPr userDrawn="1"/>
          </p:nvGrpSpPr>
          <p:grpSpPr bwMode="auto">
            <a:xfrm>
              <a:off x="-1066947" y="4384277"/>
              <a:ext cx="419099" cy="196850"/>
              <a:chOff x="2010094" y="2868664"/>
              <a:chExt cx="417987" cy="196850"/>
            </a:xfrm>
          </p:grpSpPr>
          <p:pic>
            <p:nvPicPr>
              <p:cNvPr id="34"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31" name="Gruppe 2"/>
            <p:cNvGrpSpPr>
              <a:grpSpLocks/>
            </p:cNvGrpSpPr>
            <p:nvPr userDrawn="1"/>
          </p:nvGrpSpPr>
          <p:grpSpPr bwMode="auto">
            <a:xfrm>
              <a:off x="-552013" y="4387881"/>
              <a:ext cx="412750" cy="196850"/>
              <a:chOff x="2542276" y="3303503"/>
              <a:chExt cx="413649" cy="196850"/>
            </a:xfrm>
          </p:grpSpPr>
          <p:pic>
            <p:nvPicPr>
              <p:cNvPr id="32"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3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22" name="Billede 2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8"/>
          </a:xfrm>
          <a:prstGeom prst="rect">
            <a:avLst/>
          </a:prstGeom>
          <a:ln w="3175">
            <a:solidFill>
              <a:schemeClr val="accent5"/>
            </a:solidFill>
          </a:ln>
        </p:spPr>
      </p:pic>
    </p:spTree>
    <p:extLst>
      <p:ext uri="{BB962C8B-B14F-4D97-AF65-F5344CB8AC3E}">
        <p14:creationId xmlns:p14="http://schemas.microsoft.com/office/powerpoint/2010/main" val="646104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o bokse tekst / grafik med kant">
    <p:spTree>
      <p:nvGrpSpPr>
        <p:cNvPr id="1" name=""/>
        <p:cNvGrpSpPr/>
        <p:nvPr/>
      </p:nvGrpSpPr>
      <p:grpSpPr>
        <a:xfrm>
          <a:off x="0" y="0"/>
          <a:ext cx="0" cy="0"/>
          <a:chOff x="0" y="0"/>
          <a:chExt cx="0" cy="0"/>
        </a:xfrm>
      </p:grpSpPr>
      <p:sp>
        <p:nvSpPr>
          <p:cNvPr id="2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a:lvl1pPr>
          </a:lstStyle>
          <a:p>
            <a:pPr lvl="0"/>
            <a:r>
              <a:rPr lang="da-DK" noProof="0" dirty="0"/>
              <a:t>Indsæt tekst/punktopstilling eller klik på ikonerne for at indsætte tabel, graf, </a:t>
            </a:r>
            <a:r>
              <a:rPr lang="da-DK" noProof="0" dirty="0" err="1"/>
              <a:t>SmartArt</a:t>
            </a:r>
            <a:r>
              <a:rPr lang="da-DK" noProof="0" dirty="0"/>
              <a:t> eller video, brug andet layout til billede-indsættelse (To bokse tekst og billede m kant)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Content Placeholder 3"/>
          <p:cNvSpPr>
            <a:spLocks noGrp="1"/>
          </p:cNvSpPr>
          <p:nvPr>
            <p:ph sz="half" idx="2" hasCustomPrompt="1"/>
          </p:nvPr>
        </p:nvSpPr>
        <p:spPr>
          <a:xfrm>
            <a:off x="6567488" y="1898651"/>
            <a:ext cx="4462912" cy="3790800"/>
          </a:xfrm>
        </p:spPr>
        <p:txBody>
          <a:bodyPr/>
          <a:lstStyle>
            <a:lvl1pPr>
              <a:defRPr/>
            </a:lvl1pPr>
          </a:lstStyle>
          <a:p>
            <a:pPr lvl="0"/>
            <a:r>
              <a:rPr lang="da-DK" noProof="0" dirty="0"/>
              <a:t>Indsæt tekst/punktopstilling eller klik på ikonerne for at indsætte tabel, graf, </a:t>
            </a:r>
            <a:r>
              <a:rPr lang="da-DK" noProof="0" dirty="0" err="1"/>
              <a:t>SmartArt</a:t>
            </a:r>
            <a:r>
              <a:rPr lang="da-DK" noProof="0" dirty="0"/>
              <a:t> eller video , brug andet layout til billede-indsættelse (To bokse tekst og billede m kant)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Pladsholder til slidenummer 5"/>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20" name="Gruppe 19"/>
          <p:cNvGrpSpPr/>
          <p:nvPr userDrawn="1"/>
        </p:nvGrpSpPr>
        <p:grpSpPr>
          <a:xfrm>
            <a:off x="-2783394" y="3119096"/>
            <a:ext cx="2644131" cy="2405543"/>
            <a:chOff x="-2783394" y="2179188"/>
            <a:chExt cx="2644131" cy="2405543"/>
          </a:xfrm>
        </p:grpSpPr>
        <p:sp>
          <p:nvSpPr>
            <p:cNvPr id="21"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To bokse tekst / grafik med kant</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2" name="Gruppe 3"/>
            <p:cNvGrpSpPr>
              <a:grpSpLocks/>
            </p:cNvGrpSpPr>
            <p:nvPr userDrawn="1"/>
          </p:nvGrpSpPr>
          <p:grpSpPr bwMode="auto">
            <a:xfrm>
              <a:off x="-1066947" y="4384277"/>
              <a:ext cx="419099" cy="196850"/>
              <a:chOff x="2010094" y="2868664"/>
              <a:chExt cx="417987" cy="196850"/>
            </a:xfrm>
          </p:grpSpPr>
          <p:pic>
            <p:nvPicPr>
              <p:cNvPr id="39"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552013" y="4387881"/>
              <a:ext cx="412750" cy="196850"/>
              <a:chOff x="2542276" y="3303503"/>
              <a:chExt cx="413649" cy="196850"/>
            </a:xfrm>
          </p:grpSpPr>
          <p:pic>
            <p:nvPicPr>
              <p:cNvPr id="37"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4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34"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5" name="Billede 3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7"/>
          </a:xfrm>
          <a:prstGeom prst="rect">
            <a:avLst/>
          </a:prstGeom>
          <a:ln w="3175">
            <a:solidFill>
              <a:schemeClr val="accent5"/>
            </a:solidFill>
          </a:ln>
        </p:spPr>
      </p:pic>
      <p:pic>
        <p:nvPicPr>
          <p:cNvPr id="36" name="Billede 3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1" y="0"/>
            <a:ext cx="2642917" cy="1485898"/>
          </a:xfrm>
          <a:prstGeom prst="rect">
            <a:avLst/>
          </a:prstGeom>
          <a:ln w="3175">
            <a:solidFill>
              <a:schemeClr val="accent5"/>
            </a:solidFill>
          </a:ln>
        </p:spPr>
      </p:pic>
    </p:spTree>
    <p:extLst>
      <p:ext uri="{BB962C8B-B14F-4D97-AF65-F5344CB8AC3E}">
        <p14:creationId xmlns:p14="http://schemas.microsoft.com/office/powerpoint/2010/main" val="3100550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 bokse tekst og bille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a:t>Nøgletal – udviklet og defineret af 17 kommuner</a:t>
            </a:r>
            <a:endParaRPr lang="en-GB" dirty="0"/>
          </a:p>
        </p:txBody>
      </p:sp>
      <p:sp>
        <p:nvSpPr>
          <p:cNvPr id="6" name="Footer Placeholder 5"/>
          <p:cNvSpPr>
            <a:spLocks noGrp="1"/>
          </p:cNvSpPr>
          <p:nvPr>
            <p:ph type="ftr" sz="quarter" idx="11"/>
          </p:nvPr>
        </p:nvSpPr>
        <p:spPr/>
        <p:txBody>
          <a:bodyPr/>
          <a:lstStyle/>
          <a:p>
            <a:r>
              <a:rPr lang="en-GB"/>
              <a:t>Teknik &amp; Miljø og Økonomisk Sekretariat / KL</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sp>
        <p:nvSpPr>
          <p:cNvPr id="8" name="Titel 1"/>
          <p:cNvSpPr>
            <a:spLocks noGrp="1"/>
          </p:cNvSpPr>
          <p:nvPr>
            <p:ph type="title" hasCustomPrompt="1"/>
          </p:nvPr>
        </p:nvSpPr>
        <p:spPr/>
        <p:txBody>
          <a:bodyPr/>
          <a:lstStyle/>
          <a:p>
            <a:r>
              <a:rPr lang="da-DK" noProof="0" dirty="0"/>
              <a:t>Overskrift i maksimalt to linjer</a:t>
            </a:r>
            <a:endParaRPr lang="da-DK" dirty="0"/>
          </a:p>
        </p:txBody>
      </p:sp>
      <p:sp>
        <p:nvSpPr>
          <p:cNvPr id="12" name="Pladsholder til billede 2"/>
          <p:cNvSpPr>
            <a:spLocks noGrp="1"/>
          </p:cNvSpPr>
          <p:nvPr>
            <p:ph type="pic" sz="quarter" idx="14"/>
          </p:nvPr>
        </p:nvSpPr>
        <p:spPr>
          <a:xfrm>
            <a:off x="6567488" y="1941513"/>
            <a:ext cx="4462912" cy="3724926"/>
          </a:xfrm>
          <a:solidFill>
            <a:srgbClr val="9B9B9B"/>
          </a:solidFill>
        </p:spPr>
        <p:txBody>
          <a:bodyPr/>
          <a:lstStyle>
            <a:lvl1pPr algn="ctr">
              <a:defRPr b="0">
                <a:solidFill>
                  <a:schemeClr val="bg1"/>
                </a:solidFill>
              </a:defRPr>
            </a:lvl1pPr>
          </a:lstStyle>
          <a:p>
            <a:r>
              <a:rPr lang="da-DK" dirty="0"/>
              <a:t>Klik på ikonet for at tilføje et billede</a:t>
            </a:r>
          </a:p>
        </p:txBody>
      </p:sp>
      <p:sp>
        <p:nvSpPr>
          <p:cNvPr id="10" name="Pladsholder til tekst 3"/>
          <p:cNvSpPr>
            <a:spLocks noGrp="1"/>
          </p:cNvSpPr>
          <p:nvPr>
            <p:ph type="body" sz="quarter" idx="13" hasCustomPrompt="1"/>
          </p:nvPr>
        </p:nvSpPr>
        <p:spPr>
          <a:xfrm>
            <a:off x="1908175" y="1898650"/>
            <a:ext cx="4462463" cy="3790953"/>
          </a:xfrm>
        </p:spPr>
        <p:txBody>
          <a:bodyPr/>
          <a:lstStyle>
            <a:lvl1pPr>
              <a:defRPr baseline="0"/>
            </a:lvl1pPr>
            <a:lvl2pPr>
              <a:defRPr/>
            </a:lvl2pPr>
          </a:lstStyle>
          <a:p>
            <a:pPr lvl="0"/>
            <a:r>
              <a:rPr lang="da-DK" dirty="0"/>
              <a:t>Indsæt tekst eller punktopstilling</a:t>
            </a:r>
          </a:p>
          <a:p>
            <a:pPr lvl="1"/>
            <a:r>
              <a:rPr lang="da-DK" dirty="0"/>
              <a:t>Andet niveau</a:t>
            </a:r>
          </a:p>
          <a:p>
            <a:pPr lvl="2"/>
            <a:r>
              <a:rPr lang="da-DK" dirty="0"/>
              <a:t>Tredje niveau</a:t>
            </a:r>
          </a:p>
          <a:p>
            <a:pPr lvl="3"/>
            <a:r>
              <a:rPr lang="da-DK" dirty="0"/>
              <a:t>Fjerde niveau</a:t>
            </a:r>
          </a:p>
          <a:p>
            <a:pPr lvl="4"/>
            <a:r>
              <a:rPr lang="da-DK" dirty="0"/>
              <a:t>Femte niveau</a:t>
            </a:r>
          </a:p>
        </p:txBody>
      </p:sp>
      <p:pic>
        <p:nvPicPr>
          <p:cNvPr id="38" name="Billede 3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8"/>
          </a:xfrm>
          <a:prstGeom prst="rect">
            <a:avLst/>
          </a:prstGeom>
          <a:ln w="3175">
            <a:solidFill>
              <a:schemeClr val="accent5"/>
            </a:solidFill>
          </a:ln>
        </p:spPr>
      </p:pic>
      <p:grpSp>
        <p:nvGrpSpPr>
          <p:cNvPr id="22" name="Gruppe 21"/>
          <p:cNvGrpSpPr/>
          <p:nvPr userDrawn="1"/>
        </p:nvGrpSpPr>
        <p:grpSpPr>
          <a:xfrm>
            <a:off x="-2783394" y="1548000"/>
            <a:ext cx="2637735" cy="2220783"/>
            <a:chOff x="-2783394" y="2179188"/>
            <a:chExt cx="2637735" cy="2220783"/>
          </a:xfrm>
        </p:grpSpPr>
        <p:sp>
          <p:nvSpPr>
            <p:cNvPr id="2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To bokse tekst og billede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4" name="Gruppe 3"/>
            <p:cNvGrpSpPr>
              <a:grpSpLocks/>
            </p:cNvGrpSpPr>
            <p:nvPr userDrawn="1"/>
          </p:nvGrpSpPr>
          <p:grpSpPr bwMode="auto">
            <a:xfrm>
              <a:off x="-2180364" y="4199517"/>
              <a:ext cx="419099" cy="196850"/>
              <a:chOff x="899631" y="2683904"/>
              <a:chExt cx="417987" cy="196850"/>
            </a:xfrm>
          </p:grpSpPr>
          <p:pic>
            <p:nvPicPr>
              <p:cNvPr id="4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1665430" y="4203121"/>
              <a:ext cx="412750" cy="196850"/>
              <a:chOff x="1426434" y="3118743"/>
              <a:chExt cx="413649" cy="196850"/>
            </a:xfrm>
          </p:grpSpPr>
          <p:pic>
            <p:nvPicPr>
              <p:cNvPr id="26"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2" name="Gruppe 41"/>
          <p:cNvGrpSpPr/>
          <p:nvPr userDrawn="1"/>
        </p:nvGrpSpPr>
        <p:grpSpPr>
          <a:xfrm>
            <a:off x="-2781153" y="3798092"/>
            <a:ext cx="2641303" cy="2091399"/>
            <a:chOff x="-2748102" y="1898650"/>
            <a:chExt cx="2641303" cy="2091399"/>
          </a:xfrm>
        </p:grpSpPr>
        <p:sp>
          <p:nvSpPr>
            <p:cNvPr id="43"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a:solidFill>
                    <a:schemeClr val="tx1">
                      <a:lumMod val="75000"/>
                      <a:lumOff val="25000"/>
                    </a:schemeClr>
                  </a:solidFill>
                </a:rPr>
                <a:t>Indsæt baggrundsbillede</a:t>
              </a:r>
            </a:p>
            <a:p>
              <a:pPr algn="r" eaLnBrk="1" hangingPunct="1">
                <a:spcBef>
                  <a:spcPts val="0"/>
                </a:spcBef>
                <a:spcAft>
                  <a:spcPts val="240"/>
                </a:spcAft>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den grå baggrund</a:t>
              </a:r>
            </a:p>
            <a:p>
              <a:pPr algn="r" eaLnBrk="1" hangingPunct="1">
                <a:spcBef>
                  <a:spcPts val="0"/>
                </a:spcBef>
                <a:spcAft>
                  <a:spcPts val="240"/>
                </a:spcAft>
                <a:defRPr/>
              </a:pPr>
              <a:r>
                <a:rPr lang="da-DK" sz="1000" b="1" noProof="1">
                  <a:solidFill>
                    <a:schemeClr val="tx1">
                      <a:lumMod val="75000"/>
                      <a:lumOff val="25000"/>
                    </a:schemeClr>
                  </a:solidFill>
                </a:rPr>
                <a:t>2. </a:t>
              </a:r>
              <a:r>
                <a:rPr lang="da-DK" sz="1000" b="0" noProof="1">
                  <a:solidFill>
                    <a:schemeClr val="tx1">
                      <a:lumMod val="75000"/>
                      <a:lumOff val="25000"/>
                    </a:schemeClr>
                  </a:solidFill>
                </a:rPr>
                <a:t>Klik på fanen </a:t>
              </a:r>
              <a:r>
                <a:rPr lang="da-DK" sz="1000" b="1" noProof="1">
                  <a:solidFill>
                    <a:schemeClr val="tx1">
                      <a:lumMod val="75000"/>
                      <a:lumOff val="25000"/>
                    </a:schemeClr>
                  </a:solidFill>
                </a:rPr>
                <a:t>INDSÆT</a:t>
              </a:r>
              <a:r>
                <a:rPr lang="da-DK" sz="1000" b="0" noProof="1">
                  <a:solidFill>
                    <a:schemeClr val="tx1">
                      <a:lumMod val="75000"/>
                      <a:lumOff val="25000"/>
                    </a:schemeClr>
                  </a:solidFill>
                </a:rPr>
                <a:t> og </a:t>
              </a:r>
              <a:br>
                <a:rPr lang="da-DK" sz="1000" b="0" noProof="1">
                  <a:solidFill>
                    <a:schemeClr val="tx1">
                      <a:lumMod val="75000"/>
                      <a:lumOff val="25000"/>
                    </a:schemeClr>
                  </a:solidFill>
                </a:rPr>
              </a:br>
              <a:r>
                <a:rPr lang="da-DK" sz="1000" b="0" noProof="1">
                  <a:solidFill>
                    <a:schemeClr val="tx1">
                      <a:lumMod val="75000"/>
                      <a:lumOff val="25000"/>
                    </a:schemeClr>
                  </a:solidFill>
                </a:rPr>
                <a:t>klik på knappen Billeder </a:t>
              </a:r>
            </a:p>
            <a:p>
              <a:pPr algn="r" eaLnBrk="1" hangingPunct="1">
                <a:spcBef>
                  <a:spcPts val="0"/>
                </a:spcBef>
                <a:spcAft>
                  <a:spcPts val="240"/>
                </a:spcAft>
                <a:defRPr/>
              </a:pPr>
              <a:r>
                <a:rPr lang="da-DK" sz="1000" b="1" noProof="1">
                  <a:solidFill>
                    <a:schemeClr val="tx1">
                      <a:lumMod val="75000"/>
                      <a:lumOff val="25000"/>
                    </a:schemeClr>
                  </a:solidFill>
                </a:rPr>
                <a:t>3. </a:t>
              </a:r>
              <a:r>
                <a:rPr lang="da-DK" sz="1000" b="0" noProof="1">
                  <a:solidFill>
                    <a:schemeClr val="tx1">
                      <a:lumMod val="75000"/>
                      <a:lumOff val="25000"/>
                    </a:schemeClr>
                  </a:solidFill>
                </a:rPr>
                <a:t>Find ønsket</a:t>
              </a:r>
              <a:r>
                <a:rPr lang="da-DK" sz="1000" b="0" baseline="0" noProof="1">
                  <a:solidFill>
                    <a:schemeClr val="tx1">
                      <a:lumMod val="75000"/>
                      <a:lumOff val="25000"/>
                    </a:schemeClr>
                  </a:solidFill>
                </a:rPr>
                <a:t> billede og klik </a:t>
              </a:r>
              <a:r>
                <a:rPr lang="da-DK" sz="1000" b="1" baseline="0" noProof="1">
                  <a:solidFill>
                    <a:schemeClr val="tx1">
                      <a:lumMod val="75000"/>
                      <a:lumOff val="25000"/>
                    </a:schemeClr>
                  </a:solidFill>
                </a:rPr>
                <a:t>Indsæt</a:t>
              </a:r>
            </a:p>
            <a:p>
              <a:pPr algn="r" eaLnBrk="1" hangingPunct="1">
                <a:spcBef>
                  <a:spcPts val="0"/>
                </a:spcBef>
                <a:spcAft>
                  <a:spcPts val="240"/>
                </a:spcAft>
                <a:buFontTx/>
                <a:buNone/>
                <a:defRPr/>
              </a:pPr>
              <a:r>
                <a:rPr lang="da-DK" sz="1000" noProof="1">
                  <a:solidFill>
                    <a:schemeClr val="tx1">
                      <a:lumMod val="75000"/>
                      <a:lumOff val="25000"/>
                    </a:schemeClr>
                  </a:solidFill>
                </a:rPr>
                <a:t>4.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br>
                <a:rPr lang="da-DK" sz="1000" noProof="1">
                  <a:solidFill>
                    <a:schemeClr val="tx1">
                      <a:lumMod val="75000"/>
                      <a:lumOff val="25000"/>
                    </a:schemeClr>
                  </a:solidFill>
                </a:rPr>
              </a:b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5. </a:t>
              </a:r>
              <a:r>
                <a:rPr lang="da-DK" altLang="da-DK" sz="1000" noProof="1">
                  <a:solidFill>
                    <a:schemeClr val="tx1">
                      <a:lumMod val="75000"/>
                      <a:lumOff val="25000"/>
                    </a:schemeClr>
                  </a:solidFill>
                  <a:cs typeface="Arial" pitchFamily="34" charset="0"/>
                </a:rPr>
                <a:t>Ønsker du at skalere billedet,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der trækkes i billedets hjørner  </a:t>
              </a:r>
            </a:p>
          </p:txBody>
        </p:sp>
        <p:grpSp>
          <p:nvGrpSpPr>
            <p:cNvPr id="44" name="Gruppe 57"/>
            <p:cNvGrpSpPr>
              <a:grpSpLocks/>
            </p:cNvGrpSpPr>
            <p:nvPr/>
          </p:nvGrpSpPr>
          <p:grpSpPr bwMode="auto">
            <a:xfrm>
              <a:off x="-454060" y="3593903"/>
              <a:ext cx="330033" cy="396146"/>
              <a:chOff x="1018031" y="5113037"/>
              <a:chExt cx="373412" cy="448177"/>
            </a:xfrm>
          </p:grpSpPr>
          <p:pic>
            <p:nvPicPr>
              <p:cNvPr id="46" name="Billede 5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45" name="Billede 56"/>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3654700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o bokse tekst og billede m kant">
    <p:spTree>
      <p:nvGrpSpPr>
        <p:cNvPr id="1" name=""/>
        <p:cNvGrpSpPr/>
        <p:nvPr/>
      </p:nvGrpSpPr>
      <p:grpSpPr>
        <a:xfrm>
          <a:off x="0" y="0"/>
          <a:ext cx="0" cy="0"/>
          <a:chOff x="0" y="0"/>
          <a:chExt cx="0" cy="0"/>
        </a:xfrm>
      </p:grpSpPr>
      <p:sp>
        <p:nvSpPr>
          <p:cNvPr id="2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Pladsholder til dato 1"/>
          <p:cNvSpPr>
            <a:spLocks noGrp="1"/>
          </p:cNvSpPr>
          <p:nvPr>
            <p:ph type="dt" sz="half" idx="15"/>
          </p:nvPr>
        </p:nvSpPr>
        <p:spPr/>
        <p:txBody>
          <a:bodyPr/>
          <a:lstStyle>
            <a:lvl1pPr>
              <a:defRPr>
                <a:solidFill>
                  <a:schemeClr val="bg1"/>
                </a:solidFill>
              </a:defRPr>
            </a:lvl1pPr>
          </a:lstStyle>
          <a:p>
            <a:r>
              <a:rPr lang="da-DK"/>
              <a:t>Nøgletal – udviklet og defineret af 17 kommuner</a:t>
            </a:r>
            <a:endParaRPr lang="en-GB" dirty="0"/>
          </a:p>
        </p:txBody>
      </p:sp>
      <p:sp>
        <p:nvSpPr>
          <p:cNvPr id="3" name="Pladsholder til sidefod 2"/>
          <p:cNvSpPr>
            <a:spLocks noGrp="1"/>
          </p:cNvSpPr>
          <p:nvPr>
            <p:ph type="ftr" sz="quarter" idx="16"/>
          </p:nvPr>
        </p:nvSpPr>
        <p:spPr/>
        <p:txBody>
          <a:bodyPr/>
          <a:lstStyle>
            <a:lvl1pPr>
              <a:defRPr>
                <a:solidFill>
                  <a:schemeClr val="bg1"/>
                </a:solidFill>
              </a:defRPr>
            </a:lvl1pPr>
          </a:lstStyle>
          <a:p>
            <a:r>
              <a:rPr lang="en-GB"/>
              <a:t>Teknik &amp; Miljø og Økonomisk Sekretariat / KL</a:t>
            </a:r>
            <a:endParaRPr lang="en-GB" dirty="0"/>
          </a:p>
        </p:txBody>
      </p:sp>
      <p:sp>
        <p:nvSpPr>
          <p:cNvPr id="8" name="Titel 1"/>
          <p:cNvSpPr>
            <a:spLocks noGrp="1"/>
          </p:cNvSpPr>
          <p:nvPr>
            <p:ph type="title" hasCustomPrompt="1"/>
          </p:nvPr>
        </p:nvSpPr>
        <p:spPr/>
        <p:txBody>
          <a:bodyPr/>
          <a:lstStyle/>
          <a:p>
            <a:r>
              <a:rPr lang="da-DK" noProof="0" dirty="0"/>
              <a:t>Overskrift i maksimalt to linjer</a:t>
            </a:r>
            <a:endParaRPr lang="da-DK" dirty="0"/>
          </a:p>
        </p:txBody>
      </p:sp>
      <p:sp>
        <p:nvSpPr>
          <p:cNvPr id="12" name="Pladsholder til billede 2"/>
          <p:cNvSpPr>
            <a:spLocks noGrp="1"/>
          </p:cNvSpPr>
          <p:nvPr>
            <p:ph type="pic" sz="quarter" idx="14"/>
          </p:nvPr>
        </p:nvSpPr>
        <p:spPr>
          <a:xfrm>
            <a:off x="6566399" y="1941513"/>
            <a:ext cx="4464000" cy="3724925"/>
          </a:xfrm>
          <a:solidFill>
            <a:srgbClr val="9B9B9B"/>
          </a:solidFill>
        </p:spPr>
        <p:txBody>
          <a:bodyPr/>
          <a:lstStyle>
            <a:lvl1pPr algn="ctr">
              <a:defRPr b="0">
                <a:solidFill>
                  <a:schemeClr val="bg1"/>
                </a:solidFill>
              </a:defRPr>
            </a:lvl1pPr>
          </a:lstStyle>
          <a:p>
            <a:r>
              <a:rPr lang="da-DK" dirty="0"/>
              <a:t>Klik på ikonet for at tilføje et billede</a:t>
            </a:r>
          </a:p>
        </p:txBody>
      </p:sp>
      <p:sp>
        <p:nvSpPr>
          <p:cNvPr id="10" name="Pladsholder til tekst 3"/>
          <p:cNvSpPr>
            <a:spLocks noGrp="1"/>
          </p:cNvSpPr>
          <p:nvPr>
            <p:ph type="body" sz="quarter" idx="13" hasCustomPrompt="1"/>
          </p:nvPr>
        </p:nvSpPr>
        <p:spPr>
          <a:xfrm>
            <a:off x="1908175" y="1898650"/>
            <a:ext cx="4462464" cy="3790953"/>
          </a:xfrm>
        </p:spPr>
        <p:txBody>
          <a:bodyPr/>
          <a:lstStyle>
            <a:lvl1pPr>
              <a:defRPr baseline="0"/>
            </a:lvl1pPr>
          </a:lstStyle>
          <a:p>
            <a:pPr lvl="0"/>
            <a:r>
              <a:rPr lang="da-DK" dirty="0"/>
              <a:t>Indsæt tekst eller punktopstilling</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slidenummer 3"/>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25" name="Gruppe 24"/>
          <p:cNvGrpSpPr/>
          <p:nvPr userDrawn="1"/>
        </p:nvGrpSpPr>
        <p:grpSpPr>
          <a:xfrm>
            <a:off x="-2783394" y="1548000"/>
            <a:ext cx="2637735" cy="2220783"/>
            <a:chOff x="-2783394" y="2179188"/>
            <a:chExt cx="2637735" cy="2220783"/>
          </a:xfrm>
        </p:grpSpPr>
        <p:sp>
          <p:nvSpPr>
            <p:cNvPr id="26"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To bokse tekst og billede med kant</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7" name="Gruppe 3"/>
            <p:cNvGrpSpPr>
              <a:grpSpLocks/>
            </p:cNvGrpSpPr>
            <p:nvPr userDrawn="1"/>
          </p:nvGrpSpPr>
          <p:grpSpPr bwMode="auto">
            <a:xfrm>
              <a:off x="-2180364" y="4199517"/>
              <a:ext cx="419099" cy="196850"/>
              <a:chOff x="899631" y="2683904"/>
              <a:chExt cx="417987" cy="196850"/>
            </a:xfrm>
          </p:grpSpPr>
          <p:pic>
            <p:nvPicPr>
              <p:cNvPr id="46"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8" name="Gruppe 2"/>
            <p:cNvGrpSpPr>
              <a:grpSpLocks/>
            </p:cNvGrpSpPr>
            <p:nvPr userDrawn="1"/>
          </p:nvGrpSpPr>
          <p:grpSpPr bwMode="auto">
            <a:xfrm>
              <a:off x="-1665430" y="4203121"/>
              <a:ext cx="412750" cy="196850"/>
              <a:chOff x="1426434" y="3118743"/>
              <a:chExt cx="413649" cy="196850"/>
            </a:xfrm>
          </p:grpSpPr>
          <p:pic>
            <p:nvPicPr>
              <p:cNvPr id="30"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8" name="Gruppe 47"/>
          <p:cNvGrpSpPr/>
          <p:nvPr userDrawn="1"/>
        </p:nvGrpSpPr>
        <p:grpSpPr>
          <a:xfrm>
            <a:off x="-2781153" y="3798092"/>
            <a:ext cx="2641303" cy="2091399"/>
            <a:chOff x="-2748102" y="1898650"/>
            <a:chExt cx="2641303" cy="2091399"/>
          </a:xfrm>
        </p:grpSpPr>
        <p:sp>
          <p:nvSpPr>
            <p:cNvPr id="49"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a:solidFill>
                    <a:schemeClr val="tx1">
                      <a:lumMod val="75000"/>
                      <a:lumOff val="25000"/>
                    </a:schemeClr>
                  </a:solidFill>
                </a:rPr>
                <a:t>Indsæt baggrundsbillede</a:t>
              </a:r>
            </a:p>
            <a:p>
              <a:pPr algn="r" eaLnBrk="1" hangingPunct="1">
                <a:spcBef>
                  <a:spcPts val="0"/>
                </a:spcBef>
                <a:spcAft>
                  <a:spcPts val="240"/>
                </a:spcAft>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den grå baggrund</a:t>
              </a:r>
            </a:p>
            <a:p>
              <a:pPr algn="r" eaLnBrk="1" hangingPunct="1">
                <a:spcBef>
                  <a:spcPts val="0"/>
                </a:spcBef>
                <a:spcAft>
                  <a:spcPts val="240"/>
                </a:spcAft>
                <a:defRPr/>
              </a:pPr>
              <a:r>
                <a:rPr lang="da-DK" sz="1000" b="1" noProof="1">
                  <a:solidFill>
                    <a:schemeClr val="tx1">
                      <a:lumMod val="75000"/>
                      <a:lumOff val="25000"/>
                    </a:schemeClr>
                  </a:solidFill>
                </a:rPr>
                <a:t>2. </a:t>
              </a:r>
              <a:r>
                <a:rPr lang="da-DK" sz="1000" b="0" noProof="1">
                  <a:solidFill>
                    <a:schemeClr val="tx1">
                      <a:lumMod val="75000"/>
                      <a:lumOff val="25000"/>
                    </a:schemeClr>
                  </a:solidFill>
                </a:rPr>
                <a:t>Klik på fanen </a:t>
              </a:r>
              <a:r>
                <a:rPr lang="da-DK" sz="1000" b="1" noProof="1">
                  <a:solidFill>
                    <a:schemeClr val="tx1">
                      <a:lumMod val="75000"/>
                      <a:lumOff val="25000"/>
                    </a:schemeClr>
                  </a:solidFill>
                </a:rPr>
                <a:t>INDSÆT</a:t>
              </a:r>
              <a:r>
                <a:rPr lang="da-DK" sz="1000" b="0" noProof="1">
                  <a:solidFill>
                    <a:schemeClr val="tx1">
                      <a:lumMod val="75000"/>
                      <a:lumOff val="25000"/>
                    </a:schemeClr>
                  </a:solidFill>
                </a:rPr>
                <a:t> og </a:t>
              </a:r>
              <a:br>
                <a:rPr lang="da-DK" sz="1000" b="0" noProof="1">
                  <a:solidFill>
                    <a:schemeClr val="tx1">
                      <a:lumMod val="75000"/>
                      <a:lumOff val="25000"/>
                    </a:schemeClr>
                  </a:solidFill>
                </a:rPr>
              </a:br>
              <a:r>
                <a:rPr lang="da-DK" sz="1000" b="0" noProof="1">
                  <a:solidFill>
                    <a:schemeClr val="tx1">
                      <a:lumMod val="75000"/>
                      <a:lumOff val="25000"/>
                    </a:schemeClr>
                  </a:solidFill>
                </a:rPr>
                <a:t>klik på knappen Billeder </a:t>
              </a:r>
            </a:p>
            <a:p>
              <a:pPr algn="r" eaLnBrk="1" hangingPunct="1">
                <a:spcBef>
                  <a:spcPts val="0"/>
                </a:spcBef>
                <a:spcAft>
                  <a:spcPts val="240"/>
                </a:spcAft>
                <a:defRPr/>
              </a:pPr>
              <a:r>
                <a:rPr lang="da-DK" sz="1000" b="1" noProof="1">
                  <a:solidFill>
                    <a:schemeClr val="tx1">
                      <a:lumMod val="75000"/>
                      <a:lumOff val="25000"/>
                    </a:schemeClr>
                  </a:solidFill>
                </a:rPr>
                <a:t>3. </a:t>
              </a:r>
              <a:r>
                <a:rPr lang="da-DK" sz="1000" b="0" noProof="1">
                  <a:solidFill>
                    <a:schemeClr val="tx1">
                      <a:lumMod val="75000"/>
                      <a:lumOff val="25000"/>
                    </a:schemeClr>
                  </a:solidFill>
                </a:rPr>
                <a:t>Find ønsket</a:t>
              </a:r>
              <a:r>
                <a:rPr lang="da-DK" sz="1000" b="0" baseline="0" noProof="1">
                  <a:solidFill>
                    <a:schemeClr val="tx1">
                      <a:lumMod val="75000"/>
                      <a:lumOff val="25000"/>
                    </a:schemeClr>
                  </a:solidFill>
                </a:rPr>
                <a:t> billede og klik </a:t>
              </a:r>
              <a:r>
                <a:rPr lang="da-DK" sz="1000" b="1" baseline="0" noProof="1">
                  <a:solidFill>
                    <a:schemeClr val="tx1">
                      <a:lumMod val="75000"/>
                      <a:lumOff val="25000"/>
                    </a:schemeClr>
                  </a:solidFill>
                </a:rPr>
                <a:t>Indsæt</a:t>
              </a:r>
            </a:p>
            <a:p>
              <a:pPr algn="r" eaLnBrk="1" hangingPunct="1">
                <a:spcBef>
                  <a:spcPts val="0"/>
                </a:spcBef>
                <a:spcAft>
                  <a:spcPts val="240"/>
                </a:spcAft>
                <a:buFontTx/>
                <a:buNone/>
                <a:defRPr/>
              </a:pPr>
              <a:r>
                <a:rPr lang="da-DK" sz="1000" noProof="1">
                  <a:solidFill>
                    <a:schemeClr val="tx1">
                      <a:lumMod val="75000"/>
                      <a:lumOff val="25000"/>
                    </a:schemeClr>
                  </a:solidFill>
                </a:rPr>
                <a:t>4.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br>
                <a:rPr lang="da-DK" sz="1000" noProof="1">
                  <a:solidFill>
                    <a:schemeClr val="tx1">
                      <a:lumMod val="75000"/>
                      <a:lumOff val="25000"/>
                    </a:schemeClr>
                  </a:solidFill>
                </a:rPr>
              </a:b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5. </a:t>
              </a:r>
              <a:r>
                <a:rPr lang="da-DK" altLang="da-DK" sz="1000" noProof="1">
                  <a:solidFill>
                    <a:schemeClr val="tx1">
                      <a:lumMod val="75000"/>
                      <a:lumOff val="25000"/>
                    </a:schemeClr>
                  </a:solidFill>
                  <a:cs typeface="Arial" pitchFamily="34" charset="0"/>
                </a:rPr>
                <a:t>Ønsker du at skalere billedet,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der trækkes i billedets hjørner  </a:t>
              </a:r>
            </a:p>
          </p:txBody>
        </p:sp>
        <p:grpSp>
          <p:nvGrpSpPr>
            <p:cNvPr id="50" name="Gruppe 57"/>
            <p:cNvGrpSpPr>
              <a:grpSpLocks/>
            </p:cNvGrpSpPr>
            <p:nvPr/>
          </p:nvGrpSpPr>
          <p:grpSpPr bwMode="auto">
            <a:xfrm>
              <a:off x="-454060" y="3593903"/>
              <a:ext cx="330033" cy="396146"/>
              <a:chOff x="1018031" y="5113037"/>
              <a:chExt cx="373412" cy="448177"/>
            </a:xfrm>
          </p:grpSpPr>
          <p:pic>
            <p:nvPicPr>
              <p:cNvPr id="52"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51"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32" name="Logo"/>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3" name="Billede 3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783091" y="1973"/>
            <a:ext cx="2638457" cy="1481952"/>
          </a:xfrm>
          <a:prstGeom prst="rect">
            <a:avLst/>
          </a:prstGeom>
          <a:ln w="3175">
            <a:solidFill>
              <a:schemeClr val="accent5"/>
            </a:solidFill>
          </a:ln>
        </p:spPr>
      </p:pic>
    </p:spTree>
    <p:extLst>
      <p:ext uri="{BB962C8B-B14F-4D97-AF65-F5344CB8AC3E}">
        <p14:creationId xmlns:p14="http://schemas.microsoft.com/office/powerpoint/2010/main" val="2387527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a:t>Nøgletal – udviklet og defineret af 17 kommuner</a:t>
            </a:r>
            <a:endParaRPr lang="en-GB" dirty="0"/>
          </a:p>
        </p:txBody>
      </p:sp>
      <p:sp>
        <p:nvSpPr>
          <p:cNvPr id="4" name="Footer Placeholder 3"/>
          <p:cNvSpPr>
            <a:spLocks noGrp="1"/>
          </p:cNvSpPr>
          <p:nvPr>
            <p:ph type="ftr" sz="quarter" idx="11"/>
          </p:nvPr>
        </p:nvSpPr>
        <p:spPr/>
        <p:txBody>
          <a:body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6" name="Pladsholder til billede 2"/>
          <p:cNvSpPr>
            <a:spLocks noGrp="1"/>
          </p:cNvSpPr>
          <p:nvPr>
            <p:ph type="pic" sz="quarter" idx="14"/>
          </p:nvPr>
        </p:nvSpPr>
        <p:spPr>
          <a:xfrm>
            <a:off x="1908175" y="1941512"/>
            <a:ext cx="9116086" cy="3726000"/>
          </a:xfrm>
          <a:solidFill>
            <a:srgbClr val="9B9B9B"/>
          </a:solidFill>
        </p:spPr>
        <p:txBody>
          <a:bodyPr/>
          <a:lstStyle>
            <a:lvl1pPr algn="ctr">
              <a:defRPr b="0">
                <a:solidFill>
                  <a:schemeClr val="bg1"/>
                </a:solidFill>
              </a:defRPr>
            </a:lvl1pPr>
          </a:lstStyle>
          <a:p>
            <a:r>
              <a:rPr lang="da-DK" dirty="0"/>
              <a:t>Klik på ikonet for at tilføje et billede</a:t>
            </a:r>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7"/>
          </a:xfrm>
          <a:prstGeom prst="rect">
            <a:avLst/>
          </a:prstGeom>
          <a:ln w="3175">
            <a:solidFill>
              <a:schemeClr val="accent5"/>
            </a:solidFill>
          </a:ln>
        </p:spPr>
      </p:pic>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Billede</a:t>
              </a:r>
            </a:p>
            <a:p>
              <a:pPr algn="r" eaLnBrk="1" hangingPunct="1">
                <a:spcAft>
                  <a:spcPts val="300"/>
                </a:spcAft>
                <a:defRPr/>
              </a:pPr>
              <a:endParaRPr lang="da-DK" sz="1000" b="1" noProof="1">
                <a:solidFill>
                  <a:schemeClr val="tx1">
                    <a:lumMod val="75000"/>
                    <a:lumOff val="25000"/>
                  </a:schemeClr>
                </a:solidFill>
              </a:endParaRPr>
            </a:p>
            <a:p>
              <a:pPr algn="r" eaLnBrk="1" hangingPunct="1">
                <a:spcAft>
                  <a:spcPts val="300"/>
                </a:spcAft>
                <a:defRPr/>
              </a:pPr>
              <a:r>
                <a:rPr lang="da-DK" sz="1000" b="1" noProof="1">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det lille billede-indsættelsesikon </a:t>
              </a:r>
              <a:br>
                <a:rPr lang="da-DK" sz="1000" noProof="1">
                  <a:solidFill>
                    <a:schemeClr val="tx1">
                      <a:lumMod val="75000"/>
                      <a:lumOff val="25000"/>
                    </a:schemeClr>
                  </a:solidFill>
                </a:rPr>
              </a:br>
              <a:r>
                <a:rPr lang="da-DK" sz="1000" noProof="1">
                  <a:solidFill>
                    <a:schemeClr val="tx1">
                      <a:lumMod val="75000"/>
                      <a:lumOff val="25000"/>
                    </a:schemeClr>
                  </a:solidFill>
                </a:rPr>
                <a:t>i midten</a:t>
              </a:r>
              <a:r>
                <a:rPr lang="da-DK" sz="1000" baseline="0" noProof="1">
                  <a:solidFill>
                    <a:schemeClr val="tx1">
                      <a:lumMod val="75000"/>
                      <a:lumOff val="25000"/>
                    </a:schemeClr>
                  </a:solidFill>
                </a:rPr>
                <a:t> </a:t>
              </a:r>
              <a:r>
                <a:rPr lang="da-DK" sz="1000" noProof="1">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a:solidFill>
                    <a:schemeClr val="tx1">
                      <a:lumMod val="75000"/>
                      <a:lumOff val="25000"/>
                    </a:schemeClr>
                  </a:solidFill>
                </a:rPr>
                <a:t>2. </a:t>
              </a:r>
              <a:r>
                <a:rPr lang="da-DK" sz="1000" noProof="1">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a:solidFill>
                    <a:schemeClr val="tx1">
                      <a:lumMod val="75000"/>
                      <a:lumOff val="25000"/>
                    </a:schemeClr>
                  </a:solidFill>
                </a:rPr>
                <a:t>3.</a:t>
              </a:r>
              <a:r>
                <a:rPr lang="da-DK" sz="1000" noProof="1">
                  <a:solidFill>
                    <a:schemeClr val="tx1">
                      <a:lumMod val="75000"/>
                      <a:lumOff val="25000"/>
                    </a:schemeClr>
                  </a:solidFill>
                </a:rPr>
                <a:t>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br>
                <a:rPr lang="da-DK" sz="1000" noProof="1">
                  <a:solidFill>
                    <a:schemeClr val="tx1">
                      <a:lumMod val="75000"/>
                      <a:lumOff val="25000"/>
                    </a:schemeClr>
                  </a:solidFill>
                </a:rPr>
              </a:b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4. </a:t>
              </a:r>
              <a:r>
                <a:rPr lang="da-DK" altLang="da-DK" sz="1000" noProof="1">
                  <a:solidFill>
                    <a:schemeClr val="tx1">
                      <a:lumMod val="75000"/>
                      <a:lumOff val="25000"/>
                    </a:schemeClr>
                  </a:solidFill>
                  <a:cs typeface="Arial" pitchFamily="34" charset="0"/>
                </a:rPr>
                <a:t>Ønsker du at skalere billedet, 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1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2899975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llede med kant">
    <p:spTree>
      <p:nvGrpSpPr>
        <p:cNvPr id="1" name=""/>
        <p:cNvGrpSpPr/>
        <p:nvPr/>
      </p:nvGrpSpPr>
      <p:grpSpPr>
        <a:xfrm>
          <a:off x="0" y="0"/>
          <a:ext cx="0" cy="0"/>
          <a:chOff x="0" y="0"/>
          <a:chExt cx="0" cy="0"/>
        </a:xfrm>
      </p:grpSpPr>
      <p:sp>
        <p:nvSpPr>
          <p:cNvPr id="1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5"/>
          </p:nvPr>
        </p:nvSpPr>
        <p:spPr/>
        <p:txBody>
          <a:bodyPr/>
          <a:lstStyle>
            <a:lvl1pPr>
              <a:defRPr>
                <a:solidFill>
                  <a:schemeClr val="bg1"/>
                </a:solidFill>
              </a:defRPr>
            </a:lvl1pPr>
          </a:lstStyle>
          <a:p>
            <a:r>
              <a:rPr lang="da-DK"/>
              <a:t>Nøgletal – udviklet og defineret af 17 kommuner</a:t>
            </a:r>
            <a:endParaRPr lang="en-GB" dirty="0"/>
          </a:p>
        </p:txBody>
      </p:sp>
      <p:sp>
        <p:nvSpPr>
          <p:cNvPr id="8" name="Pladsholder til sidefod 7"/>
          <p:cNvSpPr>
            <a:spLocks noGrp="1"/>
          </p:cNvSpPr>
          <p:nvPr>
            <p:ph type="ftr" sz="quarter" idx="16"/>
          </p:nvPr>
        </p:nvSpPr>
        <p:spPr/>
        <p:txBody>
          <a:bodyPr/>
          <a:lstStyle>
            <a:lvl1pPr>
              <a:defRPr>
                <a:solidFill>
                  <a:schemeClr val="bg1"/>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6" name="Pladsholder til billede 2"/>
          <p:cNvSpPr>
            <a:spLocks noGrp="1"/>
          </p:cNvSpPr>
          <p:nvPr>
            <p:ph type="pic" sz="quarter" idx="14"/>
          </p:nvPr>
        </p:nvSpPr>
        <p:spPr>
          <a:xfrm>
            <a:off x="1908176" y="1941513"/>
            <a:ext cx="9116090" cy="3724925"/>
          </a:xfrm>
          <a:solidFill>
            <a:srgbClr val="9B9B9B"/>
          </a:solidFill>
        </p:spPr>
        <p:txBody>
          <a:bodyPr/>
          <a:lstStyle>
            <a:lvl1pPr algn="ctr">
              <a:defRPr b="0">
                <a:solidFill>
                  <a:schemeClr val="bg1"/>
                </a:solidFill>
              </a:defRPr>
            </a:lvl1pPr>
          </a:lstStyle>
          <a:p>
            <a:r>
              <a:rPr lang="da-DK" dirty="0"/>
              <a:t>Klik på ikonet for at tilføje et billede</a:t>
            </a:r>
          </a:p>
        </p:txBody>
      </p:sp>
      <p:sp>
        <p:nvSpPr>
          <p:cNvPr id="9" name="Pladsholder til slidenummer 8"/>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Billede med kant</a:t>
              </a:r>
            </a:p>
            <a:p>
              <a:pPr algn="r" eaLnBrk="1" hangingPunct="1">
                <a:spcAft>
                  <a:spcPts val="300"/>
                </a:spcAft>
                <a:defRPr/>
              </a:pPr>
              <a:endParaRPr lang="da-DK" sz="1000" b="1" noProof="1">
                <a:solidFill>
                  <a:schemeClr val="tx1">
                    <a:lumMod val="75000"/>
                    <a:lumOff val="25000"/>
                  </a:schemeClr>
                </a:solidFill>
              </a:endParaRPr>
            </a:p>
            <a:p>
              <a:pPr algn="r" eaLnBrk="1" hangingPunct="1">
                <a:spcAft>
                  <a:spcPts val="300"/>
                </a:spcAft>
                <a:defRPr/>
              </a:pPr>
              <a:r>
                <a:rPr lang="da-DK" sz="1000" b="1" noProof="1">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det lille billede-indsættelsesikon </a:t>
              </a:r>
              <a:br>
                <a:rPr lang="da-DK" sz="1000" noProof="1">
                  <a:solidFill>
                    <a:schemeClr val="tx1">
                      <a:lumMod val="75000"/>
                      <a:lumOff val="25000"/>
                    </a:schemeClr>
                  </a:solidFill>
                </a:rPr>
              </a:br>
              <a:r>
                <a:rPr lang="da-DK" sz="1000" noProof="1">
                  <a:solidFill>
                    <a:schemeClr val="tx1">
                      <a:lumMod val="75000"/>
                      <a:lumOff val="25000"/>
                    </a:schemeClr>
                  </a:solidFill>
                </a:rPr>
                <a:t>i midten</a:t>
              </a:r>
              <a:r>
                <a:rPr lang="da-DK" sz="1000" baseline="0" noProof="1">
                  <a:solidFill>
                    <a:schemeClr val="tx1">
                      <a:lumMod val="75000"/>
                      <a:lumOff val="25000"/>
                    </a:schemeClr>
                  </a:solidFill>
                </a:rPr>
                <a:t> </a:t>
              </a:r>
              <a:r>
                <a:rPr lang="da-DK" sz="1000" noProof="1">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a:solidFill>
                    <a:schemeClr val="tx1">
                      <a:lumMod val="75000"/>
                      <a:lumOff val="25000"/>
                    </a:schemeClr>
                  </a:solidFill>
                </a:rPr>
                <a:t>2. </a:t>
              </a:r>
              <a:r>
                <a:rPr lang="da-DK" sz="1000" noProof="1">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a:solidFill>
                    <a:schemeClr val="tx1">
                      <a:lumMod val="75000"/>
                      <a:lumOff val="25000"/>
                    </a:schemeClr>
                  </a:solidFill>
                </a:rPr>
                <a:t>3.</a:t>
              </a:r>
              <a:r>
                <a:rPr lang="da-DK" sz="1000" noProof="1">
                  <a:solidFill>
                    <a:schemeClr val="tx1">
                      <a:lumMod val="75000"/>
                      <a:lumOff val="25000"/>
                    </a:schemeClr>
                  </a:solidFill>
                </a:rPr>
                <a:t>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br>
                <a:rPr lang="da-DK" sz="1000" noProof="1">
                  <a:solidFill>
                    <a:schemeClr val="tx1">
                      <a:lumMod val="75000"/>
                      <a:lumOff val="25000"/>
                    </a:schemeClr>
                  </a:solidFill>
                </a:rPr>
              </a:b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4. </a:t>
              </a:r>
              <a:r>
                <a:rPr lang="da-DK" altLang="da-DK" sz="1000" noProof="1">
                  <a:solidFill>
                    <a:schemeClr val="tx1">
                      <a:lumMod val="75000"/>
                      <a:lumOff val="25000"/>
                    </a:schemeClr>
                  </a:solidFill>
                  <a:cs typeface="Arial" pitchFamily="34" charset="0"/>
                </a:rPr>
                <a:t>Ønsker du at skalere billedet, 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27" name="Billede 5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21"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3091" y="1972"/>
            <a:ext cx="2638457" cy="1481952"/>
          </a:xfrm>
          <a:prstGeom prst="rect">
            <a:avLst/>
          </a:prstGeom>
          <a:ln w="3175">
            <a:solidFill>
              <a:schemeClr val="accent5"/>
            </a:solidFill>
          </a:ln>
        </p:spPr>
      </p:pic>
    </p:spTree>
    <p:extLst>
      <p:ext uri="{BB962C8B-B14F-4D97-AF65-F5344CB8AC3E}">
        <p14:creationId xmlns:p14="http://schemas.microsoft.com/office/powerpoint/2010/main" val="176824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Overskrif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a:t>Nøgletal – udviklet og defineret af 17 kommuner</a:t>
            </a:r>
            <a:endParaRPr lang="en-GB" dirty="0"/>
          </a:p>
        </p:txBody>
      </p:sp>
      <p:sp>
        <p:nvSpPr>
          <p:cNvPr id="4" name="Footer Placeholder 3"/>
          <p:cNvSpPr>
            <a:spLocks noGrp="1"/>
          </p:cNvSpPr>
          <p:nvPr>
            <p:ph type="ftr" sz="quarter" idx="11"/>
          </p:nvPr>
        </p:nvSpPr>
        <p:spPr/>
        <p:txBody>
          <a:body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7"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Overskrift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945256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Overskrift med kant">
    <p:spTree>
      <p:nvGrpSpPr>
        <p:cNvPr id="1" name=""/>
        <p:cNvGrpSpPr/>
        <p:nvPr/>
      </p:nvGrpSpPr>
      <p:grpSpPr>
        <a:xfrm>
          <a:off x="0" y="0"/>
          <a:ext cx="0" cy="0"/>
          <a:chOff x="0" y="0"/>
          <a:chExt cx="0" cy="0"/>
        </a:xfrm>
      </p:grpSpPr>
      <p:sp>
        <p:nvSpPr>
          <p:cNvPr id="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3" name="Date Placeholder 2"/>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p>
            <a:r>
              <a:rPr lang="da-DK" noProof="0" dirty="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10"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Overskrift med kant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12"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5762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s med kant">
    <p:spTree>
      <p:nvGrpSpPr>
        <p:cNvPr id="1" name=""/>
        <p:cNvGrpSpPr/>
        <p:nvPr/>
      </p:nvGrpSpPr>
      <p:grpSpPr>
        <a:xfrm>
          <a:off x="0" y="0"/>
          <a:ext cx="0" cy="0"/>
          <a:chOff x="0" y="0"/>
          <a:chExt cx="0" cy="0"/>
        </a:xfrm>
      </p:grpSpPr>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14" name="Title 1"/>
          <p:cNvSpPr>
            <a:spLocks noGrp="1"/>
          </p:cNvSpPr>
          <p:nvPr>
            <p:ph type="ctrTitle" hasCustomPrompt="1"/>
          </p:nvPr>
        </p:nvSpPr>
        <p:spPr>
          <a:xfrm>
            <a:off x="1908174" y="2973600"/>
            <a:ext cx="9116091" cy="1411200"/>
          </a:xfrm>
        </p:spPr>
        <p:txBody>
          <a:bodyPr anchor="b"/>
          <a:lstStyle>
            <a:lvl1pPr algn="l">
              <a:lnSpc>
                <a:spcPct val="80000"/>
              </a:lnSpc>
              <a:defRPr sz="5000" b="0" cap="all" spc="-100" baseline="0">
                <a:solidFill>
                  <a:srgbClr val="003B7A"/>
                </a:solidFill>
                <a:latin typeface="Arial Black" panose="020B0A04020102020204" pitchFamily="34" charset="0"/>
              </a:defRPr>
            </a:lvl1pPr>
          </a:lstStyle>
          <a:p>
            <a:r>
              <a:rPr lang="da-DK" noProof="0" dirty="0"/>
              <a:t>Overskrift I to linjer</a:t>
            </a:r>
          </a:p>
        </p:txBody>
      </p:sp>
      <p:sp>
        <p:nvSpPr>
          <p:cNvPr id="15" name="Subtitle 2"/>
          <p:cNvSpPr>
            <a:spLocks noGrp="1"/>
          </p:cNvSpPr>
          <p:nvPr>
            <p:ph type="subTitle" idx="1" hasCustomPrompt="1"/>
          </p:nvPr>
        </p:nvSpPr>
        <p:spPr>
          <a:xfrm>
            <a:off x="1908175" y="4383656"/>
            <a:ext cx="9116090" cy="648000"/>
          </a:xfrm>
        </p:spPr>
        <p:txBody>
          <a:bodyPr/>
          <a:lstStyle>
            <a:lvl1pPr marL="0" indent="0" algn="l">
              <a:buNone/>
              <a:defRPr sz="1600" b="0" baseline="0">
                <a:solidFill>
                  <a:srgbClr val="003B7A"/>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a:t>Klik, og tilføj sted og dato</a:t>
            </a:r>
          </a:p>
        </p:txBody>
      </p:sp>
      <p:sp>
        <p:nvSpPr>
          <p:cNvPr id="19" name="Pladsholder til slidenummer 18" hidden="1"/>
          <p:cNvSpPr>
            <a:spLocks noGrp="1"/>
          </p:cNvSpPr>
          <p:nvPr>
            <p:ph type="sldNum" sz="quarter" idx="12"/>
          </p:nvPr>
        </p:nvSpPr>
        <p:spPr>
          <a:xfrm>
            <a:off x="10465806" y="7115401"/>
            <a:ext cx="541920" cy="438620"/>
          </a:xfrm>
        </p:spPr>
        <p:txBody>
          <a:bodyPr/>
          <a:lstStyle>
            <a:lvl1pPr>
              <a:defRPr sz="100">
                <a:solidFill>
                  <a:schemeClr val="bg1">
                    <a:lumMod val="85000"/>
                  </a:schemeClr>
                </a:solidFill>
              </a:defRPr>
            </a:lvl1pPr>
          </a:lstStyle>
          <a:p>
            <a:fld id="{45D37B1E-C366-494F-A587-962AD9AABC83}" type="slidenum">
              <a:rPr lang="en-GB" smtClean="0"/>
              <a:pPr/>
              <a:t>‹nr.›</a:t>
            </a:fld>
            <a:endParaRPr lang="en-GB" dirty="0"/>
          </a:p>
        </p:txBody>
      </p:sp>
      <p:sp>
        <p:nvSpPr>
          <p:cNvPr id="11"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Titeldias med kant</a:t>
            </a:r>
          </a:p>
          <a:p>
            <a:pPr algn="r" eaLnBrk="1" hangingPunct="1">
              <a:spcAft>
                <a:spcPts val="300"/>
              </a:spcAft>
              <a:defRPr/>
            </a:pPr>
            <a:r>
              <a:rPr lang="da-DK" sz="1000" b="1" noProof="1">
                <a:solidFill>
                  <a:schemeClr val="tx1">
                    <a:lumMod val="75000"/>
                    <a:lumOff val="25000"/>
                  </a:schemeClr>
                </a:solidFill>
              </a:rPr>
              <a:t>Indsæt TITEL og EMNE</a:t>
            </a:r>
          </a:p>
          <a:p>
            <a:pPr algn="r" eaLnBrk="1" hangingPunct="1">
              <a:spcAft>
                <a:spcPts val="240"/>
              </a:spcAft>
              <a:defRPr/>
            </a:pPr>
            <a:r>
              <a:rPr lang="da-DK" altLang="da-DK" sz="1000" b="1" noProof="1">
                <a:solidFill>
                  <a:schemeClr val="tx1">
                    <a:lumMod val="75000"/>
                    <a:lumOff val="25000"/>
                  </a:schemeClr>
                </a:solidFill>
              </a:rPr>
              <a:t>1. </a:t>
            </a:r>
            <a:r>
              <a:rPr lang="da-DK" altLang="da-DK" sz="1000" b="0" noProof="1">
                <a:solidFill>
                  <a:schemeClr val="tx1">
                    <a:lumMod val="75000"/>
                    <a:lumOff val="25000"/>
                  </a:schemeClr>
                </a:solidFill>
              </a:rPr>
              <a:t>Klik</a:t>
            </a:r>
            <a:r>
              <a:rPr lang="da-DK" altLang="da-DK" sz="1000" b="0" baseline="0" noProof="1">
                <a:solidFill>
                  <a:schemeClr val="tx1">
                    <a:lumMod val="75000"/>
                    <a:lumOff val="25000"/>
                  </a:schemeClr>
                </a:solidFill>
              </a:rPr>
              <a:t> på</a:t>
            </a:r>
            <a:r>
              <a:rPr lang="da-DK" altLang="da-DK" sz="1000" noProof="1">
                <a:solidFill>
                  <a:schemeClr val="tx1">
                    <a:lumMod val="75000"/>
                    <a:lumOff val="25000"/>
                  </a:schemeClr>
                </a:solidFill>
              </a:rPr>
              <a:t> fanen </a:t>
            </a:r>
            <a:r>
              <a:rPr lang="da-DK" altLang="da-DK" sz="1000" b="1" noProof="1">
                <a:solidFill>
                  <a:schemeClr val="tx1">
                    <a:lumMod val="75000"/>
                    <a:lumOff val="25000"/>
                  </a:schemeClr>
                </a:solidFill>
              </a:rPr>
              <a:t>INDSÆT </a:t>
            </a:r>
            <a:r>
              <a:rPr lang="da-DK" altLang="da-DK" sz="1000" noProof="1">
                <a:solidFill>
                  <a:schemeClr val="tx1">
                    <a:lumMod val="75000"/>
                    <a:lumOff val="25000"/>
                  </a:schemeClr>
                </a:solidFill>
              </a:rPr>
              <a:t>i topmenuen </a:t>
            </a:r>
          </a:p>
          <a:p>
            <a:pPr algn="r" eaLnBrk="1" hangingPunct="1">
              <a:spcAft>
                <a:spcPts val="240"/>
              </a:spcAft>
              <a:defRPr/>
            </a:pPr>
            <a:r>
              <a:rPr lang="da-DK" altLang="da-DK" sz="1000" b="1" noProof="1">
                <a:solidFill>
                  <a:schemeClr val="tx1">
                    <a:lumMod val="75000"/>
                    <a:lumOff val="25000"/>
                  </a:schemeClr>
                </a:solidFill>
              </a:rPr>
              <a:t>2.</a:t>
            </a:r>
            <a:r>
              <a:rPr lang="da-DK" altLang="da-DK" sz="1000" noProof="1">
                <a:solidFill>
                  <a:schemeClr val="tx1">
                    <a:lumMod val="75000"/>
                    <a:lumOff val="25000"/>
                  </a:schemeClr>
                </a:solidFill>
              </a:rPr>
              <a:t> Klik på </a:t>
            </a:r>
            <a:r>
              <a:rPr lang="da-DK" altLang="da-DK" sz="1000" b="1" noProof="1">
                <a:solidFill>
                  <a:schemeClr val="tx1">
                    <a:lumMod val="75000"/>
                    <a:lumOff val="25000"/>
                  </a:schemeClr>
                </a:solidFill>
              </a:rPr>
              <a:t>Sidehoved og Sidefod</a:t>
            </a:r>
            <a:endParaRPr lang="da-DK" altLang="da-DK" sz="100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3.</a:t>
            </a:r>
            <a:r>
              <a:rPr lang="da-DK" sz="1000" noProof="1">
                <a:solidFill>
                  <a:schemeClr val="tx1">
                    <a:lumMod val="75000"/>
                    <a:lumOff val="25000"/>
                  </a:schemeClr>
                </a:solidFill>
              </a:rPr>
              <a:t> Dobbeltklik i feltet</a:t>
            </a:r>
            <a:r>
              <a:rPr lang="da-DK" sz="1000" baseline="0" noProof="1">
                <a:solidFill>
                  <a:schemeClr val="tx1">
                    <a:lumMod val="75000"/>
                    <a:lumOff val="25000"/>
                  </a:schemeClr>
                </a:solidFill>
              </a:rPr>
              <a:t> med</a:t>
            </a:r>
            <a:r>
              <a:rPr lang="da-DK" sz="1000" noProof="1">
                <a:solidFill>
                  <a:schemeClr val="tx1">
                    <a:lumMod val="75000"/>
                    <a:lumOff val="25000"/>
                  </a:schemeClr>
                </a:solidFill>
              </a:rPr>
              <a:t> </a:t>
            </a:r>
            <a:r>
              <a:rPr lang="da-DK" sz="1000" b="1" noProof="1">
                <a:solidFill>
                  <a:schemeClr val="tx1">
                    <a:lumMod val="75000"/>
                    <a:lumOff val="25000"/>
                  </a:schemeClr>
                </a:solidFill>
              </a:rPr>
              <a:t>INDSÆT TITEL </a:t>
            </a:r>
            <a:r>
              <a:rPr lang="da-DK" sz="1000" b="0" noProof="1">
                <a:solidFill>
                  <a:schemeClr val="tx1">
                    <a:lumMod val="75000"/>
                    <a:lumOff val="25000"/>
                  </a:schemeClr>
                </a:solidFill>
              </a:rPr>
              <a:t>og indsæt din </a:t>
            </a:r>
            <a:r>
              <a:rPr lang="da-DK" sz="1000" noProof="1">
                <a:solidFill>
                  <a:schemeClr val="tx1">
                    <a:lumMod val="75000"/>
                    <a:lumOff val="25000"/>
                  </a:schemeClr>
                </a:solidFill>
              </a:rPr>
              <a:t>TITEL-tekst</a:t>
            </a:r>
            <a:endParaRPr lang="da-DK" sz="1000" b="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4. </a:t>
            </a:r>
            <a:r>
              <a:rPr lang="da-DK" sz="1000" b="0" noProof="1">
                <a:solidFill>
                  <a:schemeClr val="tx1">
                    <a:lumMod val="75000"/>
                    <a:lumOff val="25000"/>
                  </a:schemeClr>
                </a:solidFill>
              </a:rPr>
              <a:t>Dobbeltklik i feltet med </a:t>
            </a:r>
            <a:r>
              <a:rPr lang="da-DK" sz="1000" b="1" baseline="0" noProof="1">
                <a:solidFill>
                  <a:schemeClr val="tx1">
                    <a:lumMod val="75000"/>
                    <a:lumOff val="25000"/>
                  </a:schemeClr>
                </a:solidFill>
              </a:rPr>
              <a:t>INDSÆT EMNE</a:t>
            </a:r>
            <a:r>
              <a:rPr lang="da-DK" sz="1000" baseline="0" noProof="1">
                <a:solidFill>
                  <a:schemeClr val="tx1">
                    <a:lumMod val="75000"/>
                    <a:lumOff val="25000"/>
                  </a:schemeClr>
                </a:solidFill>
              </a:rPr>
              <a:t> og indsæt din EMNE-tekst</a:t>
            </a:r>
            <a:endParaRPr lang="da-DK" sz="1000" b="1"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5. </a:t>
            </a:r>
            <a:r>
              <a:rPr lang="da-DK" sz="1000" noProof="1">
                <a:solidFill>
                  <a:schemeClr val="tx1">
                    <a:lumMod val="75000"/>
                    <a:lumOff val="25000"/>
                  </a:schemeClr>
                </a:solidFill>
              </a:rPr>
              <a:t>Vælg </a:t>
            </a:r>
            <a:r>
              <a:rPr lang="da-DK" sz="1000" b="1" noProof="1">
                <a:solidFill>
                  <a:schemeClr val="tx1">
                    <a:lumMod val="75000"/>
                    <a:lumOff val="25000"/>
                  </a:schemeClr>
                </a:solidFill>
              </a:rPr>
              <a:t>Anvend på alle</a:t>
            </a:r>
          </a:p>
        </p:txBody>
      </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16"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1" name="Billed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1812" y="1972"/>
            <a:ext cx="2635898" cy="1481952"/>
          </a:xfrm>
          <a:prstGeom prst="rect">
            <a:avLst/>
          </a:prstGeom>
          <a:ln w="3175">
            <a:solidFill>
              <a:schemeClr val="accent5"/>
            </a:solidFill>
          </a:ln>
        </p:spPr>
      </p:pic>
    </p:spTree>
    <p:extLst>
      <p:ext uri="{BB962C8B-B14F-4D97-AF65-F5344CB8AC3E}">
        <p14:creationId xmlns:p14="http://schemas.microsoft.com/office/powerpoint/2010/main" val="3872338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a-DK"/>
              <a:t>Nøgletal – udviklet og defineret af 17 kommuner</a:t>
            </a:r>
            <a:endParaRPr lang="en-GB" dirty="0"/>
          </a:p>
        </p:txBody>
      </p:sp>
      <p:sp>
        <p:nvSpPr>
          <p:cNvPr id="3" name="Footer Placeholder 2"/>
          <p:cNvSpPr>
            <a:spLocks noGrp="1"/>
          </p:cNvSpPr>
          <p:nvPr>
            <p:ph type="ftr" sz="quarter" idx="11"/>
          </p:nvPr>
        </p:nvSpPr>
        <p:spPr/>
        <p:txBody>
          <a:bodyPr/>
          <a:lstStyle/>
          <a:p>
            <a:r>
              <a:rPr lang="en-GB"/>
              <a:t>Teknik &amp; Miljø og Økonomisk Sekretariat / KL</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5"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Tomt</a:t>
            </a:r>
          </a:p>
        </p:txBody>
      </p:sp>
      <p:sp>
        <p:nvSpPr>
          <p:cNvPr id="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Tree>
    <p:extLst>
      <p:ext uri="{BB962C8B-B14F-4D97-AF65-F5344CB8AC3E}">
        <p14:creationId xmlns:p14="http://schemas.microsoft.com/office/powerpoint/2010/main" val="1198522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omt med kant">
    <p:spTree>
      <p:nvGrpSpPr>
        <p:cNvPr id="1" name=""/>
        <p:cNvGrpSpPr/>
        <p:nvPr/>
      </p:nvGrpSpPr>
      <p:grpSpPr>
        <a:xfrm>
          <a:off x="0" y="0"/>
          <a:ext cx="0" cy="0"/>
          <a:chOff x="0" y="0"/>
          <a:chExt cx="0" cy="0"/>
        </a:xfrm>
      </p:grpSpPr>
      <p:sp>
        <p:nvSpPr>
          <p:cNvPr id="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Date Placeholder 1"/>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3" name="Footer Placeholder 2"/>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9"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Tomt</a:t>
            </a:r>
            <a:r>
              <a:rPr lang="da-DK" sz="1000" b="1" baseline="0" noProof="1">
                <a:solidFill>
                  <a:schemeClr val="tx1">
                    <a:lumMod val="75000"/>
                    <a:lumOff val="25000"/>
                  </a:schemeClr>
                </a:solidFill>
              </a:rPr>
              <a:t> </a:t>
            </a:r>
            <a:r>
              <a:rPr lang="da-DK" sz="1000" b="1" noProof="1">
                <a:solidFill>
                  <a:schemeClr val="tx1">
                    <a:lumMod val="75000"/>
                    <a:lumOff val="25000"/>
                  </a:schemeClr>
                </a:solidFill>
              </a:rPr>
              <a:t>med kant</a:t>
            </a:r>
          </a:p>
        </p:txBody>
      </p:sp>
      <p:sp>
        <p:nvSpPr>
          <p:cNvPr id="1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11"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827751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s med billede">
    <p:spTree>
      <p:nvGrpSpPr>
        <p:cNvPr id="1" name=""/>
        <p:cNvGrpSpPr/>
        <p:nvPr/>
      </p:nvGrpSpPr>
      <p:grpSpPr>
        <a:xfrm>
          <a:off x="0" y="0"/>
          <a:ext cx="0" cy="0"/>
          <a:chOff x="0" y="0"/>
          <a:chExt cx="0" cy="0"/>
        </a:xfrm>
      </p:grpSpPr>
      <p:sp>
        <p:nvSpPr>
          <p:cNvPr id="8" name="Pladsholder til billede 3"/>
          <p:cNvSpPr>
            <a:spLocks noGrp="1"/>
          </p:cNvSpPr>
          <p:nvPr>
            <p:ph type="pic" sz="quarter" idx="13" hasCustomPrompt="1"/>
          </p:nvPr>
        </p:nvSpPr>
        <p:spPr>
          <a:xfrm>
            <a:off x="792007" y="791999"/>
            <a:ext cx="11399993" cy="6066002"/>
          </a:xfrm>
          <a:solidFill>
            <a:srgbClr val="9B9B9B"/>
          </a:solidFill>
        </p:spPr>
        <p:txBody>
          <a:bodyPr tIns="252000"/>
          <a:lstStyle>
            <a:lvl1pPr algn="ctr">
              <a:defRPr b="0" baseline="0">
                <a:solidFill>
                  <a:schemeClr val="bg1"/>
                </a:solidFill>
              </a:defRPr>
            </a:lvl1pPr>
          </a:lstStyle>
          <a:p>
            <a:r>
              <a:rPr lang="da-DK" noProof="0" dirty="0"/>
              <a:t>Klik her og indsæt baggrundsbillede via fanen INDSÆT / Billeder</a:t>
            </a:r>
          </a:p>
        </p:txBody>
      </p:sp>
      <p:sp>
        <p:nvSpPr>
          <p:cNvPr id="2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6" name="Slide Number Placeholder 5" hidden="1"/>
          <p:cNvSpPr>
            <a:spLocks noGrp="1"/>
          </p:cNvSpPr>
          <p:nvPr>
            <p:ph type="sldNum" sz="quarter" idx="12"/>
          </p:nvPr>
        </p:nvSpPr>
        <p:spPr>
          <a:xfrm>
            <a:off x="10465805" y="7224342"/>
            <a:ext cx="48000" cy="36000"/>
          </a:xfrm>
        </p:spPr>
        <p:txBody>
          <a:bodyPr/>
          <a:lstStyle>
            <a:lvl1pPr>
              <a:defRPr sz="100">
                <a:solidFill>
                  <a:schemeClr val="bg2"/>
                </a:solidFill>
              </a:defRPr>
            </a:lvl1pPr>
          </a:lstStyle>
          <a:p>
            <a:fld id="{45D37B1E-C366-494F-A587-962AD9AABC83}" type="slidenum">
              <a:rPr lang="en-GB" smtClean="0"/>
              <a:pPr/>
              <a:t>‹nr.›</a:t>
            </a:fld>
            <a:endParaRPr lang="en-GB" dirty="0"/>
          </a:p>
        </p:txBody>
      </p:sp>
      <p:sp>
        <p:nvSpPr>
          <p:cNvPr id="17" name="Title 1"/>
          <p:cNvSpPr>
            <a:spLocks noGrp="1"/>
          </p:cNvSpPr>
          <p:nvPr>
            <p:ph type="ctrTitle" hasCustomPrompt="1"/>
          </p:nvPr>
        </p:nvSpPr>
        <p:spPr>
          <a:xfrm>
            <a:off x="1908176" y="2973600"/>
            <a:ext cx="9116090" cy="1411200"/>
          </a:xfrm>
        </p:spPr>
        <p:txBody>
          <a:bodyPr anchor="b"/>
          <a:lstStyle>
            <a:lvl1pPr algn="l">
              <a:lnSpc>
                <a:spcPct val="80000"/>
              </a:lnSpc>
              <a:defRPr sz="5000" b="0" cap="all" spc="-100" baseline="0">
                <a:solidFill>
                  <a:schemeClr val="bg1"/>
                </a:solidFill>
                <a:latin typeface="Arial Black" panose="020B0A04020102020204" pitchFamily="34" charset="0"/>
              </a:defRPr>
            </a:lvl1pPr>
          </a:lstStyle>
          <a:p>
            <a:r>
              <a:rPr lang="da-DK" noProof="0" dirty="0"/>
              <a:t>Overskrift I to linjer</a:t>
            </a:r>
          </a:p>
        </p:txBody>
      </p:sp>
      <p:sp>
        <p:nvSpPr>
          <p:cNvPr id="18" name="Subtitle 2"/>
          <p:cNvSpPr>
            <a:spLocks noGrp="1"/>
          </p:cNvSpPr>
          <p:nvPr>
            <p:ph type="subTitle" idx="1" hasCustomPrompt="1"/>
          </p:nvPr>
        </p:nvSpPr>
        <p:spPr>
          <a:xfrm>
            <a:off x="1908175" y="4383656"/>
            <a:ext cx="9116092" cy="648000"/>
          </a:xfrm>
        </p:spPr>
        <p:txBody>
          <a:bodyPr/>
          <a:lstStyle>
            <a:lvl1pPr marL="0" indent="0" algn="l">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a:t>Klik, og tilføj sted og dato</a:t>
            </a:r>
          </a:p>
        </p:txBody>
      </p:sp>
      <p:sp>
        <p:nvSpPr>
          <p:cNvPr id="24" name="Pladsholder til tekst 11"/>
          <p:cNvSpPr>
            <a:spLocks noGrp="1"/>
          </p:cNvSpPr>
          <p:nvPr>
            <p:ph type="body" sz="quarter" idx="14"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a:t>.</a:t>
            </a:r>
          </a:p>
        </p:txBody>
      </p:sp>
      <p:grpSp>
        <p:nvGrpSpPr>
          <p:cNvPr id="26" name="Gruppe 25"/>
          <p:cNvGrpSpPr/>
          <p:nvPr userDrawn="1"/>
        </p:nvGrpSpPr>
        <p:grpSpPr>
          <a:xfrm>
            <a:off x="-2781153" y="3198331"/>
            <a:ext cx="2641303" cy="2582758"/>
            <a:chOff x="-2748102" y="1898650"/>
            <a:chExt cx="2641303" cy="2582758"/>
          </a:xfrm>
        </p:grpSpPr>
        <p:sp>
          <p:nvSpPr>
            <p:cNvPr id="27"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a:solidFill>
                    <a:schemeClr val="tx1">
                      <a:lumMod val="75000"/>
                      <a:lumOff val="25000"/>
                    </a:schemeClr>
                  </a:solidFill>
                </a:rPr>
                <a:t>Indsæt baggrundsbillede</a:t>
              </a:r>
            </a:p>
            <a:p>
              <a:pPr algn="r" eaLnBrk="1" hangingPunct="1">
                <a:spcBef>
                  <a:spcPts val="0"/>
                </a:spcBef>
                <a:spcAft>
                  <a:spcPts val="240"/>
                </a:spcAft>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den grå baggrund</a:t>
              </a:r>
            </a:p>
            <a:p>
              <a:pPr algn="r" eaLnBrk="1" hangingPunct="1">
                <a:spcBef>
                  <a:spcPts val="0"/>
                </a:spcBef>
                <a:spcAft>
                  <a:spcPts val="240"/>
                </a:spcAft>
                <a:defRPr/>
              </a:pPr>
              <a:r>
                <a:rPr lang="da-DK" sz="1000" b="1" noProof="1">
                  <a:solidFill>
                    <a:schemeClr val="tx1">
                      <a:lumMod val="75000"/>
                      <a:lumOff val="25000"/>
                    </a:schemeClr>
                  </a:solidFill>
                </a:rPr>
                <a:t>2. </a:t>
              </a:r>
              <a:r>
                <a:rPr lang="da-DK" sz="1000" b="0" noProof="1">
                  <a:solidFill>
                    <a:schemeClr val="tx1">
                      <a:lumMod val="75000"/>
                      <a:lumOff val="25000"/>
                    </a:schemeClr>
                  </a:solidFill>
                </a:rPr>
                <a:t>Klik på fanen </a:t>
              </a:r>
              <a:r>
                <a:rPr lang="da-DK" sz="1000" b="1" noProof="1">
                  <a:solidFill>
                    <a:schemeClr val="tx1">
                      <a:lumMod val="75000"/>
                      <a:lumOff val="25000"/>
                    </a:schemeClr>
                  </a:solidFill>
                </a:rPr>
                <a:t>INDSÆT</a:t>
              </a:r>
              <a:r>
                <a:rPr lang="da-DK" sz="1000" b="0" noProof="1">
                  <a:solidFill>
                    <a:schemeClr val="tx1">
                      <a:lumMod val="75000"/>
                      <a:lumOff val="25000"/>
                    </a:schemeClr>
                  </a:solidFill>
                </a:rPr>
                <a:t> og </a:t>
              </a:r>
              <a:br>
                <a:rPr lang="da-DK" sz="1000" b="0" noProof="1">
                  <a:solidFill>
                    <a:schemeClr val="tx1">
                      <a:lumMod val="75000"/>
                      <a:lumOff val="25000"/>
                    </a:schemeClr>
                  </a:solidFill>
                </a:rPr>
              </a:br>
              <a:r>
                <a:rPr lang="da-DK" sz="1000" b="0" noProof="1">
                  <a:solidFill>
                    <a:schemeClr val="tx1">
                      <a:lumMod val="75000"/>
                      <a:lumOff val="25000"/>
                    </a:schemeClr>
                  </a:solidFill>
                </a:rPr>
                <a:t>klik på knappen Billeder </a:t>
              </a:r>
            </a:p>
            <a:p>
              <a:pPr algn="r" eaLnBrk="1" hangingPunct="1">
                <a:spcBef>
                  <a:spcPts val="0"/>
                </a:spcBef>
                <a:spcAft>
                  <a:spcPts val="240"/>
                </a:spcAft>
                <a:defRPr/>
              </a:pPr>
              <a:r>
                <a:rPr lang="da-DK" sz="1000" b="1" noProof="1">
                  <a:solidFill>
                    <a:schemeClr val="tx1">
                      <a:lumMod val="75000"/>
                      <a:lumOff val="25000"/>
                    </a:schemeClr>
                  </a:solidFill>
                </a:rPr>
                <a:t>3. </a:t>
              </a:r>
              <a:r>
                <a:rPr lang="da-DK" sz="1000" b="0" noProof="1">
                  <a:solidFill>
                    <a:schemeClr val="tx1">
                      <a:lumMod val="75000"/>
                      <a:lumOff val="25000"/>
                    </a:schemeClr>
                  </a:solidFill>
                </a:rPr>
                <a:t>Find ønsket</a:t>
              </a:r>
              <a:r>
                <a:rPr lang="da-DK" sz="1000" b="0" baseline="0" noProof="1">
                  <a:solidFill>
                    <a:schemeClr val="tx1">
                      <a:lumMod val="75000"/>
                      <a:lumOff val="25000"/>
                    </a:schemeClr>
                  </a:solidFill>
                </a:rPr>
                <a:t> billede og klik </a:t>
              </a:r>
              <a:r>
                <a:rPr lang="da-DK" sz="1000" b="1" baseline="0" noProof="1">
                  <a:solidFill>
                    <a:schemeClr val="tx1">
                      <a:lumMod val="75000"/>
                      <a:lumOff val="25000"/>
                    </a:schemeClr>
                  </a:solidFill>
                </a:rPr>
                <a:t>Indsæt</a:t>
              </a:r>
            </a:p>
            <a:p>
              <a:pPr algn="r" eaLnBrk="1" hangingPunct="1">
                <a:spcBef>
                  <a:spcPts val="0"/>
                </a:spcBef>
                <a:spcAft>
                  <a:spcPts val="240"/>
                </a:spcAft>
                <a:buFontTx/>
                <a:buNone/>
                <a:defRPr/>
              </a:pPr>
              <a:r>
                <a:rPr lang="da-DK" sz="1000" noProof="1">
                  <a:solidFill>
                    <a:schemeClr val="tx1">
                      <a:lumMod val="75000"/>
                      <a:lumOff val="25000"/>
                    </a:schemeClr>
                  </a:solidFill>
                </a:rPr>
                <a:t>4.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p>
            <a:p>
              <a:pPr algn="r" eaLnBrk="1" hangingPunct="1">
                <a:spcBef>
                  <a:spcPts val="0"/>
                </a:spcBef>
                <a:spcAft>
                  <a:spcPts val="240"/>
                </a:spcAft>
                <a:buFontTx/>
                <a:buNone/>
                <a:defRPr/>
              </a:pP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5. </a:t>
              </a:r>
              <a:r>
                <a:rPr lang="da-DK" altLang="da-DK" sz="1000" noProof="1">
                  <a:solidFill>
                    <a:schemeClr val="tx1">
                      <a:lumMod val="75000"/>
                      <a:lumOff val="25000"/>
                    </a:schemeClr>
                  </a:solidFill>
                  <a:cs typeface="Arial" pitchFamily="34" charset="0"/>
                </a:rPr>
                <a:t>Ønsker du at skalere billedet,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a:solidFill>
                  <a:schemeClr val="tx1">
                    <a:lumMod val="75000"/>
                    <a:lumOff val="25000"/>
                  </a:schemeClr>
                </a:solidFill>
              </a:endParaRPr>
            </a:p>
            <a:p>
              <a:pPr algn="r" eaLnBrk="1" hangingPunct="1">
                <a:spcBef>
                  <a:spcPts val="0"/>
                </a:spcBef>
                <a:spcAft>
                  <a:spcPts val="240"/>
                </a:spcAft>
                <a:defRPr/>
              </a:pPr>
              <a:r>
                <a:rPr lang="da-DK" sz="1000" b="1" noProof="1">
                  <a:solidFill>
                    <a:schemeClr val="tx1">
                      <a:lumMod val="75000"/>
                      <a:lumOff val="25000"/>
                    </a:schemeClr>
                  </a:solidFill>
                </a:rPr>
                <a:t>6.</a:t>
              </a:r>
              <a:r>
                <a:rPr lang="da-DK" sz="1000" noProof="1">
                  <a:solidFill>
                    <a:schemeClr val="tx1">
                      <a:lumMod val="75000"/>
                      <a:lumOff val="25000"/>
                    </a:schemeClr>
                  </a:solidFill>
                </a:rPr>
                <a:t> Forsvinder din tekst,</a:t>
              </a:r>
              <a:r>
                <a:rPr lang="da-DK" sz="1000" baseline="0" noProof="1">
                  <a:solidFill>
                    <a:schemeClr val="tx1">
                      <a:lumMod val="75000"/>
                      <a:lumOff val="25000"/>
                    </a:schemeClr>
                  </a:solidFill>
                </a:rPr>
                <a:t> </a:t>
              </a:r>
              <a:r>
                <a:rPr lang="da-DK" sz="1000" noProof="1">
                  <a:solidFill>
                    <a:schemeClr val="tx1">
                      <a:lumMod val="75000"/>
                      <a:lumOff val="25000"/>
                    </a:schemeClr>
                  </a:solidFill>
                </a:rPr>
                <a:t>højreklik på billedet </a:t>
              </a:r>
              <a:br>
                <a:rPr lang="da-DK" sz="1000" noProof="1">
                  <a:solidFill>
                    <a:schemeClr val="tx1">
                      <a:lumMod val="75000"/>
                      <a:lumOff val="25000"/>
                    </a:schemeClr>
                  </a:solidFill>
                </a:rPr>
              </a:br>
              <a:r>
                <a:rPr lang="da-DK" sz="1000" noProof="1">
                  <a:solidFill>
                    <a:schemeClr val="tx1">
                      <a:lumMod val="75000"/>
                      <a:lumOff val="25000"/>
                    </a:schemeClr>
                  </a:solidFill>
                </a:rPr>
                <a:t>og vælg </a:t>
              </a:r>
              <a:r>
                <a:rPr lang="da-DK" sz="1000" b="1" noProof="1">
                  <a:solidFill>
                    <a:schemeClr val="tx1">
                      <a:lumMod val="75000"/>
                      <a:lumOff val="25000"/>
                    </a:schemeClr>
                  </a:solidFill>
                </a:rPr>
                <a:t>Placer bagest, </a:t>
              </a:r>
              <a:r>
                <a:rPr lang="da-DK" sz="1000" b="0" noProof="1">
                  <a:solidFill>
                    <a:schemeClr val="tx1">
                      <a:lumMod val="75000"/>
                      <a:lumOff val="25000"/>
                    </a:schemeClr>
                  </a:solidFill>
                </a:rPr>
                <a:t>eller højreklik og </a:t>
              </a:r>
              <a:br>
                <a:rPr lang="da-DK" sz="1000" b="0" noProof="1">
                  <a:solidFill>
                    <a:schemeClr val="tx1">
                      <a:lumMod val="75000"/>
                      <a:lumOff val="25000"/>
                    </a:schemeClr>
                  </a:solidFill>
                </a:rPr>
              </a:br>
              <a:r>
                <a:rPr lang="da-DK" sz="1000" b="0" noProof="1">
                  <a:solidFill>
                    <a:schemeClr val="tx1">
                      <a:lumMod val="75000"/>
                      <a:lumOff val="25000"/>
                    </a:schemeClr>
                  </a:solidFill>
                </a:rPr>
                <a:t>vælg </a:t>
              </a:r>
              <a:r>
                <a:rPr lang="da-DK" sz="1000" b="1" noProof="1">
                  <a:solidFill>
                    <a:schemeClr val="tx1">
                      <a:lumMod val="75000"/>
                      <a:lumOff val="25000"/>
                    </a:schemeClr>
                  </a:solidFill>
                </a:rPr>
                <a:t>Nulstil slide</a:t>
              </a:r>
            </a:p>
          </p:txBody>
        </p:sp>
        <p:grpSp>
          <p:nvGrpSpPr>
            <p:cNvPr id="28" name="Gruppe 57"/>
            <p:cNvGrpSpPr>
              <a:grpSpLocks/>
            </p:cNvGrpSpPr>
            <p:nvPr/>
          </p:nvGrpSpPr>
          <p:grpSpPr bwMode="auto">
            <a:xfrm>
              <a:off x="-454060" y="3593903"/>
              <a:ext cx="330033" cy="396146"/>
              <a:chOff x="1018031" y="5113037"/>
              <a:chExt cx="373412" cy="448177"/>
            </a:xfrm>
          </p:grpSpPr>
          <p:pic>
            <p:nvPicPr>
              <p:cNvPr id="30" name="Billede 5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a:solidFill>
                  <a:schemeClr val="tx1">
                    <a:lumMod val="75000"/>
                    <a:lumOff val="25000"/>
                  </a:schemeClr>
                </a:solidFill>
              </a:rPr>
              <a:t>Titeldias med billede</a:t>
            </a:r>
          </a:p>
          <a:p>
            <a:pPr algn="r" eaLnBrk="1" hangingPunct="1">
              <a:spcAft>
                <a:spcPts val="300"/>
              </a:spcAft>
              <a:defRPr/>
            </a:pPr>
            <a:r>
              <a:rPr lang="da-DK" sz="1000" b="1" noProof="1">
                <a:solidFill>
                  <a:schemeClr val="tx1">
                    <a:lumMod val="75000"/>
                    <a:lumOff val="25000"/>
                  </a:schemeClr>
                </a:solidFill>
              </a:rPr>
              <a:t>Indsæt TITEL og EMNE</a:t>
            </a:r>
          </a:p>
          <a:p>
            <a:pPr algn="r" eaLnBrk="1" hangingPunct="1">
              <a:spcAft>
                <a:spcPts val="240"/>
              </a:spcAft>
              <a:defRPr/>
            </a:pPr>
            <a:r>
              <a:rPr lang="da-DK" altLang="da-DK" sz="1000" b="1" noProof="1">
                <a:solidFill>
                  <a:schemeClr val="tx1">
                    <a:lumMod val="75000"/>
                    <a:lumOff val="25000"/>
                  </a:schemeClr>
                </a:solidFill>
              </a:rPr>
              <a:t>1. </a:t>
            </a:r>
            <a:r>
              <a:rPr lang="da-DK" altLang="da-DK" sz="1000" b="0" noProof="1">
                <a:solidFill>
                  <a:schemeClr val="tx1">
                    <a:lumMod val="75000"/>
                    <a:lumOff val="25000"/>
                  </a:schemeClr>
                </a:solidFill>
              </a:rPr>
              <a:t>Klik</a:t>
            </a:r>
            <a:r>
              <a:rPr lang="da-DK" altLang="da-DK" sz="1000" b="0" baseline="0" noProof="1">
                <a:solidFill>
                  <a:schemeClr val="tx1">
                    <a:lumMod val="75000"/>
                    <a:lumOff val="25000"/>
                  </a:schemeClr>
                </a:solidFill>
              </a:rPr>
              <a:t> på</a:t>
            </a:r>
            <a:r>
              <a:rPr lang="da-DK" altLang="da-DK" sz="1000" noProof="1">
                <a:solidFill>
                  <a:schemeClr val="tx1">
                    <a:lumMod val="75000"/>
                    <a:lumOff val="25000"/>
                  </a:schemeClr>
                </a:solidFill>
              </a:rPr>
              <a:t> fanen </a:t>
            </a:r>
            <a:r>
              <a:rPr lang="da-DK" altLang="da-DK" sz="1000" b="1" noProof="1">
                <a:solidFill>
                  <a:schemeClr val="tx1">
                    <a:lumMod val="75000"/>
                    <a:lumOff val="25000"/>
                  </a:schemeClr>
                </a:solidFill>
              </a:rPr>
              <a:t>INDSÆT </a:t>
            </a:r>
            <a:r>
              <a:rPr lang="da-DK" altLang="da-DK" sz="1000" noProof="1">
                <a:solidFill>
                  <a:schemeClr val="tx1">
                    <a:lumMod val="75000"/>
                    <a:lumOff val="25000"/>
                  </a:schemeClr>
                </a:solidFill>
              </a:rPr>
              <a:t>i topmenuen </a:t>
            </a:r>
          </a:p>
          <a:p>
            <a:pPr algn="r" eaLnBrk="1" hangingPunct="1">
              <a:spcAft>
                <a:spcPts val="240"/>
              </a:spcAft>
              <a:defRPr/>
            </a:pPr>
            <a:r>
              <a:rPr lang="da-DK" altLang="da-DK" sz="1000" b="1" noProof="1">
                <a:solidFill>
                  <a:schemeClr val="tx1">
                    <a:lumMod val="75000"/>
                    <a:lumOff val="25000"/>
                  </a:schemeClr>
                </a:solidFill>
              </a:rPr>
              <a:t>2.</a:t>
            </a:r>
            <a:r>
              <a:rPr lang="da-DK" altLang="da-DK" sz="1000" noProof="1">
                <a:solidFill>
                  <a:schemeClr val="tx1">
                    <a:lumMod val="75000"/>
                    <a:lumOff val="25000"/>
                  </a:schemeClr>
                </a:solidFill>
              </a:rPr>
              <a:t> Klik på </a:t>
            </a:r>
            <a:r>
              <a:rPr lang="da-DK" altLang="da-DK" sz="1000" b="1" noProof="1">
                <a:solidFill>
                  <a:schemeClr val="tx1">
                    <a:lumMod val="75000"/>
                    <a:lumOff val="25000"/>
                  </a:schemeClr>
                </a:solidFill>
              </a:rPr>
              <a:t>Sidehoved og Sidefod</a:t>
            </a:r>
            <a:endParaRPr lang="da-DK" altLang="da-DK" sz="100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3.</a:t>
            </a:r>
            <a:r>
              <a:rPr lang="da-DK" sz="1000" noProof="1">
                <a:solidFill>
                  <a:schemeClr val="tx1">
                    <a:lumMod val="75000"/>
                    <a:lumOff val="25000"/>
                  </a:schemeClr>
                </a:solidFill>
              </a:rPr>
              <a:t> Dobbeltklik i feltet</a:t>
            </a:r>
            <a:r>
              <a:rPr lang="da-DK" sz="1000" baseline="0" noProof="1">
                <a:solidFill>
                  <a:schemeClr val="tx1">
                    <a:lumMod val="75000"/>
                    <a:lumOff val="25000"/>
                  </a:schemeClr>
                </a:solidFill>
              </a:rPr>
              <a:t> med</a:t>
            </a:r>
            <a:r>
              <a:rPr lang="da-DK" sz="1000" noProof="1">
                <a:solidFill>
                  <a:schemeClr val="tx1">
                    <a:lumMod val="75000"/>
                    <a:lumOff val="25000"/>
                  </a:schemeClr>
                </a:solidFill>
              </a:rPr>
              <a:t> </a:t>
            </a:r>
            <a:r>
              <a:rPr lang="da-DK" sz="1000" b="1" noProof="1">
                <a:solidFill>
                  <a:schemeClr val="tx1">
                    <a:lumMod val="75000"/>
                    <a:lumOff val="25000"/>
                  </a:schemeClr>
                </a:solidFill>
              </a:rPr>
              <a:t>INDSÆT TITEL </a:t>
            </a:r>
            <a:r>
              <a:rPr lang="da-DK" sz="1000" b="0" noProof="1">
                <a:solidFill>
                  <a:schemeClr val="tx1">
                    <a:lumMod val="75000"/>
                    <a:lumOff val="25000"/>
                  </a:schemeClr>
                </a:solidFill>
              </a:rPr>
              <a:t>og indsæt din </a:t>
            </a:r>
            <a:r>
              <a:rPr lang="da-DK" sz="1000" noProof="1">
                <a:solidFill>
                  <a:schemeClr val="tx1">
                    <a:lumMod val="75000"/>
                    <a:lumOff val="25000"/>
                  </a:schemeClr>
                </a:solidFill>
              </a:rPr>
              <a:t>TITEL-tekst</a:t>
            </a:r>
            <a:endParaRPr lang="da-DK" sz="1000" b="0"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4. </a:t>
            </a:r>
            <a:r>
              <a:rPr lang="da-DK" sz="1000" b="0" noProof="1">
                <a:solidFill>
                  <a:schemeClr val="tx1">
                    <a:lumMod val="75000"/>
                    <a:lumOff val="25000"/>
                  </a:schemeClr>
                </a:solidFill>
              </a:rPr>
              <a:t>Dobbeltklik i feltet med </a:t>
            </a:r>
            <a:r>
              <a:rPr lang="da-DK" sz="1000" b="1" baseline="0" noProof="1">
                <a:solidFill>
                  <a:schemeClr val="tx1">
                    <a:lumMod val="75000"/>
                    <a:lumOff val="25000"/>
                  </a:schemeClr>
                </a:solidFill>
              </a:rPr>
              <a:t>INDSÆT EMNE</a:t>
            </a:r>
            <a:r>
              <a:rPr lang="da-DK" sz="1000" baseline="0" noProof="1">
                <a:solidFill>
                  <a:schemeClr val="tx1">
                    <a:lumMod val="75000"/>
                    <a:lumOff val="25000"/>
                  </a:schemeClr>
                </a:solidFill>
              </a:rPr>
              <a:t> og indsæt din EMNE-tekst</a:t>
            </a:r>
            <a:endParaRPr lang="da-DK" sz="1000" b="1" noProof="1">
              <a:solidFill>
                <a:schemeClr val="tx1">
                  <a:lumMod val="75000"/>
                  <a:lumOff val="25000"/>
                </a:schemeClr>
              </a:solidFill>
            </a:endParaRPr>
          </a:p>
          <a:p>
            <a:pPr algn="r" eaLnBrk="1" hangingPunct="1">
              <a:spcAft>
                <a:spcPts val="240"/>
              </a:spcAft>
              <a:defRPr/>
            </a:pPr>
            <a:r>
              <a:rPr lang="da-DK" sz="1000" b="1" noProof="1">
                <a:solidFill>
                  <a:schemeClr val="tx1">
                    <a:lumMod val="75000"/>
                    <a:lumOff val="25000"/>
                  </a:schemeClr>
                </a:solidFill>
              </a:rPr>
              <a:t>5. </a:t>
            </a:r>
            <a:r>
              <a:rPr lang="da-DK" sz="1000" noProof="1">
                <a:solidFill>
                  <a:schemeClr val="tx1">
                    <a:lumMod val="75000"/>
                    <a:lumOff val="25000"/>
                  </a:schemeClr>
                </a:solidFill>
              </a:rPr>
              <a:t>Vælg </a:t>
            </a:r>
            <a:r>
              <a:rPr lang="da-DK" sz="1000" b="1" noProof="1">
                <a:solidFill>
                  <a:schemeClr val="tx1">
                    <a:lumMod val="75000"/>
                    <a:lumOff val="25000"/>
                  </a:schemeClr>
                </a:solidFill>
              </a:rPr>
              <a:t>Anvend på alle</a:t>
            </a:r>
          </a:p>
        </p:txBody>
      </p:sp>
      <p:sp>
        <p:nvSpPr>
          <p:cNvPr id="2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1154" y="1972"/>
            <a:ext cx="2634581" cy="1481952"/>
          </a:xfrm>
          <a:prstGeom prst="rect">
            <a:avLst/>
          </a:prstGeom>
          <a:ln w="3175">
            <a:solidFill>
              <a:schemeClr val="accent5"/>
            </a:solidFill>
          </a:ln>
        </p:spPr>
      </p:pic>
    </p:spTree>
    <p:extLst>
      <p:ext uri="{BB962C8B-B14F-4D97-AF65-F5344CB8AC3E}">
        <p14:creationId xmlns:p14="http://schemas.microsoft.com/office/powerpoint/2010/main" val="276108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6" name="Billede 5"/>
          <p:cNvPicPr>
            <a:picLocks noChangeAspect="1"/>
          </p:cNvPicPr>
          <p:nvPr userDrawn="1"/>
        </p:nvPicPr>
        <p:blipFill>
          <a:blip r:embed="rId2"/>
          <a:stretch>
            <a:fillRect/>
          </a:stretch>
        </p:blipFill>
        <p:spPr>
          <a:xfrm>
            <a:off x="-2785324" y="1170"/>
            <a:ext cx="2642284" cy="1485662"/>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a:t>Nøgletal – udviklet og defineret af 17 kommuner</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lvl1pPr>
              <a:defRPr/>
            </a:lvl1pPr>
          </a:lstStyle>
          <a:p>
            <a:r>
              <a:rPr lang="da-DK" noProof="0" dirty="0"/>
              <a:t>Indsæt agenda overskrift</a:t>
            </a:r>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a:t>Indsæt agendapunkt</a:t>
            </a:r>
          </a:p>
          <a:p>
            <a:pPr lvl="1"/>
            <a:r>
              <a:rPr lang="da-DK" dirty="0"/>
              <a:t>Andet niveau</a:t>
            </a:r>
          </a:p>
          <a:p>
            <a:pPr lvl="2"/>
            <a:r>
              <a:rPr lang="da-DK" dirty="0"/>
              <a:t>Tredje niveau</a:t>
            </a:r>
          </a:p>
          <a:p>
            <a:pPr lvl="3"/>
            <a:r>
              <a:rPr lang="da-DK" dirty="0"/>
              <a:t>Fjerde niveau</a:t>
            </a:r>
          </a:p>
          <a:p>
            <a:pPr lvl="4"/>
            <a:r>
              <a:rPr lang="da-DK" dirty="0"/>
              <a:t>Femte niveau</a:t>
            </a:r>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Agenda</a:t>
              </a: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Tree>
    <p:extLst>
      <p:ext uri="{BB962C8B-B14F-4D97-AF65-F5344CB8AC3E}">
        <p14:creationId xmlns:p14="http://schemas.microsoft.com/office/powerpoint/2010/main" val="364111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med kant">
    <p:spTree>
      <p:nvGrpSpPr>
        <p:cNvPr id="1" name=""/>
        <p:cNvGrpSpPr/>
        <p:nvPr/>
      </p:nvGrpSpPr>
      <p:grpSpPr>
        <a:xfrm>
          <a:off x="0" y="0"/>
          <a:ext cx="0" cy="0"/>
          <a:chOff x="0" y="0"/>
          <a:chExt cx="0" cy="0"/>
        </a:xfrm>
      </p:grpSpPr>
      <p:pic>
        <p:nvPicPr>
          <p:cNvPr id="7" name="Billede 6"/>
          <p:cNvPicPr>
            <a:picLocks noChangeAspect="1"/>
          </p:cNvPicPr>
          <p:nvPr userDrawn="1"/>
        </p:nvPicPr>
        <p:blipFill>
          <a:blip r:embed="rId2"/>
          <a:stretch>
            <a:fillRect/>
          </a:stretch>
        </p:blipFill>
        <p:spPr>
          <a:xfrm>
            <a:off x="-2785327" y="0"/>
            <a:ext cx="2645627" cy="1489261"/>
          </a:xfrm>
          <a:prstGeom prst="rect">
            <a:avLst/>
          </a:prstGeom>
          <a:ln w="6350">
            <a:solidFill>
              <a:schemeClr val="accent5"/>
            </a:solidFill>
          </a:ln>
        </p:spPr>
      </p:pic>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2" name="Title 1"/>
          <p:cNvSpPr>
            <a:spLocks noGrp="1"/>
          </p:cNvSpPr>
          <p:nvPr>
            <p:ph type="title" hasCustomPrompt="1"/>
          </p:nvPr>
        </p:nvSpPr>
        <p:spPr/>
        <p:txBody>
          <a:bodyPr/>
          <a:lstStyle>
            <a:lvl1pPr>
              <a:defRPr/>
            </a:lvl1pPr>
          </a:lstStyle>
          <a:p>
            <a:r>
              <a:rPr lang="da-DK" noProof="0" dirty="0"/>
              <a:t>Indsæt agenda overskrift</a:t>
            </a:r>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a:t>Indsæt agendapunkt</a:t>
            </a:r>
          </a:p>
          <a:p>
            <a:pPr lvl="1"/>
            <a:r>
              <a:rPr lang="da-DK" dirty="0"/>
              <a:t>Andet niveau</a:t>
            </a:r>
          </a:p>
          <a:p>
            <a:pPr lvl="2"/>
            <a:r>
              <a:rPr lang="da-DK" dirty="0"/>
              <a:t>Tredje niveau</a:t>
            </a:r>
          </a:p>
          <a:p>
            <a:pPr lvl="3"/>
            <a:r>
              <a:rPr lang="da-DK" dirty="0"/>
              <a:t>Fjerde niveau</a:t>
            </a:r>
          </a:p>
          <a:p>
            <a:pPr lvl="4"/>
            <a:r>
              <a:rPr lang="da-DK" dirty="0"/>
              <a:t>Femte niveau</a:t>
            </a:r>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Agenda med kant</a:t>
              </a:r>
            </a:p>
            <a:p>
              <a:pPr algn="r">
                <a:spcAft>
                  <a:spcPts val="300"/>
                </a:spcAft>
                <a:defRPr/>
              </a:pP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a:solidFill>
                    <a:schemeClr val="tx1">
                      <a:lumMod val="75000"/>
                      <a:lumOff val="25000"/>
                    </a:schemeClr>
                  </a:solidFill>
                  <a:latin typeface="Arial" panose="020B0604020202020204" pitchFamily="34" charset="0"/>
                  <a:cs typeface="Arial" panose="020B0604020202020204" pitchFamily="34" charset="0"/>
                </a:rPr>
              </a:br>
              <a:r>
                <a:rPr lang="nb-NO" altLang="da-DK" sz="1000" noProof="1">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pic>
        <p:nvPicPr>
          <p:cNvPr id="22"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3361525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a-DK" noProof="0"/>
              <a:t>Nøgletal – udviklet og defineret af 17 kommuner</a:t>
            </a:r>
            <a:endParaRPr lang="da-DK" noProof="0" dirty="0"/>
          </a:p>
        </p:txBody>
      </p:sp>
      <p:sp>
        <p:nvSpPr>
          <p:cNvPr id="5" name="Footer Placeholder 4"/>
          <p:cNvSpPr>
            <a:spLocks noGrp="1"/>
          </p:cNvSpPr>
          <p:nvPr>
            <p:ph type="ftr" sz="quarter" idx="11"/>
          </p:nvPr>
        </p:nvSpPr>
        <p:spPr/>
        <p:txBody>
          <a:bodyPr/>
          <a:lstStyle/>
          <a:p>
            <a:r>
              <a:rPr lang="da-DK" noProof="0"/>
              <a:t>Teknik &amp; Miljø og Økonomisk Sekretariat / KL</a:t>
            </a:r>
            <a:endParaRPr lang="da-DK" noProof="0" dirty="0"/>
          </a:p>
        </p:txBody>
      </p:sp>
      <p:sp>
        <p:nvSpPr>
          <p:cNvPr id="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a:t>Indsæt tekst eller statement I flere linjer</a:t>
            </a:r>
          </a:p>
        </p:txBody>
      </p:sp>
      <p:sp>
        <p:nvSpPr>
          <p:cNvPr id="9"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a:t>0X /</a:t>
            </a:r>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pic>
        <p:nvPicPr>
          <p:cNvPr id="10" name="Bille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1" cy="1481211"/>
          </a:xfrm>
          <a:prstGeom prst="rect">
            <a:avLst/>
          </a:prstGeom>
          <a:ln w="3175">
            <a:solidFill>
              <a:schemeClr val="accent5"/>
            </a:solidFill>
          </a:ln>
        </p:spPr>
      </p:pic>
      <p:sp>
        <p:nvSpPr>
          <p:cNvPr id="8"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Kapitel</a:t>
            </a:r>
          </a:p>
          <a:p>
            <a:pPr algn="r" eaLnBrk="1" hangingPunct="1">
              <a:spcBef>
                <a:spcPts val="0"/>
              </a:spcBef>
              <a:spcAft>
                <a:spcPts val="300"/>
              </a:spcAft>
              <a:defRPr/>
            </a:pPr>
            <a:endParaRPr lang="en-GB" sz="1000" b="1"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a:solidFill>
                  <a:schemeClr val="tx1"/>
                </a:solidFill>
                <a:effectLst/>
                <a:latin typeface="Arial" panose="020B0604020202020204" pitchFamily="34" charset="0"/>
                <a:ea typeface="+mn-ea"/>
                <a:cs typeface="Arial" panose="020B0604020202020204" pitchFamily="34" charset="0"/>
              </a:rPr>
            </a:br>
            <a:r>
              <a:rPr lang="da-DK" sz="1000" kern="1200" dirty="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19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el med kant">
    <p:spTree>
      <p:nvGrpSpPr>
        <p:cNvPr id="1" name=""/>
        <p:cNvGrpSpPr/>
        <p:nvPr/>
      </p:nvGrpSpPr>
      <p:grpSpPr>
        <a:xfrm>
          <a:off x="0" y="0"/>
          <a:ext cx="0" cy="0"/>
          <a:chOff x="0" y="0"/>
          <a:chExt cx="0" cy="0"/>
        </a:xfrm>
      </p:grpSpPr>
      <p:sp>
        <p:nvSpPr>
          <p:cNvPr id="1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da-DK"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a:t>Teknik &amp; Miljø og Økonomisk Sekretariat / KL</a:t>
            </a:r>
            <a:endParaRPr lang="da-DK" dirty="0"/>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sp>
        <p:nvSpPr>
          <p:cNvPr id="11"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Kapitel med kant</a:t>
            </a:r>
          </a:p>
          <a:p>
            <a:pPr algn="r" eaLnBrk="1" hangingPunct="1">
              <a:spcBef>
                <a:spcPts val="0"/>
              </a:spcBef>
              <a:spcAft>
                <a:spcPts val="300"/>
              </a:spcAft>
              <a:defRPr/>
            </a:pPr>
            <a:endParaRPr lang="en-GB" sz="1000" b="1"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a:solidFill>
                  <a:schemeClr val="tx1"/>
                </a:solidFill>
                <a:effectLst/>
                <a:latin typeface="Arial" panose="020B0604020202020204" pitchFamily="34" charset="0"/>
                <a:ea typeface="+mn-ea"/>
                <a:cs typeface="Arial" panose="020B0604020202020204" pitchFamily="34" charset="0"/>
              </a:rPr>
            </a:br>
            <a:r>
              <a:rPr lang="da-DK" sz="1000" kern="1200" dirty="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a:t>Indsæt tekst eller statement I flere linjer</a:t>
            </a:r>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a:t>0X /</a:t>
            </a:r>
          </a:p>
        </p:txBody>
      </p:sp>
      <p:pic>
        <p:nvPicPr>
          <p:cNvPr id="15" name="Billed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0"/>
          </a:xfrm>
          <a:prstGeom prst="rect">
            <a:avLst/>
          </a:prstGeom>
          <a:ln w="3175">
            <a:solidFill>
              <a:schemeClr val="accent5"/>
            </a:solidFill>
          </a:ln>
        </p:spPr>
      </p:pic>
      <p:pic>
        <p:nvPicPr>
          <p:cNvPr id="17"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18" name="Billed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spTree>
    <p:extLst>
      <p:ext uri="{BB962C8B-B14F-4D97-AF65-F5344CB8AC3E}">
        <p14:creationId xmlns:p14="http://schemas.microsoft.com/office/powerpoint/2010/main" val="2577252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apitel med farvet baggrund">
    <p:spTree>
      <p:nvGrpSpPr>
        <p:cNvPr id="1" name=""/>
        <p:cNvGrpSpPr/>
        <p:nvPr/>
      </p:nvGrpSpPr>
      <p:grpSpPr>
        <a:xfrm>
          <a:off x="0" y="0"/>
          <a:ext cx="0" cy="0"/>
          <a:chOff x="0" y="0"/>
          <a:chExt cx="0" cy="0"/>
        </a:xfrm>
      </p:grpSpPr>
      <p:sp>
        <p:nvSpPr>
          <p:cNvPr id="3" name="Rektangel 2"/>
          <p:cNvSpPr/>
          <p:nvPr userDrawn="1"/>
        </p:nvSpPr>
        <p:spPr>
          <a:xfrm>
            <a:off x="0" y="0"/>
            <a:ext cx="12192000" cy="6858000"/>
          </a:xfrm>
          <a:prstGeom prst="rect">
            <a:avLst/>
          </a:prstGeom>
          <a:solidFill>
            <a:srgbClr val="003B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800"/>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a:t>Nøgletal – udviklet og defineret af 17 kommuner</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en-GB"/>
              <a:t>Teknik &amp; Miljø og Økonomisk Sekretariat / KL</a:t>
            </a:r>
            <a:endParaRPr lang="en-GB" dirty="0"/>
          </a:p>
        </p:txBody>
      </p:sp>
      <p:sp>
        <p:nvSpPr>
          <p:cNvPr id="10" name="Pladsholder til slidenummer 9"/>
          <p:cNvSpPr>
            <a:spLocks noGrp="1"/>
          </p:cNvSpPr>
          <p:nvPr>
            <p:ph type="sldNum" sz="quarter" idx="12"/>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12"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Kapitel med farvet baggrund</a:t>
            </a:r>
          </a:p>
          <a:p>
            <a:pPr algn="r" eaLnBrk="1" hangingPunct="1">
              <a:spcBef>
                <a:spcPts val="0"/>
              </a:spcBef>
              <a:spcAft>
                <a:spcPts val="300"/>
              </a:spcAft>
              <a:defRPr/>
            </a:pPr>
            <a:endParaRPr lang="en-GB" sz="1000" b="1"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a:solidFill>
                  <a:schemeClr val="tx1"/>
                </a:solidFill>
                <a:effectLst/>
                <a:latin typeface="Arial" panose="020B0604020202020204" pitchFamily="34" charset="0"/>
                <a:ea typeface="+mn-ea"/>
                <a:cs typeface="Arial" panose="020B0604020202020204" pitchFamily="34" charset="0"/>
              </a:rPr>
            </a:br>
            <a:r>
              <a:rPr lang="da-DK" sz="1000" kern="1200" dirty="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a:solidFill>
                <a:schemeClr val="tx1">
                  <a:lumMod val="75000"/>
                  <a:lumOff val="25000"/>
                </a:schemeClr>
              </a:solidFill>
              <a:latin typeface="Arial" panose="020B0604020202020204" pitchFamily="34" charset="0"/>
              <a:cs typeface="Arial" panose="020B0604020202020204" pitchFamily="34" charset="0"/>
            </a:endParaRPr>
          </a:p>
        </p:txBody>
      </p:sp>
      <p:sp>
        <p:nvSpPr>
          <p:cNvPr id="1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a:t>Indsæt tekst eller statement I flere linjer</a:t>
            </a:r>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a:t>0X /</a:t>
            </a:r>
          </a:p>
        </p:txBody>
      </p:sp>
      <p:pic>
        <p:nvPicPr>
          <p:cNvPr id="17" name="Billed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pic>
        <p:nvPicPr>
          <p:cNvPr id="18"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3" cy="417600"/>
          </a:xfrm>
          <a:prstGeom prst="rect">
            <a:avLst/>
          </a:prstGeom>
        </p:spPr>
      </p:pic>
    </p:spTree>
    <p:extLst>
      <p:ext uri="{BB962C8B-B14F-4D97-AF65-F5344CB8AC3E}">
        <p14:creationId xmlns:p14="http://schemas.microsoft.com/office/powerpoint/2010/main" val="261330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apitel med billede">
    <p:spTree>
      <p:nvGrpSpPr>
        <p:cNvPr id="1" name=""/>
        <p:cNvGrpSpPr/>
        <p:nvPr/>
      </p:nvGrpSpPr>
      <p:grpSpPr>
        <a:xfrm>
          <a:off x="0" y="0"/>
          <a:ext cx="0" cy="0"/>
          <a:chOff x="0" y="0"/>
          <a:chExt cx="0" cy="0"/>
        </a:xfrm>
      </p:grpSpPr>
      <p:sp>
        <p:nvSpPr>
          <p:cNvPr id="9" name="Pladsholder til billede 2"/>
          <p:cNvSpPr>
            <a:spLocks noGrp="1"/>
          </p:cNvSpPr>
          <p:nvPr>
            <p:ph type="pic" sz="quarter" idx="13" hasCustomPrompt="1"/>
          </p:nvPr>
        </p:nvSpPr>
        <p:spPr>
          <a:xfrm>
            <a:off x="0" y="0"/>
            <a:ext cx="12192000" cy="6858000"/>
          </a:xfrm>
          <a:solidFill>
            <a:srgbClr val="9B9B9B"/>
          </a:solidFill>
        </p:spPr>
        <p:txBody>
          <a:bodyPr tIns="0" bIns="612000" anchor="b" anchorCtr="0"/>
          <a:lstStyle>
            <a:lvl1pPr algn="ctr">
              <a:defRPr b="0">
                <a:solidFill>
                  <a:schemeClr val="bg1"/>
                </a:solidFill>
              </a:defRPr>
            </a:lvl1pPr>
          </a:lstStyle>
          <a:p>
            <a:r>
              <a:rPr lang="da-DK" noProof="0" dirty="0"/>
              <a:t>Klik her og indsæt baggrundsbillede via fanen INDSÆT / Billeder</a:t>
            </a:r>
          </a:p>
        </p:txBody>
      </p:sp>
      <p:sp>
        <p:nvSpPr>
          <p:cNvPr id="10" name="Pladsholder til dato 9"/>
          <p:cNvSpPr>
            <a:spLocks noGrp="1"/>
          </p:cNvSpPr>
          <p:nvPr>
            <p:ph type="dt" sz="half" idx="14"/>
          </p:nvPr>
        </p:nvSpPr>
        <p:spPr/>
        <p:txBody>
          <a:bodyPr/>
          <a:lstStyle>
            <a:lvl1pPr>
              <a:defRPr>
                <a:solidFill>
                  <a:schemeClr val="bg1"/>
                </a:solidFill>
              </a:defRPr>
            </a:lvl1pPr>
          </a:lstStyle>
          <a:p>
            <a:r>
              <a:rPr lang="da-DK"/>
              <a:t>Nøgletal – udviklet og defineret af 17 kommuner</a:t>
            </a:r>
            <a:endParaRPr lang="en-GB" dirty="0"/>
          </a:p>
        </p:txBody>
      </p:sp>
      <p:sp>
        <p:nvSpPr>
          <p:cNvPr id="11" name="Pladsholder til sidefod 10"/>
          <p:cNvSpPr>
            <a:spLocks noGrp="1"/>
          </p:cNvSpPr>
          <p:nvPr>
            <p:ph type="ftr" sz="quarter" idx="15"/>
          </p:nvPr>
        </p:nvSpPr>
        <p:spPr/>
        <p:txBody>
          <a:bodyPr/>
          <a:lstStyle>
            <a:lvl1pPr>
              <a:defRPr>
                <a:solidFill>
                  <a:schemeClr val="bg1"/>
                </a:solidFill>
              </a:defRPr>
            </a:lvl1pPr>
          </a:lstStyle>
          <a:p>
            <a:r>
              <a:rPr lang="en-GB"/>
              <a:t>Teknik &amp; Miljø og Økonomisk Sekretariat / KL</a:t>
            </a:r>
            <a:endParaRPr lang="en-GB" dirty="0"/>
          </a:p>
        </p:txBody>
      </p:sp>
      <p:sp>
        <p:nvSpPr>
          <p:cNvPr id="12" name="Pladsholder til slidenummer 11"/>
          <p:cNvSpPr>
            <a:spLocks noGrp="1"/>
          </p:cNvSpPr>
          <p:nvPr>
            <p:ph type="sldNum" sz="quarter" idx="16"/>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23" name="Pladsholder til tekst 11"/>
          <p:cNvSpPr>
            <a:spLocks noGrp="1"/>
          </p:cNvSpPr>
          <p:nvPr>
            <p:ph type="body" sz="quarter" idx="17"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a:t>.</a:t>
            </a:r>
          </a:p>
        </p:txBody>
      </p:sp>
      <p:pic>
        <p:nvPicPr>
          <p:cNvPr id="24" name="Billede 2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79620" y="2342"/>
            <a:ext cx="2631513" cy="1481211"/>
          </a:xfrm>
          <a:prstGeom prst="rect">
            <a:avLst/>
          </a:prstGeom>
          <a:ln w="3175">
            <a:solidFill>
              <a:schemeClr val="accent5"/>
            </a:solidFill>
          </a:ln>
        </p:spPr>
      </p:pic>
      <p:sp>
        <p:nvSpPr>
          <p:cNvPr id="16"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Kapitel med billede</a:t>
            </a:r>
          </a:p>
          <a:p>
            <a:pPr algn="r" eaLnBrk="1" hangingPunct="1">
              <a:spcBef>
                <a:spcPts val="0"/>
              </a:spcBef>
              <a:spcAft>
                <a:spcPts val="300"/>
              </a:spcAft>
              <a:defRPr/>
            </a:pPr>
            <a:endParaRPr lang="en-GB" sz="1000" b="1"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a:solidFill>
                  <a:schemeClr val="tx1">
                    <a:lumMod val="75000"/>
                    <a:lumOff val="25000"/>
                  </a:schemeClr>
                </a:solidFill>
                <a:latin typeface="Arial" panose="020B0604020202020204" pitchFamily="34" charset="0"/>
                <a:cs typeface="Arial" panose="020B0604020202020204" pitchFamily="34" charset="0"/>
              </a:rPr>
            </a:br>
            <a:r>
              <a:rPr lang="da-DK" sz="1000" b="0" noProof="1">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a:solidFill>
                  <a:schemeClr val="tx1"/>
                </a:solidFill>
                <a:effectLst/>
                <a:latin typeface="Arial" panose="020B0604020202020204" pitchFamily="34" charset="0"/>
                <a:ea typeface="+mn-ea"/>
                <a:cs typeface="Arial" panose="020B0604020202020204" pitchFamily="34" charset="0"/>
              </a:rPr>
            </a:br>
            <a:r>
              <a:rPr lang="da-DK" sz="1000" kern="1200" dirty="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7" name="Gruppe 16"/>
          <p:cNvGrpSpPr/>
          <p:nvPr userDrawn="1"/>
        </p:nvGrpSpPr>
        <p:grpSpPr>
          <a:xfrm>
            <a:off x="-2781153" y="3198331"/>
            <a:ext cx="2641303" cy="2582758"/>
            <a:chOff x="-2748102" y="1898650"/>
            <a:chExt cx="2641303" cy="2582758"/>
          </a:xfrm>
        </p:grpSpPr>
        <p:sp>
          <p:nvSpPr>
            <p:cNvPr id="18"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a:solidFill>
                    <a:schemeClr val="tx1">
                      <a:lumMod val="75000"/>
                      <a:lumOff val="25000"/>
                    </a:schemeClr>
                  </a:solidFill>
                </a:rPr>
                <a:t>Indsæt baggrundsbillede</a:t>
              </a:r>
            </a:p>
            <a:p>
              <a:pPr algn="r" eaLnBrk="1" hangingPunct="1">
                <a:spcBef>
                  <a:spcPts val="0"/>
                </a:spcBef>
                <a:spcAft>
                  <a:spcPts val="240"/>
                </a:spcAft>
                <a:defRPr/>
              </a:pPr>
              <a:r>
                <a:rPr lang="da-DK" sz="1000" b="1" noProof="1">
                  <a:solidFill>
                    <a:schemeClr val="tx1">
                      <a:lumMod val="75000"/>
                      <a:lumOff val="25000"/>
                    </a:schemeClr>
                  </a:solidFill>
                </a:rPr>
                <a:t>1.</a:t>
              </a:r>
              <a:r>
                <a:rPr lang="da-DK" sz="1000" noProof="1">
                  <a:solidFill>
                    <a:schemeClr val="tx1">
                      <a:lumMod val="75000"/>
                      <a:lumOff val="25000"/>
                    </a:schemeClr>
                  </a:solidFill>
                </a:rPr>
                <a:t> Klik på den grå baggrund</a:t>
              </a:r>
            </a:p>
            <a:p>
              <a:pPr algn="r" eaLnBrk="1" hangingPunct="1">
                <a:spcBef>
                  <a:spcPts val="0"/>
                </a:spcBef>
                <a:spcAft>
                  <a:spcPts val="240"/>
                </a:spcAft>
                <a:defRPr/>
              </a:pPr>
              <a:r>
                <a:rPr lang="da-DK" sz="1000" b="1" noProof="1">
                  <a:solidFill>
                    <a:schemeClr val="tx1">
                      <a:lumMod val="75000"/>
                      <a:lumOff val="25000"/>
                    </a:schemeClr>
                  </a:solidFill>
                </a:rPr>
                <a:t>2. </a:t>
              </a:r>
              <a:r>
                <a:rPr lang="da-DK" sz="1000" b="0" noProof="1">
                  <a:solidFill>
                    <a:schemeClr val="tx1">
                      <a:lumMod val="75000"/>
                      <a:lumOff val="25000"/>
                    </a:schemeClr>
                  </a:solidFill>
                </a:rPr>
                <a:t>Klik på fanen </a:t>
              </a:r>
              <a:r>
                <a:rPr lang="da-DK" sz="1000" b="1" noProof="1">
                  <a:solidFill>
                    <a:schemeClr val="tx1">
                      <a:lumMod val="75000"/>
                      <a:lumOff val="25000"/>
                    </a:schemeClr>
                  </a:solidFill>
                </a:rPr>
                <a:t>INDSÆT</a:t>
              </a:r>
              <a:r>
                <a:rPr lang="da-DK" sz="1000" b="0" noProof="1">
                  <a:solidFill>
                    <a:schemeClr val="tx1">
                      <a:lumMod val="75000"/>
                      <a:lumOff val="25000"/>
                    </a:schemeClr>
                  </a:solidFill>
                </a:rPr>
                <a:t> og </a:t>
              </a:r>
              <a:br>
                <a:rPr lang="da-DK" sz="1000" b="0" noProof="1">
                  <a:solidFill>
                    <a:schemeClr val="tx1">
                      <a:lumMod val="75000"/>
                      <a:lumOff val="25000"/>
                    </a:schemeClr>
                  </a:solidFill>
                </a:rPr>
              </a:br>
              <a:r>
                <a:rPr lang="da-DK" sz="1000" b="0" noProof="1">
                  <a:solidFill>
                    <a:schemeClr val="tx1">
                      <a:lumMod val="75000"/>
                      <a:lumOff val="25000"/>
                    </a:schemeClr>
                  </a:solidFill>
                </a:rPr>
                <a:t>klik på knappen Billeder </a:t>
              </a:r>
            </a:p>
            <a:p>
              <a:pPr algn="r" eaLnBrk="1" hangingPunct="1">
                <a:spcBef>
                  <a:spcPts val="0"/>
                </a:spcBef>
                <a:spcAft>
                  <a:spcPts val="240"/>
                </a:spcAft>
                <a:defRPr/>
              </a:pPr>
              <a:r>
                <a:rPr lang="da-DK" sz="1000" b="1" noProof="1">
                  <a:solidFill>
                    <a:schemeClr val="tx1">
                      <a:lumMod val="75000"/>
                      <a:lumOff val="25000"/>
                    </a:schemeClr>
                  </a:solidFill>
                </a:rPr>
                <a:t>3. </a:t>
              </a:r>
              <a:r>
                <a:rPr lang="da-DK" sz="1000" b="0" noProof="1">
                  <a:solidFill>
                    <a:schemeClr val="tx1">
                      <a:lumMod val="75000"/>
                      <a:lumOff val="25000"/>
                    </a:schemeClr>
                  </a:solidFill>
                </a:rPr>
                <a:t>Find ønsket</a:t>
              </a:r>
              <a:r>
                <a:rPr lang="da-DK" sz="1000" b="0" baseline="0" noProof="1">
                  <a:solidFill>
                    <a:schemeClr val="tx1">
                      <a:lumMod val="75000"/>
                      <a:lumOff val="25000"/>
                    </a:schemeClr>
                  </a:solidFill>
                </a:rPr>
                <a:t> billede og klik </a:t>
              </a:r>
              <a:r>
                <a:rPr lang="da-DK" sz="1000" b="1" baseline="0" noProof="1">
                  <a:solidFill>
                    <a:schemeClr val="tx1">
                      <a:lumMod val="75000"/>
                      <a:lumOff val="25000"/>
                    </a:schemeClr>
                  </a:solidFill>
                </a:rPr>
                <a:t>Indsæt</a:t>
              </a:r>
            </a:p>
            <a:p>
              <a:pPr algn="r" eaLnBrk="1" hangingPunct="1">
                <a:spcBef>
                  <a:spcPts val="0"/>
                </a:spcBef>
                <a:spcAft>
                  <a:spcPts val="240"/>
                </a:spcAft>
                <a:buFontTx/>
                <a:buNone/>
                <a:defRPr/>
              </a:pPr>
              <a:r>
                <a:rPr lang="da-DK" sz="1000" noProof="1">
                  <a:solidFill>
                    <a:schemeClr val="tx1">
                      <a:lumMod val="75000"/>
                      <a:lumOff val="25000"/>
                    </a:schemeClr>
                  </a:solidFill>
                </a:rPr>
                <a:t>4. Klik </a:t>
              </a:r>
              <a:r>
                <a:rPr lang="da-DK" sz="1000" b="1" noProof="1">
                  <a:solidFill>
                    <a:schemeClr val="tx1">
                      <a:lumMod val="75000"/>
                      <a:lumOff val="25000"/>
                    </a:schemeClr>
                  </a:solidFill>
                </a:rPr>
                <a:t>Beskær </a:t>
              </a:r>
              <a:r>
                <a:rPr lang="da-DK" sz="1000" noProof="1">
                  <a:solidFill>
                    <a:schemeClr val="tx1">
                      <a:lumMod val="75000"/>
                      <a:lumOff val="25000"/>
                    </a:schemeClr>
                  </a:solidFill>
                </a:rPr>
                <a:t>for at ændre</a:t>
              </a:r>
            </a:p>
            <a:p>
              <a:pPr algn="r" eaLnBrk="1" hangingPunct="1">
                <a:spcBef>
                  <a:spcPts val="0"/>
                </a:spcBef>
                <a:spcAft>
                  <a:spcPts val="240"/>
                </a:spcAft>
                <a:buFontTx/>
                <a:buNone/>
                <a:defRPr/>
              </a:pPr>
              <a:r>
                <a:rPr lang="da-DK" sz="1000" noProof="1">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a:solidFill>
                    <a:schemeClr val="tx1">
                      <a:lumMod val="75000"/>
                      <a:lumOff val="25000"/>
                    </a:schemeClr>
                  </a:solidFill>
                  <a:cs typeface="Arial" pitchFamily="34" charset="0"/>
                </a:rPr>
                <a:t>5. </a:t>
              </a:r>
              <a:r>
                <a:rPr lang="da-DK" altLang="da-DK" sz="1000" noProof="1">
                  <a:solidFill>
                    <a:schemeClr val="tx1">
                      <a:lumMod val="75000"/>
                      <a:lumOff val="25000"/>
                    </a:schemeClr>
                  </a:solidFill>
                  <a:cs typeface="Arial" pitchFamily="34" charset="0"/>
                </a:rPr>
                <a:t>Ønsker du at skalere billedet,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så hold </a:t>
              </a:r>
              <a:r>
                <a:rPr lang="da-DK" altLang="da-DK" sz="1000" b="1" noProof="1">
                  <a:solidFill>
                    <a:schemeClr val="tx1">
                      <a:lumMod val="75000"/>
                      <a:lumOff val="25000"/>
                    </a:schemeClr>
                  </a:solidFill>
                  <a:cs typeface="Arial" pitchFamily="34" charset="0"/>
                </a:rPr>
                <a:t>SHIFT</a:t>
              </a:r>
              <a:r>
                <a:rPr lang="da-DK" altLang="da-DK" sz="1000" noProof="1">
                  <a:solidFill>
                    <a:schemeClr val="tx1">
                      <a:lumMod val="75000"/>
                      <a:lumOff val="25000"/>
                    </a:schemeClr>
                  </a:solidFill>
                  <a:cs typeface="Arial" pitchFamily="34" charset="0"/>
                </a:rPr>
                <a:t>-knappen nede, mens </a:t>
              </a:r>
              <a:br>
                <a:rPr lang="da-DK" altLang="da-DK" sz="1000" noProof="1">
                  <a:solidFill>
                    <a:schemeClr val="tx1">
                      <a:lumMod val="75000"/>
                      <a:lumOff val="25000"/>
                    </a:schemeClr>
                  </a:solidFill>
                  <a:cs typeface="Arial" pitchFamily="34" charset="0"/>
                </a:rPr>
              </a:br>
              <a:r>
                <a:rPr lang="da-DK" altLang="da-DK" sz="1000" noProof="1">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a:solidFill>
                  <a:schemeClr val="tx1">
                    <a:lumMod val="75000"/>
                    <a:lumOff val="25000"/>
                  </a:schemeClr>
                </a:solidFill>
              </a:endParaRPr>
            </a:p>
            <a:p>
              <a:pPr algn="r" eaLnBrk="1" hangingPunct="1">
                <a:spcBef>
                  <a:spcPts val="0"/>
                </a:spcBef>
                <a:spcAft>
                  <a:spcPts val="240"/>
                </a:spcAft>
                <a:defRPr/>
              </a:pPr>
              <a:r>
                <a:rPr lang="da-DK" sz="1000" b="1" noProof="1">
                  <a:solidFill>
                    <a:schemeClr val="tx1">
                      <a:lumMod val="75000"/>
                      <a:lumOff val="25000"/>
                    </a:schemeClr>
                  </a:solidFill>
                </a:rPr>
                <a:t>6.</a:t>
              </a:r>
              <a:r>
                <a:rPr lang="da-DK" sz="1000" noProof="1">
                  <a:solidFill>
                    <a:schemeClr val="tx1">
                      <a:lumMod val="75000"/>
                      <a:lumOff val="25000"/>
                    </a:schemeClr>
                  </a:solidFill>
                </a:rPr>
                <a:t> Forsvinder din tekst,</a:t>
              </a:r>
              <a:r>
                <a:rPr lang="da-DK" sz="1000" baseline="0" noProof="1">
                  <a:solidFill>
                    <a:schemeClr val="tx1">
                      <a:lumMod val="75000"/>
                      <a:lumOff val="25000"/>
                    </a:schemeClr>
                  </a:solidFill>
                </a:rPr>
                <a:t> </a:t>
              </a:r>
              <a:r>
                <a:rPr lang="da-DK" sz="1000" noProof="1">
                  <a:solidFill>
                    <a:schemeClr val="tx1">
                      <a:lumMod val="75000"/>
                      <a:lumOff val="25000"/>
                    </a:schemeClr>
                  </a:solidFill>
                </a:rPr>
                <a:t>højreklik på billedet </a:t>
              </a:r>
              <a:br>
                <a:rPr lang="da-DK" sz="1000" noProof="1">
                  <a:solidFill>
                    <a:schemeClr val="tx1">
                      <a:lumMod val="75000"/>
                      <a:lumOff val="25000"/>
                    </a:schemeClr>
                  </a:solidFill>
                </a:rPr>
              </a:br>
              <a:r>
                <a:rPr lang="da-DK" sz="1000" noProof="1">
                  <a:solidFill>
                    <a:schemeClr val="tx1">
                      <a:lumMod val="75000"/>
                      <a:lumOff val="25000"/>
                    </a:schemeClr>
                  </a:solidFill>
                </a:rPr>
                <a:t>og vælg </a:t>
              </a:r>
              <a:r>
                <a:rPr lang="da-DK" sz="1000" b="1" noProof="1">
                  <a:solidFill>
                    <a:schemeClr val="tx1">
                      <a:lumMod val="75000"/>
                      <a:lumOff val="25000"/>
                    </a:schemeClr>
                  </a:solidFill>
                </a:rPr>
                <a:t>Placer bagest, </a:t>
              </a:r>
              <a:r>
                <a:rPr lang="da-DK" sz="1000" b="0" noProof="1">
                  <a:solidFill>
                    <a:schemeClr val="tx1">
                      <a:lumMod val="75000"/>
                      <a:lumOff val="25000"/>
                    </a:schemeClr>
                  </a:solidFill>
                </a:rPr>
                <a:t>eller højreklik og </a:t>
              </a:r>
              <a:br>
                <a:rPr lang="da-DK" sz="1000" b="0" noProof="1">
                  <a:solidFill>
                    <a:schemeClr val="tx1">
                      <a:lumMod val="75000"/>
                      <a:lumOff val="25000"/>
                    </a:schemeClr>
                  </a:solidFill>
                </a:rPr>
              </a:br>
              <a:r>
                <a:rPr lang="da-DK" sz="1000" b="0" noProof="1">
                  <a:solidFill>
                    <a:schemeClr val="tx1">
                      <a:lumMod val="75000"/>
                      <a:lumOff val="25000"/>
                    </a:schemeClr>
                  </a:solidFill>
                </a:rPr>
                <a:t>vælg </a:t>
              </a:r>
              <a:r>
                <a:rPr lang="da-DK" sz="1000" b="1" noProof="1">
                  <a:solidFill>
                    <a:schemeClr val="tx1">
                      <a:lumMod val="75000"/>
                      <a:lumOff val="25000"/>
                    </a:schemeClr>
                  </a:solidFill>
                </a:rPr>
                <a:t>Nulstil slide</a:t>
              </a:r>
            </a:p>
          </p:txBody>
        </p:sp>
        <p:grpSp>
          <p:nvGrpSpPr>
            <p:cNvPr id="19" name="Gruppe 57"/>
            <p:cNvGrpSpPr>
              <a:grpSpLocks/>
            </p:cNvGrpSpPr>
            <p:nvPr/>
          </p:nvGrpSpPr>
          <p:grpSpPr bwMode="auto">
            <a:xfrm>
              <a:off x="-454060" y="3593903"/>
              <a:ext cx="330033" cy="396146"/>
              <a:chOff x="1018031" y="5113037"/>
              <a:chExt cx="373412" cy="448177"/>
            </a:xfrm>
          </p:grpSpPr>
          <p:pic>
            <p:nvPicPr>
              <p:cNvPr id="21"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0"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på slide i venstre side </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menuen</a:t>
            </a:r>
          </a:p>
          <a:p>
            <a:pPr algn="r" eaLnBrk="1" hangingPunct="1">
              <a:spcBef>
                <a:spcPts val="0"/>
              </a:spcBef>
              <a:spcAft>
                <a:spcPts val="240"/>
              </a:spcAft>
              <a:defRPr/>
            </a:pPr>
            <a:r>
              <a:rPr lang="en-GB" sz="1000" i="1" noProof="1">
                <a:solidFill>
                  <a:schemeClr val="tx1">
                    <a:lumMod val="75000"/>
                    <a:lumOff val="25000"/>
                  </a:schemeClr>
                </a:solidFill>
                <a:latin typeface="Arial" panose="020B0604020202020204" pitchFamily="34" charset="0"/>
                <a:cs typeface="Arial" panose="020B0604020202020204" pitchFamily="34" charset="0"/>
              </a:rPr>
              <a:t>Alternativt kan du vælge layout direkte 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slide</a:t>
            </a:r>
            <a:r>
              <a:rPr lang="en-GB" sz="1000" i="1" noProof="1">
                <a:solidFill>
                  <a:schemeClr val="tx1">
                    <a:lumMod val="75000"/>
                    <a:lumOff val="25000"/>
                  </a:schemeClr>
                </a:solidFill>
                <a:latin typeface="Arial" panose="020B0604020202020204" pitchFamily="34" charset="0"/>
                <a:cs typeface="Arial" panose="020B0604020202020204" pitchFamily="34" charset="0"/>
              </a:rPr>
              <a:t>, når du laver et nyt slide</a:t>
            </a:r>
          </a:p>
        </p:txBody>
      </p:sp>
      <p:sp>
        <p:nvSpPr>
          <p:cNvPr id="3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a:t>Indsæt tekst eller statement I flere linjer</a:t>
            </a:r>
          </a:p>
        </p:txBody>
      </p:sp>
      <p:sp>
        <p:nvSpPr>
          <p:cNvPr id="34" name="Pladsholder til tekst 2"/>
          <p:cNvSpPr>
            <a:spLocks noGrp="1"/>
          </p:cNvSpPr>
          <p:nvPr>
            <p:ph type="body" sz="quarter" idx="18"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a:t>0X /</a:t>
            </a:r>
          </a:p>
        </p:txBody>
      </p:sp>
    </p:spTree>
    <p:extLst>
      <p:ext uri="{BB962C8B-B14F-4D97-AF65-F5344CB8AC3E}">
        <p14:creationId xmlns:p14="http://schemas.microsoft.com/office/powerpoint/2010/main" val="16167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8175" y="792163"/>
            <a:ext cx="7561264" cy="914910"/>
          </a:xfrm>
          <a:prstGeom prst="rect">
            <a:avLst/>
          </a:prstGeom>
        </p:spPr>
        <p:txBody>
          <a:bodyPr vert="horz" lIns="0" tIns="0" rIns="0" bIns="0" rtlCol="0" anchor="b"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1908175" y="1898650"/>
            <a:ext cx="9116091" cy="379095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GB" dirty="0"/>
          </a:p>
        </p:txBody>
      </p:sp>
      <p:sp>
        <p:nvSpPr>
          <p:cNvPr id="4" name="Date Placeholder 3"/>
          <p:cNvSpPr>
            <a:spLocks noGrp="1"/>
          </p:cNvSpPr>
          <p:nvPr>
            <p:ph type="dt" sz="half" idx="2"/>
          </p:nvPr>
        </p:nvSpPr>
        <p:spPr>
          <a:xfrm>
            <a:off x="1908176" y="0"/>
            <a:ext cx="9116090" cy="792163"/>
          </a:xfrm>
          <a:prstGeom prst="rect">
            <a:avLst/>
          </a:prstGeom>
        </p:spPr>
        <p:txBody>
          <a:bodyPr vert="horz" lIns="0" tIns="0" rIns="0" bIns="0" rtlCol="0" anchor="ctr" anchorCtr="0">
            <a:noAutofit/>
          </a:bodyPr>
          <a:lstStyle>
            <a:lvl1pPr algn="l">
              <a:defRPr sz="1000" b="1" i="0" cap="all" baseline="0">
                <a:solidFill>
                  <a:srgbClr val="003B7A"/>
                </a:solidFill>
              </a:defRPr>
            </a:lvl1pPr>
          </a:lstStyle>
          <a:p>
            <a:r>
              <a:rPr lang="da-DK"/>
              <a:t>Nøgletal – udviklet og defineret af 17 kommuner</a:t>
            </a:r>
            <a:endParaRPr lang="en-GB" dirty="0"/>
          </a:p>
        </p:txBody>
      </p:sp>
      <p:sp>
        <p:nvSpPr>
          <p:cNvPr id="5" name="Footer Placeholder 4"/>
          <p:cNvSpPr>
            <a:spLocks noGrp="1"/>
          </p:cNvSpPr>
          <p:nvPr>
            <p:ph type="ftr" sz="quarter" idx="3"/>
          </p:nvPr>
        </p:nvSpPr>
        <p:spPr>
          <a:xfrm rot="-5400000">
            <a:off x="-2042476" y="2834482"/>
            <a:ext cx="4876965" cy="792000"/>
          </a:xfrm>
          <a:prstGeom prst="rect">
            <a:avLst/>
          </a:prstGeom>
        </p:spPr>
        <p:txBody>
          <a:bodyPr vert="horz" lIns="0" tIns="0" rIns="0" bIns="0" rtlCol="0" anchor="ctr">
            <a:noAutofit/>
          </a:bodyPr>
          <a:lstStyle>
            <a:lvl1pPr algn="ctr">
              <a:defRPr sz="1000" b="1" i="0" cap="all" baseline="0">
                <a:solidFill>
                  <a:srgbClr val="003B7A"/>
                </a:solidFill>
              </a:defRPr>
            </a:lvl1pPr>
          </a:lstStyle>
          <a:p>
            <a:r>
              <a:rPr lang="en-GB"/>
              <a:t>Teknik &amp; Miljø og Økonomisk Sekretariat / KL</a:t>
            </a:r>
            <a:endParaRPr lang="en-GB" dirty="0"/>
          </a:p>
        </p:txBody>
      </p:sp>
      <p:sp>
        <p:nvSpPr>
          <p:cNvPr id="6" name="Slide Number Placeholder 5"/>
          <p:cNvSpPr>
            <a:spLocks noGrp="1"/>
          </p:cNvSpPr>
          <p:nvPr>
            <p:ph type="sldNum" sz="quarter" idx="4"/>
          </p:nvPr>
        </p:nvSpPr>
        <p:spPr>
          <a:xfrm>
            <a:off x="10465806" y="6048001"/>
            <a:ext cx="558460" cy="438620"/>
          </a:xfrm>
          <a:prstGeom prst="rect">
            <a:avLst/>
          </a:prstGeom>
        </p:spPr>
        <p:txBody>
          <a:bodyPr vert="horz" lIns="0" tIns="0" rIns="0" bIns="0" rtlCol="0" anchor="b" anchorCtr="0">
            <a:noAutofit/>
          </a:bodyPr>
          <a:lstStyle>
            <a:lvl1pPr algn="r">
              <a:defRPr sz="1000">
                <a:solidFill>
                  <a:srgbClr val="003B7A"/>
                </a:solidFill>
              </a:defRPr>
            </a:lvl1pPr>
          </a:lstStyle>
          <a:p>
            <a:fld id="{45D37B1E-C366-494F-A587-962AD9AABC83}" type="slidenum">
              <a:rPr lang="en-GB" smtClean="0"/>
              <a:pPr/>
              <a:t>‹nr.›</a:t>
            </a:fld>
            <a:endParaRPr lang="en-GB" dirty="0"/>
          </a:p>
        </p:txBody>
      </p:sp>
      <p:pic>
        <p:nvPicPr>
          <p:cNvPr id="11" name="Logo"/>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96000" y="6048293"/>
            <a:ext cx="689233" cy="417014"/>
          </a:xfrm>
          <a:prstGeom prst="rect">
            <a:avLst/>
          </a:prstGeom>
        </p:spPr>
      </p:pic>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74" r:id="rId4"/>
    <p:sldLayoutId id="2147483676" r:id="rId5"/>
    <p:sldLayoutId id="2147483651" r:id="rId6"/>
    <p:sldLayoutId id="2147483663" r:id="rId7"/>
    <p:sldLayoutId id="2147483664" r:id="rId8"/>
    <p:sldLayoutId id="2147483665" r:id="rId9"/>
    <p:sldLayoutId id="2147483666" r:id="rId10"/>
    <p:sldLayoutId id="2147483650" r:id="rId11"/>
    <p:sldLayoutId id="2147483652" r:id="rId12"/>
    <p:sldLayoutId id="2147483668" r:id="rId13"/>
    <p:sldLayoutId id="2147483657" r:id="rId14"/>
    <p:sldLayoutId id="2147483669" r:id="rId15"/>
    <p:sldLayoutId id="2147483670" r:id="rId16"/>
    <p:sldLayoutId id="2147483671" r:id="rId17"/>
    <p:sldLayoutId id="2147483654" r:id="rId18"/>
    <p:sldLayoutId id="2147483672" r:id="rId19"/>
    <p:sldLayoutId id="2147483655" r:id="rId20"/>
    <p:sldLayoutId id="2147483673" r:id="rId21"/>
  </p:sldLayoutIdLst>
  <p:hf sldNum="0" hdr="0"/>
  <p:txStyles>
    <p:titleStyle>
      <a:lvl1pPr algn="l" defTabSz="685800" rtl="0" eaLnBrk="1" latinLnBrk="0" hangingPunct="1">
        <a:lnSpc>
          <a:spcPct val="83000"/>
        </a:lnSpc>
        <a:spcBef>
          <a:spcPct val="0"/>
        </a:spcBef>
        <a:buNone/>
        <a:defRPr sz="2800" b="1" kern="1200">
          <a:solidFill>
            <a:srgbClr val="003B7A"/>
          </a:solidFill>
          <a:latin typeface="+mj-lt"/>
          <a:ea typeface="+mj-ea"/>
          <a:cs typeface="+mj-cs"/>
        </a:defRPr>
      </a:lvl1pPr>
    </p:titleStyle>
    <p:bodyStyle>
      <a:lvl1pPr marL="0" indent="0" algn="l" defTabSz="685800" rtl="0" eaLnBrk="1" latinLnBrk="0" hangingPunct="1">
        <a:lnSpc>
          <a:spcPct val="104000"/>
        </a:lnSpc>
        <a:spcBef>
          <a:spcPts val="0"/>
        </a:spcBef>
        <a:buFont typeface="Arial" panose="020B0604020202020204" pitchFamily="34" charset="0"/>
        <a:buChar char="​"/>
        <a:defRPr sz="1600" b="1" kern="1200">
          <a:solidFill>
            <a:srgbClr val="003B7A"/>
          </a:solidFill>
          <a:latin typeface="+mn-lt"/>
          <a:ea typeface="+mn-ea"/>
          <a:cs typeface="+mn-cs"/>
        </a:defRPr>
      </a:lvl1pPr>
      <a:lvl2pPr marL="0" indent="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2pPr>
      <a:lvl3pPr marL="180000" indent="-18000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3pPr>
      <a:lvl4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4pPr>
      <a:lvl5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5pPr>
      <a:lvl6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6pPr>
      <a:lvl7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7pPr>
      <a:lvl8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8pPr>
      <a:lvl9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6" userDrawn="1">
          <p15:clr>
            <a:srgbClr val="F26B43"/>
          </p15:clr>
        </p15:guide>
        <p15:guide id="2" pos="1202" userDrawn="1">
          <p15:clr>
            <a:srgbClr val="F26B43"/>
          </p15:clr>
        </p15:guide>
        <p15:guide id="3" pos="6949" userDrawn="1">
          <p15:clr>
            <a:srgbClr val="F26B43"/>
          </p15:clr>
        </p15:guide>
        <p15:guide id="4" orient="horz" pos="3584" userDrawn="1">
          <p15:clr>
            <a:srgbClr val="F26B43"/>
          </p15:clr>
        </p15:guide>
        <p15:guide id="5" orient="horz" pos="499" userDrawn="1">
          <p15:clr>
            <a:srgbClr val="F26B43"/>
          </p15:clr>
        </p15:guide>
        <p15:guide id="6" pos="498" userDrawn="1">
          <p15:clr>
            <a:srgbClr val="F26B43"/>
          </p15:clr>
        </p15:guide>
        <p15:guide id="7" pos="4013" userDrawn="1">
          <p15:clr>
            <a:srgbClr val="F26B43"/>
          </p15:clr>
        </p15:guide>
        <p15:guide id="8" pos="4137" userDrawn="1">
          <p15:clr>
            <a:srgbClr val="F26B43"/>
          </p15:clr>
        </p15:guide>
        <p15:guide id="9" pos="5965" userDrawn="1">
          <p15:clr>
            <a:srgbClr val="F26B43"/>
          </p15:clr>
        </p15:guide>
        <p15:guide id="10" orient="horz" pos="1223" userDrawn="1">
          <p15:clr>
            <a:srgbClr val="F26B43"/>
          </p15:clr>
        </p15:guide>
        <p15:guide id="11" orient="horz" pos="357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a-DK" dirty="0"/>
              <a:t>Nøgletal på vejområdet</a:t>
            </a:r>
          </a:p>
        </p:txBody>
      </p:sp>
      <p:sp>
        <p:nvSpPr>
          <p:cNvPr id="3" name="Undertitel 2"/>
          <p:cNvSpPr>
            <a:spLocks noGrp="1"/>
          </p:cNvSpPr>
          <p:nvPr>
            <p:ph type="subTitle" idx="1"/>
          </p:nvPr>
        </p:nvSpPr>
        <p:spPr/>
        <p:txBody>
          <a:bodyPr/>
          <a:lstStyle/>
          <a:p>
            <a:r>
              <a:rPr lang="da-DK" dirty="0"/>
              <a:t>Den 29. maj 2018</a:t>
            </a:r>
          </a:p>
        </p:txBody>
      </p:sp>
      <p:sp>
        <p:nvSpPr>
          <p:cNvPr id="4" name="Pladsholder til dato 3"/>
          <p:cNvSpPr>
            <a:spLocks noGrp="1"/>
          </p:cNvSpPr>
          <p:nvPr>
            <p:ph type="dt" sz="half" idx="10"/>
          </p:nvPr>
        </p:nvSpPr>
        <p:spPr/>
        <p:txBody>
          <a:bodyPr/>
          <a:lstStyle/>
          <a:p>
            <a:r>
              <a:rPr lang="da-DK"/>
              <a:t>Nøgletal – udviklet og defineret af 17 kommuner</a:t>
            </a:r>
            <a:endParaRPr lang="en-GB" dirty="0"/>
          </a:p>
        </p:txBody>
      </p:sp>
      <p:sp>
        <p:nvSpPr>
          <p:cNvPr id="5" name="Pladsholder til sidefod 4"/>
          <p:cNvSpPr>
            <a:spLocks noGrp="1"/>
          </p:cNvSpPr>
          <p:nvPr>
            <p:ph type="ftr" sz="quarter" idx="11"/>
          </p:nvPr>
        </p:nvSpPr>
        <p:spPr/>
        <p:txBody>
          <a:bodyPr/>
          <a:lstStyle/>
          <a:p>
            <a:r>
              <a:rPr lang="en-GB" dirty="0"/>
              <a:t>Teknik &amp; Miljø </a:t>
            </a:r>
            <a:r>
              <a:rPr lang="en-GB" dirty="0" err="1"/>
              <a:t>og</a:t>
            </a:r>
            <a:r>
              <a:rPr lang="en-GB" dirty="0"/>
              <a:t> Økonomisk Sekretariat / KL</a:t>
            </a:r>
          </a:p>
        </p:txBody>
      </p:sp>
    </p:spTree>
    <p:extLst>
      <p:ext uri="{BB962C8B-B14F-4D97-AF65-F5344CB8AC3E}">
        <p14:creationId xmlns:p14="http://schemas.microsoft.com/office/powerpoint/2010/main" val="2022826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a:xfrm>
            <a:off x="1202497" y="-176119"/>
            <a:ext cx="9116090" cy="792163"/>
          </a:xfrm>
        </p:spPr>
        <p:txBody>
          <a:bodyPr/>
          <a:lstStyle/>
          <a:p>
            <a:r>
              <a:rPr lang="da-DK"/>
              <a:t>Nøgletal – udviklet og defineret af 17 kommuner</a:t>
            </a:r>
            <a:endParaRPr lang="en-GB" dirty="0"/>
          </a:p>
        </p:txBody>
      </p:sp>
      <p:sp>
        <p:nvSpPr>
          <p:cNvPr id="4" name="Titel 3"/>
          <p:cNvSpPr>
            <a:spLocks noGrp="1"/>
          </p:cNvSpPr>
          <p:nvPr>
            <p:ph type="title"/>
          </p:nvPr>
        </p:nvSpPr>
        <p:spPr>
          <a:xfrm>
            <a:off x="1202497" y="403118"/>
            <a:ext cx="9116091" cy="914910"/>
          </a:xfrm>
        </p:spPr>
        <p:txBody>
          <a:bodyPr/>
          <a:lstStyle/>
          <a:p>
            <a:r>
              <a:rPr lang="da-DK" dirty="0"/>
              <a:t>Hvordan kan nøgletallene anvendes i hverdagen – benchmarkingrapport</a:t>
            </a:r>
          </a:p>
        </p:txBody>
      </p:sp>
      <p:sp>
        <p:nvSpPr>
          <p:cNvPr id="5" name="Pladsholder til sidefod 4"/>
          <p:cNvSpPr>
            <a:spLocks noGrp="1"/>
          </p:cNvSpPr>
          <p:nvPr>
            <p:ph type="ftr" sz="quarter" idx="11"/>
          </p:nvPr>
        </p:nvSpPr>
        <p:spPr/>
        <p:txBody>
          <a:bodyPr/>
          <a:lstStyle/>
          <a:p>
            <a:r>
              <a:rPr lang="en-GB"/>
              <a:t>Teknik &amp; Miljø og Økonomisk Sekretariat / KL</a:t>
            </a:r>
            <a:endParaRPr lang="en-GB" dirty="0"/>
          </a:p>
        </p:txBody>
      </p:sp>
      <p:pic>
        <p:nvPicPr>
          <p:cNvPr id="6" name="Billede 5"/>
          <p:cNvPicPr>
            <a:picLocks noChangeAspect="1"/>
          </p:cNvPicPr>
          <p:nvPr/>
        </p:nvPicPr>
        <p:blipFill>
          <a:blip r:embed="rId3"/>
          <a:stretch>
            <a:fillRect/>
          </a:stretch>
        </p:blipFill>
        <p:spPr>
          <a:xfrm>
            <a:off x="1287261" y="1318028"/>
            <a:ext cx="10265544" cy="5108491"/>
          </a:xfrm>
          <a:prstGeom prst="rect">
            <a:avLst/>
          </a:prstGeom>
        </p:spPr>
      </p:pic>
    </p:spTree>
    <p:extLst>
      <p:ext uri="{BB962C8B-B14F-4D97-AF65-F5344CB8AC3E}">
        <p14:creationId xmlns:p14="http://schemas.microsoft.com/office/powerpoint/2010/main" val="2752956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a:xfrm>
            <a:off x="1202497" y="-176119"/>
            <a:ext cx="9116090" cy="792163"/>
          </a:xfrm>
        </p:spPr>
        <p:txBody>
          <a:bodyPr/>
          <a:lstStyle/>
          <a:p>
            <a:r>
              <a:rPr lang="da-DK"/>
              <a:t>Nøgletal – udviklet og defineret af 17 kommuner</a:t>
            </a:r>
            <a:endParaRPr lang="en-GB" dirty="0"/>
          </a:p>
        </p:txBody>
      </p:sp>
      <p:pic>
        <p:nvPicPr>
          <p:cNvPr id="4" name="Billede 3"/>
          <p:cNvPicPr>
            <a:picLocks noChangeAspect="1"/>
          </p:cNvPicPr>
          <p:nvPr/>
        </p:nvPicPr>
        <p:blipFill>
          <a:blip r:embed="rId3"/>
          <a:stretch>
            <a:fillRect/>
          </a:stretch>
        </p:blipFill>
        <p:spPr>
          <a:xfrm>
            <a:off x="0" y="293129"/>
            <a:ext cx="12192000" cy="6271741"/>
          </a:xfrm>
          <a:prstGeom prst="rect">
            <a:avLst/>
          </a:prstGeom>
        </p:spPr>
      </p:pic>
      <p:sp>
        <p:nvSpPr>
          <p:cNvPr id="5" name="Pladsholder til sidefod 4"/>
          <p:cNvSpPr>
            <a:spLocks noGrp="1"/>
          </p:cNvSpPr>
          <p:nvPr>
            <p:ph type="ftr" sz="quarter" idx="11"/>
          </p:nvPr>
        </p:nvSpPr>
        <p:spPr/>
        <p:txBody>
          <a:bodyPr/>
          <a:lstStyle/>
          <a:p>
            <a:r>
              <a:rPr lang="en-GB"/>
              <a:t>Teknik &amp; Miljø og Økonomisk Sekretariat / KL</a:t>
            </a:r>
            <a:endParaRPr lang="en-GB" dirty="0"/>
          </a:p>
        </p:txBody>
      </p:sp>
    </p:spTree>
    <p:extLst>
      <p:ext uri="{BB962C8B-B14F-4D97-AF65-F5344CB8AC3E}">
        <p14:creationId xmlns:p14="http://schemas.microsoft.com/office/powerpoint/2010/main" val="2451754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792007" y="289479"/>
            <a:ext cx="7561264" cy="914910"/>
          </a:xfrm>
        </p:spPr>
        <p:txBody>
          <a:bodyPr/>
          <a:lstStyle/>
          <a:p>
            <a:r>
              <a:rPr lang="da-DK" dirty="0"/>
              <a:t>De foreløbige analyseresultater</a:t>
            </a:r>
          </a:p>
        </p:txBody>
      </p:sp>
      <p:sp>
        <p:nvSpPr>
          <p:cNvPr id="6" name="Pladsholder til indhold 5"/>
          <p:cNvSpPr>
            <a:spLocks noGrp="1"/>
          </p:cNvSpPr>
          <p:nvPr>
            <p:ph sz="half" idx="2"/>
          </p:nvPr>
        </p:nvSpPr>
        <p:spPr>
          <a:xfrm>
            <a:off x="6069311" y="1726136"/>
            <a:ext cx="5491964" cy="4619920"/>
          </a:xfrm>
        </p:spPr>
        <p:txBody>
          <a:bodyPr/>
          <a:lstStyle/>
          <a:p>
            <a:pPr marL="285750" indent="-285750">
              <a:buFont typeface="Arial" panose="020B0604020202020204" pitchFamily="34" charset="0"/>
              <a:buChar char="•"/>
            </a:pPr>
            <a:endParaRPr lang="da-DK" sz="1200" b="0" dirty="0">
              <a:solidFill>
                <a:schemeClr val="tx1"/>
              </a:solidFill>
            </a:endParaRPr>
          </a:p>
          <a:p>
            <a:pPr marL="285750" indent="-285750">
              <a:buFont typeface="Arial" panose="020B0604020202020204" pitchFamily="34" charset="0"/>
              <a:buChar char="•"/>
            </a:pPr>
            <a:r>
              <a:rPr lang="da-DK" sz="1200" b="0" dirty="0">
                <a:solidFill>
                  <a:schemeClr val="tx1"/>
                </a:solidFill>
              </a:rPr>
              <a:t>Ved første øjekast på figuren kan man undres over, at kommune 5 har meget højere udgifter end kommune 1 og 4. Forklaringen skal bl.a. findes ved følgende forskelle i faktorer: </a:t>
            </a:r>
          </a:p>
          <a:p>
            <a:pPr>
              <a:buNone/>
            </a:pPr>
            <a:r>
              <a:rPr lang="da-DK" sz="1200" b="0" dirty="0">
                <a:solidFill>
                  <a:schemeClr val="tx1"/>
                </a:solidFill>
              </a:rPr>
              <a:t> </a:t>
            </a:r>
          </a:p>
          <a:p>
            <a:pPr marL="285750" indent="-285750">
              <a:buFont typeface="+mj-lt"/>
              <a:buAutoNum type="romanUcPeriod"/>
            </a:pPr>
            <a:r>
              <a:rPr lang="da-DK" sz="1200" b="0" dirty="0">
                <a:solidFill>
                  <a:schemeClr val="tx1"/>
                </a:solidFill>
              </a:rPr>
              <a:t>Længden på asfaltkontrakter og konjunktursituationen i forhold til indgåelse af kontrakt (lav vs. høj oliepris og kapaciteten i bygge og anlægssektoren på tidspunkt for indgåelse af kontrakt) </a:t>
            </a:r>
          </a:p>
          <a:p>
            <a:pPr marL="285750" indent="-285750">
              <a:buFont typeface="+mj-lt"/>
              <a:buAutoNum type="romanUcPeriod"/>
            </a:pPr>
            <a:endParaRPr lang="da-DK" sz="1200" b="0" dirty="0">
              <a:solidFill>
                <a:schemeClr val="tx1"/>
              </a:solidFill>
            </a:endParaRPr>
          </a:p>
          <a:p>
            <a:pPr marL="285750" indent="-285750">
              <a:buFont typeface="+mj-lt"/>
              <a:buAutoNum type="romanUcPeriod"/>
            </a:pPr>
            <a:r>
              <a:rPr lang="da-DK" sz="1200" b="0" dirty="0">
                <a:solidFill>
                  <a:schemeClr val="tx1"/>
                </a:solidFill>
              </a:rPr>
              <a:t>De kommuner, som har 1-årige kontrakter har på baggrund af den nuværende konjunktursituation opnået bedre priser på asfalt end de kommuner, som opererer med 5-årige kontrakter og funktionskonktrakter. </a:t>
            </a:r>
          </a:p>
          <a:p>
            <a:pPr marL="285750" indent="-285750">
              <a:buFont typeface="+mj-lt"/>
              <a:buAutoNum type="romanUcPeriod"/>
            </a:pPr>
            <a:endParaRPr lang="da-DK" sz="1200" b="0" dirty="0">
              <a:solidFill>
                <a:schemeClr val="tx1"/>
              </a:solidFill>
            </a:endParaRPr>
          </a:p>
          <a:p>
            <a:pPr marL="285750" indent="-285750">
              <a:buFont typeface="+mj-lt"/>
              <a:buAutoNum type="romanUcPeriod"/>
            </a:pPr>
            <a:r>
              <a:rPr lang="da-DK" sz="1200" b="0" dirty="0">
                <a:solidFill>
                  <a:schemeClr val="tx1"/>
                </a:solidFill>
              </a:rPr>
              <a:t>I forhold til den kommunale opgaveløsning så viser den foreløbige analyse, at kommunerne anvender forskellige styringsmodeller og organiserer sig forskelligt på området. Eksempelvis anvender nogle rammestyring, men inden for denne ramme har de fx et samarbejde med nabokommunen omkring vintervedligehold, mens det grønne område og belægningsopgaven er i udbud fx ved en funktionskontrakt eller en </a:t>
            </a:r>
            <a:r>
              <a:rPr lang="da-DK" sz="1200" b="0" dirty="0" err="1">
                <a:solidFill>
                  <a:schemeClr val="tx1"/>
                </a:solidFill>
              </a:rPr>
              <a:t>partneringmodel</a:t>
            </a:r>
            <a:r>
              <a:rPr lang="da-DK" sz="1200" b="0" dirty="0">
                <a:solidFill>
                  <a:schemeClr val="tx1"/>
                </a:solidFill>
              </a:rPr>
              <a:t>, som indeholder en BUM-model, hvor udførerenheden enten er ekstern eller intern.  </a:t>
            </a:r>
          </a:p>
          <a:p>
            <a:pPr marL="285750" indent="-285750">
              <a:buFont typeface="Arial" panose="020B0604020202020204" pitchFamily="34" charset="0"/>
              <a:buChar char="•"/>
            </a:pPr>
            <a:endParaRPr lang="da-DK" sz="1200" b="0" dirty="0">
              <a:solidFill>
                <a:schemeClr val="tx1"/>
              </a:solidFill>
            </a:endParaRPr>
          </a:p>
          <a:p>
            <a:pPr marL="285750" indent="-285750">
              <a:buFont typeface="Arial" panose="020B0604020202020204" pitchFamily="34" charset="0"/>
              <a:buChar char="•"/>
            </a:pPr>
            <a:endParaRPr lang="da-DK" sz="1200" b="0" dirty="0"/>
          </a:p>
        </p:txBody>
      </p:sp>
      <p:sp>
        <p:nvSpPr>
          <p:cNvPr id="11" name="Tekstfelt 10"/>
          <p:cNvSpPr txBox="1"/>
          <p:nvPr/>
        </p:nvSpPr>
        <p:spPr>
          <a:xfrm>
            <a:off x="862562" y="1616221"/>
            <a:ext cx="3292696" cy="192040"/>
          </a:xfrm>
          <a:prstGeom prst="rect">
            <a:avLst/>
          </a:prstGeom>
          <a:noFill/>
        </p:spPr>
        <p:txBody>
          <a:bodyPr wrap="none" lIns="0" tIns="0" rIns="0" bIns="0" rtlCol="0">
            <a:spAutoFit/>
          </a:bodyPr>
          <a:lstStyle/>
          <a:p>
            <a:pPr>
              <a:lnSpc>
                <a:spcPct val="104000"/>
              </a:lnSpc>
            </a:pPr>
            <a:r>
              <a:rPr lang="da-DK" sz="1200" dirty="0"/>
              <a:t>Totale udgifter pr. enhed på udvalgte kommuner </a:t>
            </a:r>
          </a:p>
        </p:txBody>
      </p:sp>
      <p:sp>
        <p:nvSpPr>
          <p:cNvPr id="2" name="Pladsholder til dato 1"/>
          <p:cNvSpPr>
            <a:spLocks noGrp="1"/>
          </p:cNvSpPr>
          <p:nvPr>
            <p:ph type="dt" sz="half" idx="10"/>
          </p:nvPr>
        </p:nvSpPr>
        <p:spPr/>
        <p:txBody>
          <a:bodyPr/>
          <a:lstStyle/>
          <a:p>
            <a:r>
              <a:rPr lang="da-DK"/>
              <a:t>Nøgletal – udviklet og defineret af 17 kommuner</a:t>
            </a:r>
            <a:endParaRPr lang="en-GB" dirty="0"/>
          </a:p>
        </p:txBody>
      </p:sp>
      <p:sp>
        <p:nvSpPr>
          <p:cNvPr id="3" name="Pladsholder til sidefod 2"/>
          <p:cNvSpPr>
            <a:spLocks noGrp="1"/>
          </p:cNvSpPr>
          <p:nvPr>
            <p:ph type="ftr" sz="quarter" idx="11"/>
          </p:nvPr>
        </p:nvSpPr>
        <p:spPr/>
        <p:txBody>
          <a:bodyPr/>
          <a:lstStyle/>
          <a:p>
            <a:r>
              <a:rPr lang="en-GB"/>
              <a:t>Teknik &amp; Miljø og Økonomisk Sekretariat / KL</a:t>
            </a:r>
            <a:endParaRPr lang="en-GB" dirty="0"/>
          </a:p>
        </p:txBody>
      </p:sp>
      <p:sp>
        <p:nvSpPr>
          <p:cNvPr id="15" name="Rektangel 14"/>
          <p:cNvSpPr/>
          <p:nvPr/>
        </p:nvSpPr>
        <p:spPr>
          <a:xfrm>
            <a:off x="583411" y="4417159"/>
            <a:ext cx="5298941" cy="1754326"/>
          </a:xfrm>
          <a:prstGeom prst="rect">
            <a:avLst/>
          </a:prstGeom>
        </p:spPr>
        <p:txBody>
          <a:bodyPr wrap="square">
            <a:spAutoFit/>
          </a:bodyPr>
          <a:lstStyle/>
          <a:p>
            <a:pPr marL="285750" indent="-285750">
              <a:buFont typeface="Arial" panose="020B0604020202020204" pitchFamily="34" charset="0"/>
              <a:buChar char="•"/>
            </a:pPr>
            <a:r>
              <a:rPr lang="da-DK" sz="1200" dirty="0"/>
              <a:t>Tabellen viser de 10 nøgletal pr. enhed i regnskab 2017 for en valgt klynge. I benchmarkingværktøjet er det også muligt at </a:t>
            </a:r>
            <a:r>
              <a:rPr lang="da-DK" sz="1200" dirty="0" err="1"/>
              <a:t>benchmarke</a:t>
            </a:r>
            <a:r>
              <a:rPr lang="da-DK" sz="1200" dirty="0"/>
              <a:t> sig på rammevilkår, og på den baggrund udvælge oplagte benchmarking-kommuner udover de oplagte klynger, som 6-byerne, kommuner med samme kvadratkilometer vej, cykelsti, by- og landkommuner etc. </a:t>
            </a:r>
          </a:p>
          <a:p>
            <a:pPr marL="285750" indent="-285750">
              <a:buFont typeface="Arial" panose="020B0604020202020204" pitchFamily="34" charset="0"/>
              <a:buChar char="•"/>
            </a:pPr>
            <a:endParaRPr lang="da-DK" sz="1200" dirty="0"/>
          </a:p>
          <a:p>
            <a:pPr marL="285750" indent="-285750">
              <a:buFont typeface="Arial" panose="020B0604020202020204" pitchFamily="34" charset="0"/>
              <a:buChar char="•"/>
            </a:pPr>
            <a:r>
              <a:rPr lang="da-DK" sz="1200" dirty="0"/>
              <a:t>Den endelige analyse vil arbejde ud fra forskellige klynger og nøgletallene vil nedbrydes i undergrupper. Se næste slide om vintervedligehold.</a:t>
            </a:r>
          </a:p>
        </p:txBody>
      </p:sp>
      <p:pic>
        <p:nvPicPr>
          <p:cNvPr id="5" name="Billede 4"/>
          <p:cNvPicPr>
            <a:picLocks noChangeAspect="1"/>
          </p:cNvPicPr>
          <p:nvPr/>
        </p:nvPicPr>
        <p:blipFill>
          <a:blip r:embed="rId3"/>
          <a:stretch>
            <a:fillRect/>
          </a:stretch>
        </p:blipFill>
        <p:spPr>
          <a:xfrm>
            <a:off x="862562" y="1833086"/>
            <a:ext cx="4255986" cy="2559248"/>
          </a:xfrm>
          <a:prstGeom prst="rect">
            <a:avLst/>
          </a:prstGeom>
        </p:spPr>
      </p:pic>
    </p:spTree>
    <p:extLst>
      <p:ext uri="{BB962C8B-B14F-4D97-AF65-F5344CB8AC3E}">
        <p14:creationId xmlns:p14="http://schemas.microsoft.com/office/powerpoint/2010/main" val="2533302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1324983" y="118855"/>
            <a:ext cx="7561264" cy="914910"/>
          </a:xfrm>
        </p:spPr>
        <p:txBody>
          <a:bodyPr/>
          <a:lstStyle/>
          <a:p>
            <a:r>
              <a:rPr lang="da-DK" dirty="0"/>
              <a:t>Vintervedligehold</a:t>
            </a:r>
          </a:p>
        </p:txBody>
      </p:sp>
      <p:sp>
        <p:nvSpPr>
          <p:cNvPr id="6" name="Pladsholder til indhold 5"/>
          <p:cNvSpPr>
            <a:spLocks noGrp="1"/>
          </p:cNvSpPr>
          <p:nvPr>
            <p:ph sz="half" idx="2"/>
          </p:nvPr>
        </p:nvSpPr>
        <p:spPr>
          <a:xfrm>
            <a:off x="6392779" y="1771094"/>
            <a:ext cx="5239450" cy="4619920"/>
          </a:xfrm>
        </p:spPr>
        <p:txBody>
          <a:bodyPr/>
          <a:lstStyle/>
          <a:p>
            <a:pPr marL="285750" indent="-285750">
              <a:buFont typeface="Arial" panose="020B0604020202020204" pitchFamily="34" charset="0"/>
              <a:buChar char="•"/>
            </a:pPr>
            <a:r>
              <a:rPr lang="da-DK" sz="1200" b="0" dirty="0">
                <a:solidFill>
                  <a:schemeClr val="tx1"/>
                </a:solidFill>
              </a:rPr>
              <a:t>Figuren viser både udgifterne til vintervedligehold fordelt på underområder pr. km. vej og udgifterne fordelt i procent på underområder for en valgt klynge. Ved første øjekast kan man undres over, at der væsentlige forskelle mellem den billigste og dyreste kommunes faste vinteromkostninger ved ”nul vinter” og vejrafhængige udgifter.</a:t>
            </a:r>
          </a:p>
          <a:p>
            <a:pPr>
              <a:buNone/>
            </a:pPr>
            <a:endParaRPr lang="da-DK" sz="1200" b="0" dirty="0">
              <a:solidFill>
                <a:schemeClr val="tx1"/>
              </a:solidFill>
            </a:endParaRPr>
          </a:p>
          <a:p>
            <a:pPr marL="285750" indent="-285750">
              <a:buFont typeface="Arial" panose="020B0604020202020204" pitchFamily="34" charset="0"/>
              <a:buChar char="•"/>
            </a:pPr>
            <a:r>
              <a:rPr lang="da-DK" sz="1200" b="0" dirty="0">
                <a:solidFill>
                  <a:schemeClr val="tx1"/>
                </a:solidFill>
              </a:rPr>
              <a:t>Forklaringen på forskelle i udgifterne skal bl.a. findes ved følgende forskelle i faktorer: </a:t>
            </a:r>
          </a:p>
          <a:p>
            <a:pPr>
              <a:buNone/>
            </a:pPr>
            <a:endParaRPr lang="da-DK" sz="1200" b="0" dirty="0">
              <a:solidFill>
                <a:schemeClr val="tx1"/>
              </a:solidFill>
            </a:endParaRPr>
          </a:p>
          <a:p>
            <a:pPr marL="285750" indent="-285750">
              <a:buAutoNum type="romanUcPeriod"/>
            </a:pPr>
            <a:r>
              <a:rPr lang="da-DK" sz="1200" b="0" dirty="0">
                <a:solidFill>
                  <a:schemeClr val="tx1"/>
                </a:solidFill>
              </a:rPr>
              <a:t>Organiseringen herunder helhedsorienteret drift, fælles samdrift om de faste vinteromkostninger eller om kommunen har udbudt noget af opgaven fx 60 pct. eller lavet en aftale med kommunens landmænd og vognmænd, hvilket reducerer de faste vinteromkostninger ved ”nul vinter”</a:t>
            </a:r>
          </a:p>
          <a:p>
            <a:pPr marL="285750" indent="-285750">
              <a:buAutoNum type="romanUcPeriod"/>
            </a:pPr>
            <a:endParaRPr lang="da-DK" sz="1200" b="0" dirty="0">
              <a:solidFill>
                <a:schemeClr val="tx1"/>
              </a:solidFill>
            </a:endParaRPr>
          </a:p>
          <a:p>
            <a:pPr marL="285750" indent="-285750">
              <a:buAutoNum type="romanUcPeriod"/>
            </a:pPr>
            <a:r>
              <a:rPr lang="da-DK" sz="1200" b="0" dirty="0">
                <a:solidFill>
                  <a:schemeClr val="tx1"/>
                </a:solidFill>
              </a:rPr>
              <a:t>Antal kilometer cykelsti: de kommuner, som har meget cykelsti oplever større vejrafhængige udgifter når vinteren er en realitet</a:t>
            </a:r>
          </a:p>
          <a:p>
            <a:pPr marL="285750" indent="-285750">
              <a:buAutoNum type="romanUcPeriod"/>
            </a:pPr>
            <a:endParaRPr lang="da-DK" sz="1200" b="0" dirty="0">
              <a:solidFill>
                <a:schemeClr val="tx1"/>
              </a:solidFill>
            </a:endParaRPr>
          </a:p>
          <a:p>
            <a:pPr marL="285750" indent="-285750">
              <a:buAutoNum type="romanUcPeriod"/>
            </a:pPr>
            <a:r>
              <a:rPr lang="da-DK" sz="1200" b="0" dirty="0">
                <a:solidFill>
                  <a:schemeClr val="tx1"/>
                </a:solidFill>
              </a:rPr>
              <a:t>Længden på kontrakter i forhold til vintervedligehold</a:t>
            </a:r>
          </a:p>
          <a:p>
            <a:pPr marL="285750" indent="-285750">
              <a:buAutoNum type="romanUcPeriod"/>
            </a:pPr>
            <a:endParaRPr lang="da-DK" sz="1200" b="0" dirty="0">
              <a:solidFill>
                <a:schemeClr val="tx1"/>
              </a:solidFill>
            </a:endParaRPr>
          </a:p>
          <a:p>
            <a:pPr marL="285750" indent="-285750">
              <a:buAutoNum type="romanUcPeriod"/>
            </a:pPr>
            <a:r>
              <a:rPr lang="da-DK" sz="1200" b="0" dirty="0">
                <a:solidFill>
                  <a:schemeClr val="tx1"/>
                </a:solidFill>
              </a:rPr>
              <a:t>Forskelle i vejklasser og serviceniveauer i forhold til klassificeringen af vejene – klasse 1, klasse 2 og klasse 3</a:t>
            </a:r>
          </a:p>
          <a:p>
            <a:pPr marL="285750" indent="-285750">
              <a:buFont typeface="Arial" panose="020B0604020202020204" pitchFamily="34" charset="0"/>
              <a:buChar char="•"/>
            </a:pPr>
            <a:endParaRPr lang="da-DK" sz="1200" b="0" dirty="0"/>
          </a:p>
          <a:p>
            <a:pPr marL="285750" indent="-285750">
              <a:buFont typeface="Arial" panose="020B0604020202020204" pitchFamily="34" charset="0"/>
              <a:buChar char="•"/>
            </a:pPr>
            <a:endParaRPr lang="da-DK" sz="1200" b="0" dirty="0"/>
          </a:p>
        </p:txBody>
      </p:sp>
      <p:sp>
        <p:nvSpPr>
          <p:cNvPr id="2" name="Pladsholder til dato 1"/>
          <p:cNvSpPr>
            <a:spLocks noGrp="1"/>
          </p:cNvSpPr>
          <p:nvPr>
            <p:ph type="dt" sz="half" idx="10"/>
          </p:nvPr>
        </p:nvSpPr>
        <p:spPr/>
        <p:txBody>
          <a:bodyPr/>
          <a:lstStyle/>
          <a:p>
            <a:r>
              <a:rPr lang="da-DK"/>
              <a:t>Nøgletal – udviklet og defineret af 17 kommuner</a:t>
            </a:r>
            <a:endParaRPr lang="en-GB" dirty="0"/>
          </a:p>
        </p:txBody>
      </p:sp>
      <p:sp>
        <p:nvSpPr>
          <p:cNvPr id="3" name="Pladsholder til sidefod 2"/>
          <p:cNvSpPr>
            <a:spLocks noGrp="1"/>
          </p:cNvSpPr>
          <p:nvPr>
            <p:ph type="ftr" sz="quarter" idx="11"/>
          </p:nvPr>
        </p:nvSpPr>
        <p:spPr/>
        <p:txBody>
          <a:bodyPr/>
          <a:lstStyle/>
          <a:p>
            <a:r>
              <a:rPr lang="en-GB"/>
              <a:t>Teknik &amp; Miljø og Økonomisk Sekretariat / KL</a:t>
            </a:r>
            <a:endParaRPr lang="en-GB" dirty="0"/>
          </a:p>
        </p:txBody>
      </p:sp>
      <p:graphicFrame>
        <p:nvGraphicFramePr>
          <p:cNvPr id="8" name="Diagram 7"/>
          <p:cNvGraphicFramePr>
            <a:graphicFrameLocks/>
          </p:cNvGraphicFramePr>
          <p:nvPr>
            <p:extLst>
              <p:ext uri="{D42A27DB-BD31-4B8C-83A1-F6EECF244321}">
                <p14:modId xmlns:p14="http://schemas.microsoft.com/office/powerpoint/2010/main" val="3212304089"/>
              </p:ext>
            </p:extLst>
          </p:nvPr>
        </p:nvGraphicFramePr>
        <p:xfrm>
          <a:off x="1066696" y="1695634"/>
          <a:ext cx="5051394" cy="33917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0822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a-DK" dirty="0"/>
              <a:t>Nøgletal omfatter også analyse af organisering, samarbejder, kontrakter m.v.</a:t>
            </a:r>
          </a:p>
        </p:txBody>
      </p:sp>
      <p:sp>
        <p:nvSpPr>
          <p:cNvPr id="7" name="Pladsholder til indhold 6"/>
          <p:cNvSpPr>
            <a:spLocks noGrp="1"/>
          </p:cNvSpPr>
          <p:nvPr>
            <p:ph idx="1"/>
          </p:nvPr>
        </p:nvSpPr>
        <p:spPr>
          <a:xfrm>
            <a:off x="1891634" y="1809200"/>
            <a:ext cx="9116091" cy="3790950"/>
          </a:xfrm>
        </p:spPr>
        <p:txBody>
          <a:bodyPr/>
          <a:lstStyle/>
          <a:p>
            <a:pPr marL="522900" lvl="2" indent="-342900">
              <a:buFont typeface="+mj-lt"/>
              <a:buAutoNum type="alphaUcPeriod"/>
            </a:pPr>
            <a:r>
              <a:rPr lang="da-DK" sz="1400" dirty="0"/>
              <a:t>Arbejdsgangsanslyse i forhold til, hvordan x kommuner arbejder med udbud på det sorte, grønne og hvide område, hvilke overvejelser gøres forud, kontraktlængde, markedsdialog, dialog mellem kommunerne, opfølgning m.m.</a:t>
            </a:r>
          </a:p>
          <a:p>
            <a:pPr marL="522900" lvl="2" indent="-342900">
              <a:buFont typeface="+mj-lt"/>
              <a:buAutoNum type="alphaUcPeriod"/>
            </a:pPr>
            <a:r>
              <a:rPr lang="da-DK" sz="1400" dirty="0"/>
              <a:t>Erfaringer med kontraktstyring</a:t>
            </a:r>
          </a:p>
          <a:p>
            <a:pPr marL="522900" lvl="2" indent="-342900">
              <a:buFont typeface="+mj-lt"/>
              <a:buAutoNum type="alphaUcPeriod"/>
            </a:pPr>
            <a:r>
              <a:rPr lang="da-DK" sz="1400" dirty="0"/>
              <a:t>Samarbejde på tværs i kommunen mellem fagområder</a:t>
            </a:r>
          </a:p>
          <a:p>
            <a:pPr marL="522900" lvl="2" indent="-342900">
              <a:buFont typeface="+mj-lt"/>
              <a:buAutoNum type="alphaUcPeriod"/>
            </a:pPr>
            <a:r>
              <a:rPr lang="da-DK" sz="1400" dirty="0"/>
              <a:t>Organisering og ledelse </a:t>
            </a:r>
            <a:r>
              <a:rPr lang="da-DK" sz="1400" dirty="0" err="1"/>
              <a:t>mhp</a:t>
            </a:r>
            <a:r>
              <a:rPr lang="da-DK" sz="1400" dirty="0"/>
              <a:t>. at opnå et lavere sygefravær</a:t>
            </a:r>
          </a:p>
          <a:p>
            <a:pPr marL="522900" lvl="2" indent="-342900">
              <a:buFont typeface="+mj-lt"/>
              <a:buAutoNum type="alphaUcPeriod"/>
            </a:pPr>
            <a:r>
              <a:rPr lang="da-DK" sz="1400" dirty="0"/>
              <a:t>Samarbejde mellem kommunerne omkring kompetencer, samdrift og udbud/indkøb m.m.</a:t>
            </a:r>
          </a:p>
          <a:p>
            <a:pPr marL="522900" lvl="2" indent="-342900">
              <a:buFont typeface="+mj-lt"/>
              <a:buAutoNum type="alphaUcPeriod"/>
            </a:pPr>
            <a:r>
              <a:rPr lang="da-DK" sz="1400" dirty="0"/>
              <a:t>Hvad skal der til for at udnytte digitaliserings- og teknologimulighederne i en ”stor” vs. ”lille” kommune</a:t>
            </a:r>
          </a:p>
          <a:p>
            <a:pPr marL="342900" lvl="1" indent="-342900">
              <a:buFont typeface="+mj-lt"/>
              <a:buAutoNum type="alphaUcPeriod"/>
            </a:pPr>
            <a:endParaRPr lang="da-DK" sz="1400" dirty="0"/>
          </a:p>
          <a:p>
            <a:pPr marL="180975" lvl="1" indent="-180975">
              <a:buNone/>
            </a:pPr>
            <a:r>
              <a:rPr lang="da-DK" sz="1400" dirty="0"/>
              <a:t>	Første analyse gennemføres i efteråret 2018</a:t>
            </a:r>
          </a:p>
          <a:p>
            <a:pPr lvl="1">
              <a:buNone/>
            </a:pPr>
            <a:r>
              <a:rPr lang="da-DK" sz="1400" dirty="0"/>
              <a:t>	</a:t>
            </a:r>
          </a:p>
          <a:p>
            <a:pPr lvl="1">
              <a:buNone/>
            </a:pPr>
            <a:endParaRPr lang="da-DK" b="0" dirty="0"/>
          </a:p>
          <a:p>
            <a:pPr marL="285750" indent="-285750">
              <a:buFont typeface="Arial" panose="020B0604020202020204" pitchFamily="34" charset="0"/>
              <a:buChar char="•"/>
            </a:pPr>
            <a:endParaRPr lang="da-DK" dirty="0"/>
          </a:p>
        </p:txBody>
      </p:sp>
      <p:sp>
        <p:nvSpPr>
          <p:cNvPr id="4" name="Pladsholder til dato 3"/>
          <p:cNvSpPr>
            <a:spLocks noGrp="1"/>
          </p:cNvSpPr>
          <p:nvPr>
            <p:ph type="dt" sz="half" idx="10"/>
          </p:nvPr>
        </p:nvSpPr>
        <p:spPr>
          <a:xfrm>
            <a:off x="1903413" y="0"/>
            <a:ext cx="9104312" cy="792000"/>
          </a:xfrm>
        </p:spPr>
        <p:txBody>
          <a:bodyPr/>
          <a:lstStyle/>
          <a:p>
            <a:r>
              <a:rPr lang="da-DK"/>
              <a:t>Nøgletal – udviklet og defineret af 17 kommuner</a:t>
            </a:r>
            <a:endParaRPr lang="en-GB" dirty="0"/>
          </a:p>
        </p:txBody>
      </p:sp>
      <p:sp>
        <p:nvSpPr>
          <p:cNvPr id="5" name="Pladsholder til sidefod 4"/>
          <p:cNvSpPr>
            <a:spLocks noGrp="1"/>
          </p:cNvSpPr>
          <p:nvPr>
            <p:ph type="ftr" sz="quarter" idx="11"/>
          </p:nvPr>
        </p:nvSpPr>
        <p:spPr>
          <a:xfrm rot="-5400000">
            <a:off x="-2052795" y="2844800"/>
            <a:ext cx="4897603" cy="792000"/>
          </a:xfrm>
        </p:spPr>
        <p:txBody>
          <a:bodyPr/>
          <a:lstStyle/>
          <a:p>
            <a:r>
              <a:rPr lang="en-GB"/>
              <a:t>Teknik &amp; Miljø og Økonomisk Sekretariat / KL</a:t>
            </a:r>
            <a:endParaRPr lang="en-GB" dirty="0"/>
          </a:p>
        </p:txBody>
      </p:sp>
    </p:spTree>
    <p:extLst>
      <p:ext uri="{BB962C8B-B14F-4D97-AF65-F5344CB8AC3E}">
        <p14:creationId xmlns:p14="http://schemas.microsoft.com/office/powerpoint/2010/main" val="4284751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r>
              <a:rPr lang="da-DK"/>
              <a:t>Nøgletal – udviklet og defineret af 17 kommuner</a:t>
            </a:r>
            <a:endParaRPr lang="en-GB" dirty="0"/>
          </a:p>
        </p:txBody>
      </p:sp>
      <p:sp>
        <p:nvSpPr>
          <p:cNvPr id="3" name="Pladsholder til sidefod 2"/>
          <p:cNvSpPr>
            <a:spLocks noGrp="1"/>
          </p:cNvSpPr>
          <p:nvPr>
            <p:ph type="ftr" sz="quarter" idx="11"/>
          </p:nvPr>
        </p:nvSpPr>
        <p:spPr/>
        <p:txBody>
          <a:bodyPr/>
          <a:lstStyle/>
          <a:p>
            <a:r>
              <a:rPr lang="en-GB"/>
              <a:t>Teknik &amp; Miljø og Økonomisk Sekretariat / KL</a:t>
            </a:r>
            <a:endParaRPr lang="en-GB" dirty="0"/>
          </a:p>
        </p:txBody>
      </p:sp>
      <p:sp>
        <p:nvSpPr>
          <p:cNvPr id="4" name="Titel 3"/>
          <p:cNvSpPr>
            <a:spLocks noGrp="1"/>
          </p:cNvSpPr>
          <p:nvPr>
            <p:ph type="title"/>
          </p:nvPr>
        </p:nvSpPr>
        <p:spPr/>
        <p:txBody>
          <a:bodyPr/>
          <a:lstStyle/>
          <a:p>
            <a:r>
              <a:rPr lang="da-DK" dirty="0"/>
              <a:t>Jo flere, jo bedre grundlag og analyse</a:t>
            </a:r>
          </a:p>
        </p:txBody>
      </p:sp>
      <p:pic>
        <p:nvPicPr>
          <p:cNvPr id="7" name="Pladsholder til indhold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413061" y="2165350"/>
            <a:ext cx="3133852" cy="3790950"/>
          </a:xfrm>
        </p:spPr>
      </p:pic>
    </p:spTree>
    <p:extLst>
      <p:ext uri="{BB962C8B-B14F-4D97-AF65-F5344CB8AC3E}">
        <p14:creationId xmlns:p14="http://schemas.microsoft.com/office/powerpoint/2010/main" val="1997696170"/>
      </p:ext>
    </p:extLst>
  </p:cSld>
  <p:clrMapOvr>
    <a:masterClrMapping/>
  </p:clrMapOvr>
</p:sld>
</file>

<file path=ppt/theme/theme1.xml><?xml version="1.0" encoding="utf-8"?>
<a:theme xmlns:a="http://schemas.openxmlformats.org/drawingml/2006/main" name="Blank">
  <a:themeElements>
    <a:clrScheme name="KL blå">
      <a:dk1>
        <a:sysClr val="windowText" lastClr="000000"/>
      </a:dk1>
      <a:lt1>
        <a:sysClr val="window" lastClr="FFFFFF"/>
      </a:lt1>
      <a:dk2>
        <a:srgbClr val="003B7A"/>
      </a:dk2>
      <a:lt2>
        <a:srgbClr val="E6E6E6"/>
      </a:lt2>
      <a:accent1>
        <a:srgbClr val="003B7A"/>
      </a:accent1>
      <a:accent2>
        <a:srgbClr val="0084C9"/>
      </a:accent2>
      <a:accent3>
        <a:srgbClr val="73BBE1"/>
      </a:accent3>
      <a:accent4>
        <a:srgbClr val="565656"/>
      </a:accent4>
      <a:accent5>
        <a:srgbClr val="9B9B9B"/>
      </a:accent5>
      <a:accent6>
        <a:srgbClr val="8493B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9525">
          <a:solidFill>
            <a:schemeClr val="accent2"/>
          </a:solidFill>
        </a:ln>
      </a:spPr>
      <a:bodyPr rtlCol="0" anchor="ctr"/>
      <a:lstStyle>
        <a:defPPr algn="ctr">
          <a:lnSpc>
            <a:spcPct val="104000"/>
          </a:lnSpc>
          <a:defRPr sz="16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104000"/>
          </a:lnSpc>
          <a:defRPr sz="1600" dirty="0" err="1" smtClean="0">
            <a:solidFill>
              <a:schemeClr val="accent1"/>
            </a:solidFill>
          </a:defRPr>
        </a:defPPr>
      </a:lstStyle>
    </a:txDef>
  </a:objectDefaults>
  <a:extraClrSchemeLst/>
  <a:extLst>
    <a:ext uri="{05A4C25C-085E-4340-85A3-A5531E510DB2}">
      <thm15:themeFamily xmlns:thm15="http://schemas.microsoft.com/office/thememl/2012/main" name="KL 4-3" id="{1B07B580-9EDD-432D-9779-416A21540967}" vid="{410260B3-D937-4ABA-B8B3-35452AAB9D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kumenttype xmlns="23A49FE5-A867-4ADD-A3D1-22DC516E9F3C">Andet dokument</Dokumenttype>
    <CCMAgendaDocumentStatus xmlns="23A49FE5-A867-4ADD-A3D1-22DC516E9F3C" xsi:nil="true"/>
    <CCMMeetingCaseLink xmlns="23A49FE5-A867-4ADD-A3D1-22DC516E9F3C">
      <Url xsi:nil="true"/>
      <Description xsi:nil="true"/>
    </CCMMeetingCaseLink>
    <CCMAgendaItemId xmlns="23A49FE5-A867-4ADD-A3D1-22DC516E9F3C" xsi:nil="true"/>
    <CCMAgendaStatus xmlns="23A49FE5-A867-4ADD-A3D1-22DC516E9F3C" xsi:nil="true"/>
    <AgendaStatusIcon xmlns="23A49FE5-A867-4ADD-A3D1-22DC516E9F3C" xsi:nil="true"/>
    <CCMMeetingCaseId xmlns="23A49FE5-A867-4ADD-A3D1-22DC516E9F3C" xsi:nil="true"/>
    <CCMMeetingCaseInstanceId xmlns="23A49FE5-A867-4ADD-A3D1-22DC516E9F3C" xsi:nil="true"/>
    <DocumentDescription xmlns="23A49FE5-A867-4ADD-A3D1-22DC516E9F3C" xsi:nil="true"/>
    <LocalAttachment xmlns="http://schemas.microsoft.com/sharepoint/v3">false</LocalAttachment>
    <CaseRecordNumber xmlns="http://schemas.microsoft.com/sharepoint/v3">0</CaseRecordNumber>
    <CaseID xmlns="http://schemas.microsoft.com/sharepoint/v3">SAG-2017-06210</CaseID>
    <RegistrationDate xmlns="http://schemas.microsoft.com/sharepoint/v3" xsi:nil="true"/>
    <Related xmlns="http://schemas.microsoft.com/sharepoint/v3">false</Related>
    <CCMSystemID xmlns="http://schemas.microsoft.com/sharepoint/v3">ca7dc1c5-fc98-48bd-8345-b1ffede9fa82</CCMSystemID>
    <CCMVisualId xmlns="http://schemas.microsoft.com/sharepoint/v3">SAG-2017-06210</CCMVisualId>
    <Finalized xmlns="http://schemas.microsoft.com/sharepoint/v3">false</Finalized>
    <DocID xmlns="http://schemas.microsoft.com/sharepoint/v3">2537862</DocID>
    <CCMTemplateID xmlns="http://schemas.microsoft.com/sharepoint/v3">0</CCMTemplateID>
  </documentManagement>
</p:properties>
</file>

<file path=customXml/item2.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E4EF80C6B4847443917A19A31498E0A4" ma:contentTypeVersion="1" ma:contentTypeDescription="GetOrganized dokument" ma:contentTypeScope="" ma:versionID="e1bc33c391e6fd3acb2e65ae84a3df2d">
  <xsd:schema xmlns:xsd="http://www.w3.org/2001/XMLSchema" xmlns:xs="http://www.w3.org/2001/XMLSchema" xmlns:p="http://schemas.microsoft.com/office/2006/metadata/properties" xmlns:ns1="http://schemas.microsoft.com/sharepoint/v3" xmlns:ns2="23A49FE5-A867-4ADD-A3D1-22DC516E9F3C" targetNamespace="http://schemas.microsoft.com/office/2006/metadata/properties" ma:root="true" ma:fieldsID="875d8bbfeaa8e270483be8cd5cea14ef" ns1:_="" ns2:_="">
    <xsd:import namespace="http://schemas.microsoft.com/sharepoint/v3"/>
    <xsd:import namespace="23A49FE5-A867-4ADD-A3D1-22DC516E9F3C"/>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VisualId" minOccurs="0"/>
                <xsd:element ref="ns1:CCMConversation" minOccurs="0"/>
                <xsd:element ref="ns1:CCMOriginalDoc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VisualId" ma:index="32" nillable="true" ma:displayName="Sags ID" ma:default="Tildeler" ma:internalName="CCMVisualId" ma:readOnly="true">
      <xsd:simpleType>
        <xsd:restriction base="dms:Text"/>
      </xsd:simpleType>
    </xsd:element>
    <xsd:element name="CCMConversation" ma:index="33" nillable="true" ma:displayName="Samtale" ma:internalName="CCMConversation" ma:readOnly="true">
      <xsd:simpleType>
        <xsd:restriction base="dms:Text"/>
      </xsd:simpleType>
    </xsd:element>
    <xsd:element name="CCMOriginalDocID" ma:index="35" nillable="true" ma:displayName="Originalt Dok ID" ma:description="" ma:internalName="CCMOriginal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3A49FE5-A867-4ADD-A3D1-22DC516E9F3C"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ndet dokument"/>
          <xsd:enumeration value="Brev"/>
          <xsd:enumeration value="Centralt modtaget post"/>
          <xsd:enumeration value="Dagsorden"/>
          <xsd:enumeration value="Fremstilling"/>
          <xsd:enumeration value="Høringssvar"/>
          <xsd:enumeration value="Kontrakt"/>
          <xsd:enumeration value="Notat"/>
          <xsd:enumeration value="Overenskomst"/>
          <xsd:enumeration value="Presseberedskab"/>
          <xsd:enumeration value="Pressemeddelelse"/>
          <xsd:enumeration value="Rapport"/>
          <xsd:enumeration value="Referat"/>
          <xsd:enumeration value="Tale"/>
          <xsd:enumeration value="Temadrøftelse"/>
          <xsd:enumeration value="Projektbeskrivelse"/>
          <xsd:enumeration value="Analysenotat"/>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 ma:internalName="AgendaStatusIcon" ma:readOnly="false">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CF9BA8-E65B-4242-9792-3B3D92CFF5B4}">
  <ds:schemaRefs>
    <ds:schemaRef ds:uri="http://purl.org/dc/dcmitype/"/>
    <ds:schemaRef ds:uri="http://schemas.openxmlformats.org/package/2006/metadata/core-properties"/>
    <ds:schemaRef ds:uri="http://schemas.microsoft.com/office/2006/documentManagement/types"/>
    <ds:schemaRef ds:uri="23A49FE5-A867-4ADD-A3D1-22DC516E9F3C"/>
    <ds:schemaRef ds:uri="http://purl.org/dc/terms/"/>
    <ds:schemaRef ds:uri="http://schemas.microsoft.com/office/2006/metadata/properties"/>
    <ds:schemaRef ds:uri="http://www.w3.org/XML/1998/namespace"/>
    <ds:schemaRef ds:uri="http://schemas.microsoft.com/office/infopath/2007/PartnerControls"/>
    <ds:schemaRef ds:uri="http://schemas.microsoft.com/sharepoint/v3"/>
    <ds:schemaRef ds:uri="http://purl.org/dc/elements/1.1/"/>
  </ds:schemaRefs>
</ds:datastoreItem>
</file>

<file path=customXml/itemProps2.xml><?xml version="1.0" encoding="utf-8"?>
<ds:datastoreItem xmlns:ds="http://schemas.openxmlformats.org/officeDocument/2006/customXml" ds:itemID="{7C026D8E-2B45-4C36-94D5-4A556BE209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3A49FE5-A867-4ADD-A3D1-22DC516E9F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A489168-EBB7-4041-9622-95E2A8153C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869</TotalTime>
  <Words>1036</Words>
  <Application>Microsoft Office PowerPoint</Application>
  <PresentationFormat>Widescreen</PresentationFormat>
  <Paragraphs>73</Paragraphs>
  <Slides>7</Slides>
  <Notes>6</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7</vt:i4>
      </vt:variant>
    </vt:vector>
  </HeadingPairs>
  <TitlesOfParts>
    <vt:vector size="12" baseType="lpstr">
      <vt:lpstr>Arial</vt:lpstr>
      <vt:lpstr>Arial Black</vt:lpstr>
      <vt:lpstr>Calibri</vt:lpstr>
      <vt:lpstr>HelveticaNeueLT Std Lt Cn</vt:lpstr>
      <vt:lpstr>Blank</vt:lpstr>
      <vt:lpstr>Nøgletal på vejområdet</vt:lpstr>
      <vt:lpstr>Hvordan kan nøgletallene anvendes i hverdagen – benchmarkingrapport</vt:lpstr>
      <vt:lpstr>PowerPoint-præsentation</vt:lpstr>
      <vt:lpstr>De foreløbige analyseresultater</vt:lpstr>
      <vt:lpstr>Vintervedligehold</vt:lpstr>
      <vt:lpstr>Nøgletal omfatter også analyse af organisering, samarbejder, kontrakter m.v.</vt:lpstr>
      <vt:lpstr>Jo flere, jo bedre grundlag og analyse</vt:lpstr>
    </vt:vector>
  </TitlesOfParts>
  <Company>KL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Vejvedligehold</dc:title>
  <dc:creator>KL</dc:creator>
  <cp:lastModifiedBy>Louise Møller Christensen</cp:lastModifiedBy>
  <cp:revision>186</cp:revision>
  <cp:lastPrinted>2018-05-23T07:02:54Z</cp:lastPrinted>
  <dcterms:created xsi:type="dcterms:W3CDTF">2015-09-18T12:44:32Z</dcterms:created>
  <dcterms:modified xsi:type="dcterms:W3CDTF">2023-05-11T13:05:41Z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0x010100AC085CFC53BC46CEA2EADE194AD9D48200E4EF80C6B4847443917A19A31498E0A4</vt:lpwstr>
  </property>
  <property fmtid="{D5CDD505-2E9C-101B-9397-08002B2CF9AE}" pid="4" name="CCMIsSharedOnOneDrive">
    <vt:bool>false</vt:bool>
  </property>
  <property fmtid="{D5CDD505-2E9C-101B-9397-08002B2CF9AE}" pid="5" name="CCMOneDriveID">
    <vt:lpwstr/>
  </property>
  <property fmtid="{D5CDD505-2E9C-101B-9397-08002B2CF9AE}" pid="6" name="CCMOneDriveOwnerID">
    <vt:lpwstr/>
  </property>
  <property fmtid="{D5CDD505-2E9C-101B-9397-08002B2CF9AE}" pid="7" name="CCMOneDriveItemID">
    <vt:lpwstr/>
  </property>
  <property fmtid="{D5CDD505-2E9C-101B-9397-08002B2CF9AE}" pid="8" name="CCMSystem">
    <vt:lpwstr> </vt:lpwstr>
  </property>
  <property fmtid="{D5CDD505-2E9C-101B-9397-08002B2CF9AE}" pid="9" name="CCMEventContext">
    <vt:lpwstr>9c62ee38-5d58-4de2-a435-49ab02fa58b9</vt:lpwstr>
  </property>
</Properties>
</file>