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4" r:id="rId5"/>
    <p:sldId id="269" r:id="rId6"/>
    <p:sldId id="288" r:id="rId7"/>
    <p:sldId id="278" r:id="rId8"/>
    <p:sldId id="281" r:id="rId9"/>
    <p:sldId id="279" r:id="rId10"/>
    <p:sldId id="282" r:id="rId11"/>
    <p:sldId id="280" r:id="rId12"/>
    <p:sldId id="283" r:id="rId13"/>
    <p:sldId id="284" r:id="rId14"/>
    <p:sldId id="286" r:id="rId15"/>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B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1" autoAdjust="0"/>
    <p:restoredTop sz="94622" autoAdjust="0"/>
  </p:normalViewPr>
  <p:slideViewPr>
    <p:cSldViewPr snapToGrid="0" showGuides="1">
      <p:cViewPr varScale="1">
        <p:scale>
          <a:sx n="104" d="100"/>
          <a:sy n="104" d="100"/>
        </p:scale>
        <p:origin x="354" y="78"/>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CD72A38B-F9FA-4036-A084-652409E98F08}" type="datetimeFigureOut">
              <a:rPr lang="en-GB" smtClean="0"/>
              <a:t>18/10/2018</a:t>
            </a:fld>
            <a:endParaRPr lang="en-GB"/>
          </a:p>
        </p:txBody>
      </p:sp>
      <p:sp>
        <p:nvSpPr>
          <p:cNvPr id="4" name="Slide Image Placehold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49436F85-577F-4A92-A47F-D540A2BCC821}" type="slidenum">
              <a:rPr lang="en-GB" smtClean="0"/>
              <a:t>‹nr.›</a:t>
            </a:fld>
            <a:endParaRPr lang="en-GB"/>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1</a:t>
            </a:fld>
            <a:endParaRPr lang="en-GB"/>
          </a:p>
        </p:txBody>
      </p:sp>
    </p:spTree>
    <p:extLst>
      <p:ext uri="{BB962C8B-B14F-4D97-AF65-F5344CB8AC3E}">
        <p14:creationId xmlns:p14="http://schemas.microsoft.com/office/powerpoint/2010/main" val="1377820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2</a:t>
            </a:fld>
            <a:endParaRPr lang="en-GB"/>
          </a:p>
        </p:txBody>
      </p:sp>
    </p:spTree>
    <p:extLst>
      <p:ext uri="{BB962C8B-B14F-4D97-AF65-F5344CB8AC3E}">
        <p14:creationId xmlns:p14="http://schemas.microsoft.com/office/powerpoint/2010/main" val="14318911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jpg"/><Relationship Id="rId1" Type="http://schemas.openxmlformats.org/officeDocument/2006/relationships/slideMaster" Target="../slideMasters/slideMaster1.xml"/><Relationship Id="rId6" Type="http://schemas.openxmlformats.org/officeDocument/2006/relationships/image" Target="../media/image21.jpg"/><Relationship Id="rId5" Type="http://schemas.openxmlformats.org/officeDocument/2006/relationships/image" Target="../media/image3.emf"/><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2.jpg"/><Relationship Id="rId1" Type="http://schemas.openxmlformats.org/officeDocument/2006/relationships/slideMaster" Target="../slideMasters/slideMaster1.xml"/><Relationship Id="rId5" Type="http://schemas.openxmlformats.org/officeDocument/2006/relationships/image" Target="../media/image23.jp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6.jp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7.jp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emf"/><Relationship Id="rId5" Type="http://schemas.openxmlformats.org/officeDocument/2006/relationships/image" Target="../media/image7.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8.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27.jpg"/><Relationship Id="rId4" Type="http://schemas.openxmlformats.org/officeDocument/2006/relationships/image" Target="../media/image3.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jp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3.emf"/><Relationship Id="rId4"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4.jpg"/><Relationship Id="rId1" Type="http://schemas.openxmlformats.org/officeDocument/2006/relationships/slideMaster" Target="../slideMasters/slideMaster1.xml"/><Relationship Id="rId4" Type="http://schemas.openxmlformats.org/officeDocument/2006/relationships/image" Target="../media/image15.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pic>
        <p:nvPicPr>
          <p:cNvPr id="16" name="Billed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21" cy="1485900"/>
          </a:xfrm>
          <a:prstGeom prst="rect">
            <a:avLst/>
          </a:prstGeom>
          <a:ln w="3175">
            <a:solidFill>
              <a:schemeClr val="accent5"/>
            </a:solidFill>
          </a:ln>
        </p:spPr>
      </p:pic>
      <p:sp>
        <p:nvSpPr>
          <p:cNvPr id="7" name="Pladsholder til dato 6"/>
          <p:cNvSpPr>
            <a:spLocks noGrp="1"/>
          </p:cNvSpPr>
          <p:nvPr>
            <p:ph type="dt" sz="half" idx="10"/>
          </p:nvPr>
        </p:nvSpPr>
        <p:spPr/>
        <p:txBody>
          <a:bodyPr/>
          <a:lstStyle/>
          <a:p>
            <a:fld id="{D5F7D53C-90DD-470D-AEFF-CD5B3CAC2A57}" type="datetime1">
              <a:rPr lang="da-DK" smtClean="0"/>
              <a:t>18-10-2018</a:t>
            </a:fld>
            <a:endParaRPr lang="en-GB" dirty="0"/>
          </a:p>
        </p:txBody>
      </p:sp>
      <p:sp>
        <p:nvSpPr>
          <p:cNvPr id="12" name="Pladsholder til sidefod 11"/>
          <p:cNvSpPr>
            <a:spLocks noGrp="1"/>
          </p:cNvSpPr>
          <p:nvPr>
            <p:ph type="ftr" sz="quarter" idx="11"/>
          </p:nvPr>
        </p:nvSpPr>
        <p:spPr/>
        <p:txBody>
          <a:bodyPr/>
          <a:lstStyle>
            <a:lvl1pPr>
              <a:defRPr sz="1000"/>
            </a:lvl1pPr>
          </a:lstStyle>
          <a:p>
            <a:r>
              <a:rPr lang="da-DK" smtClean="0"/>
              <a:t>Indsæt emne</a:t>
            </a:r>
            <a:endParaRPr lang="en-GB" dirty="0"/>
          </a:p>
        </p:txBody>
      </p:sp>
      <p:sp>
        <p:nvSpPr>
          <p:cNvPr id="8" name="Title 1"/>
          <p:cNvSpPr>
            <a:spLocks noGrp="1"/>
          </p:cNvSpPr>
          <p:nvPr>
            <p:ph type="ctrTitle" hasCustomPrompt="1"/>
          </p:nvPr>
        </p:nvSpPr>
        <p:spPr>
          <a:xfrm>
            <a:off x="1908174" y="2973600"/>
            <a:ext cx="9123364" cy="1411200"/>
          </a:xfrm>
        </p:spPr>
        <p:txBody>
          <a:bodyPr anchor="b"/>
          <a:lstStyle>
            <a:lvl1pPr algn="l">
              <a:lnSpc>
                <a:spcPct val="80000"/>
              </a:lnSpc>
              <a:defRPr sz="5000" b="0" cap="all" spc="-100" baseline="0">
                <a:latin typeface="Arial Black" panose="020B0A04020102020204" pitchFamily="34" charset="0"/>
              </a:defRPr>
            </a:lvl1pPr>
          </a:lstStyle>
          <a:p>
            <a:r>
              <a:rPr lang="da-DK" noProof="0" dirty="0" smtClean="0"/>
              <a:t>Overskrift I to linjer</a:t>
            </a:r>
            <a:endParaRPr lang="da-DK" noProof="0" dirty="0"/>
          </a:p>
        </p:txBody>
      </p:sp>
      <p:sp>
        <p:nvSpPr>
          <p:cNvPr id="3" name="Subtitle 2"/>
          <p:cNvSpPr>
            <a:spLocks noGrp="1"/>
          </p:cNvSpPr>
          <p:nvPr>
            <p:ph type="subTitle" idx="1" hasCustomPrompt="1"/>
          </p:nvPr>
        </p:nvSpPr>
        <p:spPr>
          <a:xfrm>
            <a:off x="1908174" y="4383656"/>
            <a:ext cx="9123363" cy="648000"/>
          </a:xfrm>
        </p:spPr>
        <p:txBody>
          <a:bodyPr/>
          <a:lstStyle>
            <a:lvl1pPr marL="0" indent="0" algn="l">
              <a:buNone/>
              <a:defRPr sz="1600" b="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3" name="Pladsholder til slidenummer 12" hidden="1"/>
          <p:cNvSpPr>
            <a:spLocks noGrp="1"/>
          </p:cNvSpPr>
          <p:nvPr>
            <p:ph type="sldNum" sz="quarter" idx="12"/>
          </p:nvPr>
        </p:nvSpPr>
        <p:spPr>
          <a:xfrm>
            <a:off x="10465806" y="7139090"/>
            <a:ext cx="541920" cy="438620"/>
          </a:xfrm>
        </p:spPr>
        <p:txBody>
          <a:bodyPr/>
          <a:lstStyle>
            <a:lvl1pPr>
              <a:defRPr sz="100"/>
            </a:lvl1pPr>
          </a:lstStyle>
          <a:p>
            <a:fld id="{45D37B1E-C366-494F-A587-962AD9AABC83}" type="slidenum">
              <a:rPr lang="en-GB" smtClean="0"/>
              <a:pPr/>
              <a:t>‹nr.›</a:t>
            </a:fld>
            <a:endParaRPr lang="en-GB" dirty="0"/>
          </a:p>
        </p:txBody>
      </p:sp>
      <p:sp>
        <p:nvSpPr>
          <p:cNvPr id="10"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7"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1521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ekst eller grafik">
    <p:spTree>
      <p:nvGrpSpPr>
        <p:cNvPr id="1" name=""/>
        <p:cNvGrpSpPr/>
        <p:nvPr/>
      </p:nvGrpSpPr>
      <p:grpSpPr>
        <a:xfrm>
          <a:off x="0" y="0"/>
          <a:ext cx="0" cy="0"/>
          <a:chOff x="0" y="0"/>
          <a:chExt cx="0" cy="0"/>
        </a:xfrm>
      </p:grpSpPr>
      <p:pic>
        <p:nvPicPr>
          <p:cNvPr id="24" name="Billed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8"/>
            <a:ext cx="2642920" cy="1485900"/>
          </a:xfrm>
          <a:prstGeom prst="rect">
            <a:avLst/>
          </a:prstGeom>
          <a:ln w="3175">
            <a:solidFill>
              <a:schemeClr val="accent5"/>
            </a:solidFill>
          </a:ln>
        </p:spPr>
      </p:pic>
      <p:pic>
        <p:nvPicPr>
          <p:cNvPr id="11" name="Billed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5323" y="0"/>
            <a:ext cx="2642920" cy="1485900"/>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fld id="{2BDD7729-B282-4C1C-A000-77A7A9580551}" type="datetime1">
              <a:rPr lang="da-DK" smtClean="0"/>
              <a:t>18-10-2018</a:t>
            </a:fld>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da-DK" noProof="0" dirty="0"/>
          </a:p>
        </p:txBody>
      </p:sp>
      <p:sp>
        <p:nvSpPr>
          <p:cNvPr id="3" name="Content Placeholder 2"/>
          <p:cNvSpPr>
            <a:spLocks noGrp="1"/>
          </p:cNvSpPr>
          <p:nvPr>
            <p:ph idx="1" hasCustomPrompt="1"/>
          </p:nvPr>
        </p:nvSpPr>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a:t>
            </a:r>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3" name="Gruppe 12"/>
          <p:cNvGrpSpPr/>
          <p:nvPr userDrawn="1"/>
        </p:nvGrpSpPr>
        <p:grpSpPr>
          <a:xfrm>
            <a:off x="-2783394" y="3119096"/>
            <a:ext cx="2644131" cy="2405543"/>
            <a:chOff x="-2783394" y="2179188"/>
            <a:chExt cx="2644131" cy="2405543"/>
          </a:xfrm>
        </p:grpSpPr>
        <p:sp>
          <p:nvSpPr>
            <p:cNvPr id="14"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5" name="Gruppe 3"/>
            <p:cNvGrpSpPr>
              <a:grpSpLocks/>
            </p:cNvGrpSpPr>
            <p:nvPr userDrawn="1"/>
          </p:nvGrpSpPr>
          <p:grpSpPr bwMode="auto">
            <a:xfrm>
              <a:off x="-1066947" y="4384277"/>
              <a:ext cx="419099" cy="196850"/>
              <a:chOff x="2010094" y="2868664"/>
              <a:chExt cx="417987" cy="196850"/>
            </a:xfrm>
          </p:grpSpPr>
          <p:pic>
            <p:nvPicPr>
              <p:cNvPr id="19" name="Billed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6" name="Gruppe 2"/>
            <p:cNvGrpSpPr>
              <a:grpSpLocks/>
            </p:cNvGrpSpPr>
            <p:nvPr userDrawn="1"/>
          </p:nvGrpSpPr>
          <p:grpSpPr bwMode="auto">
            <a:xfrm>
              <a:off x="-552013" y="4387881"/>
              <a:ext cx="412750" cy="196850"/>
              <a:chOff x="2542276" y="3303503"/>
              <a:chExt cx="413649" cy="196850"/>
            </a:xfrm>
          </p:grpSpPr>
          <p:pic>
            <p:nvPicPr>
              <p:cNvPr id="17" name="Billed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39684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ekst eller grafik med kant">
    <p:spTree>
      <p:nvGrpSpPr>
        <p:cNvPr id="1" name=""/>
        <p:cNvGrpSpPr/>
        <p:nvPr/>
      </p:nvGrpSpPr>
      <p:grpSpPr>
        <a:xfrm>
          <a:off x="0" y="0"/>
          <a:ext cx="0" cy="0"/>
          <a:chOff x="0" y="0"/>
          <a:chExt cx="0" cy="0"/>
        </a:xfrm>
      </p:grpSpPr>
      <p:pic>
        <p:nvPicPr>
          <p:cNvPr id="28" name="Billed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9"/>
            <a:ext cx="2642919" cy="1485899"/>
          </a:xfrm>
          <a:prstGeom prst="rect">
            <a:avLst/>
          </a:prstGeom>
          <a:ln w="3175">
            <a:solidFill>
              <a:schemeClr val="accent5"/>
            </a:solidFill>
          </a:ln>
        </p:spPr>
      </p:pic>
      <p:sp>
        <p:nvSpPr>
          <p:cNvPr id="1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fld id="{E4354746-F3A0-4EED-898C-CCE391C8C164}" type="datetime1">
              <a:rPr lang="da-DK" smtClean="0"/>
              <a:t>18-10-2018</a:t>
            </a:fld>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en-GB" dirty="0"/>
          </a:p>
        </p:txBody>
      </p:sp>
      <p:sp>
        <p:nvSpPr>
          <p:cNvPr id="3" name="Content Placeholder 2"/>
          <p:cNvSpPr>
            <a:spLocks noGrp="1"/>
          </p:cNvSpPr>
          <p:nvPr>
            <p:ph idx="1" hasCustomPrompt="1"/>
          </p:nvPr>
        </p:nvSpPr>
        <p:spPr>
          <a:xfrm>
            <a:off x="1908175" y="1898650"/>
            <a:ext cx="9116091" cy="3790950"/>
          </a:xfrm>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 med kant)</a:t>
            </a:r>
            <a:endParaRPr lang="en-US"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Pladsholder til slidenummer 8"/>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2" name="Gruppe 11"/>
          <p:cNvGrpSpPr/>
          <p:nvPr userDrawn="1"/>
        </p:nvGrpSpPr>
        <p:grpSpPr>
          <a:xfrm>
            <a:off x="-2783394" y="3119096"/>
            <a:ext cx="2644131" cy="2405543"/>
            <a:chOff x="-2783394" y="2179188"/>
            <a:chExt cx="2644131" cy="2405543"/>
          </a:xfrm>
        </p:grpSpPr>
        <p:sp>
          <p:nvSpPr>
            <p:cNvPr id="1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6" name="Gruppe 3"/>
            <p:cNvGrpSpPr>
              <a:grpSpLocks/>
            </p:cNvGrpSpPr>
            <p:nvPr userDrawn="1"/>
          </p:nvGrpSpPr>
          <p:grpSpPr bwMode="auto">
            <a:xfrm>
              <a:off x="-1066947" y="4384277"/>
              <a:ext cx="419099" cy="196850"/>
              <a:chOff x="2010094" y="2868664"/>
              <a:chExt cx="417987" cy="196850"/>
            </a:xfrm>
          </p:grpSpPr>
          <p:pic>
            <p:nvPicPr>
              <p:cNvPr id="2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7" name="Gruppe 2"/>
            <p:cNvGrpSpPr>
              <a:grpSpLocks/>
            </p:cNvGrpSpPr>
            <p:nvPr userDrawn="1"/>
          </p:nvGrpSpPr>
          <p:grpSpPr bwMode="auto">
            <a:xfrm>
              <a:off x="-552013" y="4387881"/>
              <a:ext cx="412750" cy="196850"/>
              <a:chOff x="2542276" y="3303503"/>
              <a:chExt cx="413649" cy="196850"/>
            </a:xfrm>
          </p:grpSpPr>
          <p:pic>
            <p:nvPicPr>
              <p:cNvPr id="18"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6"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7" name="Billede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2" y="0"/>
            <a:ext cx="2642920" cy="1485899"/>
          </a:xfrm>
          <a:prstGeom prst="rect">
            <a:avLst/>
          </a:prstGeom>
          <a:ln w="3175">
            <a:solidFill>
              <a:schemeClr val="accent5"/>
            </a:solidFill>
          </a:ln>
        </p:spPr>
      </p:pic>
    </p:spTree>
    <p:extLst>
      <p:ext uri="{BB962C8B-B14F-4D97-AF65-F5344CB8AC3E}">
        <p14:creationId xmlns:p14="http://schemas.microsoft.com/office/powerpoint/2010/main" val="71407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o bokse tekst eller graf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198AECA-51C4-44B3-9EE3-43AA729E2F11}" type="datetime1">
              <a:rPr lang="da-DK" smtClean="0"/>
              <a:t>18-10-2018</a:t>
            </a:fld>
            <a:endParaRPr lang="en-GB" dirty="0"/>
          </a:p>
        </p:txBody>
      </p:sp>
      <p:sp>
        <p:nvSpPr>
          <p:cNvPr id="6" name="Footer Placeholder 5"/>
          <p:cNvSpPr>
            <a:spLocks noGrp="1"/>
          </p:cNvSpPr>
          <p:nvPr>
            <p:ph type="ftr" sz="quarter" idx="11"/>
          </p:nvPr>
        </p:nvSpPr>
        <p:spPr/>
        <p:txBody>
          <a:bodyPr/>
          <a:lstStyle/>
          <a:p>
            <a:r>
              <a:rPr lang="da-DK"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baseline="0"/>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6567488" y="1898650"/>
            <a:ext cx="4462912" cy="3790951"/>
          </a:xfrm>
        </p:spPr>
        <p:txBody>
          <a:bodyPr/>
          <a:lstStyle>
            <a:lvl1pPr marL="0" marR="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lvl1pPr>
          </a:lstStyle>
          <a:p>
            <a:pPr marL="0" marR="0" lvl="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pPr>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0"/>
            <a:endParaRPr lang="da-DK" noProof="0"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pic>
        <p:nvPicPr>
          <p:cNvPr id="19" name="Billed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19" cy="1485898"/>
          </a:xfrm>
          <a:prstGeom prst="rect">
            <a:avLst/>
          </a:prstGeom>
          <a:ln w="3175">
            <a:solidFill>
              <a:schemeClr val="accent5"/>
            </a:solidFill>
          </a:ln>
        </p:spPr>
      </p:pic>
      <p:grpSp>
        <p:nvGrpSpPr>
          <p:cNvPr id="18" name="Gruppe 17"/>
          <p:cNvGrpSpPr/>
          <p:nvPr userDrawn="1"/>
        </p:nvGrpSpPr>
        <p:grpSpPr>
          <a:xfrm>
            <a:off x="-2783394" y="3119096"/>
            <a:ext cx="2644131" cy="2405543"/>
            <a:chOff x="-2783394" y="2179188"/>
            <a:chExt cx="2644131" cy="2405543"/>
          </a:xfrm>
        </p:grpSpPr>
        <p:sp>
          <p:nvSpPr>
            <p:cNvPr id="29"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eller grafik</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30" name="Gruppe 3"/>
            <p:cNvGrpSpPr>
              <a:grpSpLocks/>
            </p:cNvGrpSpPr>
            <p:nvPr userDrawn="1"/>
          </p:nvGrpSpPr>
          <p:grpSpPr bwMode="auto">
            <a:xfrm>
              <a:off x="-1066947" y="4384277"/>
              <a:ext cx="419099" cy="196850"/>
              <a:chOff x="2010094" y="2868664"/>
              <a:chExt cx="417987" cy="196850"/>
            </a:xfrm>
          </p:grpSpPr>
          <p:pic>
            <p:nvPicPr>
              <p:cNvPr id="34"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31" name="Gruppe 2"/>
            <p:cNvGrpSpPr>
              <a:grpSpLocks/>
            </p:cNvGrpSpPr>
            <p:nvPr userDrawn="1"/>
          </p:nvGrpSpPr>
          <p:grpSpPr bwMode="auto">
            <a:xfrm>
              <a:off x="-552013" y="4387881"/>
              <a:ext cx="412750" cy="196850"/>
              <a:chOff x="2542276" y="3303503"/>
              <a:chExt cx="413649" cy="196850"/>
            </a:xfrm>
          </p:grpSpPr>
          <p:pic>
            <p:nvPicPr>
              <p:cNvPr id="32"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3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8"/>
          </a:xfrm>
          <a:prstGeom prst="rect">
            <a:avLst/>
          </a:prstGeom>
          <a:ln w="3175">
            <a:solidFill>
              <a:schemeClr val="accent5"/>
            </a:solidFill>
          </a:ln>
        </p:spPr>
      </p:pic>
    </p:spTree>
    <p:extLst>
      <p:ext uri="{BB962C8B-B14F-4D97-AF65-F5344CB8AC3E}">
        <p14:creationId xmlns:p14="http://schemas.microsoft.com/office/powerpoint/2010/main" val="646104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o bokse tekst / grafik med kant">
    <p:spTree>
      <p:nvGrpSpPr>
        <p:cNvPr id="1" name=""/>
        <p:cNvGrpSpPr/>
        <p:nvPr/>
      </p:nvGrpSpPr>
      <p:grpSpPr>
        <a:xfrm>
          <a:off x="0" y="0"/>
          <a:ext cx="0" cy="0"/>
          <a:chOff x="0" y="0"/>
          <a:chExt cx="0" cy="0"/>
        </a:xfrm>
      </p:grpSpPr>
      <p:sp>
        <p:nvSpPr>
          <p:cNvPr id="2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Pladsholder til dato 3"/>
          <p:cNvSpPr>
            <a:spLocks noGrp="1"/>
          </p:cNvSpPr>
          <p:nvPr>
            <p:ph type="dt" sz="half" idx="10"/>
          </p:nvPr>
        </p:nvSpPr>
        <p:spPr/>
        <p:txBody>
          <a:bodyPr/>
          <a:lstStyle>
            <a:lvl1pPr>
              <a:defRPr>
                <a:solidFill>
                  <a:schemeClr val="bg1"/>
                </a:solidFill>
              </a:defRPr>
            </a:lvl1pPr>
          </a:lstStyle>
          <a:p>
            <a:fld id="{4FFAD983-10B4-4849-A68D-329166A00A15}" type="datetime1">
              <a:rPr lang="da-DK" smtClean="0"/>
              <a:t>18-10-2018</a:t>
            </a:fld>
            <a:endParaRPr lang="en-GB"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6" name="Content Placeholder 3"/>
          <p:cNvSpPr>
            <a:spLocks noGrp="1"/>
          </p:cNvSpPr>
          <p:nvPr>
            <p:ph sz="half" idx="2" hasCustomPrompt="1"/>
          </p:nvPr>
        </p:nvSpPr>
        <p:spPr>
          <a:xfrm>
            <a:off x="6567488" y="1898651"/>
            <a:ext cx="4462912" cy="3790800"/>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Pladsholder til slidenummer 5"/>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20" name="Gruppe 19"/>
          <p:cNvGrpSpPr/>
          <p:nvPr userDrawn="1"/>
        </p:nvGrpSpPr>
        <p:grpSpPr>
          <a:xfrm>
            <a:off x="-2783394" y="3119096"/>
            <a:ext cx="2644131" cy="2405543"/>
            <a:chOff x="-2783394" y="2179188"/>
            <a:chExt cx="2644131" cy="2405543"/>
          </a:xfrm>
        </p:grpSpPr>
        <p:sp>
          <p:nvSpPr>
            <p:cNvPr id="21"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 grafik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2" name="Gruppe 3"/>
            <p:cNvGrpSpPr>
              <a:grpSpLocks/>
            </p:cNvGrpSpPr>
            <p:nvPr userDrawn="1"/>
          </p:nvGrpSpPr>
          <p:grpSpPr bwMode="auto">
            <a:xfrm>
              <a:off x="-1066947" y="4384277"/>
              <a:ext cx="419099" cy="196850"/>
              <a:chOff x="2010094" y="2868664"/>
              <a:chExt cx="417987" cy="196850"/>
            </a:xfrm>
          </p:grpSpPr>
          <p:pic>
            <p:nvPicPr>
              <p:cNvPr id="39"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552013" y="4387881"/>
              <a:ext cx="412750" cy="196850"/>
              <a:chOff x="2542276" y="3303503"/>
              <a:chExt cx="413649" cy="196850"/>
            </a:xfrm>
          </p:grpSpPr>
          <p:pic>
            <p:nvPicPr>
              <p:cNvPr id="37"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4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4"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5" name="Billede 3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7"/>
          </a:xfrm>
          <a:prstGeom prst="rect">
            <a:avLst/>
          </a:prstGeom>
          <a:ln w="3175">
            <a:solidFill>
              <a:schemeClr val="accent5"/>
            </a:solidFill>
          </a:ln>
        </p:spPr>
      </p:pic>
      <p:pic>
        <p:nvPicPr>
          <p:cNvPr id="36" name="Billede 3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1" y="0"/>
            <a:ext cx="2642917" cy="1485898"/>
          </a:xfrm>
          <a:prstGeom prst="rect">
            <a:avLst/>
          </a:prstGeom>
          <a:ln w="3175">
            <a:solidFill>
              <a:schemeClr val="accent5"/>
            </a:solidFill>
          </a:ln>
        </p:spPr>
      </p:pic>
    </p:spTree>
    <p:extLst>
      <p:ext uri="{BB962C8B-B14F-4D97-AF65-F5344CB8AC3E}">
        <p14:creationId xmlns:p14="http://schemas.microsoft.com/office/powerpoint/2010/main" val="3100550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 bokse tekst og bille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4AE1F7C-510C-43DA-80EA-00E61D7C9CC2}" type="datetime1">
              <a:rPr lang="da-DK" smtClean="0"/>
              <a:t>18-10-2018</a:t>
            </a:fld>
            <a:endParaRPr lang="en-GB" dirty="0"/>
          </a:p>
        </p:txBody>
      </p:sp>
      <p:sp>
        <p:nvSpPr>
          <p:cNvPr id="6" name="Footer Placeholder 5"/>
          <p:cNvSpPr>
            <a:spLocks noGrp="1"/>
          </p:cNvSpPr>
          <p:nvPr>
            <p:ph type="ftr" sz="quarter" idx="11"/>
          </p:nvPr>
        </p:nvSpPr>
        <p:spPr/>
        <p:txBody>
          <a:bodyPr/>
          <a:lstStyle/>
          <a:p>
            <a:r>
              <a:rPr lang="da-DK" dirty="0" smtClean="0"/>
              <a:t>Indsæt emne</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7488" y="1941513"/>
            <a:ext cx="4462912" cy="3724926"/>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3" cy="3790953"/>
          </a:xfrm>
        </p:spPr>
        <p:txBody>
          <a:bodyPr/>
          <a:lstStyle>
            <a:lvl1pPr>
              <a:defRPr baseline="0"/>
            </a:lvl1pPr>
            <a:lvl2pPr>
              <a:defRPr/>
            </a:lvl2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pic>
        <p:nvPicPr>
          <p:cNvPr id="38" name="Billede 3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8"/>
          </a:xfrm>
          <a:prstGeom prst="rect">
            <a:avLst/>
          </a:prstGeom>
          <a:ln w="3175">
            <a:solidFill>
              <a:schemeClr val="accent5"/>
            </a:solidFill>
          </a:ln>
        </p:spPr>
      </p:pic>
      <p:grpSp>
        <p:nvGrpSpPr>
          <p:cNvPr id="22" name="Gruppe 21"/>
          <p:cNvGrpSpPr/>
          <p:nvPr userDrawn="1"/>
        </p:nvGrpSpPr>
        <p:grpSpPr>
          <a:xfrm>
            <a:off x="-2783394" y="1548000"/>
            <a:ext cx="2637735" cy="2220783"/>
            <a:chOff x="-2783394" y="2179188"/>
            <a:chExt cx="2637735" cy="2220783"/>
          </a:xfrm>
        </p:grpSpPr>
        <p:sp>
          <p:nvSpPr>
            <p:cNvPr id="2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4" name="Gruppe 3"/>
            <p:cNvGrpSpPr>
              <a:grpSpLocks/>
            </p:cNvGrpSpPr>
            <p:nvPr userDrawn="1"/>
          </p:nvGrpSpPr>
          <p:grpSpPr bwMode="auto">
            <a:xfrm>
              <a:off x="-2180364" y="4199517"/>
              <a:ext cx="419099" cy="196850"/>
              <a:chOff x="899631" y="2683904"/>
              <a:chExt cx="417987" cy="196850"/>
            </a:xfrm>
          </p:grpSpPr>
          <p:pic>
            <p:nvPicPr>
              <p:cNvPr id="4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1665430" y="4203121"/>
              <a:ext cx="412750" cy="196850"/>
              <a:chOff x="1426434" y="3118743"/>
              <a:chExt cx="413649" cy="196850"/>
            </a:xfrm>
          </p:grpSpPr>
          <p:pic>
            <p:nvPicPr>
              <p:cNvPr id="26"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2" name="Gruppe 41"/>
          <p:cNvGrpSpPr/>
          <p:nvPr userDrawn="1"/>
        </p:nvGrpSpPr>
        <p:grpSpPr>
          <a:xfrm>
            <a:off x="-2781153" y="3798092"/>
            <a:ext cx="2641303" cy="2091399"/>
            <a:chOff x="-2748102" y="1898650"/>
            <a:chExt cx="2641303" cy="2091399"/>
          </a:xfrm>
        </p:grpSpPr>
        <p:sp>
          <p:nvSpPr>
            <p:cNvPr id="43"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44" name="Gruppe 57"/>
            <p:cNvGrpSpPr>
              <a:grpSpLocks/>
            </p:cNvGrpSpPr>
            <p:nvPr/>
          </p:nvGrpSpPr>
          <p:grpSpPr bwMode="auto">
            <a:xfrm>
              <a:off x="-454060" y="3593903"/>
              <a:ext cx="330033" cy="396146"/>
              <a:chOff x="1018031" y="5113037"/>
              <a:chExt cx="373412" cy="448177"/>
            </a:xfrm>
          </p:grpSpPr>
          <p:pic>
            <p:nvPicPr>
              <p:cNvPr id="46" name="Billede 5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45" name="Billede 56"/>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3654700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o bokse tekst og billede m kant">
    <p:spTree>
      <p:nvGrpSpPr>
        <p:cNvPr id="1" name=""/>
        <p:cNvGrpSpPr/>
        <p:nvPr/>
      </p:nvGrpSpPr>
      <p:grpSpPr>
        <a:xfrm>
          <a:off x="0" y="0"/>
          <a:ext cx="0" cy="0"/>
          <a:chOff x="0" y="0"/>
          <a:chExt cx="0" cy="0"/>
        </a:xfrm>
      </p:grpSpPr>
      <p:sp>
        <p:nvSpPr>
          <p:cNvPr id="2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Pladsholder til dato 1"/>
          <p:cNvSpPr>
            <a:spLocks noGrp="1"/>
          </p:cNvSpPr>
          <p:nvPr>
            <p:ph type="dt" sz="half" idx="15"/>
          </p:nvPr>
        </p:nvSpPr>
        <p:spPr/>
        <p:txBody>
          <a:bodyPr/>
          <a:lstStyle>
            <a:lvl1pPr>
              <a:defRPr>
                <a:solidFill>
                  <a:schemeClr val="bg1"/>
                </a:solidFill>
              </a:defRPr>
            </a:lvl1pPr>
          </a:lstStyle>
          <a:p>
            <a:fld id="{5A3C3592-FADB-4F25-8C30-F03C716F8D0A}" type="datetime1">
              <a:rPr lang="da-DK" smtClean="0"/>
              <a:t>18-10-2018</a:t>
            </a:fld>
            <a:endParaRPr lang="en-GB" dirty="0"/>
          </a:p>
        </p:txBody>
      </p:sp>
      <p:sp>
        <p:nvSpPr>
          <p:cNvPr id="3" name="Pladsholder til sidefod 2"/>
          <p:cNvSpPr>
            <a:spLocks noGrp="1"/>
          </p:cNvSpPr>
          <p:nvPr>
            <p:ph type="ftr" sz="quarter" idx="16"/>
          </p:nvPr>
        </p:nvSpPr>
        <p:spPr/>
        <p:txBody>
          <a:bodyPr/>
          <a:lstStyle>
            <a:lvl1pPr>
              <a:defRPr>
                <a:solidFill>
                  <a:schemeClr val="bg1"/>
                </a:solidFill>
              </a:defRPr>
            </a:lvl1pPr>
          </a:lstStyle>
          <a:p>
            <a:r>
              <a:rPr lang="da-DK" smtClean="0"/>
              <a:t>Indsæt emne</a:t>
            </a:r>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6399" y="1941513"/>
            <a:ext cx="446400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4" cy="3790953"/>
          </a:xfrm>
        </p:spPr>
        <p:txBody>
          <a:bodyPr/>
          <a:lstStyle>
            <a:lvl1pPr>
              <a:defRPr baseline="0"/>
            </a:lvl1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slidenummer 3"/>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25" name="Gruppe 24"/>
          <p:cNvGrpSpPr/>
          <p:nvPr userDrawn="1"/>
        </p:nvGrpSpPr>
        <p:grpSpPr>
          <a:xfrm>
            <a:off x="-2783394" y="1548000"/>
            <a:ext cx="2637735" cy="2220783"/>
            <a:chOff x="-2783394" y="2179188"/>
            <a:chExt cx="2637735" cy="2220783"/>
          </a:xfrm>
        </p:grpSpPr>
        <p:sp>
          <p:nvSpPr>
            <p:cNvPr id="26"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7" name="Gruppe 3"/>
            <p:cNvGrpSpPr>
              <a:grpSpLocks/>
            </p:cNvGrpSpPr>
            <p:nvPr userDrawn="1"/>
          </p:nvGrpSpPr>
          <p:grpSpPr bwMode="auto">
            <a:xfrm>
              <a:off x="-2180364" y="4199517"/>
              <a:ext cx="419099" cy="196850"/>
              <a:chOff x="899631" y="2683904"/>
              <a:chExt cx="417987" cy="196850"/>
            </a:xfrm>
          </p:grpSpPr>
          <p:pic>
            <p:nvPicPr>
              <p:cNvPr id="46"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8" name="Gruppe 2"/>
            <p:cNvGrpSpPr>
              <a:grpSpLocks/>
            </p:cNvGrpSpPr>
            <p:nvPr userDrawn="1"/>
          </p:nvGrpSpPr>
          <p:grpSpPr bwMode="auto">
            <a:xfrm>
              <a:off x="-1665430" y="4203121"/>
              <a:ext cx="412750" cy="196850"/>
              <a:chOff x="1426434" y="3118743"/>
              <a:chExt cx="413649" cy="196850"/>
            </a:xfrm>
          </p:grpSpPr>
          <p:pic>
            <p:nvPicPr>
              <p:cNvPr id="30"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8" name="Gruppe 47"/>
          <p:cNvGrpSpPr/>
          <p:nvPr userDrawn="1"/>
        </p:nvGrpSpPr>
        <p:grpSpPr>
          <a:xfrm>
            <a:off x="-2781153" y="3798092"/>
            <a:ext cx="2641303" cy="2091399"/>
            <a:chOff x="-2748102" y="1898650"/>
            <a:chExt cx="2641303" cy="2091399"/>
          </a:xfrm>
        </p:grpSpPr>
        <p:sp>
          <p:nvSpPr>
            <p:cNvPr id="49"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50" name="Gruppe 57"/>
            <p:cNvGrpSpPr>
              <a:grpSpLocks/>
            </p:cNvGrpSpPr>
            <p:nvPr/>
          </p:nvGrpSpPr>
          <p:grpSpPr bwMode="auto">
            <a:xfrm>
              <a:off x="-454060" y="3593903"/>
              <a:ext cx="330033" cy="396146"/>
              <a:chOff x="1018031" y="5113037"/>
              <a:chExt cx="373412" cy="448177"/>
            </a:xfrm>
          </p:grpSpPr>
          <p:pic>
            <p:nvPicPr>
              <p:cNvPr id="52"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51"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2" name="Logo"/>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3" name="Billede 3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783091" y="1973"/>
            <a:ext cx="2638457" cy="1481952"/>
          </a:xfrm>
          <a:prstGeom prst="rect">
            <a:avLst/>
          </a:prstGeom>
          <a:ln w="3175">
            <a:solidFill>
              <a:schemeClr val="accent5"/>
            </a:solidFill>
          </a:ln>
        </p:spPr>
      </p:pic>
    </p:spTree>
    <p:extLst>
      <p:ext uri="{BB962C8B-B14F-4D97-AF65-F5344CB8AC3E}">
        <p14:creationId xmlns:p14="http://schemas.microsoft.com/office/powerpoint/2010/main" val="2387527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127F4E3-646C-4621-88FC-6E5075D4959F}" type="datetime1">
              <a:rPr lang="da-DK" smtClean="0"/>
              <a:t>18-10-2018</a:t>
            </a:fld>
            <a:endParaRPr lang="en-GB" dirty="0"/>
          </a:p>
        </p:txBody>
      </p:sp>
      <p:sp>
        <p:nvSpPr>
          <p:cNvPr id="4" name="Footer Placeholder 3"/>
          <p:cNvSpPr>
            <a:spLocks noGrp="1"/>
          </p:cNvSpPr>
          <p:nvPr>
            <p:ph type="ftr" sz="quarter" idx="11"/>
          </p:nvPr>
        </p:nvSpPr>
        <p:spPr/>
        <p:txBody>
          <a:bodyPr/>
          <a:lstStyle/>
          <a:p>
            <a:r>
              <a:rPr lang="da-DK" dirty="0"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6" name="Pladsholder til billede 2"/>
          <p:cNvSpPr>
            <a:spLocks noGrp="1"/>
          </p:cNvSpPr>
          <p:nvPr>
            <p:ph type="pic" sz="quarter" idx="14"/>
          </p:nvPr>
        </p:nvSpPr>
        <p:spPr>
          <a:xfrm>
            <a:off x="1908175" y="1941512"/>
            <a:ext cx="9116086" cy="3726000"/>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7"/>
          </a:xfrm>
          <a:prstGeom prst="rect">
            <a:avLst/>
          </a:prstGeom>
          <a:ln w="3175">
            <a:solidFill>
              <a:schemeClr val="accent5"/>
            </a:solidFill>
          </a:ln>
        </p:spPr>
      </p:pic>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1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2899975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llede med kant">
    <p:spTree>
      <p:nvGrpSpPr>
        <p:cNvPr id="1" name=""/>
        <p:cNvGrpSpPr/>
        <p:nvPr/>
      </p:nvGrpSpPr>
      <p:grpSpPr>
        <a:xfrm>
          <a:off x="0" y="0"/>
          <a:ext cx="0" cy="0"/>
          <a:chOff x="0" y="0"/>
          <a:chExt cx="0" cy="0"/>
        </a:xfrm>
      </p:grpSpPr>
      <p:sp>
        <p:nvSpPr>
          <p:cNvPr id="1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5"/>
          </p:nvPr>
        </p:nvSpPr>
        <p:spPr/>
        <p:txBody>
          <a:bodyPr/>
          <a:lstStyle>
            <a:lvl1pPr>
              <a:defRPr>
                <a:solidFill>
                  <a:schemeClr val="bg1"/>
                </a:solidFill>
              </a:defRPr>
            </a:lvl1pPr>
          </a:lstStyle>
          <a:p>
            <a:fld id="{2CAD50DE-CF0D-40CB-A6A5-458E571558F1}" type="datetime1">
              <a:rPr lang="da-DK" smtClean="0"/>
              <a:t>18-10-2018</a:t>
            </a:fld>
            <a:endParaRPr lang="en-GB" dirty="0"/>
          </a:p>
        </p:txBody>
      </p:sp>
      <p:sp>
        <p:nvSpPr>
          <p:cNvPr id="8" name="Pladsholder til sidefod 7"/>
          <p:cNvSpPr>
            <a:spLocks noGrp="1"/>
          </p:cNvSpPr>
          <p:nvPr>
            <p:ph type="ftr" sz="quarter" idx="16"/>
          </p:nvPr>
        </p:nvSpPr>
        <p:spPr/>
        <p:txBody>
          <a:bodyPr/>
          <a:lstStyle>
            <a:lvl1pPr>
              <a:defRPr>
                <a:solidFill>
                  <a:schemeClr val="bg1"/>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6" name="Pladsholder til billede 2"/>
          <p:cNvSpPr>
            <a:spLocks noGrp="1"/>
          </p:cNvSpPr>
          <p:nvPr>
            <p:ph type="pic" sz="quarter" idx="14"/>
          </p:nvPr>
        </p:nvSpPr>
        <p:spPr>
          <a:xfrm>
            <a:off x="1908176" y="1941513"/>
            <a:ext cx="911609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9" name="Pladsholder til slidenummer 8"/>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 med kant</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27" name="Billede 5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1"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3091" y="1972"/>
            <a:ext cx="2638457" cy="1481952"/>
          </a:xfrm>
          <a:prstGeom prst="rect">
            <a:avLst/>
          </a:prstGeom>
          <a:ln w="3175">
            <a:solidFill>
              <a:schemeClr val="accent5"/>
            </a:solidFill>
          </a:ln>
        </p:spPr>
      </p:pic>
    </p:spTree>
    <p:extLst>
      <p:ext uri="{BB962C8B-B14F-4D97-AF65-F5344CB8AC3E}">
        <p14:creationId xmlns:p14="http://schemas.microsoft.com/office/powerpoint/2010/main" val="176824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Overskrif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103910F-B453-472D-B4C5-1394D26577A0}" type="datetime1">
              <a:rPr lang="da-DK" smtClean="0"/>
              <a:t>18-10-2018</a:t>
            </a:fld>
            <a:endParaRPr lang="en-GB" dirty="0"/>
          </a:p>
        </p:txBody>
      </p:sp>
      <p:sp>
        <p:nvSpPr>
          <p:cNvPr id="4" name="Footer Placeholder 3"/>
          <p:cNvSpPr>
            <a:spLocks noGrp="1"/>
          </p:cNvSpPr>
          <p:nvPr>
            <p:ph type="ftr" sz="quarter" idx="11"/>
          </p:nvPr>
        </p:nvSpPr>
        <p:spPr/>
        <p:txBody>
          <a:bodyPr/>
          <a:lstStyle/>
          <a:p>
            <a:r>
              <a:rPr lang="da-DK"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7"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45256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Overskrift med kant">
    <p:spTree>
      <p:nvGrpSpPr>
        <p:cNvPr id="1" name=""/>
        <p:cNvGrpSpPr/>
        <p:nvPr/>
      </p:nvGrpSpPr>
      <p:grpSpPr>
        <a:xfrm>
          <a:off x="0" y="0"/>
          <a:ext cx="0" cy="0"/>
          <a:chOff x="0" y="0"/>
          <a:chExt cx="0" cy="0"/>
        </a:xfrm>
      </p:grpSpPr>
      <p:sp>
        <p:nvSpPr>
          <p:cNvPr id="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3" name="Date Placeholder 2"/>
          <p:cNvSpPr>
            <a:spLocks noGrp="1"/>
          </p:cNvSpPr>
          <p:nvPr>
            <p:ph type="dt" sz="half" idx="10"/>
          </p:nvPr>
        </p:nvSpPr>
        <p:spPr/>
        <p:txBody>
          <a:bodyPr/>
          <a:lstStyle>
            <a:lvl1pPr>
              <a:defRPr>
                <a:solidFill>
                  <a:schemeClr val="bg1"/>
                </a:solidFill>
              </a:defRPr>
            </a:lvl1pPr>
          </a:lstStyle>
          <a:p>
            <a:fld id="{663D4F12-20A4-4C9B-80E1-975868D56C65}" type="datetime1">
              <a:rPr lang="da-DK" smtClean="0"/>
              <a:t>18-10-2018</a:t>
            </a:fld>
            <a:endParaRPr lang="en-GB"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10"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 med kant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2"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5762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s med kant">
    <p:spTree>
      <p:nvGrpSpPr>
        <p:cNvPr id="1" name=""/>
        <p:cNvGrpSpPr/>
        <p:nvPr/>
      </p:nvGrpSpPr>
      <p:grpSpPr>
        <a:xfrm>
          <a:off x="0" y="0"/>
          <a:ext cx="0" cy="0"/>
          <a:chOff x="0" y="0"/>
          <a:chExt cx="0" cy="0"/>
        </a:xfrm>
      </p:grpSpPr>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fld id="{204620BA-2795-4B9F-B0DE-DF29E1144EF2}" type="datetime1">
              <a:rPr lang="da-DK" smtClean="0"/>
              <a:t>18-10-2018</a:t>
            </a:fld>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14" name="Title 1"/>
          <p:cNvSpPr>
            <a:spLocks noGrp="1"/>
          </p:cNvSpPr>
          <p:nvPr>
            <p:ph type="ctrTitle" hasCustomPrompt="1"/>
          </p:nvPr>
        </p:nvSpPr>
        <p:spPr>
          <a:xfrm>
            <a:off x="1908174" y="2973600"/>
            <a:ext cx="9116091" cy="1411200"/>
          </a:xfrm>
        </p:spPr>
        <p:txBody>
          <a:bodyPr anchor="b"/>
          <a:lstStyle>
            <a:lvl1pPr algn="l">
              <a:lnSpc>
                <a:spcPct val="80000"/>
              </a:lnSpc>
              <a:defRPr sz="5000" b="0" cap="all" spc="-100" baseline="0">
                <a:solidFill>
                  <a:srgbClr val="003B7A"/>
                </a:solidFill>
                <a:latin typeface="Arial Black" panose="020B0A04020102020204" pitchFamily="34" charset="0"/>
              </a:defRPr>
            </a:lvl1pPr>
          </a:lstStyle>
          <a:p>
            <a:r>
              <a:rPr lang="da-DK" noProof="0" dirty="0" smtClean="0"/>
              <a:t>Overskrift I to linjer</a:t>
            </a:r>
            <a:endParaRPr lang="da-DK" noProof="0" dirty="0"/>
          </a:p>
        </p:txBody>
      </p:sp>
      <p:sp>
        <p:nvSpPr>
          <p:cNvPr id="15" name="Subtitle 2"/>
          <p:cNvSpPr>
            <a:spLocks noGrp="1"/>
          </p:cNvSpPr>
          <p:nvPr>
            <p:ph type="subTitle" idx="1" hasCustomPrompt="1"/>
          </p:nvPr>
        </p:nvSpPr>
        <p:spPr>
          <a:xfrm>
            <a:off x="1908175" y="4383656"/>
            <a:ext cx="9116090" cy="648000"/>
          </a:xfrm>
        </p:spPr>
        <p:txBody>
          <a:bodyPr/>
          <a:lstStyle>
            <a:lvl1pPr marL="0" indent="0" algn="l">
              <a:buNone/>
              <a:defRPr sz="1600" b="0" baseline="0">
                <a:solidFill>
                  <a:srgbClr val="003B7A"/>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9" name="Pladsholder til slidenummer 18" hidden="1"/>
          <p:cNvSpPr>
            <a:spLocks noGrp="1"/>
          </p:cNvSpPr>
          <p:nvPr>
            <p:ph type="sldNum" sz="quarter" idx="12"/>
          </p:nvPr>
        </p:nvSpPr>
        <p:spPr>
          <a:xfrm>
            <a:off x="10465806" y="7115401"/>
            <a:ext cx="541920" cy="438620"/>
          </a:xfrm>
        </p:spPr>
        <p:txBody>
          <a:bodyPr/>
          <a:lstStyle>
            <a:lvl1pPr>
              <a:defRPr sz="100">
                <a:solidFill>
                  <a:schemeClr val="bg1">
                    <a:lumMod val="85000"/>
                  </a:schemeClr>
                </a:solidFill>
              </a:defRPr>
            </a:lvl1pPr>
          </a:lstStyle>
          <a:p>
            <a:fld id="{45D37B1E-C366-494F-A587-962AD9AABC83}" type="slidenum">
              <a:rPr lang="en-GB" smtClean="0"/>
              <a:pPr/>
              <a:t>‹nr.›</a:t>
            </a:fld>
            <a:endParaRPr lang="en-GB" dirty="0"/>
          </a:p>
        </p:txBody>
      </p:sp>
      <p:sp>
        <p:nvSpPr>
          <p:cNvPr id="11"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kant</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6"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1" name="Billed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1812" y="1972"/>
            <a:ext cx="2635898" cy="1481952"/>
          </a:xfrm>
          <a:prstGeom prst="rect">
            <a:avLst/>
          </a:prstGeom>
          <a:ln w="3175">
            <a:solidFill>
              <a:schemeClr val="accent5"/>
            </a:solidFill>
          </a:ln>
        </p:spPr>
      </p:pic>
    </p:spTree>
    <p:extLst>
      <p:ext uri="{BB962C8B-B14F-4D97-AF65-F5344CB8AC3E}">
        <p14:creationId xmlns:p14="http://schemas.microsoft.com/office/powerpoint/2010/main" val="3872338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5BFC58-ED92-408D-A9B3-0ECFD1A9DE81}" type="datetime1">
              <a:rPr lang="da-DK" smtClean="0"/>
              <a:t>18-10-2018</a:t>
            </a:fld>
            <a:endParaRPr lang="en-GB" dirty="0"/>
          </a:p>
        </p:txBody>
      </p:sp>
      <p:sp>
        <p:nvSpPr>
          <p:cNvPr id="3" name="Footer Placeholder 2"/>
          <p:cNvSpPr>
            <a:spLocks noGrp="1"/>
          </p:cNvSpPr>
          <p:nvPr>
            <p:ph type="ftr" sz="quarter" idx="11"/>
          </p:nvPr>
        </p:nvSpPr>
        <p:spPr/>
        <p:txBody>
          <a:bodyPr/>
          <a:lstStyle/>
          <a:p>
            <a:r>
              <a:rPr lang="da-DK" smtClean="0"/>
              <a:t>Indsæt emne</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5"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p>
        </p:txBody>
      </p:sp>
      <p:sp>
        <p:nvSpPr>
          <p:cNvPr id="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198522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omt med kant">
    <p:spTree>
      <p:nvGrpSpPr>
        <p:cNvPr id="1" name=""/>
        <p:cNvGrpSpPr/>
        <p:nvPr/>
      </p:nvGrpSpPr>
      <p:grpSpPr>
        <a:xfrm>
          <a:off x="0" y="0"/>
          <a:ext cx="0" cy="0"/>
          <a:chOff x="0" y="0"/>
          <a:chExt cx="0" cy="0"/>
        </a:xfrm>
      </p:grpSpPr>
      <p:sp>
        <p:nvSpPr>
          <p:cNvPr id="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Date Placeholder 1"/>
          <p:cNvSpPr>
            <a:spLocks noGrp="1"/>
          </p:cNvSpPr>
          <p:nvPr>
            <p:ph type="dt" sz="half" idx="10"/>
          </p:nvPr>
        </p:nvSpPr>
        <p:spPr/>
        <p:txBody>
          <a:bodyPr/>
          <a:lstStyle>
            <a:lvl1pPr>
              <a:defRPr>
                <a:solidFill>
                  <a:schemeClr val="bg1"/>
                </a:solidFill>
              </a:defRPr>
            </a:lvl1pPr>
          </a:lstStyle>
          <a:p>
            <a:fld id="{2F21363A-7C67-45D6-9299-E78CC934596B}" type="datetime1">
              <a:rPr lang="da-DK" smtClean="0"/>
              <a:t>18-10-2018</a:t>
            </a:fld>
            <a:endParaRPr lang="en-GB" dirty="0"/>
          </a:p>
        </p:txBody>
      </p:sp>
      <p:sp>
        <p:nvSpPr>
          <p:cNvPr id="3" name="Footer Placeholder 2"/>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9"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r>
              <a:rPr lang="da-DK" sz="1000" b="1" baseline="0" noProof="1" smtClean="0">
                <a:solidFill>
                  <a:schemeClr val="tx1">
                    <a:lumMod val="75000"/>
                    <a:lumOff val="25000"/>
                  </a:schemeClr>
                </a:solidFill>
              </a:rPr>
              <a:t> </a:t>
            </a:r>
            <a:r>
              <a:rPr lang="da-DK" sz="1000" b="1" noProof="1" smtClean="0">
                <a:solidFill>
                  <a:schemeClr val="tx1">
                    <a:lumMod val="75000"/>
                    <a:lumOff val="25000"/>
                  </a:schemeClr>
                </a:solidFill>
              </a:rPr>
              <a:t>med kant</a:t>
            </a:r>
          </a:p>
        </p:txBody>
      </p:sp>
      <p:sp>
        <p:nvSpPr>
          <p:cNvPr id="1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1"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827751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s med billede">
    <p:spTree>
      <p:nvGrpSpPr>
        <p:cNvPr id="1" name=""/>
        <p:cNvGrpSpPr/>
        <p:nvPr/>
      </p:nvGrpSpPr>
      <p:grpSpPr>
        <a:xfrm>
          <a:off x="0" y="0"/>
          <a:ext cx="0" cy="0"/>
          <a:chOff x="0" y="0"/>
          <a:chExt cx="0" cy="0"/>
        </a:xfrm>
      </p:grpSpPr>
      <p:sp>
        <p:nvSpPr>
          <p:cNvPr id="8" name="Pladsholder til billede 3"/>
          <p:cNvSpPr>
            <a:spLocks noGrp="1"/>
          </p:cNvSpPr>
          <p:nvPr>
            <p:ph type="pic" sz="quarter" idx="13" hasCustomPrompt="1"/>
          </p:nvPr>
        </p:nvSpPr>
        <p:spPr>
          <a:xfrm>
            <a:off x="792007" y="791999"/>
            <a:ext cx="11399993" cy="6066002"/>
          </a:xfrm>
          <a:solidFill>
            <a:srgbClr val="9B9B9B"/>
          </a:solidFill>
        </p:spPr>
        <p:txBody>
          <a:bodyPr tIns="252000"/>
          <a:lstStyle>
            <a:lvl1pPr algn="ctr">
              <a:defRPr b="0" baseline="0">
                <a:solidFill>
                  <a:schemeClr val="bg1"/>
                </a:solidFill>
              </a:defRPr>
            </a:lvl1pPr>
          </a:lstStyle>
          <a:p>
            <a:r>
              <a:rPr lang="da-DK" noProof="0" dirty="0" smtClean="0"/>
              <a:t>Klik her og indsæt baggrundsbillede via fanen INDSÆT / Billeder</a:t>
            </a:r>
            <a:endParaRPr lang="da-DK" noProof="0" dirty="0"/>
          </a:p>
        </p:txBody>
      </p:sp>
      <p:sp>
        <p:nvSpPr>
          <p:cNvPr id="2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fld id="{A85B7E82-A11A-4F07-A344-2926759ACC77}" type="datetime1">
              <a:rPr lang="da-DK" smtClean="0"/>
              <a:t>18-10-2018</a:t>
            </a:fld>
            <a:endParaRPr lang="en-GB"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6" name="Slide Number Placeholder 5" hidden="1"/>
          <p:cNvSpPr>
            <a:spLocks noGrp="1"/>
          </p:cNvSpPr>
          <p:nvPr>
            <p:ph type="sldNum" sz="quarter" idx="12"/>
          </p:nvPr>
        </p:nvSpPr>
        <p:spPr>
          <a:xfrm>
            <a:off x="10465805" y="7224342"/>
            <a:ext cx="48000" cy="36000"/>
          </a:xfrm>
        </p:spPr>
        <p:txBody>
          <a:bodyPr/>
          <a:lstStyle>
            <a:lvl1pPr>
              <a:defRPr sz="100">
                <a:solidFill>
                  <a:schemeClr val="bg2"/>
                </a:solidFill>
              </a:defRPr>
            </a:lvl1pPr>
          </a:lstStyle>
          <a:p>
            <a:fld id="{45D37B1E-C366-494F-A587-962AD9AABC83}" type="slidenum">
              <a:rPr lang="en-GB" smtClean="0"/>
              <a:pPr/>
              <a:t>‹nr.›</a:t>
            </a:fld>
            <a:endParaRPr lang="en-GB" dirty="0"/>
          </a:p>
        </p:txBody>
      </p:sp>
      <p:sp>
        <p:nvSpPr>
          <p:cNvPr id="17" name="Title 1"/>
          <p:cNvSpPr>
            <a:spLocks noGrp="1"/>
          </p:cNvSpPr>
          <p:nvPr>
            <p:ph type="ctrTitle" hasCustomPrompt="1"/>
          </p:nvPr>
        </p:nvSpPr>
        <p:spPr>
          <a:xfrm>
            <a:off x="1908176" y="2973600"/>
            <a:ext cx="9116090" cy="1411200"/>
          </a:xfrm>
        </p:spPr>
        <p:txBody>
          <a:bodyPr anchor="b"/>
          <a:lstStyle>
            <a:lvl1pPr algn="l">
              <a:lnSpc>
                <a:spcPct val="80000"/>
              </a:lnSpc>
              <a:defRPr sz="5000" b="0" cap="all" spc="-100" baseline="0">
                <a:solidFill>
                  <a:schemeClr val="bg1"/>
                </a:solidFill>
                <a:latin typeface="Arial Black" panose="020B0A04020102020204" pitchFamily="34" charset="0"/>
              </a:defRPr>
            </a:lvl1pPr>
          </a:lstStyle>
          <a:p>
            <a:r>
              <a:rPr lang="da-DK" noProof="0" dirty="0" smtClean="0"/>
              <a:t>Overskrift I to linjer</a:t>
            </a:r>
            <a:endParaRPr lang="da-DK" noProof="0" dirty="0"/>
          </a:p>
        </p:txBody>
      </p:sp>
      <p:sp>
        <p:nvSpPr>
          <p:cNvPr id="18" name="Subtitle 2"/>
          <p:cNvSpPr>
            <a:spLocks noGrp="1"/>
          </p:cNvSpPr>
          <p:nvPr>
            <p:ph type="subTitle" idx="1" hasCustomPrompt="1"/>
          </p:nvPr>
        </p:nvSpPr>
        <p:spPr>
          <a:xfrm>
            <a:off x="1908175" y="4383656"/>
            <a:ext cx="9116092" cy="648000"/>
          </a:xfrm>
        </p:spPr>
        <p:txBody>
          <a:bodyPr/>
          <a:lstStyle>
            <a:lvl1pPr marL="0" indent="0" algn="l">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24" name="Pladsholder til tekst 11"/>
          <p:cNvSpPr>
            <a:spLocks noGrp="1"/>
          </p:cNvSpPr>
          <p:nvPr>
            <p:ph type="body" sz="quarter" idx="14"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grpSp>
        <p:nvGrpSpPr>
          <p:cNvPr id="26" name="Gruppe 25"/>
          <p:cNvGrpSpPr/>
          <p:nvPr userDrawn="1"/>
        </p:nvGrpSpPr>
        <p:grpSpPr>
          <a:xfrm>
            <a:off x="-2781153" y="3198331"/>
            <a:ext cx="2641303" cy="2582758"/>
            <a:chOff x="-2748102" y="1898650"/>
            <a:chExt cx="2641303" cy="2582758"/>
          </a:xfrm>
        </p:grpSpPr>
        <p:sp>
          <p:nvSpPr>
            <p:cNvPr id="27"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28" name="Gruppe 57"/>
            <p:cNvGrpSpPr>
              <a:grpSpLocks/>
            </p:cNvGrpSpPr>
            <p:nvPr/>
          </p:nvGrpSpPr>
          <p:grpSpPr bwMode="auto">
            <a:xfrm>
              <a:off x="-454060" y="3593903"/>
              <a:ext cx="330033" cy="396146"/>
              <a:chOff x="1018031" y="5113037"/>
              <a:chExt cx="373412" cy="448177"/>
            </a:xfrm>
          </p:grpSpPr>
          <p:pic>
            <p:nvPicPr>
              <p:cNvPr id="30" name="Billede 5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billede</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2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1154" y="1972"/>
            <a:ext cx="2634581" cy="1481952"/>
          </a:xfrm>
          <a:prstGeom prst="rect">
            <a:avLst/>
          </a:prstGeom>
          <a:ln w="3175">
            <a:solidFill>
              <a:schemeClr val="accent5"/>
            </a:solidFill>
          </a:ln>
        </p:spPr>
      </p:pic>
    </p:spTree>
    <p:extLst>
      <p:ext uri="{BB962C8B-B14F-4D97-AF65-F5344CB8AC3E}">
        <p14:creationId xmlns:p14="http://schemas.microsoft.com/office/powerpoint/2010/main" val="276108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6" name="Billede 5"/>
          <p:cNvPicPr>
            <a:picLocks noChangeAspect="1"/>
          </p:cNvPicPr>
          <p:nvPr userDrawn="1"/>
        </p:nvPicPr>
        <p:blipFill>
          <a:blip r:embed="rId2"/>
          <a:stretch>
            <a:fillRect/>
          </a:stretch>
        </p:blipFill>
        <p:spPr>
          <a:xfrm>
            <a:off x="-2785324" y="1170"/>
            <a:ext cx="2642284" cy="1485662"/>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fld id="{57E06AF8-0E23-4F59-98A0-38A316FCF6BF}" type="datetime1">
              <a:rPr lang="da-DK" smtClean="0"/>
              <a:t>18-10-2018</a:t>
            </a:fld>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Tree>
    <p:extLst>
      <p:ext uri="{BB962C8B-B14F-4D97-AF65-F5344CB8AC3E}">
        <p14:creationId xmlns:p14="http://schemas.microsoft.com/office/powerpoint/2010/main" val="364111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med kant">
    <p:spTree>
      <p:nvGrpSpPr>
        <p:cNvPr id="1" name=""/>
        <p:cNvGrpSpPr/>
        <p:nvPr/>
      </p:nvGrpSpPr>
      <p:grpSpPr>
        <a:xfrm>
          <a:off x="0" y="0"/>
          <a:ext cx="0" cy="0"/>
          <a:chOff x="0" y="0"/>
          <a:chExt cx="0" cy="0"/>
        </a:xfrm>
      </p:grpSpPr>
      <p:pic>
        <p:nvPicPr>
          <p:cNvPr id="7" name="Billede 6"/>
          <p:cNvPicPr>
            <a:picLocks noChangeAspect="1"/>
          </p:cNvPicPr>
          <p:nvPr userDrawn="1"/>
        </p:nvPicPr>
        <p:blipFill>
          <a:blip r:embed="rId2"/>
          <a:stretch>
            <a:fillRect/>
          </a:stretch>
        </p:blipFill>
        <p:spPr>
          <a:xfrm>
            <a:off x="-2785327" y="0"/>
            <a:ext cx="2645627" cy="1489261"/>
          </a:xfrm>
          <a:prstGeom prst="rect">
            <a:avLst/>
          </a:prstGeom>
          <a:ln w="6350">
            <a:solidFill>
              <a:schemeClr val="accent5"/>
            </a:solidFill>
          </a:ln>
        </p:spPr>
      </p:pic>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8" name="Pladsholder til dato 7"/>
          <p:cNvSpPr>
            <a:spLocks noGrp="1"/>
          </p:cNvSpPr>
          <p:nvPr>
            <p:ph type="dt" sz="half" idx="10"/>
          </p:nvPr>
        </p:nvSpPr>
        <p:spPr/>
        <p:txBody>
          <a:bodyPr/>
          <a:lstStyle>
            <a:lvl1pPr>
              <a:defRPr>
                <a:solidFill>
                  <a:schemeClr val="bg1"/>
                </a:solidFill>
              </a:defRPr>
            </a:lvl1pPr>
          </a:lstStyle>
          <a:p>
            <a:fld id="{C8886B6C-C278-4234-948A-5B7C81770DFA}" type="datetime1">
              <a:rPr lang="da-DK" smtClean="0"/>
              <a:t>18-10-2018</a:t>
            </a:fld>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pic>
        <p:nvPicPr>
          <p:cNvPr id="22"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3361525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671BE9-18F1-4B23-B8A1-10E2646B230A}" type="datetime1">
              <a:rPr lang="da-DK" noProof="0" smtClean="0"/>
              <a:t>18-10-2018</a:t>
            </a:fld>
            <a:endParaRPr lang="da-DK" noProof="0" dirty="0"/>
          </a:p>
        </p:txBody>
      </p:sp>
      <p:sp>
        <p:nvSpPr>
          <p:cNvPr id="5" name="Footer Placeholder 4"/>
          <p:cNvSpPr>
            <a:spLocks noGrp="1"/>
          </p:cNvSpPr>
          <p:nvPr>
            <p:ph type="ftr" sz="quarter" idx="11"/>
          </p:nvPr>
        </p:nvSpPr>
        <p:spPr/>
        <p:txBody>
          <a:bodyPr/>
          <a:lstStyle/>
          <a:p>
            <a:r>
              <a:rPr lang="da-DK" noProof="0" smtClean="0"/>
              <a:t>Indsæt emne</a:t>
            </a:r>
            <a:endParaRPr lang="da-DK" noProof="0" dirty="0"/>
          </a:p>
        </p:txBody>
      </p:sp>
      <p:sp>
        <p:nvSpPr>
          <p:cNvPr id="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9"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pic>
        <p:nvPicPr>
          <p:cNvPr id="10" name="Bille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1" cy="1481211"/>
          </a:xfrm>
          <a:prstGeom prst="rect">
            <a:avLst/>
          </a:prstGeom>
          <a:ln w="3175">
            <a:solidFill>
              <a:schemeClr val="accent5"/>
            </a:solidFill>
          </a:ln>
        </p:spPr>
      </p:pic>
      <p:sp>
        <p:nvSpPr>
          <p:cNvPr id="8"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19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el med kant">
    <p:spTree>
      <p:nvGrpSpPr>
        <p:cNvPr id="1" name=""/>
        <p:cNvGrpSpPr/>
        <p:nvPr/>
      </p:nvGrpSpPr>
      <p:grpSpPr>
        <a:xfrm>
          <a:off x="0" y="0"/>
          <a:ext cx="0" cy="0"/>
          <a:chOff x="0" y="0"/>
          <a:chExt cx="0" cy="0"/>
        </a:xfrm>
      </p:grpSpPr>
      <p:sp>
        <p:nvSpPr>
          <p:cNvPr id="1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fld id="{EBE28431-9D8D-4D21-B538-545A9A432158}" type="datetime1">
              <a:rPr lang="da-DK" smtClean="0"/>
              <a:t>18-10-2018</a:t>
            </a:fld>
            <a:endParaRPr lang="da-DK"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Indsæt emne</a:t>
            </a:r>
            <a:endParaRPr lang="da-DK" dirty="0"/>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sp>
        <p:nvSpPr>
          <p:cNvPr id="11"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kant</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pic>
        <p:nvPicPr>
          <p:cNvPr id="15" name="Billed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0"/>
          </a:xfrm>
          <a:prstGeom prst="rect">
            <a:avLst/>
          </a:prstGeom>
          <a:ln w="3175">
            <a:solidFill>
              <a:schemeClr val="accent5"/>
            </a:solidFill>
          </a:ln>
        </p:spPr>
      </p:pic>
      <p:pic>
        <p:nvPicPr>
          <p:cNvPr id="17"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18" name="Billed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spTree>
    <p:extLst>
      <p:ext uri="{BB962C8B-B14F-4D97-AF65-F5344CB8AC3E}">
        <p14:creationId xmlns:p14="http://schemas.microsoft.com/office/powerpoint/2010/main" val="2577252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apitel med farvet baggrund">
    <p:spTree>
      <p:nvGrpSpPr>
        <p:cNvPr id="1" name=""/>
        <p:cNvGrpSpPr/>
        <p:nvPr/>
      </p:nvGrpSpPr>
      <p:grpSpPr>
        <a:xfrm>
          <a:off x="0" y="0"/>
          <a:ext cx="0" cy="0"/>
          <a:chOff x="0" y="0"/>
          <a:chExt cx="0" cy="0"/>
        </a:xfrm>
      </p:grpSpPr>
      <p:sp>
        <p:nvSpPr>
          <p:cNvPr id="3" name="Rektangel 2"/>
          <p:cNvSpPr/>
          <p:nvPr userDrawn="1"/>
        </p:nvSpPr>
        <p:spPr>
          <a:xfrm>
            <a:off x="0" y="0"/>
            <a:ext cx="12192000" cy="6858000"/>
          </a:xfrm>
          <a:prstGeom prst="rect">
            <a:avLst/>
          </a:prstGeom>
          <a:solidFill>
            <a:srgbClr val="003B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800"/>
          </a:p>
        </p:txBody>
      </p:sp>
      <p:sp>
        <p:nvSpPr>
          <p:cNvPr id="8" name="Pladsholder til dato 7"/>
          <p:cNvSpPr>
            <a:spLocks noGrp="1"/>
          </p:cNvSpPr>
          <p:nvPr>
            <p:ph type="dt" sz="half" idx="10"/>
          </p:nvPr>
        </p:nvSpPr>
        <p:spPr/>
        <p:txBody>
          <a:bodyPr/>
          <a:lstStyle>
            <a:lvl1pPr>
              <a:defRPr>
                <a:solidFill>
                  <a:schemeClr val="bg1"/>
                </a:solidFill>
              </a:defRPr>
            </a:lvl1pPr>
          </a:lstStyle>
          <a:p>
            <a:fld id="{EE14EA1B-5241-43BB-B527-5AFA6BFEF0C3}" type="datetime1">
              <a:rPr lang="da-DK" smtClean="0"/>
              <a:t>18-10-2018</a:t>
            </a:fld>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Indsæt emne</a:t>
            </a:r>
            <a:endParaRPr lang="en-GB" dirty="0"/>
          </a:p>
        </p:txBody>
      </p:sp>
      <p:sp>
        <p:nvSpPr>
          <p:cNvPr id="10" name="Pladsholder til slidenummer 9"/>
          <p:cNvSpPr>
            <a:spLocks noGrp="1"/>
          </p:cNvSpPr>
          <p:nvPr>
            <p:ph type="sldNum" sz="quarter" idx="12"/>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12"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farvet baggrund</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pic>
        <p:nvPicPr>
          <p:cNvPr id="17" name="Billed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pic>
        <p:nvPicPr>
          <p:cNvPr id="18"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3" cy="417600"/>
          </a:xfrm>
          <a:prstGeom prst="rect">
            <a:avLst/>
          </a:prstGeom>
        </p:spPr>
      </p:pic>
    </p:spTree>
    <p:extLst>
      <p:ext uri="{BB962C8B-B14F-4D97-AF65-F5344CB8AC3E}">
        <p14:creationId xmlns:p14="http://schemas.microsoft.com/office/powerpoint/2010/main" val="261330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apitel med billede">
    <p:spTree>
      <p:nvGrpSpPr>
        <p:cNvPr id="1" name=""/>
        <p:cNvGrpSpPr/>
        <p:nvPr/>
      </p:nvGrpSpPr>
      <p:grpSpPr>
        <a:xfrm>
          <a:off x="0" y="0"/>
          <a:ext cx="0" cy="0"/>
          <a:chOff x="0" y="0"/>
          <a:chExt cx="0" cy="0"/>
        </a:xfrm>
      </p:grpSpPr>
      <p:sp>
        <p:nvSpPr>
          <p:cNvPr id="9" name="Pladsholder til billede 2"/>
          <p:cNvSpPr>
            <a:spLocks noGrp="1"/>
          </p:cNvSpPr>
          <p:nvPr>
            <p:ph type="pic" sz="quarter" idx="13" hasCustomPrompt="1"/>
          </p:nvPr>
        </p:nvSpPr>
        <p:spPr>
          <a:xfrm>
            <a:off x="0" y="0"/>
            <a:ext cx="12192000" cy="6858000"/>
          </a:xfrm>
          <a:solidFill>
            <a:srgbClr val="9B9B9B"/>
          </a:solidFill>
        </p:spPr>
        <p:txBody>
          <a:bodyPr tIns="0" bIns="612000" anchor="b" anchorCtr="0"/>
          <a:lstStyle>
            <a:lvl1pPr algn="ctr">
              <a:defRPr b="0">
                <a:solidFill>
                  <a:schemeClr val="bg1"/>
                </a:solidFill>
              </a:defRPr>
            </a:lvl1pPr>
          </a:lstStyle>
          <a:p>
            <a:r>
              <a:rPr lang="da-DK" noProof="0" dirty="0" smtClean="0"/>
              <a:t>Klik her og indsæt baggrundsbillede via fanen INDSÆT / Billeder</a:t>
            </a:r>
            <a:endParaRPr lang="da-DK" noProof="0" dirty="0"/>
          </a:p>
        </p:txBody>
      </p:sp>
      <p:sp>
        <p:nvSpPr>
          <p:cNvPr id="10" name="Pladsholder til dato 9"/>
          <p:cNvSpPr>
            <a:spLocks noGrp="1"/>
          </p:cNvSpPr>
          <p:nvPr>
            <p:ph type="dt" sz="half" idx="14"/>
          </p:nvPr>
        </p:nvSpPr>
        <p:spPr/>
        <p:txBody>
          <a:bodyPr/>
          <a:lstStyle>
            <a:lvl1pPr>
              <a:defRPr>
                <a:solidFill>
                  <a:schemeClr val="bg1"/>
                </a:solidFill>
              </a:defRPr>
            </a:lvl1pPr>
          </a:lstStyle>
          <a:p>
            <a:fld id="{BB4DEA7F-1B34-4577-8579-8AE99FAE557A}" type="datetime1">
              <a:rPr lang="da-DK" smtClean="0"/>
              <a:t>18-10-2018</a:t>
            </a:fld>
            <a:endParaRPr lang="en-GB" dirty="0"/>
          </a:p>
        </p:txBody>
      </p:sp>
      <p:sp>
        <p:nvSpPr>
          <p:cNvPr id="11" name="Pladsholder til sidefod 10"/>
          <p:cNvSpPr>
            <a:spLocks noGrp="1"/>
          </p:cNvSpPr>
          <p:nvPr>
            <p:ph type="ftr" sz="quarter" idx="15"/>
          </p:nvPr>
        </p:nvSpPr>
        <p:spPr/>
        <p:txBody>
          <a:bodyPr/>
          <a:lstStyle>
            <a:lvl1pPr>
              <a:defRPr>
                <a:solidFill>
                  <a:schemeClr val="bg1"/>
                </a:solidFill>
              </a:defRPr>
            </a:lvl1pPr>
          </a:lstStyle>
          <a:p>
            <a:r>
              <a:rPr lang="da-DK" smtClean="0"/>
              <a:t>Indsæt emne</a:t>
            </a:r>
            <a:endParaRPr lang="en-GB" dirty="0"/>
          </a:p>
        </p:txBody>
      </p:sp>
      <p:sp>
        <p:nvSpPr>
          <p:cNvPr id="12" name="Pladsholder til slidenummer 11"/>
          <p:cNvSpPr>
            <a:spLocks noGrp="1"/>
          </p:cNvSpPr>
          <p:nvPr>
            <p:ph type="sldNum" sz="quarter" idx="16"/>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23" name="Pladsholder til tekst 11"/>
          <p:cNvSpPr>
            <a:spLocks noGrp="1"/>
          </p:cNvSpPr>
          <p:nvPr>
            <p:ph type="body" sz="quarter" idx="17"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pic>
        <p:nvPicPr>
          <p:cNvPr id="24" name="Billede 2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79620" y="2342"/>
            <a:ext cx="2631513" cy="1481211"/>
          </a:xfrm>
          <a:prstGeom prst="rect">
            <a:avLst/>
          </a:prstGeom>
          <a:ln w="3175">
            <a:solidFill>
              <a:schemeClr val="accent5"/>
            </a:solidFill>
          </a:ln>
        </p:spPr>
      </p:pic>
      <p:sp>
        <p:nvSpPr>
          <p:cNvPr id="16"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billede</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7" name="Gruppe 16"/>
          <p:cNvGrpSpPr/>
          <p:nvPr userDrawn="1"/>
        </p:nvGrpSpPr>
        <p:grpSpPr>
          <a:xfrm>
            <a:off x="-2781153" y="3198331"/>
            <a:ext cx="2641303" cy="2582758"/>
            <a:chOff x="-2748102" y="1898650"/>
            <a:chExt cx="2641303" cy="2582758"/>
          </a:xfrm>
        </p:grpSpPr>
        <p:sp>
          <p:nvSpPr>
            <p:cNvPr id="18"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19" name="Gruppe 57"/>
            <p:cNvGrpSpPr>
              <a:grpSpLocks/>
            </p:cNvGrpSpPr>
            <p:nvPr/>
          </p:nvGrpSpPr>
          <p:grpSpPr bwMode="auto">
            <a:xfrm>
              <a:off x="-454060" y="3593903"/>
              <a:ext cx="330033" cy="396146"/>
              <a:chOff x="1018031" y="5113037"/>
              <a:chExt cx="373412" cy="448177"/>
            </a:xfrm>
          </p:grpSpPr>
          <p:pic>
            <p:nvPicPr>
              <p:cNvPr id="21"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0"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3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34" name="Pladsholder til tekst 2"/>
          <p:cNvSpPr>
            <a:spLocks noGrp="1"/>
          </p:cNvSpPr>
          <p:nvPr>
            <p:ph type="body" sz="quarter" idx="18"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spTree>
    <p:extLst>
      <p:ext uri="{BB962C8B-B14F-4D97-AF65-F5344CB8AC3E}">
        <p14:creationId xmlns:p14="http://schemas.microsoft.com/office/powerpoint/2010/main" val="16167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8175" y="792163"/>
            <a:ext cx="7561264" cy="914910"/>
          </a:xfrm>
          <a:prstGeom prst="rect">
            <a:avLst/>
          </a:prstGeom>
        </p:spPr>
        <p:txBody>
          <a:bodyPr vert="horz" lIns="0" tIns="0" rIns="0" bIns="0" rtlCol="0" anchor="b"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908175" y="1898650"/>
            <a:ext cx="9116091" cy="379095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6</a:t>
            </a:r>
          </a:p>
          <a:p>
            <a:pPr lvl="6"/>
            <a:r>
              <a:rPr lang="en-US" dirty="0" smtClean="0"/>
              <a:t>7</a:t>
            </a:r>
          </a:p>
          <a:p>
            <a:pPr lvl="7"/>
            <a:r>
              <a:rPr lang="en-US" dirty="0" smtClean="0"/>
              <a:t>8</a:t>
            </a:r>
          </a:p>
          <a:p>
            <a:pPr lvl="8"/>
            <a:r>
              <a:rPr lang="en-US" dirty="0" smtClean="0"/>
              <a:t>9</a:t>
            </a:r>
            <a:endParaRPr lang="en-GB" dirty="0"/>
          </a:p>
        </p:txBody>
      </p:sp>
      <p:sp>
        <p:nvSpPr>
          <p:cNvPr id="4" name="Date Placeholder 3"/>
          <p:cNvSpPr>
            <a:spLocks noGrp="1"/>
          </p:cNvSpPr>
          <p:nvPr>
            <p:ph type="dt" sz="half" idx="2"/>
          </p:nvPr>
        </p:nvSpPr>
        <p:spPr>
          <a:xfrm>
            <a:off x="1908176" y="0"/>
            <a:ext cx="9116090" cy="792163"/>
          </a:xfrm>
          <a:prstGeom prst="rect">
            <a:avLst/>
          </a:prstGeom>
        </p:spPr>
        <p:txBody>
          <a:bodyPr vert="horz" lIns="0" tIns="0" rIns="0" bIns="0" rtlCol="0" anchor="ctr" anchorCtr="0">
            <a:noAutofit/>
          </a:bodyPr>
          <a:lstStyle>
            <a:lvl1pPr algn="l">
              <a:defRPr sz="1000" b="1" i="0" cap="all" baseline="0">
                <a:solidFill>
                  <a:srgbClr val="003B7A"/>
                </a:solidFill>
              </a:defRPr>
            </a:lvl1pPr>
          </a:lstStyle>
          <a:p>
            <a:fld id="{CE93E37F-363A-4F31-B5D3-5788BC296D59}" type="datetime1">
              <a:rPr lang="da-DK" smtClean="0"/>
              <a:t>18-10-2018</a:t>
            </a:fld>
            <a:endParaRPr lang="en-GB" dirty="0"/>
          </a:p>
        </p:txBody>
      </p:sp>
      <p:sp>
        <p:nvSpPr>
          <p:cNvPr id="5" name="Footer Placeholder 4"/>
          <p:cNvSpPr>
            <a:spLocks noGrp="1"/>
          </p:cNvSpPr>
          <p:nvPr>
            <p:ph type="ftr" sz="quarter" idx="3"/>
          </p:nvPr>
        </p:nvSpPr>
        <p:spPr>
          <a:xfrm rot="-5400000">
            <a:off x="-2042476" y="2834482"/>
            <a:ext cx="4876965" cy="792000"/>
          </a:xfrm>
          <a:prstGeom prst="rect">
            <a:avLst/>
          </a:prstGeom>
        </p:spPr>
        <p:txBody>
          <a:bodyPr vert="horz" lIns="0" tIns="0" rIns="0" bIns="0" rtlCol="0" anchor="ctr">
            <a:noAutofit/>
          </a:bodyPr>
          <a:lstStyle>
            <a:lvl1pPr algn="ctr">
              <a:defRPr sz="1000" b="1" i="0" cap="all" baseline="0">
                <a:solidFill>
                  <a:srgbClr val="003B7A"/>
                </a:solidFill>
              </a:defRPr>
            </a:lvl1pPr>
          </a:lstStyle>
          <a:p>
            <a:r>
              <a:rPr lang="da-DK" dirty="0" smtClean="0"/>
              <a:t>Indsæt emne</a:t>
            </a:r>
            <a:endParaRPr lang="en-GB" dirty="0"/>
          </a:p>
        </p:txBody>
      </p:sp>
      <p:sp>
        <p:nvSpPr>
          <p:cNvPr id="6" name="Slide Number Placeholder 5"/>
          <p:cNvSpPr>
            <a:spLocks noGrp="1"/>
          </p:cNvSpPr>
          <p:nvPr>
            <p:ph type="sldNum" sz="quarter" idx="4"/>
          </p:nvPr>
        </p:nvSpPr>
        <p:spPr>
          <a:xfrm>
            <a:off x="10465806" y="6048001"/>
            <a:ext cx="558460" cy="438620"/>
          </a:xfrm>
          <a:prstGeom prst="rect">
            <a:avLst/>
          </a:prstGeom>
        </p:spPr>
        <p:txBody>
          <a:bodyPr vert="horz" lIns="0" tIns="0" rIns="0" bIns="0" rtlCol="0" anchor="b" anchorCtr="0">
            <a:noAutofit/>
          </a:bodyPr>
          <a:lstStyle>
            <a:lvl1pPr algn="r">
              <a:defRPr sz="1000">
                <a:solidFill>
                  <a:srgbClr val="003B7A"/>
                </a:solidFill>
              </a:defRPr>
            </a:lvl1pPr>
          </a:lstStyle>
          <a:p>
            <a:fld id="{45D37B1E-C366-494F-A587-962AD9AABC83}" type="slidenum">
              <a:rPr lang="en-GB" smtClean="0"/>
              <a:pPr/>
              <a:t>‹nr.›</a:t>
            </a:fld>
            <a:endParaRPr lang="en-GB" dirty="0"/>
          </a:p>
        </p:txBody>
      </p:sp>
      <p:pic>
        <p:nvPicPr>
          <p:cNvPr id="11" name="Logo"/>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96000" y="6048293"/>
            <a:ext cx="689233" cy="417014"/>
          </a:xfrm>
          <a:prstGeom prst="rect">
            <a:avLst/>
          </a:prstGeom>
        </p:spPr>
      </p:pic>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74" r:id="rId4"/>
    <p:sldLayoutId id="2147483676" r:id="rId5"/>
    <p:sldLayoutId id="2147483651" r:id="rId6"/>
    <p:sldLayoutId id="2147483663" r:id="rId7"/>
    <p:sldLayoutId id="2147483664" r:id="rId8"/>
    <p:sldLayoutId id="2147483665" r:id="rId9"/>
    <p:sldLayoutId id="2147483666" r:id="rId10"/>
    <p:sldLayoutId id="2147483650" r:id="rId11"/>
    <p:sldLayoutId id="2147483652" r:id="rId12"/>
    <p:sldLayoutId id="2147483668" r:id="rId13"/>
    <p:sldLayoutId id="2147483657" r:id="rId14"/>
    <p:sldLayoutId id="2147483669" r:id="rId15"/>
    <p:sldLayoutId id="2147483670" r:id="rId16"/>
    <p:sldLayoutId id="2147483671" r:id="rId17"/>
    <p:sldLayoutId id="2147483654" r:id="rId18"/>
    <p:sldLayoutId id="2147483672" r:id="rId19"/>
    <p:sldLayoutId id="2147483655" r:id="rId20"/>
    <p:sldLayoutId id="2147483673" r:id="rId21"/>
  </p:sldLayoutIdLst>
  <p:hf sldNum="0" hdr="0" ftr="0"/>
  <p:txStyles>
    <p:titleStyle>
      <a:lvl1pPr algn="l" defTabSz="685800" rtl="0" eaLnBrk="1" latinLnBrk="0" hangingPunct="1">
        <a:lnSpc>
          <a:spcPct val="83000"/>
        </a:lnSpc>
        <a:spcBef>
          <a:spcPct val="0"/>
        </a:spcBef>
        <a:buNone/>
        <a:defRPr sz="2800" b="1" kern="1200">
          <a:solidFill>
            <a:srgbClr val="003B7A"/>
          </a:solidFill>
          <a:latin typeface="+mj-lt"/>
          <a:ea typeface="+mj-ea"/>
          <a:cs typeface="+mj-cs"/>
        </a:defRPr>
      </a:lvl1pPr>
    </p:titleStyle>
    <p:bodyStyle>
      <a:lvl1pPr marL="0" indent="0" algn="l" defTabSz="685800" rtl="0" eaLnBrk="1" latinLnBrk="0" hangingPunct="1">
        <a:lnSpc>
          <a:spcPct val="104000"/>
        </a:lnSpc>
        <a:spcBef>
          <a:spcPts val="0"/>
        </a:spcBef>
        <a:buFont typeface="Arial" panose="020B0604020202020204" pitchFamily="34" charset="0"/>
        <a:buChar char="​"/>
        <a:defRPr sz="1600" b="1" kern="1200">
          <a:solidFill>
            <a:srgbClr val="003B7A"/>
          </a:solidFill>
          <a:latin typeface="+mn-lt"/>
          <a:ea typeface="+mn-ea"/>
          <a:cs typeface="+mn-cs"/>
        </a:defRPr>
      </a:lvl1pPr>
      <a:lvl2pPr marL="0" indent="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2pPr>
      <a:lvl3pPr marL="180000" indent="-18000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3pPr>
      <a:lvl4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4pPr>
      <a:lvl5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5pPr>
      <a:lvl6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6pPr>
      <a:lvl7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7pPr>
      <a:lvl8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8pPr>
      <a:lvl9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196" userDrawn="1">
          <p15:clr>
            <a:srgbClr val="F26B43"/>
          </p15:clr>
        </p15:guide>
        <p15:guide id="2" pos="1202" userDrawn="1">
          <p15:clr>
            <a:srgbClr val="F26B43"/>
          </p15:clr>
        </p15:guide>
        <p15:guide id="3" pos="6949" userDrawn="1">
          <p15:clr>
            <a:srgbClr val="F26B43"/>
          </p15:clr>
        </p15:guide>
        <p15:guide id="4" orient="horz" pos="3584" userDrawn="1">
          <p15:clr>
            <a:srgbClr val="F26B43"/>
          </p15:clr>
        </p15:guide>
        <p15:guide id="5" orient="horz" pos="499" userDrawn="1">
          <p15:clr>
            <a:srgbClr val="F26B43"/>
          </p15:clr>
        </p15:guide>
        <p15:guide id="6" pos="498" userDrawn="1">
          <p15:clr>
            <a:srgbClr val="F26B43"/>
          </p15:clr>
        </p15:guide>
        <p15:guide id="7" pos="4013" userDrawn="1">
          <p15:clr>
            <a:srgbClr val="F26B43"/>
          </p15:clr>
        </p15:guide>
        <p15:guide id="8" pos="4137" userDrawn="1">
          <p15:clr>
            <a:srgbClr val="F26B43"/>
          </p15:clr>
        </p15:guide>
        <p15:guide id="9" pos="5965" userDrawn="1">
          <p15:clr>
            <a:srgbClr val="F26B43"/>
          </p15:clr>
        </p15:guide>
        <p15:guide id="10" orient="horz" pos="1223" userDrawn="1">
          <p15:clr>
            <a:srgbClr val="F26B43"/>
          </p15:clr>
        </p15:guide>
        <p15:guide id="11" orient="horz" pos="357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smtClean="0"/>
              <a:t>Borgerens adgang til egne data</a:t>
            </a:r>
            <a:endParaRPr lang="da-DK" dirty="0"/>
          </a:p>
        </p:txBody>
      </p:sp>
      <p:sp>
        <p:nvSpPr>
          <p:cNvPr id="3" name="Undertitel 2"/>
          <p:cNvSpPr>
            <a:spLocks noGrp="1"/>
          </p:cNvSpPr>
          <p:nvPr>
            <p:ph type="subTitle" idx="1"/>
          </p:nvPr>
        </p:nvSpPr>
        <p:spPr/>
        <p:txBody>
          <a:bodyPr/>
          <a:lstStyle/>
          <a:p>
            <a:r>
              <a:rPr lang="da-DK" dirty="0" smtClean="0"/>
              <a:t>21. September 2017</a:t>
            </a:r>
            <a:endParaRPr lang="da-DK" dirty="0"/>
          </a:p>
        </p:txBody>
      </p:sp>
      <p:sp>
        <p:nvSpPr>
          <p:cNvPr id="4" name="Pladsholder til dato 3"/>
          <p:cNvSpPr>
            <a:spLocks noGrp="1"/>
          </p:cNvSpPr>
          <p:nvPr>
            <p:ph type="dt" sz="half" idx="10"/>
          </p:nvPr>
        </p:nvSpPr>
        <p:spPr/>
        <p:txBody>
          <a:bodyPr/>
          <a:lstStyle/>
          <a:p>
            <a:fld id="{A7B96BA8-83F3-4FB7-9702-67859EBD70F6}" type="datetime1">
              <a:rPr lang="da-DK" smtClean="0"/>
              <a:t>18-10-2018</a:t>
            </a:fld>
            <a:endParaRPr lang="en-GB" dirty="0"/>
          </a:p>
        </p:txBody>
      </p:sp>
    </p:spTree>
    <p:extLst>
      <p:ext uri="{BB962C8B-B14F-4D97-AF65-F5344CB8AC3E}">
        <p14:creationId xmlns:p14="http://schemas.microsoft.com/office/powerpoint/2010/main" val="2022826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8D7A8CC-4479-4BF7-B2E6-1B34DCA78745}" type="datetime1">
              <a:rPr lang="da-DK" smtClean="0"/>
              <a:t>18-10-2018</a:t>
            </a:fld>
            <a:endParaRPr lang="en-GB" dirty="0"/>
          </a:p>
        </p:txBody>
      </p:sp>
      <p:sp>
        <p:nvSpPr>
          <p:cNvPr id="4" name="Titel 3"/>
          <p:cNvSpPr>
            <a:spLocks noGrp="1"/>
          </p:cNvSpPr>
          <p:nvPr>
            <p:ph type="title"/>
          </p:nvPr>
        </p:nvSpPr>
        <p:spPr/>
        <p:txBody>
          <a:bodyPr/>
          <a:lstStyle/>
          <a:p>
            <a:r>
              <a:rPr lang="da-DK" dirty="0" smtClean="0"/>
              <a:t>Antagelser </a:t>
            </a:r>
            <a:endParaRPr lang="da-DK" dirty="0"/>
          </a:p>
        </p:txBody>
      </p:sp>
      <p:sp>
        <p:nvSpPr>
          <p:cNvPr id="5" name="Pladsholder til indhold 4"/>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da-DK" dirty="0"/>
              <a:t>Referencearkitekturens begrebsmodeller bygger især på </a:t>
            </a:r>
            <a:r>
              <a:rPr lang="da-DK" dirty="0" err="1"/>
              <a:t>KOMBIT’s</a:t>
            </a:r>
            <a:r>
              <a:rPr lang="da-DK" dirty="0"/>
              <a:t> og ATP’s arbejde med standardisering</a:t>
            </a:r>
            <a:r>
              <a:rPr lang="da-DK" dirty="0" smtClean="0"/>
              <a:t>.</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Referencearkitekturen er i sin nuværende udgave blevet til ud fra et </a:t>
            </a:r>
            <a:r>
              <a:rPr lang="da-DK" dirty="0" smtClean="0"/>
              <a:t>myndighedsperspektiv</a:t>
            </a:r>
            <a:r>
              <a:rPr lang="da-DK" dirty="0"/>
              <a:t>; det er myndigheder, som har deltaget i workshops. Derfor er det vigtigt fremadrettet at teste referencearkitekturen ud fra brugerperspektivet for at afklare om referencearkitekturen skaber værdi for brugerne.</a:t>
            </a:r>
          </a:p>
          <a:p>
            <a:pPr marL="285750" indent="-285750">
              <a:buFont typeface="Arial" panose="020B0604020202020204" pitchFamily="34" charset="0"/>
              <a:buChar char="•"/>
            </a:pPr>
            <a:endParaRPr lang="da-DK" dirty="0" smtClean="0"/>
          </a:p>
          <a:p>
            <a:pPr marL="285750" indent="-285750">
              <a:buFont typeface="Arial" panose="020B0604020202020204" pitchFamily="34" charset="0"/>
              <a:buChar char="•"/>
            </a:pPr>
            <a:r>
              <a:rPr lang="da-DK" dirty="0" smtClean="0"/>
              <a:t>Referencearkitekturen </a:t>
            </a:r>
            <a:r>
              <a:rPr lang="da-DK" dirty="0"/>
              <a:t>antager, at der er brug for komponenten transformation. Det er vigtigt at teste, om komponenten er nødvendig og i givet fald i hvilken form.</a:t>
            </a:r>
          </a:p>
          <a:p>
            <a:pPr marL="285750" indent="-285750">
              <a:buFont typeface="Arial" panose="020B0604020202020204" pitchFamily="34" charset="0"/>
              <a:buChar char="•"/>
            </a:pPr>
            <a:endParaRPr lang="da-DK" dirty="0" smtClean="0"/>
          </a:p>
          <a:p>
            <a:pPr marL="285750" indent="-285750">
              <a:buFont typeface="Arial" panose="020B0604020202020204" pitchFamily="34" charset="0"/>
              <a:buChar char="•"/>
            </a:pPr>
            <a:r>
              <a:rPr lang="da-DK" dirty="0" smtClean="0"/>
              <a:t>Referencearkitekturen </a:t>
            </a:r>
            <a:r>
              <a:rPr lang="da-DK" dirty="0"/>
              <a:t>antager, at ”vi ved, hvad vi gør” – dvs. at vi ved, hvilken information brugeren har brug for i en given situation. Dette bør afprøves </a:t>
            </a:r>
            <a:r>
              <a:rPr lang="da-DK" dirty="0" smtClean="0"/>
              <a:t>nærmere</a:t>
            </a:r>
            <a:r>
              <a:rPr lang="da-DK" dirty="0"/>
              <a:t>.</a:t>
            </a:r>
          </a:p>
          <a:p>
            <a:pPr marL="285750" indent="-285750">
              <a:buFont typeface="Arial" panose="020B0604020202020204" pitchFamily="34" charset="0"/>
              <a:buChar char="•"/>
            </a:pPr>
            <a:endParaRPr lang="da-DK" dirty="0" smtClean="0"/>
          </a:p>
          <a:p>
            <a:pPr marL="285750" indent="-285750">
              <a:buFont typeface="Arial" panose="020B0604020202020204" pitchFamily="34" charset="0"/>
              <a:buChar char="•"/>
            </a:pPr>
            <a:r>
              <a:rPr lang="da-DK" dirty="0" smtClean="0"/>
              <a:t>Referencearkitekturen </a:t>
            </a:r>
            <a:r>
              <a:rPr lang="da-DK" dirty="0"/>
              <a:t>antager, at myndighedernes kildesystemer kan levere data til overblik. Dette bør testes i det videre arbejde med </a:t>
            </a:r>
            <a:r>
              <a:rPr lang="da-DK" dirty="0" smtClean="0"/>
              <a:t>referencearkitekturen</a:t>
            </a:r>
            <a:r>
              <a:rPr lang="da-DK" dirty="0"/>
              <a:t>.</a:t>
            </a:r>
          </a:p>
          <a:p>
            <a:pPr marL="285750" indent="-285750">
              <a:buFont typeface="Arial" panose="020B0604020202020204" pitchFamily="34" charset="0"/>
              <a:buChar char="•"/>
            </a:pPr>
            <a:endParaRPr lang="da-DK" dirty="0" smtClean="0"/>
          </a:p>
          <a:p>
            <a:pPr marL="285750" indent="-285750">
              <a:buFont typeface="Arial" panose="020B0604020202020204" pitchFamily="34" charset="0"/>
              <a:buChar char="•"/>
            </a:pPr>
            <a:r>
              <a:rPr lang="da-DK" dirty="0" smtClean="0"/>
              <a:t>Referencearkitekturen </a:t>
            </a:r>
            <a:r>
              <a:rPr lang="da-DK" dirty="0"/>
              <a:t>antager, at vi kan have samme (ideelle) forløb og dermed samme referencearkitektur for borgere og virksomheder. Dette bør testes i det videre forløb.</a:t>
            </a:r>
          </a:p>
          <a:p>
            <a:endParaRPr lang="da-DK" dirty="0"/>
          </a:p>
        </p:txBody>
      </p:sp>
    </p:spTree>
    <p:extLst>
      <p:ext uri="{BB962C8B-B14F-4D97-AF65-F5344CB8AC3E}">
        <p14:creationId xmlns:p14="http://schemas.microsoft.com/office/powerpoint/2010/main" val="1786040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9612F47-9584-41FE-AE0B-555621DE61F2}" type="datetime1">
              <a:rPr lang="da-DK" smtClean="0"/>
              <a:t>18-10-2018</a:t>
            </a:fld>
            <a:endParaRPr lang="en-GB" dirty="0"/>
          </a:p>
        </p:txBody>
      </p:sp>
      <p:sp>
        <p:nvSpPr>
          <p:cNvPr id="4" name="Titel 3"/>
          <p:cNvSpPr>
            <a:spLocks noGrp="1"/>
          </p:cNvSpPr>
          <p:nvPr>
            <p:ph type="title"/>
          </p:nvPr>
        </p:nvSpPr>
        <p:spPr/>
        <p:txBody>
          <a:bodyPr/>
          <a:lstStyle/>
          <a:p>
            <a:r>
              <a:rPr lang="da-DK" dirty="0" smtClean="0"/>
              <a:t>Pilotprojekter</a:t>
            </a:r>
            <a:endParaRPr lang="da-DK" dirty="0"/>
          </a:p>
        </p:txBody>
      </p:sp>
      <p:sp>
        <p:nvSpPr>
          <p:cNvPr id="5" name="Pladsholder til indhold 4"/>
          <p:cNvSpPr>
            <a:spLocks noGrp="1"/>
          </p:cNvSpPr>
          <p:nvPr>
            <p:ph idx="1"/>
          </p:nvPr>
        </p:nvSpPr>
        <p:spPr/>
        <p:txBody>
          <a:bodyPr/>
          <a:lstStyle/>
          <a:p>
            <a:r>
              <a:rPr lang="da-DK" dirty="0"/>
              <a:t>Pilotprojekt 1: Brugervendt test af koncepter for overblik (</a:t>
            </a:r>
            <a:r>
              <a:rPr lang="da-DK" dirty="0" err="1"/>
              <a:t>mock</a:t>
            </a:r>
            <a:r>
              <a:rPr lang="da-DK" dirty="0"/>
              <a:t>-up test</a:t>
            </a:r>
            <a:r>
              <a:rPr lang="da-DK" dirty="0" smtClean="0"/>
              <a:t>)</a:t>
            </a:r>
          </a:p>
          <a:p>
            <a:endParaRPr lang="da-DK" dirty="0"/>
          </a:p>
          <a:p>
            <a:r>
              <a:rPr lang="da-DK" dirty="0"/>
              <a:t>Pilotprojekt 2: Borgervendt afprøvning af konceptuel og teknisk understøttelse på udkast til referencearkitektur og behovsanalyse</a:t>
            </a:r>
          </a:p>
          <a:p>
            <a:endParaRPr lang="da-DK" dirty="0" smtClean="0"/>
          </a:p>
          <a:p>
            <a:r>
              <a:rPr lang="da-DK" dirty="0"/>
              <a:t>Pilotprojekt 3: Virksomhedsvendt konceptuel og teknisk POC på udkast til referencearkitektur</a:t>
            </a:r>
          </a:p>
          <a:p>
            <a:endParaRPr lang="da-DK" dirty="0" smtClean="0"/>
          </a:p>
          <a:p>
            <a:r>
              <a:rPr lang="da-DK" dirty="0"/>
              <a:t>Pilotprojekt 4: Analyse af myndighedernes parathed til at give adgang til data</a:t>
            </a:r>
          </a:p>
          <a:p>
            <a:endParaRPr lang="da-DK" dirty="0" smtClean="0"/>
          </a:p>
          <a:p>
            <a:r>
              <a:rPr lang="da-DK" dirty="0"/>
              <a:t>Pilotprojekt 5: Analyse af særlige problemstillinger vedr. jura, </a:t>
            </a:r>
            <a:r>
              <a:rPr lang="da-DK" dirty="0" err="1"/>
              <a:t>privacy</a:t>
            </a:r>
            <a:r>
              <a:rPr lang="da-DK" dirty="0"/>
              <a:t> og sikkerhed</a:t>
            </a:r>
          </a:p>
          <a:p>
            <a:endParaRPr lang="da-DK" dirty="0"/>
          </a:p>
        </p:txBody>
      </p:sp>
    </p:spTree>
    <p:extLst>
      <p:ext uri="{BB962C8B-B14F-4D97-AF65-F5344CB8AC3E}">
        <p14:creationId xmlns:p14="http://schemas.microsoft.com/office/powerpoint/2010/main" val="2858872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a-DK" dirty="0" smtClean="0"/>
              <a:t>Siden sidst</a:t>
            </a:r>
            <a:endParaRPr lang="da-DK" dirty="0"/>
          </a:p>
        </p:txBody>
      </p:sp>
      <p:sp>
        <p:nvSpPr>
          <p:cNvPr id="7" name="Pladsholder til indhold 6"/>
          <p:cNvSpPr>
            <a:spLocks noGrp="1"/>
          </p:cNvSpPr>
          <p:nvPr>
            <p:ph idx="1"/>
          </p:nvPr>
        </p:nvSpPr>
        <p:spPr/>
        <p:txBody>
          <a:bodyPr/>
          <a:lstStyle/>
          <a:p>
            <a:pPr>
              <a:buNone/>
            </a:pPr>
            <a:r>
              <a:rPr lang="da-DK" dirty="0" smtClean="0"/>
              <a:t>Fælleskommunal projekt for borgerens adgang til egne data: </a:t>
            </a:r>
          </a:p>
          <a:p>
            <a:pPr marL="285750" lvl="1" indent="-285750">
              <a:buFont typeface="Arial" panose="020B0604020202020204" pitchFamily="34" charset="0"/>
              <a:buChar char="•"/>
            </a:pPr>
            <a:r>
              <a:rPr lang="da-DK" dirty="0" smtClean="0"/>
              <a:t>Den fælleskommunale vision er godkendt i KL’s Bestyrelse</a:t>
            </a:r>
            <a:endParaRPr lang="da-DK" dirty="0"/>
          </a:p>
          <a:p>
            <a:pPr marL="285750" lvl="1" indent="-285750">
              <a:buFont typeface="Arial" panose="020B0604020202020204" pitchFamily="34" charset="0"/>
              <a:buChar char="•"/>
            </a:pPr>
            <a:r>
              <a:rPr lang="da-DK" dirty="0" smtClean="0"/>
              <a:t>Der er udarbejdet en projektbeskrivelse – sendt til politisk godkendelse</a:t>
            </a:r>
            <a:endParaRPr lang="da-DK" dirty="0"/>
          </a:p>
          <a:p>
            <a:pPr marL="285750" indent="-285750">
              <a:buFont typeface="Arial" panose="020B0604020202020204" pitchFamily="34" charset="0"/>
              <a:buChar char="•"/>
            </a:pPr>
            <a:endParaRPr lang="da-DK" dirty="0" smtClean="0"/>
          </a:p>
          <a:p>
            <a:pPr>
              <a:buNone/>
            </a:pPr>
            <a:r>
              <a:rPr lang="da-DK" dirty="0" smtClean="0"/>
              <a:t>Fællesoffentlig projekt om sags- og ydelsesoverblik:</a:t>
            </a:r>
            <a:endParaRPr lang="da-DK" dirty="0"/>
          </a:p>
          <a:p>
            <a:pPr marL="285750" lvl="1" indent="-285750">
              <a:buFont typeface="Arial" panose="020B0604020202020204" pitchFamily="34" charset="0"/>
              <a:buChar char="•"/>
            </a:pPr>
            <a:r>
              <a:rPr lang="da-DK" dirty="0" smtClean="0"/>
              <a:t>Fællesoffentligt er der udarbejdet en behovsanalyse</a:t>
            </a:r>
            <a:r>
              <a:rPr lang="da-DK" dirty="0"/>
              <a:t> </a:t>
            </a:r>
            <a:endParaRPr lang="da-DK" dirty="0" smtClean="0"/>
          </a:p>
          <a:p>
            <a:pPr marL="285750" lvl="1" indent="-285750">
              <a:buFont typeface="Arial" panose="020B0604020202020204" pitchFamily="34" charset="0"/>
              <a:buChar char="•"/>
            </a:pPr>
            <a:r>
              <a:rPr lang="da-DK" dirty="0" smtClean="0"/>
              <a:t>Der er udarbejdet en referencearkitektur version 0.7. </a:t>
            </a:r>
            <a:endParaRPr lang="da-DK" dirty="0"/>
          </a:p>
          <a:p>
            <a:pPr marL="285750" lvl="1" indent="-285750">
              <a:buFont typeface="Arial" panose="020B0604020202020204" pitchFamily="34" charset="0"/>
              <a:buChar char="•"/>
            </a:pPr>
            <a:r>
              <a:rPr lang="da-DK" dirty="0"/>
              <a:t>I</a:t>
            </a:r>
            <a:r>
              <a:rPr lang="da-DK" dirty="0" smtClean="0"/>
              <a:t>gangsættes pilotprojekter for at afklare behovene</a:t>
            </a:r>
            <a:endParaRPr lang="da-DK" dirty="0"/>
          </a:p>
        </p:txBody>
      </p:sp>
      <p:sp>
        <p:nvSpPr>
          <p:cNvPr id="4" name="Pladsholder til dato 3"/>
          <p:cNvSpPr>
            <a:spLocks noGrp="1"/>
          </p:cNvSpPr>
          <p:nvPr>
            <p:ph type="dt" sz="half" idx="10"/>
          </p:nvPr>
        </p:nvSpPr>
        <p:spPr>
          <a:xfrm>
            <a:off x="1903413" y="0"/>
            <a:ext cx="9104312" cy="792000"/>
          </a:xfrm>
        </p:spPr>
        <p:txBody>
          <a:bodyPr/>
          <a:lstStyle/>
          <a:p>
            <a:fld id="{C8FE7CF3-312D-4243-BDDF-461C59FB23D2}" type="datetime1">
              <a:rPr lang="da-DK" smtClean="0"/>
              <a:t>18-10-2018</a:t>
            </a:fld>
            <a:endParaRPr lang="en-GB" dirty="0"/>
          </a:p>
        </p:txBody>
      </p:sp>
    </p:spTree>
    <p:extLst>
      <p:ext uri="{BB962C8B-B14F-4D97-AF65-F5344CB8AC3E}">
        <p14:creationId xmlns:p14="http://schemas.microsoft.com/office/powerpoint/2010/main" val="2417147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8886B6C-C278-4234-948A-5B7C81770DFA}" type="datetime1">
              <a:rPr lang="da-DK" smtClean="0"/>
              <a:t>18-10-2018</a:t>
            </a:fld>
            <a:endParaRPr lang="en-GB" dirty="0"/>
          </a:p>
        </p:txBody>
      </p:sp>
      <p:pic>
        <p:nvPicPr>
          <p:cNvPr id="9" name="Billede 8"/>
          <p:cNvPicPr>
            <a:picLocks noChangeAspect="1"/>
          </p:cNvPicPr>
          <p:nvPr/>
        </p:nvPicPr>
        <p:blipFill>
          <a:blip r:embed="rId2"/>
          <a:stretch>
            <a:fillRect/>
          </a:stretch>
        </p:blipFill>
        <p:spPr>
          <a:xfrm>
            <a:off x="3211284" y="2200141"/>
            <a:ext cx="6096001" cy="4657859"/>
          </a:xfrm>
          <a:prstGeom prst="rect">
            <a:avLst/>
          </a:prstGeom>
        </p:spPr>
      </p:pic>
      <p:sp>
        <p:nvSpPr>
          <p:cNvPr id="12" name="Titel 5"/>
          <p:cNvSpPr>
            <a:spLocks noGrp="1"/>
          </p:cNvSpPr>
          <p:nvPr>
            <p:ph type="title"/>
          </p:nvPr>
        </p:nvSpPr>
        <p:spPr>
          <a:xfrm>
            <a:off x="1048203" y="1053419"/>
            <a:ext cx="6604454" cy="1374095"/>
          </a:xfrm>
        </p:spPr>
        <p:txBody>
          <a:bodyPr anchor="t"/>
          <a:lstStyle/>
          <a:p>
            <a:r>
              <a:rPr lang="da-DK" dirty="0" smtClean="0"/>
              <a:t>Den fælleskommunale vision for borgerens adgang til egne data</a:t>
            </a:r>
            <a:endParaRPr lang="da-DK" dirty="0"/>
          </a:p>
        </p:txBody>
      </p:sp>
    </p:spTree>
    <p:extLst>
      <p:ext uri="{BB962C8B-B14F-4D97-AF65-F5344CB8AC3E}">
        <p14:creationId xmlns:p14="http://schemas.microsoft.com/office/powerpoint/2010/main" val="229668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7A5F170-EBA6-472C-B15F-66EFC06C2757}" type="datetime1">
              <a:rPr lang="da-DK" smtClean="0"/>
              <a:t>18-10-2018</a:t>
            </a:fld>
            <a:endParaRPr lang="en-GB" dirty="0"/>
          </a:p>
        </p:txBody>
      </p:sp>
      <p:sp>
        <p:nvSpPr>
          <p:cNvPr id="4" name="Titel 3"/>
          <p:cNvSpPr>
            <a:spLocks noGrp="1"/>
          </p:cNvSpPr>
          <p:nvPr>
            <p:ph type="title"/>
          </p:nvPr>
        </p:nvSpPr>
        <p:spPr>
          <a:xfrm>
            <a:off x="1908176" y="430496"/>
            <a:ext cx="7561264" cy="914910"/>
          </a:xfrm>
        </p:spPr>
        <p:txBody>
          <a:bodyPr/>
          <a:lstStyle/>
          <a:p>
            <a:r>
              <a:rPr lang="da-DK" dirty="0" smtClean="0"/>
              <a:t>Fælleskommunal projekt for ´Borgenes adgang til egne data’</a:t>
            </a:r>
            <a:endParaRPr lang="da-DK" dirty="0"/>
          </a:p>
        </p:txBody>
      </p:sp>
      <p:pic>
        <p:nvPicPr>
          <p:cNvPr id="23" name="Pladsholder til indhold 22"/>
          <p:cNvPicPr>
            <a:picLocks noGrp="1" noChangeAspect="1"/>
          </p:cNvPicPr>
          <p:nvPr>
            <p:ph idx="1"/>
          </p:nvPr>
        </p:nvPicPr>
        <p:blipFill>
          <a:blip r:embed="rId2"/>
          <a:stretch>
            <a:fillRect/>
          </a:stretch>
        </p:blipFill>
        <p:spPr>
          <a:xfrm>
            <a:off x="1551709" y="1345406"/>
            <a:ext cx="8765309" cy="5455074"/>
          </a:xfrm>
          <a:prstGeom prst="rect">
            <a:avLst/>
          </a:prstGeom>
        </p:spPr>
      </p:pic>
    </p:spTree>
    <p:extLst>
      <p:ext uri="{BB962C8B-B14F-4D97-AF65-F5344CB8AC3E}">
        <p14:creationId xmlns:p14="http://schemas.microsoft.com/office/powerpoint/2010/main" val="280656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1687D0DD-CA60-4799-B622-FA472BB82474}" type="datetime1">
              <a:rPr lang="da-DK" smtClean="0"/>
              <a:t>18-10-2018</a:t>
            </a:fld>
            <a:endParaRPr lang="en-GB" dirty="0"/>
          </a:p>
        </p:txBody>
      </p:sp>
      <p:sp>
        <p:nvSpPr>
          <p:cNvPr id="4" name="Titel 3"/>
          <p:cNvSpPr>
            <a:spLocks noGrp="1"/>
          </p:cNvSpPr>
          <p:nvPr>
            <p:ph type="title"/>
          </p:nvPr>
        </p:nvSpPr>
        <p:spPr/>
        <p:txBody>
          <a:bodyPr/>
          <a:lstStyle/>
          <a:p>
            <a:r>
              <a:rPr lang="da-DK" dirty="0" smtClean="0"/>
              <a:t>Aktivering af option i SAPA</a:t>
            </a:r>
            <a:endParaRPr lang="da-DK" dirty="0"/>
          </a:p>
        </p:txBody>
      </p:sp>
      <p:pic>
        <p:nvPicPr>
          <p:cNvPr id="6" name="Pladsholder til indhold 5"/>
          <p:cNvPicPr>
            <a:picLocks noGrp="1"/>
          </p:cNvPicPr>
          <p:nvPr>
            <p:ph idx="1"/>
          </p:nvPr>
        </p:nvPicPr>
        <p:blipFill>
          <a:blip r:embed="rId2"/>
          <a:stretch>
            <a:fillRect/>
          </a:stretch>
        </p:blipFill>
        <p:spPr>
          <a:xfrm>
            <a:off x="1908174" y="1878015"/>
            <a:ext cx="7464425" cy="4794928"/>
          </a:xfrm>
          <a:prstGeom prst="rect">
            <a:avLst/>
          </a:prstGeom>
          <a:ln w="12700">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191888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D6ED5B30-0C66-4A81-8944-398E82EA6E4A}" type="datetime1">
              <a:rPr lang="da-DK" smtClean="0"/>
              <a:t>18-10-2018</a:t>
            </a:fld>
            <a:endParaRPr lang="en-GB" dirty="0"/>
          </a:p>
        </p:txBody>
      </p:sp>
      <p:sp>
        <p:nvSpPr>
          <p:cNvPr id="4" name="Titel 3"/>
          <p:cNvSpPr>
            <a:spLocks noGrp="1"/>
          </p:cNvSpPr>
          <p:nvPr>
            <p:ph type="title"/>
          </p:nvPr>
        </p:nvSpPr>
        <p:spPr>
          <a:xfrm>
            <a:off x="1540752" y="798907"/>
            <a:ext cx="7561264" cy="914910"/>
          </a:xfrm>
        </p:spPr>
        <p:txBody>
          <a:bodyPr/>
          <a:lstStyle/>
          <a:p>
            <a:r>
              <a:rPr lang="da-DK" dirty="0" smtClean="0"/>
              <a:t>Spor 1 - Pilotprojekter</a:t>
            </a:r>
            <a:endParaRPr lang="da-DK" dirty="0"/>
          </a:p>
        </p:txBody>
      </p:sp>
      <p:pic>
        <p:nvPicPr>
          <p:cNvPr id="48" name="Billede 47"/>
          <p:cNvPicPr>
            <a:picLocks noChangeAspect="1"/>
          </p:cNvPicPr>
          <p:nvPr/>
        </p:nvPicPr>
        <p:blipFill>
          <a:blip r:embed="rId2"/>
          <a:stretch>
            <a:fillRect/>
          </a:stretch>
        </p:blipFill>
        <p:spPr>
          <a:xfrm>
            <a:off x="1540752" y="2077899"/>
            <a:ext cx="7992549" cy="4401693"/>
          </a:xfrm>
          <a:prstGeom prst="rect">
            <a:avLst/>
          </a:prstGeom>
        </p:spPr>
      </p:pic>
    </p:spTree>
    <p:extLst>
      <p:ext uri="{BB962C8B-B14F-4D97-AF65-F5344CB8AC3E}">
        <p14:creationId xmlns:p14="http://schemas.microsoft.com/office/powerpoint/2010/main" val="3690997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60D19DF0-990E-4DD6-A9CE-46DF73D3555D}" type="datetime1">
              <a:rPr lang="da-DK" smtClean="0"/>
              <a:t>18-10-2018</a:t>
            </a:fld>
            <a:endParaRPr lang="en-GB" dirty="0"/>
          </a:p>
        </p:txBody>
      </p:sp>
      <p:sp>
        <p:nvSpPr>
          <p:cNvPr id="4" name="Titel 3"/>
          <p:cNvSpPr>
            <a:spLocks noGrp="1"/>
          </p:cNvSpPr>
          <p:nvPr>
            <p:ph type="title"/>
          </p:nvPr>
        </p:nvSpPr>
        <p:spPr/>
        <p:txBody>
          <a:bodyPr/>
          <a:lstStyle/>
          <a:p>
            <a:r>
              <a:rPr lang="da-DK" dirty="0" smtClean="0"/>
              <a:t>Spor 3 – Erfaringsopsamling, udbredelse og kommunikation</a:t>
            </a:r>
            <a:endParaRPr lang="da-DK" dirty="0"/>
          </a:p>
        </p:txBody>
      </p:sp>
      <p:sp>
        <p:nvSpPr>
          <p:cNvPr id="5" name="Pladsholder til indhold 4"/>
          <p:cNvSpPr>
            <a:spLocks noGrp="1"/>
          </p:cNvSpPr>
          <p:nvPr>
            <p:ph idx="1"/>
          </p:nvPr>
        </p:nvSpPr>
        <p:spPr/>
        <p:txBody>
          <a:bodyPr/>
          <a:lstStyle/>
          <a:p>
            <a:pPr marL="285750" indent="-285750">
              <a:buFont typeface="Arial" panose="020B0604020202020204" pitchFamily="34" charset="0"/>
              <a:buChar char="•"/>
            </a:pPr>
            <a:r>
              <a:rPr lang="da-DK" dirty="0" smtClean="0"/>
              <a:t>Opsamling af gode kommunale erfaringer med at udstille borgerens data via spørgeskemaer til it-chefer. Dertil dialog med leverandører for nye muligheder for udstilling af data</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smtClean="0"/>
              <a:t>Kommunikation om projektets aktiviteter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smtClean="0"/>
              <a:t>KL bidrager til kommunikation til pilotkommunerne i dialog med borgere</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smtClean="0"/>
              <a:t>Endelig kommunikation om resultater og erfaringer i pilotkommuner</a:t>
            </a:r>
          </a:p>
        </p:txBody>
      </p:sp>
    </p:spTree>
    <p:extLst>
      <p:ext uri="{BB962C8B-B14F-4D97-AF65-F5344CB8AC3E}">
        <p14:creationId xmlns:p14="http://schemas.microsoft.com/office/powerpoint/2010/main" val="3112123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15675C5D-00A1-4987-9061-2BAA34CB5037}" type="datetime1">
              <a:rPr lang="da-DK" smtClean="0"/>
              <a:t>18-10-2018</a:t>
            </a:fld>
            <a:endParaRPr lang="en-GB" dirty="0"/>
          </a:p>
        </p:txBody>
      </p:sp>
      <p:sp>
        <p:nvSpPr>
          <p:cNvPr id="4" name="Titel 3"/>
          <p:cNvSpPr>
            <a:spLocks noGrp="1"/>
          </p:cNvSpPr>
          <p:nvPr>
            <p:ph type="title"/>
          </p:nvPr>
        </p:nvSpPr>
        <p:spPr/>
        <p:txBody>
          <a:bodyPr/>
          <a:lstStyle/>
          <a:p>
            <a:r>
              <a:rPr lang="da-DK" dirty="0" smtClean="0"/>
              <a:t>Spor 2 – Referencearkitektur</a:t>
            </a:r>
            <a:endParaRPr lang="da-DK" dirty="0"/>
          </a:p>
        </p:txBody>
      </p:sp>
      <p:sp>
        <p:nvSpPr>
          <p:cNvPr id="5" name="Pladsholder til indhold 4"/>
          <p:cNvSpPr>
            <a:spLocks noGrp="1"/>
          </p:cNvSpPr>
          <p:nvPr>
            <p:ph idx="1"/>
          </p:nvPr>
        </p:nvSpPr>
        <p:spPr/>
        <p:txBody>
          <a:bodyPr/>
          <a:lstStyle/>
          <a:p>
            <a:pPr marL="342900" indent="-342900">
              <a:buFont typeface="+mj-lt"/>
              <a:buAutoNum type="arabicPeriod"/>
            </a:pPr>
            <a:r>
              <a:rPr lang="da-DK" dirty="0" smtClean="0"/>
              <a:t>Følge </a:t>
            </a:r>
            <a:r>
              <a:rPr lang="da-DK" dirty="0"/>
              <a:t>det fællesoffentlige arbejde for at sikre en koordination til det fælleskommunale projekt. </a:t>
            </a:r>
          </a:p>
          <a:p>
            <a:pPr marL="342900" indent="-342900">
              <a:buFont typeface="+mj-lt"/>
              <a:buAutoNum type="arabicPeriod"/>
            </a:pPr>
            <a:endParaRPr lang="da-DK" dirty="0" smtClean="0"/>
          </a:p>
          <a:p>
            <a:pPr marL="342900" indent="-342900">
              <a:buFont typeface="+mj-lt"/>
              <a:buAutoNum type="arabicPeriod"/>
            </a:pPr>
            <a:r>
              <a:rPr lang="da-DK" dirty="0" smtClean="0"/>
              <a:t>Sikre at pilotprojekterne og gode erfaringer herfra, medtages i ny it-udvikling. Fx gennem dialog med SKI (Lang sigt)</a:t>
            </a:r>
          </a:p>
          <a:p>
            <a:pPr marL="342900" indent="-342900">
              <a:buFont typeface="+mj-lt"/>
              <a:buAutoNum type="arabicPeriod"/>
            </a:pPr>
            <a:endParaRPr lang="da-DK" dirty="0"/>
          </a:p>
          <a:p>
            <a:pPr marL="342900" indent="-342900">
              <a:buFont typeface="+mj-lt"/>
              <a:buAutoNum type="arabicPeriod"/>
            </a:pPr>
            <a:r>
              <a:rPr lang="da-DK" dirty="0" smtClean="0"/>
              <a:t>Løbende opfølgning ift. øvrige kommunale projekter. Fokus på </a:t>
            </a:r>
            <a:r>
              <a:rPr lang="da-DK" dirty="0"/>
              <a:t>i hvilken grad disse øvrige kommunale projekter spiller sammen med KL's pilotprojekt. Såfremt der opstår behov herfor, vil der ske en konkretisering af, hvilke muligheder der er ift. at sikre nødvendigt sammenspil mellem KL's projekt og øvrige projekter. </a:t>
            </a:r>
            <a:endParaRPr lang="da-DK" dirty="0" smtClean="0"/>
          </a:p>
          <a:p>
            <a:pPr marL="342900" indent="-342900">
              <a:buFont typeface="+mj-lt"/>
              <a:buAutoNum type="arabicPeriod"/>
            </a:pPr>
            <a:endParaRPr lang="da-DK" dirty="0"/>
          </a:p>
          <a:p>
            <a:pPr marL="342900" indent="-342900">
              <a:buFont typeface="+mj-lt"/>
              <a:buAutoNum type="arabicPeriod"/>
            </a:pPr>
            <a:endParaRPr lang="da-DK" dirty="0"/>
          </a:p>
          <a:p>
            <a:pPr marL="342900" indent="-342900">
              <a:buFont typeface="+mj-lt"/>
              <a:buAutoNum type="arabicPeriod"/>
            </a:pPr>
            <a:endParaRPr lang="da-DK" dirty="0"/>
          </a:p>
        </p:txBody>
      </p:sp>
    </p:spTree>
    <p:extLst>
      <p:ext uri="{BB962C8B-B14F-4D97-AF65-F5344CB8AC3E}">
        <p14:creationId xmlns:p14="http://schemas.microsoft.com/office/powerpoint/2010/main" val="4190162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9BE92415-83D1-4879-8231-AE2C5ECAD219}" type="datetime1">
              <a:rPr lang="da-DK" smtClean="0"/>
              <a:t>18-10-2018</a:t>
            </a:fld>
            <a:endParaRPr lang="en-GB" dirty="0"/>
          </a:p>
        </p:txBody>
      </p:sp>
      <p:sp>
        <p:nvSpPr>
          <p:cNvPr id="4" name="Titel 3"/>
          <p:cNvSpPr>
            <a:spLocks noGrp="1"/>
          </p:cNvSpPr>
          <p:nvPr>
            <p:ph type="title"/>
          </p:nvPr>
        </p:nvSpPr>
        <p:spPr/>
        <p:txBody>
          <a:bodyPr/>
          <a:lstStyle/>
          <a:p>
            <a:r>
              <a:rPr lang="da-DK" dirty="0" smtClean="0"/>
              <a:t>Fællesoffentlig sags- og ydelsesoverblik</a:t>
            </a:r>
            <a:endParaRPr lang="da-DK" dirty="0"/>
          </a:p>
        </p:txBody>
      </p:sp>
      <p:pic>
        <p:nvPicPr>
          <p:cNvPr id="6" name="Pladsholder til indhold 5"/>
          <p:cNvPicPr>
            <a:picLocks noGrp="1"/>
          </p:cNvPicPr>
          <p:nvPr>
            <p:ph idx="1"/>
          </p:nvPr>
        </p:nvPicPr>
        <p:blipFill>
          <a:blip r:embed="rId2"/>
          <a:stretch>
            <a:fillRect/>
          </a:stretch>
        </p:blipFill>
        <p:spPr>
          <a:xfrm>
            <a:off x="2645230" y="1898649"/>
            <a:ext cx="6198876" cy="4632780"/>
          </a:xfrm>
          <a:prstGeom prst="rect">
            <a:avLst/>
          </a:prstGeom>
        </p:spPr>
      </p:pic>
    </p:spTree>
    <p:extLst>
      <p:ext uri="{BB962C8B-B14F-4D97-AF65-F5344CB8AC3E}">
        <p14:creationId xmlns:p14="http://schemas.microsoft.com/office/powerpoint/2010/main" val="3589997653"/>
      </p:ext>
    </p:extLst>
  </p:cSld>
  <p:clrMapOvr>
    <a:masterClrMapping/>
  </p:clrMapOvr>
</p:sld>
</file>

<file path=ppt/theme/theme1.xml><?xml version="1.0" encoding="utf-8"?>
<a:theme xmlns:a="http://schemas.openxmlformats.org/drawingml/2006/main" name="Blank">
  <a:themeElements>
    <a:clrScheme name="KL blå">
      <a:dk1>
        <a:sysClr val="windowText" lastClr="000000"/>
      </a:dk1>
      <a:lt1>
        <a:sysClr val="window" lastClr="FFFFFF"/>
      </a:lt1>
      <a:dk2>
        <a:srgbClr val="003B7A"/>
      </a:dk2>
      <a:lt2>
        <a:srgbClr val="E6E6E6"/>
      </a:lt2>
      <a:accent1>
        <a:srgbClr val="003B7A"/>
      </a:accent1>
      <a:accent2>
        <a:srgbClr val="0084C9"/>
      </a:accent2>
      <a:accent3>
        <a:srgbClr val="73BBE1"/>
      </a:accent3>
      <a:accent4>
        <a:srgbClr val="565656"/>
      </a:accent4>
      <a:accent5>
        <a:srgbClr val="9B9B9B"/>
      </a:accent5>
      <a:accent6>
        <a:srgbClr val="8493B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9525">
          <a:solidFill>
            <a:schemeClr val="accent2"/>
          </a:solidFill>
        </a:ln>
      </a:spPr>
      <a:bodyPr rtlCol="0" anchor="ctr"/>
      <a:lstStyle>
        <a:defPPr algn="ctr">
          <a:lnSpc>
            <a:spcPct val="104000"/>
          </a:lnSpc>
          <a:defRPr sz="16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104000"/>
          </a:lnSpc>
          <a:defRPr sz="1600" dirty="0" err="1" smtClean="0">
            <a:solidFill>
              <a:schemeClr val="accent1"/>
            </a:solidFill>
          </a:defRPr>
        </a:defPPr>
      </a:lstStyle>
    </a:txDef>
  </a:objectDefaults>
  <a:extraClrSchemeLst/>
  <a:extLst>
    <a:ext uri="{05A4C25C-085E-4340-85A3-A5531E510DB2}">
      <thm15:themeFamily xmlns:thm15="http://schemas.microsoft.com/office/thememl/2012/main" name="KL 4-3" id="{1B07B580-9EDD-432D-9779-416A21540967}" vid="{410260B3-D937-4ABA-B8B3-35452AAB9D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998167BEB4C6FE4097590F6128573225" ma:contentTypeVersion="1" ma:contentTypeDescription="GetOrganized dokument" ma:contentTypeScope="" ma:versionID="a0007227cefb310af7296d5c4b1897bc">
  <xsd:schema xmlns:xsd="http://www.w3.org/2001/XMLSchema" xmlns:xs="http://www.w3.org/2001/XMLSchema" xmlns:p="http://schemas.microsoft.com/office/2006/metadata/properties" xmlns:ns1="http://schemas.microsoft.com/sharepoint/v3" xmlns:ns2="DDDB22C9-276D-49CF-9C24-082A74D0AEE0" targetNamespace="http://schemas.microsoft.com/office/2006/metadata/properties" ma:root="true" ma:fieldsID="423990d6777e2d8bd569094db80db461" ns1:_="" ns2:_="">
    <xsd:import namespace="http://schemas.microsoft.com/sharepoint/v3"/>
    <xsd:import namespace="DDDB22C9-276D-49CF-9C24-082A74D0AEE0"/>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DDB22C9-276D-49CF-9C24-082A74D0AEE0"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ma:readOnly="false">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okumenttype xmlns="DDDB22C9-276D-49CF-9C24-082A74D0AEE0">Andet dokument</Dokumenttype>
    <CCMAgendaDocumentStatus xmlns="DDDB22C9-276D-49CF-9C24-082A74D0AEE0" xsi:nil="true"/>
    <CCMAgendaStatus xmlns="DDDB22C9-276D-49CF-9C24-082A74D0AEE0" xsi:nil="true"/>
    <AgendaStatusIcon xmlns="DDDB22C9-276D-49CF-9C24-082A74D0AEE0" xsi:nil="true"/>
    <CCMMeetingCaseInstanceId xmlns="DDDB22C9-276D-49CF-9C24-082A74D0AEE0" xsi:nil="true"/>
    <CCMMeetingCaseId xmlns="DDDB22C9-276D-49CF-9C24-082A74D0AEE0" xsi:nil="true"/>
    <CCMMeetingCaseLink xmlns="DDDB22C9-276D-49CF-9C24-082A74D0AEE0">
      <Url xsi:nil="true"/>
      <Description xsi:nil="true"/>
    </CCMMeetingCaseLink>
    <CCMAgendaItemId xmlns="DDDB22C9-276D-49CF-9C24-082A74D0AEE0" xsi:nil="true"/>
    <DocumentDescription xmlns="DDDB22C9-276D-49CF-9C24-082A74D0AEE0" xsi:nil="true"/>
    <LocalAttachment xmlns="http://schemas.microsoft.com/sharepoint/v3">false</LocalAttachment>
    <CaseRecordNumber xmlns="http://schemas.microsoft.com/sharepoint/v3">0</CaseRecordNumber>
    <CaseID xmlns="http://schemas.microsoft.com/sharepoint/v3">SAG-2016-06256</CaseID>
    <RegistrationDate xmlns="http://schemas.microsoft.com/sharepoint/v3" xsi:nil="true"/>
    <Related xmlns="http://schemas.microsoft.com/sharepoint/v3">false</Related>
    <CCMSystemID xmlns="http://schemas.microsoft.com/sharepoint/v3">ca7dc1c5-fc98-48bd-8345-b1ffede9fa82</CCMSystemID>
    <CCMVisualId xmlns="http://schemas.microsoft.com/sharepoint/v3">SAG-2016-06256</CCMVisualId>
    <Finalized xmlns="http://schemas.microsoft.com/sharepoint/v3">false</Finalized>
    <DocID xmlns="http://schemas.microsoft.com/sharepoint/v3">2411219</DocID>
    <CCMTemplateID xmlns="http://schemas.microsoft.com/sharepoint/v3">0</CCMTemplateI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CC49D2-91E3-4BDB-A7E7-2DDF61A59D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DDB22C9-276D-49CF-9C24-082A74D0AE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CF9BA8-E65B-4242-9792-3B3D92CFF5B4}">
  <ds:schemaRefs>
    <ds:schemaRef ds:uri="http://schemas.microsoft.com/office/2006/metadata/properties"/>
    <ds:schemaRef ds:uri="http://purl.org/dc/terms/"/>
    <ds:schemaRef ds:uri="http://www.w3.org/XML/1998/namespace"/>
    <ds:schemaRef ds:uri="http://purl.org/dc/dcmitype/"/>
    <ds:schemaRef ds:uri="DDDB22C9-276D-49CF-9C24-082A74D0AEE0"/>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2A489168-EBB7-4041-9622-95E2A8153C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898</TotalTime>
  <Words>500</Words>
  <Application>Microsoft Office PowerPoint</Application>
  <PresentationFormat>Widescreen</PresentationFormat>
  <Paragraphs>66</Paragraphs>
  <Slides>11</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Arial</vt:lpstr>
      <vt:lpstr>Arial Black</vt:lpstr>
      <vt:lpstr>Calibri</vt:lpstr>
      <vt:lpstr>HelveticaNeueLT Std Lt Cn</vt:lpstr>
      <vt:lpstr>Blank</vt:lpstr>
      <vt:lpstr>Borgerens adgang til egne data</vt:lpstr>
      <vt:lpstr>Siden sidst</vt:lpstr>
      <vt:lpstr>Den fælleskommunale vision for borgerens adgang til egne data</vt:lpstr>
      <vt:lpstr>Fælleskommunal projekt for ´Borgenes adgang til egne data’</vt:lpstr>
      <vt:lpstr>Aktivering af option i SAPA</vt:lpstr>
      <vt:lpstr>Spor 1 - Pilotprojekter</vt:lpstr>
      <vt:lpstr>Spor 3 – Erfaringsopsamling, udbredelse og kommunikation</vt:lpstr>
      <vt:lpstr>Spor 2 – Referencearkitektur</vt:lpstr>
      <vt:lpstr>Fællesoffentlig sags- og ydelsesoverblik</vt:lpstr>
      <vt:lpstr>Antagelser </vt:lpstr>
      <vt:lpstr>Pilotprojekter</vt:lpstr>
    </vt:vector>
  </TitlesOfParts>
  <Company>KL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Adgang til egen data - it-arkitekturrådet d. 21.9</dc:title>
  <dc:creator>KL</dc:creator>
  <cp:lastModifiedBy>Thilde Krog</cp:lastModifiedBy>
  <cp:revision>65</cp:revision>
  <cp:lastPrinted>2017-09-21T07:43:05Z</cp:lastPrinted>
  <dcterms:created xsi:type="dcterms:W3CDTF">2015-09-18T12:44:32Z</dcterms:created>
  <dcterms:modified xsi:type="dcterms:W3CDTF">2018-10-18T06:30:54Z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0x010100AC085CFC53BC46CEA2EADE194AD9D48200998167BEB4C6FE4097590F6128573225</vt:lpwstr>
  </property>
  <property fmtid="{D5CDD505-2E9C-101B-9397-08002B2CF9AE}" pid="4" name="CCMIsSharedOnOneDrive">
    <vt:bool>false</vt:bool>
  </property>
  <property fmtid="{D5CDD505-2E9C-101B-9397-08002B2CF9AE}" pid="5" name="CCMOneDriveID">
    <vt:lpwstr/>
  </property>
  <property fmtid="{D5CDD505-2E9C-101B-9397-08002B2CF9AE}" pid="6" name="CCMOneDriveOwnerID">
    <vt:lpwstr/>
  </property>
  <property fmtid="{D5CDD505-2E9C-101B-9397-08002B2CF9AE}" pid="7" name="CCMOneDriveItemID">
    <vt:lpwstr/>
  </property>
  <property fmtid="{D5CDD505-2E9C-101B-9397-08002B2CF9AE}" pid="8" name="CCMSystem">
    <vt:lpwstr> </vt:lpwstr>
  </property>
  <property fmtid="{D5CDD505-2E9C-101B-9397-08002B2CF9AE}" pid="9" name="CCMEventContext">
    <vt:lpwstr>7aedcfce-566a-490d-b238-ae7775751d56</vt:lpwstr>
  </property>
</Properties>
</file>