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64" r:id="rId5"/>
    <p:sldId id="277" r:id="rId6"/>
    <p:sldId id="282" r:id="rId7"/>
    <p:sldId id="278" r:id="rId8"/>
    <p:sldId id="281" r:id="rId9"/>
    <p:sldId id="27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B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yst layout 2 - Markerin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66" autoAdjust="0"/>
    <p:restoredTop sz="94622" autoAdjust="0"/>
  </p:normalViewPr>
  <p:slideViewPr>
    <p:cSldViewPr snapToGrid="0" showGuides="1">
      <p:cViewPr varScale="1">
        <p:scale>
          <a:sx n="104" d="100"/>
          <a:sy n="104" d="100"/>
        </p:scale>
        <p:origin x="186" y="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72A38B-F9FA-4036-A084-652409E98F08}" type="datetimeFigureOut">
              <a:rPr lang="en-GB" smtClean="0"/>
              <a:t>18/10/2018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436F85-577F-4A92-A47F-D540A2BCC82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7820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5813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3062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9985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5327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542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0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1.jpg"/><Relationship Id="rId5" Type="http://schemas.openxmlformats.org/officeDocument/2006/relationships/image" Target="../media/image3.emf"/><Relationship Id="rId4" Type="http://schemas.openxmlformats.org/officeDocument/2006/relationships/image" Target="../media/image11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2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3.jpg"/><Relationship Id="rId4" Type="http://schemas.openxmlformats.org/officeDocument/2006/relationships/image" Target="../media/image11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5.jpg"/><Relationship Id="rId5" Type="http://schemas.openxmlformats.org/officeDocument/2006/relationships/image" Target="../media/image24.jpg"/><Relationship Id="rId4" Type="http://schemas.openxmlformats.org/officeDocument/2006/relationships/image" Target="../media/image3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6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27.jp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emf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8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7.jpg"/><Relationship Id="rId4" Type="http://schemas.openxmlformats.org/officeDocument/2006/relationships/image" Target="../media/image3.emf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jpg"/><Relationship Id="rId4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emf"/><Relationship Id="rId4" Type="http://schemas.openxmlformats.org/officeDocument/2006/relationships/image" Target="../media/image11.pn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4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5.jp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6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illed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2" y="0"/>
            <a:ext cx="2642921" cy="1485900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 smtClean="0"/>
              <a:t>Indsæt titel</a:t>
            </a:r>
            <a:endParaRPr lang="en-GB" dirty="0"/>
          </a:p>
        </p:txBody>
      </p:sp>
      <p:sp>
        <p:nvSpPr>
          <p:cNvPr id="12" name="Pladsholder til sidefod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1908174" y="2973600"/>
            <a:ext cx="9123364" cy="1411200"/>
          </a:xfrm>
        </p:spPr>
        <p:txBody>
          <a:bodyPr anchor="b"/>
          <a:lstStyle>
            <a:lvl1pPr algn="l">
              <a:lnSpc>
                <a:spcPct val="80000"/>
              </a:lnSpc>
              <a:defRPr sz="5000" b="0" cap="all" spc="-100" baseline="0">
                <a:latin typeface="Arial Black" panose="020B0A04020102020204" pitchFamily="34" charset="0"/>
              </a:defRPr>
            </a:lvl1pPr>
          </a:lstStyle>
          <a:p>
            <a:r>
              <a:rPr lang="da-DK" noProof="0" dirty="0" smtClean="0"/>
              <a:t>Overskrift I to linjer</a:t>
            </a:r>
            <a:endParaRPr lang="da-DK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08174" y="4383656"/>
            <a:ext cx="9123363" cy="648000"/>
          </a:xfrm>
        </p:spPr>
        <p:txBody>
          <a:bodyPr/>
          <a:lstStyle>
            <a:lvl1pPr marL="0" indent="0" algn="l">
              <a:buNone/>
              <a:defRPr sz="1600" b="0" baseline="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 noProof="0" dirty="0" smtClean="0"/>
              <a:t>Klik, og tilføj sted og dato</a:t>
            </a:r>
            <a:endParaRPr lang="da-DK" noProof="0" dirty="0"/>
          </a:p>
        </p:txBody>
      </p:sp>
      <p:sp>
        <p:nvSpPr>
          <p:cNvPr id="13" name="Pladsholder til slidenummer 12" hidden="1"/>
          <p:cNvSpPr>
            <a:spLocks noGrp="1"/>
          </p:cNvSpPr>
          <p:nvPr>
            <p:ph type="sldNum" sz="quarter" idx="12"/>
          </p:nvPr>
        </p:nvSpPr>
        <p:spPr>
          <a:xfrm>
            <a:off x="10465806" y="7139090"/>
            <a:ext cx="541920" cy="438620"/>
          </a:xfrm>
        </p:spPr>
        <p:txBody>
          <a:bodyPr/>
          <a:lstStyle>
            <a:lvl1pPr>
              <a:defRPr sz="100"/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0" name="Text Box 48"/>
          <p:cNvSpPr txBox="1">
            <a:spLocks noChangeArrowheads="1"/>
          </p:cNvSpPr>
          <p:nvPr userDrawn="1"/>
        </p:nvSpPr>
        <p:spPr bwMode="auto">
          <a:xfrm>
            <a:off x="-2545976" y="1548000"/>
            <a:ext cx="2403576" cy="1603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Titeldias</a:t>
            </a:r>
          </a:p>
          <a:p>
            <a:pPr algn="r" eaLnBrk="1" hangingPunct="1">
              <a:spcAft>
                <a:spcPts val="3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TITEL og EMNE</a:t>
            </a: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da-DK" alt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Klik</a:t>
            </a:r>
            <a:r>
              <a:rPr lang="da-DK" altLang="da-DK" sz="1000" b="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på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fanen </a:t>
            </a: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topmenuen </a:t>
            </a: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2.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Klik på </a:t>
            </a: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Sidehoved og Sidefod</a:t>
            </a:r>
            <a:endParaRPr lang="da-DK" altLang="da-DK" sz="100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3.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Dobbeltklik i feltet</a:t>
            </a:r>
            <a:r>
              <a:rPr lang="da-DK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med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TITEL </a:t>
            </a: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og indsæt din 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TITEL-tekst</a:t>
            </a:r>
            <a:endParaRPr lang="da-DK" sz="1000" b="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4. </a:t>
            </a: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Dobbeltklik i feltet med </a:t>
            </a:r>
            <a:r>
              <a:rPr lang="da-DK" sz="1000" b="1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EMNE</a:t>
            </a:r>
            <a:r>
              <a:rPr lang="da-DK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og indsæt din EMNE-tekst</a:t>
            </a:r>
            <a:endParaRPr lang="da-DK" sz="1000" b="1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5. 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Vælg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Anvend på alle</a:t>
            </a:r>
          </a:p>
        </p:txBody>
      </p:sp>
      <p:sp>
        <p:nvSpPr>
          <p:cNvPr id="17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b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</p:spTree>
    <p:extLst>
      <p:ext uri="{BB962C8B-B14F-4D97-AF65-F5344CB8AC3E}">
        <p14:creationId xmlns:p14="http://schemas.microsoft.com/office/powerpoint/2010/main" val="915213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 eller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Billede 2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2" y="1529998"/>
            <a:ext cx="2642920" cy="1485900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3" y="0"/>
            <a:ext cx="2642920" cy="1485900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8" name="Pladsholder til dato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F3B7A"/>
                </a:solidFill>
              </a:defRPr>
            </a:lvl1pPr>
          </a:lstStyle>
          <a:p>
            <a:r>
              <a:rPr lang="da-DK" dirty="0" smtClean="0"/>
              <a:t>Indsæt titel</a:t>
            </a:r>
            <a:endParaRPr lang="en-GB" dirty="0"/>
          </a:p>
        </p:txBody>
      </p:sp>
      <p:sp>
        <p:nvSpPr>
          <p:cNvPr id="9" name="Pladsholder til sidefod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F3B7A"/>
                </a:solidFill>
              </a:defRPr>
            </a:lvl1pPr>
          </a:lstStyle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 dirty="0" smtClean="0"/>
              <a:t>Overskrift i maksimalt to linjer</a:t>
            </a:r>
            <a:endParaRPr lang="da-DK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 rIns="1548000"/>
          <a:lstStyle>
            <a:lvl1pPr>
              <a:defRPr/>
            </a:lvl1pPr>
          </a:lstStyle>
          <a:p>
            <a:pPr lvl="0"/>
            <a:r>
              <a:rPr lang="da-DK" noProof="0" dirty="0" smtClean="0"/>
              <a:t>Indsæt tekst/punktopstilling eller klik på ikonerne for at indsætte tabel, graf, </a:t>
            </a:r>
            <a:r>
              <a:rPr lang="da-DK" noProof="0" dirty="0" err="1" smtClean="0"/>
              <a:t>SmartArt</a:t>
            </a:r>
            <a:r>
              <a:rPr lang="da-DK" noProof="0" dirty="0" smtClean="0"/>
              <a:t> eller video, brug andet layout til billedindsættelse (Billede)</a:t>
            </a:r>
          </a:p>
          <a:p>
            <a:pPr lvl="1"/>
            <a:r>
              <a:rPr lang="da-DK" noProof="0" dirty="0" smtClean="0"/>
              <a:t>Second </a:t>
            </a:r>
            <a:r>
              <a:rPr lang="da-DK" noProof="0" dirty="0" err="1" smtClean="0"/>
              <a:t>level</a:t>
            </a:r>
            <a:endParaRPr lang="da-DK" noProof="0" dirty="0" smtClean="0"/>
          </a:p>
          <a:p>
            <a:pPr lvl="2"/>
            <a:r>
              <a:rPr lang="da-DK" noProof="0" dirty="0" smtClean="0"/>
              <a:t>Third </a:t>
            </a:r>
            <a:r>
              <a:rPr lang="da-DK" noProof="0" dirty="0" err="1" smtClean="0"/>
              <a:t>level</a:t>
            </a:r>
            <a:endParaRPr lang="da-DK" noProof="0" dirty="0" smtClean="0"/>
          </a:p>
          <a:p>
            <a:pPr lvl="3"/>
            <a:r>
              <a:rPr lang="da-DK" noProof="0" dirty="0" err="1" smtClean="0"/>
              <a:t>Fourth</a:t>
            </a:r>
            <a:r>
              <a:rPr lang="da-DK" noProof="0" dirty="0" smtClean="0"/>
              <a:t> </a:t>
            </a:r>
            <a:r>
              <a:rPr lang="da-DK" noProof="0" dirty="0" err="1" smtClean="0"/>
              <a:t>level</a:t>
            </a:r>
            <a:endParaRPr lang="da-DK" noProof="0" dirty="0" smtClean="0"/>
          </a:p>
          <a:p>
            <a:pPr lvl="4"/>
            <a:r>
              <a:rPr lang="da-DK" noProof="0" dirty="0" smtClean="0"/>
              <a:t>Fifth </a:t>
            </a:r>
            <a:r>
              <a:rPr lang="da-DK" noProof="0" dirty="0" err="1" smtClean="0"/>
              <a:t>level</a:t>
            </a:r>
            <a:endParaRPr lang="da-DK" noProof="0" dirty="0"/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grpSp>
        <p:nvGrpSpPr>
          <p:cNvPr id="13" name="Gruppe 12"/>
          <p:cNvGrpSpPr/>
          <p:nvPr userDrawn="1"/>
        </p:nvGrpSpPr>
        <p:grpSpPr>
          <a:xfrm>
            <a:off x="-2783394" y="3119096"/>
            <a:ext cx="2644131" cy="2405543"/>
            <a:chOff x="-2783394" y="2179188"/>
            <a:chExt cx="2644131" cy="2405543"/>
          </a:xfrm>
        </p:grpSpPr>
        <p:sp>
          <p:nvSpPr>
            <p:cNvPr id="14" name="AutoShape 4"/>
            <p:cNvSpPr>
              <a:spLocks/>
            </p:cNvSpPr>
            <p:nvPr userDrawn="1"/>
          </p:nvSpPr>
          <p:spPr bwMode="gray">
            <a:xfrm>
              <a:off x="-2783394" y="2179188"/>
              <a:ext cx="2637735" cy="2192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eller grafik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og 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1=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Underoverskrif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for at få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2 = Almindelig tekst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én gang til for at få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3-5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linje.</a:t>
              </a:r>
              <a:r>
                <a:rPr lang="da-DK" alt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5" name="Gruppe 3"/>
            <p:cNvGrpSpPr>
              <a:grpSpLocks/>
            </p:cNvGrpSpPr>
            <p:nvPr userDrawn="1"/>
          </p:nvGrpSpPr>
          <p:grpSpPr bwMode="auto">
            <a:xfrm>
              <a:off x="-1066947" y="4384277"/>
              <a:ext cx="419099" cy="196850"/>
              <a:chOff x="2010094" y="2868664"/>
              <a:chExt cx="417987" cy="196850"/>
            </a:xfrm>
          </p:grpSpPr>
          <p:pic>
            <p:nvPicPr>
              <p:cNvPr id="19" name="Billede 5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10094" y="286866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" name="Rounded Rectangle 12"/>
              <p:cNvSpPr/>
              <p:nvPr/>
            </p:nvSpPr>
            <p:spPr bwMode="auto">
              <a:xfrm>
                <a:off x="2231753" y="287977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16" name="Gruppe 2"/>
            <p:cNvGrpSpPr>
              <a:grpSpLocks/>
            </p:cNvGrpSpPr>
            <p:nvPr userDrawn="1"/>
          </p:nvGrpSpPr>
          <p:grpSpPr bwMode="auto">
            <a:xfrm>
              <a:off x="-552013" y="4387881"/>
              <a:ext cx="412750" cy="196850"/>
              <a:chOff x="2542276" y="3303503"/>
              <a:chExt cx="413649" cy="196850"/>
            </a:xfrm>
          </p:grpSpPr>
          <p:pic>
            <p:nvPicPr>
              <p:cNvPr id="17" name="Billede 6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1113" y="3303503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" name="Rounded Rectangle 12"/>
              <p:cNvSpPr/>
              <p:nvPr/>
            </p:nvSpPr>
            <p:spPr bwMode="auto">
              <a:xfrm>
                <a:off x="2542276" y="3314616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sp>
        <p:nvSpPr>
          <p:cNvPr id="21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</p:spTree>
    <p:extLst>
      <p:ext uri="{BB962C8B-B14F-4D97-AF65-F5344CB8AC3E}">
        <p14:creationId xmlns:p14="http://schemas.microsoft.com/office/powerpoint/2010/main" val="1396846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ekst eller grafik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Billede 2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2" y="1529999"/>
            <a:ext cx="2642919" cy="1485899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14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003B7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Indsæt titel</a:t>
            </a:r>
            <a:endParaRPr lang="en-GB" dirty="0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08175" y="1898650"/>
            <a:ext cx="9116091" cy="3790950"/>
          </a:xfrm>
        </p:spPr>
        <p:txBody>
          <a:bodyPr rIns="1548000"/>
          <a:lstStyle>
            <a:lvl1pPr>
              <a:defRPr/>
            </a:lvl1pPr>
          </a:lstStyle>
          <a:p>
            <a:pPr lvl="0"/>
            <a:r>
              <a:rPr lang="da-DK" noProof="0" dirty="0" smtClean="0"/>
              <a:t>Indsæt tekst/punktopstilling eller klik på ikonerne for at indsætte tabel, graf, </a:t>
            </a:r>
            <a:r>
              <a:rPr lang="da-DK" noProof="0" dirty="0" err="1" smtClean="0"/>
              <a:t>SmartArt</a:t>
            </a:r>
            <a:r>
              <a:rPr lang="da-DK" noProof="0" dirty="0" smtClean="0"/>
              <a:t> eller video, brug andet layout til billedindsættelse (Billede med kant)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grpSp>
        <p:nvGrpSpPr>
          <p:cNvPr id="12" name="Gruppe 11"/>
          <p:cNvGrpSpPr/>
          <p:nvPr userDrawn="1"/>
        </p:nvGrpSpPr>
        <p:grpSpPr>
          <a:xfrm>
            <a:off x="-2783394" y="3119096"/>
            <a:ext cx="2644131" cy="2405543"/>
            <a:chOff x="-2783394" y="2179188"/>
            <a:chExt cx="2644131" cy="2405543"/>
          </a:xfrm>
        </p:grpSpPr>
        <p:sp>
          <p:nvSpPr>
            <p:cNvPr id="13" name="AutoShape 4"/>
            <p:cNvSpPr>
              <a:spLocks/>
            </p:cNvSpPr>
            <p:nvPr userDrawn="1"/>
          </p:nvSpPr>
          <p:spPr bwMode="gray">
            <a:xfrm>
              <a:off x="-2783394" y="2179188"/>
              <a:ext cx="2637735" cy="2192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eller grafik med kant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og 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1=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Underoverskrif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for at få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2 = Almindelig tekst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én gang til for at få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3-5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linje.</a:t>
              </a:r>
              <a:r>
                <a:rPr lang="da-DK" alt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6" name="Gruppe 3"/>
            <p:cNvGrpSpPr>
              <a:grpSpLocks/>
            </p:cNvGrpSpPr>
            <p:nvPr userDrawn="1"/>
          </p:nvGrpSpPr>
          <p:grpSpPr bwMode="auto">
            <a:xfrm>
              <a:off x="-1066947" y="4384277"/>
              <a:ext cx="419099" cy="196850"/>
              <a:chOff x="2010094" y="2868664"/>
              <a:chExt cx="417987" cy="196850"/>
            </a:xfrm>
          </p:grpSpPr>
          <p:pic>
            <p:nvPicPr>
              <p:cNvPr id="20" name="Billede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10094" y="286866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" name="Rounded Rectangle 12"/>
              <p:cNvSpPr/>
              <p:nvPr/>
            </p:nvSpPr>
            <p:spPr bwMode="auto">
              <a:xfrm>
                <a:off x="2231753" y="287977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17" name="Gruppe 2"/>
            <p:cNvGrpSpPr>
              <a:grpSpLocks/>
            </p:cNvGrpSpPr>
            <p:nvPr userDrawn="1"/>
          </p:nvGrpSpPr>
          <p:grpSpPr bwMode="auto">
            <a:xfrm>
              <a:off x="-552013" y="4387881"/>
              <a:ext cx="412750" cy="196850"/>
              <a:chOff x="2542276" y="3303503"/>
              <a:chExt cx="413649" cy="196850"/>
            </a:xfrm>
          </p:grpSpPr>
          <p:pic>
            <p:nvPicPr>
              <p:cNvPr id="18" name="Billede 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1113" y="3303503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9" name="Rounded Rectangle 12"/>
              <p:cNvSpPr/>
              <p:nvPr/>
            </p:nvSpPr>
            <p:spPr bwMode="auto">
              <a:xfrm>
                <a:off x="2542276" y="3314616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sp>
        <p:nvSpPr>
          <p:cNvPr id="22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26" name="Logo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9" y="6047999"/>
            <a:ext cx="689234" cy="417600"/>
          </a:xfrm>
          <a:prstGeom prst="rect">
            <a:avLst/>
          </a:prstGeom>
        </p:spPr>
      </p:pic>
      <p:pic>
        <p:nvPicPr>
          <p:cNvPr id="27" name="Billede 2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2" y="0"/>
            <a:ext cx="2642920" cy="1485899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71407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bokse tekst eller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 smtClean="0"/>
              <a:t>Indsæt titel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908175" y="1898650"/>
            <a:ext cx="4462463" cy="379095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a-DK" noProof="0" dirty="0" smtClean="0"/>
              <a:t>Indsæt tekst/punktopstilling eller klik på ikonerne for at indsætte tabel, graf, </a:t>
            </a:r>
            <a:r>
              <a:rPr lang="da-DK" noProof="0" dirty="0" err="1" smtClean="0"/>
              <a:t>SmartArt</a:t>
            </a:r>
            <a:r>
              <a:rPr lang="da-DK" noProof="0" dirty="0" smtClean="0"/>
              <a:t> eller video, brug andet layout til billede-indsættelse (To bokse tekst og billede)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567488" y="1898650"/>
            <a:ext cx="4462912" cy="3790951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pPr>
            <a:r>
              <a:rPr lang="da-DK" noProof="0" dirty="0" smtClean="0"/>
              <a:t>Indsæt tekst/punktopstilling eller klik på ikonerne for at indsætte tabel, graf, </a:t>
            </a:r>
            <a:r>
              <a:rPr lang="da-DK" noProof="0" dirty="0" err="1" smtClean="0"/>
              <a:t>SmartArt</a:t>
            </a:r>
            <a:r>
              <a:rPr lang="da-DK" noProof="0" dirty="0" smtClean="0"/>
              <a:t> eller video, brug andet layout til billede-indsættelse (To bokse tekst og billede)</a:t>
            </a:r>
          </a:p>
          <a:p>
            <a:pPr lvl="0"/>
            <a:endParaRPr lang="da-DK" noProof="0" dirty="0" smtClean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pic>
        <p:nvPicPr>
          <p:cNvPr id="19" name="Billed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2" y="0"/>
            <a:ext cx="2642919" cy="1485898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grpSp>
        <p:nvGrpSpPr>
          <p:cNvPr id="18" name="Gruppe 17"/>
          <p:cNvGrpSpPr/>
          <p:nvPr userDrawn="1"/>
        </p:nvGrpSpPr>
        <p:grpSpPr>
          <a:xfrm>
            <a:off x="-2783394" y="3119096"/>
            <a:ext cx="2644131" cy="2405543"/>
            <a:chOff x="-2783394" y="2179188"/>
            <a:chExt cx="2644131" cy="2405543"/>
          </a:xfrm>
        </p:grpSpPr>
        <p:sp>
          <p:nvSpPr>
            <p:cNvPr id="29" name="AutoShape 4"/>
            <p:cNvSpPr>
              <a:spLocks/>
            </p:cNvSpPr>
            <p:nvPr userDrawn="1"/>
          </p:nvSpPr>
          <p:spPr bwMode="gray">
            <a:xfrm>
              <a:off x="-2783394" y="2179188"/>
              <a:ext cx="2637735" cy="2192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bokse tekst eller grafik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og 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1=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Underoverskrif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for at få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2 = Almindelig tekst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én gang til for at få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3-5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linje.</a:t>
              </a:r>
              <a:r>
                <a:rPr lang="da-DK" alt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0" name="Gruppe 3"/>
            <p:cNvGrpSpPr>
              <a:grpSpLocks/>
            </p:cNvGrpSpPr>
            <p:nvPr userDrawn="1"/>
          </p:nvGrpSpPr>
          <p:grpSpPr bwMode="auto">
            <a:xfrm>
              <a:off x="-1066947" y="4384277"/>
              <a:ext cx="419099" cy="196850"/>
              <a:chOff x="2010094" y="2868664"/>
              <a:chExt cx="417987" cy="196850"/>
            </a:xfrm>
          </p:grpSpPr>
          <p:pic>
            <p:nvPicPr>
              <p:cNvPr id="34" name="Billede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10094" y="286866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5" name="Rounded Rectangle 12"/>
              <p:cNvSpPr/>
              <p:nvPr/>
            </p:nvSpPr>
            <p:spPr bwMode="auto">
              <a:xfrm>
                <a:off x="2231753" y="287977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31" name="Gruppe 2"/>
            <p:cNvGrpSpPr>
              <a:grpSpLocks/>
            </p:cNvGrpSpPr>
            <p:nvPr userDrawn="1"/>
          </p:nvGrpSpPr>
          <p:grpSpPr bwMode="auto">
            <a:xfrm>
              <a:off x="-552013" y="4387881"/>
              <a:ext cx="412750" cy="196850"/>
              <a:chOff x="2542276" y="3303503"/>
              <a:chExt cx="413649" cy="196850"/>
            </a:xfrm>
          </p:grpSpPr>
          <p:pic>
            <p:nvPicPr>
              <p:cNvPr id="32" name="Billede 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1113" y="3303503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3" name="Rounded Rectangle 12"/>
              <p:cNvSpPr/>
              <p:nvPr/>
            </p:nvSpPr>
            <p:spPr bwMode="auto">
              <a:xfrm>
                <a:off x="2542276" y="3314616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sp>
        <p:nvSpPr>
          <p:cNvPr id="36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22" name="Billede 2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1" y="1594215"/>
            <a:ext cx="2642917" cy="1485898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6461042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 bokse tekst / grafik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003B7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Indsæt titel</a:t>
            </a:r>
            <a:endParaRPr lang="en-GB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908175" y="1898650"/>
            <a:ext cx="4462463" cy="379095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noProof="0" dirty="0" smtClean="0"/>
              <a:t>Indsæt tekst/punktopstilling eller klik på ikonerne for at indsætte tabel, graf, </a:t>
            </a:r>
            <a:r>
              <a:rPr lang="da-DK" noProof="0" dirty="0" err="1" smtClean="0"/>
              <a:t>SmartArt</a:t>
            </a:r>
            <a:r>
              <a:rPr lang="da-DK" noProof="0" dirty="0" smtClean="0"/>
              <a:t> eller video, brug andet layout til billede-indsættelse (To bokse tekst og billede m kant)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6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567488" y="1898651"/>
            <a:ext cx="4462912" cy="3790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noProof="0" dirty="0" smtClean="0"/>
              <a:t>Indsæt tekst/punktopstilling eller klik på ikonerne for at indsætte tabel, graf, </a:t>
            </a:r>
            <a:r>
              <a:rPr lang="da-DK" noProof="0" dirty="0" err="1" smtClean="0"/>
              <a:t>SmartArt</a:t>
            </a:r>
            <a:r>
              <a:rPr lang="da-DK" noProof="0" dirty="0" smtClean="0"/>
              <a:t> eller video , brug andet layout til billede-indsættelse (To bokse tekst og billede m kant)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grpSp>
        <p:nvGrpSpPr>
          <p:cNvPr id="20" name="Gruppe 19"/>
          <p:cNvGrpSpPr/>
          <p:nvPr userDrawn="1"/>
        </p:nvGrpSpPr>
        <p:grpSpPr>
          <a:xfrm>
            <a:off x="-2783394" y="3119096"/>
            <a:ext cx="2644131" cy="2405543"/>
            <a:chOff x="-2783394" y="2179188"/>
            <a:chExt cx="2644131" cy="2405543"/>
          </a:xfrm>
        </p:grpSpPr>
        <p:sp>
          <p:nvSpPr>
            <p:cNvPr id="21" name="AutoShape 4"/>
            <p:cNvSpPr>
              <a:spLocks/>
            </p:cNvSpPr>
            <p:nvPr userDrawn="1"/>
          </p:nvSpPr>
          <p:spPr bwMode="gray">
            <a:xfrm>
              <a:off x="-2783394" y="2179188"/>
              <a:ext cx="2637735" cy="2192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bokse tekst / grafik med kant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og 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1=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Underoverskrif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for at få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2 = Almindelig tekst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én gang til for at få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3-5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linje.</a:t>
              </a:r>
              <a:r>
                <a:rPr lang="da-DK" alt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2" name="Gruppe 3"/>
            <p:cNvGrpSpPr>
              <a:grpSpLocks/>
            </p:cNvGrpSpPr>
            <p:nvPr userDrawn="1"/>
          </p:nvGrpSpPr>
          <p:grpSpPr bwMode="auto">
            <a:xfrm>
              <a:off x="-1066947" y="4384277"/>
              <a:ext cx="419099" cy="196850"/>
              <a:chOff x="2010094" y="2868664"/>
              <a:chExt cx="417987" cy="196850"/>
            </a:xfrm>
          </p:grpSpPr>
          <p:pic>
            <p:nvPicPr>
              <p:cNvPr id="39" name="Billede 5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10094" y="286866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0" name="Rounded Rectangle 12"/>
              <p:cNvSpPr/>
              <p:nvPr/>
            </p:nvSpPr>
            <p:spPr bwMode="auto">
              <a:xfrm>
                <a:off x="2231753" y="287977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25" name="Gruppe 2"/>
            <p:cNvGrpSpPr>
              <a:grpSpLocks/>
            </p:cNvGrpSpPr>
            <p:nvPr userDrawn="1"/>
          </p:nvGrpSpPr>
          <p:grpSpPr bwMode="auto">
            <a:xfrm>
              <a:off x="-552013" y="4387881"/>
              <a:ext cx="412750" cy="196850"/>
              <a:chOff x="2542276" y="3303503"/>
              <a:chExt cx="413649" cy="196850"/>
            </a:xfrm>
          </p:grpSpPr>
          <p:pic>
            <p:nvPicPr>
              <p:cNvPr id="37" name="Billede 6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1113" y="3303503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8" name="Rounded Rectangle 12"/>
              <p:cNvSpPr/>
              <p:nvPr/>
            </p:nvSpPr>
            <p:spPr bwMode="auto">
              <a:xfrm>
                <a:off x="2542276" y="3314616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sp>
        <p:nvSpPr>
          <p:cNvPr id="41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34" name="Logo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9" y="6047999"/>
            <a:ext cx="689234" cy="417600"/>
          </a:xfrm>
          <a:prstGeom prst="rect">
            <a:avLst/>
          </a:prstGeom>
        </p:spPr>
      </p:pic>
      <p:pic>
        <p:nvPicPr>
          <p:cNvPr id="35" name="Billede 3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1" y="1594215"/>
            <a:ext cx="2642917" cy="1485897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pic>
        <p:nvPicPr>
          <p:cNvPr id="36" name="Billede 3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1" y="0"/>
            <a:ext cx="2642917" cy="1485898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31005509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bokse teks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Indsæt titel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 smtClean="0"/>
              <a:t>Indsæt emne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da-DK" dirty="0"/>
          </a:p>
        </p:txBody>
      </p:sp>
      <p:sp>
        <p:nvSpPr>
          <p:cNvPr id="12" name="Pladsholder til billede 2"/>
          <p:cNvSpPr>
            <a:spLocks noGrp="1"/>
          </p:cNvSpPr>
          <p:nvPr>
            <p:ph type="pic" sz="quarter" idx="14"/>
          </p:nvPr>
        </p:nvSpPr>
        <p:spPr>
          <a:xfrm>
            <a:off x="6567488" y="1941513"/>
            <a:ext cx="4462912" cy="3724926"/>
          </a:xfrm>
          <a:solidFill>
            <a:srgbClr val="9B9B9B"/>
          </a:solidFill>
        </p:spPr>
        <p:txBody>
          <a:bodyPr/>
          <a:lstStyle>
            <a:lvl1pPr algn="ctr">
              <a:defRPr b="0"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Klik på ikonet for at tilføje et billede</a:t>
            </a:r>
            <a:endParaRPr lang="da-DK" dirty="0"/>
          </a:p>
        </p:txBody>
      </p:sp>
      <p:sp>
        <p:nvSpPr>
          <p:cNvPr id="10" name="Pladsholder til tekst 3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898650"/>
            <a:ext cx="4462463" cy="3790953"/>
          </a:xfrm>
        </p:spPr>
        <p:txBody>
          <a:bodyPr/>
          <a:lstStyle>
            <a:lvl1pPr>
              <a:defRPr baseline="0"/>
            </a:lvl1pPr>
            <a:lvl2pPr>
              <a:defRPr/>
            </a:lvl2pPr>
          </a:lstStyle>
          <a:p>
            <a:pPr lvl="0"/>
            <a:r>
              <a:rPr lang="da-DK" dirty="0" smtClean="0"/>
              <a:t>Indsæt tekst eller punktopstilling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pic>
        <p:nvPicPr>
          <p:cNvPr id="38" name="Billede 3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3091" y="0"/>
            <a:ext cx="2638457" cy="1485898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grpSp>
        <p:nvGrpSpPr>
          <p:cNvPr id="22" name="Gruppe 21"/>
          <p:cNvGrpSpPr/>
          <p:nvPr userDrawn="1"/>
        </p:nvGrpSpPr>
        <p:grpSpPr>
          <a:xfrm>
            <a:off x="-2783394" y="1548000"/>
            <a:ext cx="2637735" cy="2220783"/>
            <a:chOff x="-2783394" y="2179188"/>
            <a:chExt cx="2637735" cy="2220783"/>
          </a:xfrm>
        </p:grpSpPr>
        <p:sp>
          <p:nvSpPr>
            <p:cNvPr id="23" name="AutoShape 4"/>
            <p:cNvSpPr>
              <a:spLocks/>
            </p:cNvSpPr>
            <p:nvPr userDrawn="1"/>
          </p:nvSpPr>
          <p:spPr bwMode="gray">
            <a:xfrm>
              <a:off x="-2783394" y="2179188"/>
              <a:ext cx="2637735" cy="2192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bokse tekst og billede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og 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1=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Underoverskrif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for at få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2 = Almindelig tekst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én gang til for at få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3-5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linje.</a:t>
              </a:r>
              <a:r>
                <a:rPr lang="da-DK" alt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4" name="Gruppe 3"/>
            <p:cNvGrpSpPr>
              <a:grpSpLocks/>
            </p:cNvGrpSpPr>
            <p:nvPr userDrawn="1"/>
          </p:nvGrpSpPr>
          <p:grpSpPr bwMode="auto">
            <a:xfrm>
              <a:off x="-2180364" y="4199517"/>
              <a:ext cx="419099" cy="196850"/>
              <a:chOff x="899631" y="2683904"/>
              <a:chExt cx="417987" cy="196850"/>
            </a:xfrm>
          </p:grpSpPr>
          <p:pic>
            <p:nvPicPr>
              <p:cNvPr id="40" name="Billede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99631" y="268390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1" name="Rounded Rectangle 12"/>
              <p:cNvSpPr/>
              <p:nvPr/>
            </p:nvSpPr>
            <p:spPr bwMode="auto">
              <a:xfrm>
                <a:off x="1121290" y="269501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25" name="Gruppe 2"/>
            <p:cNvGrpSpPr>
              <a:grpSpLocks/>
            </p:cNvGrpSpPr>
            <p:nvPr userDrawn="1"/>
          </p:nvGrpSpPr>
          <p:grpSpPr bwMode="auto">
            <a:xfrm>
              <a:off x="-1665430" y="4203121"/>
              <a:ext cx="412750" cy="196850"/>
              <a:chOff x="1426434" y="3118743"/>
              <a:chExt cx="413649" cy="196850"/>
            </a:xfrm>
          </p:grpSpPr>
          <p:pic>
            <p:nvPicPr>
              <p:cNvPr id="26" name="Billede 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35271" y="3118743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9" name="Rounded Rectangle 12"/>
              <p:cNvSpPr/>
              <p:nvPr/>
            </p:nvSpPr>
            <p:spPr bwMode="auto">
              <a:xfrm>
                <a:off x="1426434" y="3129856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grpSp>
        <p:nvGrpSpPr>
          <p:cNvPr id="42" name="Gruppe 41"/>
          <p:cNvGrpSpPr/>
          <p:nvPr userDrawn="1"/>
        </p:nvGrpSpPr>
        <p:grpSpPr>
          <a:xfrm>
            <a:off x="-2781153" y="3798092"/>
            <a:ext cx="2641303" cy="2091399"/>
            <a:chOff x="-2748102" y="1898650"/>
            <a:chExt cx="2641303" cy="2091399"/>
          </a:xfrm>
        </p:grpSpPr>
        <p:sp>
          <p:nvSpPr>
            <p:cNvPr id="43" name="TextBox 5"/>
            <p:cNvSpPr txBox="1">
              <a:spLocks noChangeArrowheads="1"/>
            </p:cNvSpPr>
            <p:nvPr userDrawn="1"/>
          </p:nvSpPr>
          <p:spPr bwMode="auto">
            <a:xfrm>
              <a:off x="-2748102" y="1898650"/>
              <a:ext cx="2641303" cy="1705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Aft>
                  <a:spcPts val="3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baggrundsbillede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på den grå baggrund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fanen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og </a:t>
              </a:r>
              <a:b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knappen Billeder 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Find ønsket</a:t>
              </a:r>
              <a:r>
                <a:rPr 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billede og klik </a:t>
              </a:r>
              <a:r>
                <a:rPr lang="da-DK" sz="1000" b="1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4. Klik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Beskær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for at ændre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billedets fokus/størrelse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5. 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Ønsker du at skalere billedet,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så hold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SHIFT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-knappen nede, mens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der trækkes i billedets hjørner  </a:t>
              </a:r>
            </a:p>
          </p:txBody>
        </p:sp>
        <p:grpSp>
          <p:nvGrpSpPr>
            <p:cNvPr id="44" name="Gruppe 57"/>
            <p:cNvGrpSpPr>
              <a:grpSpLocks/>
            </p:cNvGrpSpPr>
            <p:nvPr/>
          </p:nvGrpSpPr>
          <p:grpSpPr bwMode="auto">
            <a:xfrm>
              <a:off x="-454060" y="3593903"/>
              <a:ext cx="330033" cy="396146"/>
              <a:chOff x="1018031" y="5113037"/>
              <a:chExt cx="373412" cy="448177"/>
            </a:xfrm>
          </p:grpSpPr>
          <p:pic>
            <p:nvPicPr>
              <p:cNvPr id="46" name="Billede 58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8031" y="5134460"/>
                <a:ext cx="373412" cy="426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7" name="Rounded Rectangle 25"/>
              <p:cNvSpPr/>
              <p:nvPr/>
            </p:nvSpPr>
            <p:spPr bwMode="auto">
              <a:xfrm>
                <a:off x="1023497" y="5113037"/>
                <a:ext cx="210151" cy="172417"/>
              </a:xfrm>
              <a:prstGeom prst="roundRect">
                <a:avLst/>
              </a:prstGeom>
              <a:noFill/>
              <a:ln w="19050">
                <a:solidFill>
                  <a:srgbClr val="E31E3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da-DK" sz="2000" noProof="1"/>
              </a:p>
            </p:txBody>
          </p:sp>
        </p:grpSp>
        <p:pic>
          <p:nvPicPr>
            <p:cNvPr id="45" name="Billede 56"/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046164" y="2756287"/>
              <a:ext cx="373380" cy="327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8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</p:spTree>
    <p:extLst>
      <p:ext uri="{BB962C8B-B14F-4D97-AF65-F5344CB8AC3E}">
        <p14:creationId xmlns:p14="http://schemas.microsoft.com/office/powerpoint/2010/main" val="365470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 bokse tekst og billede m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003B7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2" name="Pladsholder til dato 1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Indsæt titel</a:t>
            </a:r>
            <a:endParaRPr lang="en-GB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da-DK" dirty="0"/>
          </a:p>
        </p:txBody>
      </p:sp>
      <p:sp>
        <p:nvSpPr>
          <p:cNvPr id="12" name="Pladsholder til billede 2"/>
          <p:cNvSpPr>
            <a:spLocks noGrp="1"/>
          </p:cNvSpPr>
          <p:nvPr>
            <p:ph type="pic" sz="quarter" idx="14"/>
          </p:nvPr>
        </p:nvSpPr>
        <p:spPr>
          <a:xfrm>
            <a:off x="6566399" y="1941513"/>
            <a:ext cx="4464000" cy="3724925"/>
          </a:xfrm>
          <a:solidFill>
            <a:srgbClr val="9B9B9B"/>
          </a:solidFill>
        </p:spPr>
        <p:txBody>
          <a:bodyPr/>
          <a:lstStyle>
            <a:lvl1pPr algn="ctr">
              <a:defRPr b="0"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Klik på ikonet for at tilføje et billede</a:t>
            </a:r>
            <a:endParaRPr lang="da-DK" dirty="0"/>
          </a:p>
        </p:txBody>
      </p:sp>
      <p:sp>
        <p:nvSpPr>
          <p:cNvPr id="10" name="Pladsholder til tekst 3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898650"/>
            <a:ext cx="4462464" cy="3790953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a-DK" dirty="0" smtClean="0"/>
              <a:t>Indsæt tekst eller punktopstilling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grpSp>
        <p:nvGrpSpPr>
          <p:cNvPr id="25" name="Gruppe 24"/>
          <p:cNvGrpSpPr/>
          <p:nvPr userDrawn="1"/>
        </p:nvGrpSpPr>
        <p:grpSpPr>
          <a:xfrm>
            <a:off x="-2783394" y="1548000"/>
            <a:ext cx="2637735" cy="2220783"/>
            <a:chOff x="-2783394" y="2179188"/>
            <a:chExt cx="2637735" cy="2220783"/>
          </a:xfrm>
        </p:grpSpPr>
        <p:sp>
          <p:nvSpPr>
            <p:cNvPr id="26" name="AutoShape 4"/>
            <p:cNvSpPr>
              <a:spLocks/>
            </p:cNvSpPr>
            <p:nvPr userDrawn="1"/>
          </p:nvSpPr>
          <p:spPr bwMode="gray">
            <a:xfrm>
              <a:off x="-2783394" y="2179188"/>
              <a:ext cx="2637735" cy="2192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bokse tekst og billede med kant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og 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1=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Underoverskrif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for at få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2 = Almindelig tekst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én gang til for at få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3-5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linje.</a:t>
              </a:r>
              <a:r>
                <a:rPr lang="da-DK" alt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7" name="Gruppe 3"/>
            <p:cNvGrpSpPr>
              <a:grpSpLocks/>
            </p:cNvGrpSpPr>
            <p:nvPr userDrawn="1"/>
          </p:nvGrpSpPr>
          <p:grpSpPr bwMode="auto">
            <a:xfrm>
              <a:off x="-2180364" y="4199517"/>
              <a:ext cx="419099" cy="196850"/>
              <a:chOff x="899631" y="2683904"/>
              <a:chExt cx="417987" cy="196850"/>
            </a:xfrm>
          </p:grpSpPr>
          <p:pic>
            <p:nvPicPr>
              <p:cNvPr id="46" name="Billede 5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99631" y="268390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7" name="Rounded Rectangle 12"/>
              <p:cNvSpPr/>
              <p:nvPr/>
            </p:nvSpPr>
            <p:spPr bwMode="auto">
              <a:xfrm>
                <a:off x="1121290" y="269501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28" name="Gruppe 2"/>
            <p:cNvGrpSpPr>
              <a:grpSpLocks/>
            </p:cNvGrpSpPr>
            <p:nvPr userDrawn="1"/>
          </p:nvGrpSpPr>
          <p:grpSpPr bwMode="auto">
            <a:xfrm>
              <a:off x="-1665430" y="4203121"/>
              <a:ext cx="412750" cy="196850"/>
              <a:chOff x="1426434" y="3118743"/>
              <a:chExt cx="413649" cy="196850"/>
            </a:xfrm>
          </p:grpSpPr>
          <p:pic>
            <p:nvPicPr>
              <p:cNvPr id="30" name="Billede 6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35271" y="3118743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5" name="Rounded Rectangle 12"/>
              <p:cNvSpPr/>
              <p:nvPr/>
            </p:nvSpPr>
            <p:spPr bwMode="auto">
              <a:xfrm>
                <a:off x="1426434" y="3129856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grpSp>
        <p:nvGrpSpPr>
          <p:cNvPr id="48" name="Gruppe 47"/>
          <p:cNvGrpSpPr/>
          <p:nvPr userDrawn="1"/>
        </p:nvGrpSpPr>
        <p:grpSpPr>
          <a:xfrm>
            <a:off x="-2781153" y="3798092"/>
            <a:ext cx="2641303" cy="2091399"/>
            <a:chOff x="-2748102" y="1898650"/>
            <a:chExt cx="2641303" cy="2091399"/>
          </a:xfrm>
        </p:grpSpPr>
        <p:sp>
          <p:nvSpPr>
            <p:cNvPr id="49" name="TextBox 5"/>
            <p:cNvSpPr txBox="1">
              <a:spLocks noChangeArrowheads="1"/>
            </p:cNvSpPr>
            <p:nvPr userDrawn="1"/>
          </p:nvSpPr>
          <p:spPr bwMode="auto">
            <a:xfrm>
              <a:off x="-2748102" y="1898650"/>
              <a:ext cx="2641303" cy="1705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Aft>
                  <a:spcPts val="3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baggrundsbillede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på den grå baggrund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fanen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og </a:t>
              </a:r>
              <a:b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knappen Billeder 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Find ønsket</a:t>
              </a:r>
              <a:r>
                <a:rPr 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billede og klik </a:t>
              </a:r>
              <a:r>
                <a:rPr lang="da-DK" sz="1000" b="1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4. Klik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Beskær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for at ændre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billedets fokus/størrelse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5. 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Ønsker du at skalere billedet,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så hold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SHIFT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-knappen nede, mens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der trækkes i billedets hjørner  </a:t>
              </a:r>
            </a:p>
          </p:txBody>
        </p:sp>
        <p:grpSp>
          <p:nvGrpSpPr>
            <p:cNvPr id="50" name="Gruppe 57"/>
            <p:cNvGrpSpPr>
              <a:grpSpLocks/>
            </p:cNvGrpSpPr>
            <p:nvPr/>
          </p:nvGrpSpPr>
          <p:grpSpPr bwMode="auto">
            <a:xfrm>
              <a:off x="-454060" y="3593903"/>
              <a:ext cx="330033" cy="396146"/>
              <a:chOff x="1018031" y="5113037"/>
              <a:chExt cx="373412" cy="448177"/>
            </a:xfrm>
          </p:grpSpPr>
          <p:pic>
            <p:nvPicPr>
              <p:cNvPr id="52" name="Billede 58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8031" y="5134460"/>
                <a:ext cx="373412" cy="426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3" name="Rounded Rectangle 25"/>
              <p:cNvSpPr/>
              <p:nvPr/>
            </p:nvSpPr>
            <p:spPr bwMode="auto">
              <a:xfrm>
                <a:off x="1023497" y="5113037"/>
                <a:ext cx="210151" cy="172417"/>
              </a:xfrm>
              <a:prstGeom prst="roundRect">
                <a:avLst/>
              </a:prstGeom>
              <a:noFill/>
              <a:ln w="19050">
                <a:solidFill>
                  <a:srgbClr val="E31E3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da-DK" sz="2000" noProof="1"/>
              </a:p>
            </p:txBody>
          </p:sp>
        </p:grpSp>
        <p:pic>
          <p:nvPicPr>
            <p:cNvPr id="51" name="Billede 56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046164" y="2756287"/>
              <a:ext cx="373380" cy="327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4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32" name="Logo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9" y="6047999"/>
            <a:ext cx="689234" cy="417600"/>
          </a:xfrm>
          <a:prstGeom prst="rect">
            <a:avLst/>
          </a:prstGeom>
        </p:spPr>
      </p:pic>
      <p:pic>
        <p:nvPicPr>
          <p:cNvPr id="33" name="Billede 32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3091" y="1973"/>
            <a:ext cx="2638457" cy="1481952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23875277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Indsæt titel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 smtClean="0"/>
              <a:t>Indsæt emne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6" name="Pladsholder til billede 2"/>
          <p:cNvSpPr>
            <a:spLocks noGrp="1"/>
          </p:cNvSpPr>
          <p:nvPr>
            <p:ph type="pic" sz="quarter" idx="14"/>
          </p:nvPr>
        </p:nvSpPr>
        <p:spPr>
          <a:xfrm>
            <a:off x="1908175" y="1941512"/>
            <a:ext cx="9116086" cy="3726000"/>
          </a:xfrm>
          <a:solidFill>
            <a:srgbClr val="9B9B9B"/>
          </a:solidFill>
        </p:spPr>
        <p:txBody>
          <a:bodyPr/>
          <a:lstStyle>
            <a:lvl1pPr algn="ctr">
              <a:defRPr b="0"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Klik på ikonet for at tilføje et billede</a:t>
            </a:r>
            <a:endParaRPr lang="da-DK" dirty="0"/>
          </a:p>
        </p:txBody>
      </p:sp>
      <p:pic>
        <p:nvPicPr>
          <p:cNvPr id="14" name="Billed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3091" y="0"/>
            <a:ext cx="2638457" cy="1485897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grpSp>
        <p:nvGrpSpPr>
          <p:cNvPr id="15" name="Gruppe 14"/>
          <p:cNvGrpSpPr/>
          <p:nvPr userDrawn="1"/>
        </p:nvGrpSpPr>
        <p:grpSpPr>
          <a:xfrm>
            <a:off x="-2593570" y="1548000"/>
            <a:ext cx="2484101" cy="2698321"/>
            <a:chOff x="-2593570" y="4522748"/>
            <a:chExt cx="2484101" cy="2698321"/>
          </a:xfrm>
        </p:grpSpPr>
        <p:sp>
          <p:nvSpPr>
            <p:cNvPr id="16" name="TextBox 5"/>
            <p:cNvSpPr txBox="1">
              <a:spLocks noChangeArrowheads="1"/>
            </p:cNvSpPr>
            <p:nvPr userDrawn="1"/>
          </p:nvSpPr>
          <p:spPr bwMode="auto">
            <a:xfrm>
              <a:off x="-2593570" y="4522748"/>
              <a:ext cx="2451171" cy="2308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Aft>
                  <a:spcPts val="6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</a:t>
              </a:r>
            </a:p>
            <a:p>
              <a:pPr algn="r" eaLnBrk="1" hangingPunct="1">
                <a:spcAft>
                  <a:spcPts val="300"/>
                </a:spcAft>
                <a:defRPr/>
              </a:pPr>
              <a:endPara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algn="r" eaLnBrk="1" hangingPunct="1">
                <a:spcAft>
                  <a:spcPts val="3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på det lille billede-indsættelsesikon 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 midten</a:t>
              </a:r>
              <a:r>
                <a:rPr 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af pladsholderen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det ønskede 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Beskær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for at ændre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billedets fokus/størrelse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4. 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Ønsker du at skalere billedet, så hold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SHIFT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-knappen nede, mens der trækkes i billedets hjørner</a:t>
              </a:r>
            </a:p>
          </p:txBody>
        </p:sp>
        <p:pic>
          <p:nvPicPr>
            <p:cNvPr id="17" name="Billede 58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2849" y="6843857"/>
              <a:ext cx="330033" cy="377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" name="Rounded Rectangle 25"/>
            <p:cNvSpPr/>
            <p:nvPr userDrawn="1"/>
          </p:nvSpPr>
          <p:spPr bwMode="auto">
            <a:xfrm>
              <a:off x="-478018" y="6842378"/>
              <a:ext cx="185738" cy="152400"/>
            </a:xfrm>
            <a:prstGeom prst="roundRect">
              <a:avLst/>
            </a:prstGeom>
            <a:noFill/>
            <a:ln w="19050">
              <a:solidFill>
                <a:srgbClr val="E31E3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da-DK" sz="2000" noProof="1"/>
            </a:p>
          </p:txBody>
        </p:sp>
        <p:pic>
          <p:nvPicPr>
            <p:cNvPr id="19" name="Billede 56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2849" y="5950060"/>
              <a:ext cx="373380" cy="327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</p:spTree>
    <p:extLst>
      <p:ext uri="{BB962C8B-B14F-4D97-AF65-F5344CB8AC3E}">
        <p14:creationId xmlns:p14="http://schemas.microsoft.com/office/powerpoint/2010/main" val="28999750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003B7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Indsæt titel</a:t>
            </a:r>
            <a:endParaRPr lang="en-GB" dirty="0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6" name="Pladsholder til billede 2"/>
          <p:cNvSpPr>
            <a:spLocks noGrp="1"/>
          </p:cNvSpPr>
          <p:nvPr>
            <p:ph type="pic" sz="quarter" idx="14"/>
          </p:nvPr>
        </p:nvSpPr>
        <p:spPr>
          <a:xfrm>
            <a:off x="1908176" y="1941513"/>
            <a:ext cx="9116090" cy="3724925"/>
          </a:xfrm>
          <a:solidFill>
            <a:srgbClr val="9B9B9B"/>
          </a:solidFill>
        </p:spPr>
        <p:txBody>
          <a:bodyPr/>
          <a:lstStyle>
            <a:lvl1pPr algn="ctr">
              <a:defRPr b="0"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Klik på ikonet for at tilføje et billede</a:t>
            </a:r>
            <a:endParaRPr lang="da-DK" dirty="0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grpSp>
        <p:nvGrpSpPr>
          <p:cNvPr id="15" name="Gruppe 14"/>
          <p:cNvGrpSpPr/>
          <p:nvPr userDrawn="1"/>
        </p:nvGrpSpPr>
        <p:grpSpPr>
          <a:xfrm>
            <a:off x="-2593570" y="1548000"/>
            <a:ext cx="2484101" cy="2698321"/>
            <a:chOff x="-2593570" y="4522748"/>
            <a:chExt cx="2484101" cy="2698321"/>
          </a:xfrm>
        </p:grpSpPr>
        <p:sp>
          <p:nvSpPr>
            <p:cNvPr id="16" name="TextBox 5"/>
            <p:cNvSpPr txBox="1">
              <a:spLocks noChangeArrowheads="1"/>
            </p:cNvSpPr>
            <p:nvPr userDrawn="1"/>
          </p:nvSpPr>
          <p:spPr bwMode="auto">
            <a:xfrm>
              <a:off x="-2593570" y="4522748"/>
              <a:ext cx="2451171" cy="2308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Aft>
                  <a:spcPts val="6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 med kant</a:t>
              </a:r>
            </a:p>
            <a:p>
              <a:pPr algn="r" eaLnBrk="1" hangingPunct="1">
                <a:spcAft>
                  <a:spcPts val="300"/>
                </a:spcAft>
                <a:defRPr/>
              </a:pPr>
              <a:endPara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algn="r" eaLnBrk="1" hangingPunct="1">
                <a:spcAft>
                  <a:spcPts val="3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på det lille billede-indsættelsesikon 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 midten</a:t>
              </a:r>
              <a:r>
                <a:rPr 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af pladsholderen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det ønskede 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Beskær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for at ændre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billedets fokus/størrelse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4. 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Ønsker du at skalere billedet, så hold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SHIFT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-knappen nede, mens der trækkes i billedets hjørner</a:t>
              </a:r>
            </a:p>
          </p:txBody>
        </p:sp>
        <p:pic>
          <p:nvPicPr>
            <p:cNvPr id="17" name="Billede 58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2849" y="6843857"/>
              <a:ext cx="330033" cy="377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Rounded Rectangle 25"/>
            <p:cNvSpPr/>
            <p:nvPr userDrawn="1"/>
          </p:nvSpPr>
          <p:spPr bwMode="auto">
            <a:xfrm>
              <a:off x="-478018" y="6842378"/>
              <a:ext cx="185738" cy="152400"/>
            </a:xfrm>
            <a:prstGeom prst="roundRect">
              <a:avLst/>
            </a:prstGeom>
            <a:noFill/>
            <a:ln w="19050">
              <a:solidFill>
                <a:srgbClr val="E31E3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da-DK" sz="2000" noProof="1"/>
            </a:p>
          </p:txBody>
        </p:sp>
        <p:pic>
          <p:nvPicPr>
            <p:cNvPr id="27" name="Billede 56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2849" y="5950060"/>
              <a:ext cx="373380" cy="327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8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21" name="Logo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9" y="6047999"/>
            <a:ext cx="689234" cy="417600"/>
          </a:xfrm>
          <a:prstGeom prst="rect">
            <a:avLst/>
          </a:prstGeom>
        </p:spPr>
      </p:pic>
      <p:pic>
        <p:nvPicPr>
          <p:cNvPr id="22" name="Billede 2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3091" y="1972"/>
            <a:ext cx="2638457" cy="1481952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17682491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 smtClean="0"/>
              <a:t>Indsæt titel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7" name="TextBox 5"/>
          <p:cNvSpPr txBox="1">
            <a:spLocks noChangeArrowheads="1"/>
          </p:cNvSpPr>
          <p:nvPr userDrawn="1"/>
        </p:nvSpPr>
        <p:spPr bwMode="auto">
          <a:xfrm>
            <a:off x="-2593570" y="1548000"/>
            <a:ext cx="245117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Overskrift</a:t>
            </a:r>
          </a:p>
        </p:txBody>
      </p:sp>
      <p:sp>
        <p:nvSpPr>
          <p:cNvPr id="11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</p:spTree>
    <p:extLst>
      <p:ext uri="{BB962C8B-B14F-4D97-AF65-F5344CB8AC3E}">
        <p14:creationId xmlns:p14="http://schemas.microsoft.com/office/powerpoint/2010/main" val="9452567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Overskrift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003B7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Indsæt titel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-2593570" y="1548000"/>
            <a:ext cx="245117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Overskrift med kant</a:t>
            </a:r>
          </a:p>
        </p:txBody>
      </p:sp>
      <p:sp>
        <p:nvSpPr>
          <p:cNvPr id="11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12" name="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9" y="6047999"/>
            <a:ext cx="689234" cy="41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264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s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003B7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Indsæt titel</a:t>
            </a:r>
            <a:endParaRPr lang="en-GB" dirty="0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1908174" y="2973600"/>
            <a:ext cx="9116091" cy="1411200"/>
          </a:xfrm>
        </p:spPr>
        <p:txBody>
          <a:bodyPr anchor="b"/>
          <a:lstStyle>
            <a:lvl1pPr algn="l">
              <a:lnSpc>
                <a:spcPct val="80000"/>
              </a:lnSpc>
              <a:defRPr sz="5000" b="0" cap="all" spc="-100" baseline="0">
                <a:solidFill>
                  <a:srgbClr val="003B7A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da-DK" noProof="0" dirty="0" smtClean="0"/>
              <a:t>Overskrift I to linjer</a:t>
            </a:r>
            <a:endParaRPr lang="da-DK" noProof="0" dirty="0"/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08175" y="4383656"/>
            <a:ext cx="9116090" cy="648000"/>
          </a:xfrm>
        </p:spPr>
        <p:txBody>
          <a:bodyPr/>
          <a:lstStyle>
            <a:lvl1pPr marL="0" indent="0" algn="l">
              <a:buNone/>
              <a:defRPr sz="1600" b="0" baseline="0">
                <a:solidFill>
                  <a:srgbClr val="003B7A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 noProof="0" dirty="0" smtClean="0"/>
              <a:t>Klik, og tilføj sted og dato</a:t>
            </a:r>
            <a:endParaRPr lang="da-DK" noProof="0" dirty="0"/>
          </a:p>
        </p:txBody>
      </p:sp>
      <p:sp>
        <p:nvSpPr>
          <p:cNvPr id="19" name="Pladsholder til slidenummer 18" hidden="1"/>
          <p:cNvSpPr>
            <a:spLocks noGrp="1"/>
          </p:cNvSpPr>
          <p:nvPr>
            <p:ph type="sldNum" sz="quarter" idx="12"/>
          </p:nvPr>
        </p:nvSpPr>
        <p:spPr>
          <a:xfrm>
            <a:off x="10465806" y="7115401"/>
            <a:ext cx="541920" cy="438620"/>
          </a:xfrm>
        </p:spPr>
        <p:txBody>
          <a:bodyPr/>
          <a:lstStyle>
            <a:lvl1pPr>
              <a:defRPr sz="1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1" name="Text Box 48"/>
          <p:cNvSpPr txBox="1">
            <a:spLocks noChangeArrowheads="1"/>
          </p:cNvSpPr>
          <p:nvPr userDrawn="1"/>
        </p:nvSpPr>
        <p:spPr bwMode="auto">
          <a:xfrm>
            <a:off x="-2545976" y="1548000"/>
            <a:ext cx="2403576" cy="1603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Titeldias med kant</a:t>
            </a:r>
          </a:p>
          <a:p>
            <a:pPr algn="r" eaLnBrk="1" hangingPunct="1">
              <a:spcAft>
                <a:spcPts val="3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TITEL og EMNE</a:t>
            </a: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da-DK" alt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Klik</a:t>
            </a:r>
            <a:r>
              <a:rPr lang="da-DK" altLang="da-DK" sz="1000" b="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på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fanen </a:t>
            </a: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topmenuen </a:t>
            </a: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2.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Klik på </a:t>
            </a: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Sidehoved og Sidefod</a:t>
            </a:r>
            <a:endParaRPr lang="da-DK" altLang="da-DK" sz="100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3.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Dobbeltklik i feltet</a:t>
            </a:r>
            <a:r>
              <a:rPr lang="da-DK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med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TITEL </a:t>
            </a: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og indsæt din 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TITEL-tekst</a:t>
            </a:r>
            <a:endParaRPr lang="da-DK" sz="1000" b="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4. </a:t>
            </a: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Dobbeltklik i feltet med </a:t>
            </a:r>
            <a:r>
              <a:rPr lang="da-DK" sz="1000" b="1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EMNE</a:t>
            </a:r>
            <a:r>
              <a:rPr lang="da-DK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og indsæt din EMNE-tekst</a:t>
            </a:r>
            <a:endParaRPr lang="da-DK" sz="1000" b="1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5. 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Vælg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Anvend på alle</a:t>
            </a:r>
          </a:p>
        </p:txBody>
      </p:sp>
      <p:sp>
        <p:nvSpPr>
          <p:cNvPr id="13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b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16" name="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9" y="6047999"/>
            <a:ext cx="689234" cy="417600"/>
          </a:xfrm>
          <a:prstGeom prst="rect">
            <a:avLst/>
          </a:prstGeom>
        </p:spPr>
      </p:pic>
      <p:pic>
        <p:nvPicPr>
          <p:cNvPr id="21" name="Billede 2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812" y="1972"/>
            <a:ext cx="2635898" cy="1481952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38723383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Indsæt titel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-2593570" y="1548000"/>
            <a:ext cx="245117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Tomt</a:t>
            </a:r>
          </a:p>
        </p:txBody>
      </p:sp>
      <p:sp>
        <p:nvSpPr>
          <p:cNvPr id="6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</p:spTree>
    <p:extLst>
      <p:ext uri="{BB962C8B-B14F-4D97-AF65-F5344CB8AC3E}">
        <p14:creationId xmlns:p14="http://schemas.microsoft.com/office/powerpoint/2010/main" val="11985225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003B7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Indsæt titel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9" name="TextBox 5"/>
          <p:cNvSpPr txBox="1">
            <a:spLocks noChangeArrowheads="1"/>
          </p:cNvSpPr>
          <p:nvPr userDrawn="1"/>
        </p:nvSpPr>
        <p:spPr bwMode="auto">
          <a:xfrm>
            <a:off x="-2593570" y="1548000"/>
            <a:ext cx="245117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Tomt</a:t>
            </a:r>
            <a:r>
              <a:rPr lang="da-DK" sz="1000" b="1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med kant</a:t>
            </a:r>
          </a:p>
        </p:txBody>
      </p:sp>
      <p:sp>
        <p:nvSpPr>
          <p:cNvPr id="10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11" name="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9" y="6047999"/>
            <a:ext cx="689234" cy="41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751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s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792007" y="791999"/>
            <a:ext cx="11399993" cy="6066002"/>
          </a:xfrm>
          <a:solidFill>
            <a:srgbClr val="9B9B9B"/>
          </a:solidFill>
        </p:spPr>
        <p:txBody>
          <a:bodyPr tIns="252000"/>
          <a:lstStyle>
            <a:lvl1pPr algn="ctr">
              <a:defRPr b="0" baseline="0">
                <a:solidFill>
                  <a:schemeClr val="bg1"/>
                </a:solidFill>
              </a:defRPr>
            </a:lvl1pPr>
          </a:lstStyle>
          <a:p>
            <a:r>
              <a:rPr lang="da-DK" noProof="0" dirty="0" smtClean="0"/>
              <a:t>Klik her og indsæt baggrundsbillede via fanen INDSÆT / Billeder</a:t>
            </a:r>
            <a:endParaRPr lang="da-DK" noProof="0" dirty="0"/>
          </a:p>
        </p:txBody>
      </p:sp>
      <p:sp>
        <p:nvSpPr>
          <p:cNvPr id="23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003B7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Indsæt titel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10465805" y="7224342"/>
            <a:ext cx="48000" cy="36000"/>
          </a:xfrm>
        </p:spPr>
        <p:txBody>
          <a:bodyPr/>
          <a:lstStyle>
            <a:lvl1pPr>
              <a:defRPr sz="100">
                <a:solidFill>
                  <a:schemeClr val="bg2"/>
                </a:solidFill>
              </a:defRPr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7" name="Title 1"/>
          <p:cNvSpPr>
            <a:spLocks noGrp="1"/>
          </p:cNvSpPr>
          <p:nvPr>
            <p:ph type="ctrTitle" hasCustomPrompt="1"/>
          </p:nvPr>
        </p:nvSpPr>
        <p:spPr>
          <a:xfrm>
            <a:off x="1908176" y="2973600"/>
            <a:ext cx="9116090" cy="1411200"/>
          </a:xfrm>
        </p:spPr>
        <p:txBody>
          <a:bodyPr anchor="b"/>
          <a:lstStyle>
            <a:lvl1pPr algn="l">
              <a:lnSpc>
                <a:spcPct val="80000"/>
              </a:lnSpc>
              <a:defRPr sz="5000" b="0" cap="all" spc="-100" baseline="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da-DK" noProof="0" dirty="0" smtClean="0"/>
              <a:t>Overskrift I to linjer</a:t>
            </a:r>
            <a:endParaRPr lang="da-DK" noProof="0" dirty="0"/>
          </a:p>
        </p:txBody>
      </p:sp>
      <p:sp>
        <p:nvSpPr>
          <p:cNvPr id="1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08175" y="4383656"/>
            <a:ext cx="9116092" cy="648000"/>
          </a:xfrm>
        </p:spPr>
        <p:txBody>
          <a:bodyPr/>
          <a:lstStyle>
            <a:lvl1pPr marL="0" indent="0" algn="l">
              <a:buNone/>
              <a:defRPr sz="1600" b="0" baseline="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 noProof="0" dirty="0" smtClean="0"/>
              <a:t>Klik, og tilføj sted og dato</a:t>
            </a:r>
            <a:endParaRPr lang="da-DK" noProof="0" dirty="0"/>
          </a:p>
        </p:txBody>
      </p:sp>
      <p:sp>
        <p:nvSpPr>
          <p:cNvPr id="24" name="Pladsholder til tekst 11"/>
          <p:cNvSpPr>
            <a:spLocks noGrp="1"/>
          </p:cNvSpPr>
          <p:nvPr>
            <p:ph type="body" sz="quarter" idx="14" hasCustomPrompt="1"/>
          </p:nvPr>
        </p:nvSpPr>
        <p:spPr>
          <a:xfrm>
            <a:off x="394034" y="6048000"/>
            <a:ext cx="691200" cy="417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 smtClean="0"/>
              <a:t>.</a:t>
            </a:r>
          </a:p>
        </p:txBody>
      </p:sp>
      <p:grpSp>
        <p:nvGrpSpPr>
          <p:cNvPr id="26" name="Gruppe 25"/>
          <p:cNvGrpSpPr/>
          <p:nvPr userDrawn="1"/>
        </p:nvGrpSpPr>
        <p:grpSpPr>
          <a:xfrm>
            <a:off x="-2781153" y="3198331"/>
            <a:ext cx="2641303" cy="2582758"/>
            <a:chOff x="-2748102" y="1898650"/>
            <a:chExt cx="2641303" cy="2582758"/>
          </a:xfrm>
        </p:grpSpPr>
        <p:sp>
          <p:nvSpPr>
            <p:cNvPr id="27" name="TextBox 5"/>
            <p:cNvSpPr txBox="1">
              <a:spLocks noChangeArrowheads="1"/>
            </p:cNvSpPr>
            <p:nvPr userDrawn="1"/>
          </p:nvSpPr>
          <p:spPr bwMode="auto">
            <a:xfrm>
              <a:off x="-2748102" y="1898650"/>
              <a:ext cx="2641303" cy="2582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Aft>
                  <a:spcPts val="3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baggrundsbillede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på den grå baggrund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fanen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og </a:t>
              </a:r>
              <a:b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knappen Billeder 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Find ønsket</a:t>
              </a:r>
              <a:r>
                <a:rPr 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billede og klik </a:t>
              </a:r>
              <a:r>
                <a:rPr lang="da-DK" sz="1000" b="1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4. Klik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Beskær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for at ændre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billedets fokus/størrelse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5. 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Ønsker du at skalere billedet,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så hold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SHIFT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-knappen nede, mens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der trækkes i billedets hjørner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200" noProof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endPara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6.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Forsvinder din tekst,</a:t>
              </a:r>
              <a:r>
                <a:rPr 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højreklik på billedet 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og vælg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Placer bagest,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eller højreklik og </a:t>
              </a:r>
              <a:b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vælg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Nulstil slide</a:t>
              </a:r>
            </a:p>
          </p:txBody>
        </p:sp>
        <p:grpSp>
          <p:nvGrpSpPr>
            <p:cNvPr id="28" name="Gruppe 57"/>
            <p:cNvGrpSpPr>
              <a:grpSpLocks/>
            </p:cNvGrpSpPr>
            <p:nvPr/>
          </p:nvGrpSpPr>
          <p:grpSpPr bwMode="auto">
            <a:xfrm>
              <a:off x="-454060" y="3593903"/>
              <a:ext cx="330033" cy="396146"/>
              <a:chOff x="1018031" y="5113037"/>
              <a:chExt cx="373412" cy="448177"/>
            </a:xfrm>
          </p:grpSpPr>
          <p:pic>
            <p:nvPicPr>
              <p:cNvPr id="30" name="Billede 58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8031" y="5134460"/>
                <a:ext cx="373412" cy="426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1" name="Rounded Rectangle 25"/>
              <p:cNvSpPr/>
              <p:nvPr/>
            </p:nvSpPr>
            <p:spPr bwMode="auto">
              <a:xfrm>
                <a:off x="1023497" y="5113037"/>
                <a:ext cx="210151" cy="172417"/>
              </a:xfrm>
              <a:prstGeom prst="roundRect">
                <a:avLst/>
              </a:prstGeom>
              <a:noFill/>
              <a:ln w="19050">
                <a:solidFill>
                  <a:srgbClr val="E31E3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da-DK" sz="2000" noProof="1"/>
              </a:p>
            </p:txBody>
          </p:sp>
        </p:grpSp>
        <p:pic>
          <p:nvPicPr>
            <p:cNvPr id="29" name="Billede 56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046164" y="2756287"/>
              <a:ext cx="373380" cy="327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9" name="Text Box 48"/>
          <p:cNvSpPr txBox="1">
            <a:spLocks noChangeArrowheads="1"/>
          </p:cNvSpPr>
          <p:nvPr userDrawn="1"/>
        </p:nvSpPr>
        <p:spPr bwMode="auto">
          <a:xfrm>
            <a:off x="-2545976" y="1548000"/>
            <a:ext cx="2403576" cy="1603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Titeldias med billede</a:t>
            </a:r>
          </a:p>
          <a:p>
            <a:pPr algn="r" eaLnBrk="1" hangingPunct="1">
              <a:spcAft>
                <a:spcPts val="3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TITEL og EMNE</a:t>
            </a: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da-DK" alt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Klik</a:t>
            </a:r>
            <a:r>
              <a:rPr lang="da-DK" altLang="da-DK" sz="1000" b="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på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fanen </a:t>
            </a: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topmenuen </a:t>
            </a: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2.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Klik på </a:t>
            </a: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Sidehoved og Sidefod</a:t>
            </a:r>
            <a:endParaRPr lang="da-DK" altLang="da-DK" sz="100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3.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Dobbeltklik i feltet</a:t>
            </a:r>
            <a:r>
              <a:rPr lang="da-DK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med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TITEL </a:t>
            </a: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og indsæt din 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TITEL-tekst</a:t>
            </a:r>
            <a:endParaRPr lang="da-DK" sz="1000" b="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4. </a:t>
            </a: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Dobbeltklik i feltet med </a:t>
            </a:r>
            <a:r>
              <a:rPr lang="da-DK" sz="1000" b="1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EMNE</a:t>
            </a:r>
            <a:r>
              <a:rPr lang="da-DK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og indsæt din EMNE-tekst</a:t>
            </a:r>
            <a:endParaRPr lang="da-DK" sz="1000" b="1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5. 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Vælg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Anvend på alle</a:t>
            </a:r>
          </a:p>
        </p:txBody>
      </p:sp>
      <p:sp>
        <p:nvSpPr>
          <p:cNvPr id="20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b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22" name="Billede 2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154" y="1972"/>
            <a:ext cx="2634581" cy="1481952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2761080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85324" y="1170"/>
            <a:ext cx="2642284" cy="1485662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8" name="Pladsholder til dato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F3B7A"/>
                </a:solidFill>
              </a:defRPr>
            </a:lvl1pPr>
          </a:lstStyle>
          <a:p>
            <a:r>
              <a:rPr lang="da-DK" dirty="0" smtClean="0"/>
              <a:t>Indsæt titel</a:t>
            </a:r>
            <a:endParaRPr lang="en-GB" dirty="0"/>
          </a:p>
        </p:txBody>
      </p:sp>
      <p:sp>
        <p:nvSpPr>
          <p:cNvPr id="9" name="Pladsholder til sidefod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F3B7A"/>
                </a:solidFill>
              </a:defRPr>
            </a:lvl1pPr>
          </a:lstStyle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 dirty="0" smtClean="0"/>
              <a:t>Indsæt agenda overskrift</a:t>
            </a:r>
            <a:endParaRPr lang="da-DK" noProof="0" dirty="0"/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21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898649"/>
            <a:ext cx="7561262" cy="3770313"/>
          </a:xfrm>
        </p:spPr>
        <p:txBody>
          <a:bodyPr/>
          <a:lstStyle>
            <a:lvl1pPr marL="180000" indent="-180000">
              <a:buFont typeface="Arial" panose="020B0604020202020204" pitchFamily="34" charset="0"/>
              <a:buChar char="›"/>
              <a:defRPr b="0"/>
            </a:lvl1pPr>
            <a:lvl2pPr marL="360000" indent="-180000">
              <a:buFont typeface="Arial" panose="020B0604020202020204" pitchFamily="34" charset="0"/>
              <a:buChar char="›"/>
              <a:defRPr sz="1400"/>
            </a:lvl2pPr>
            <a:lvl3pPr marL="360000">
              <a:defRPr sz="1400"/>
            </a:lvl3pPr>
          </a:lstStyle>
          <a:p>
            <a:pPr lvl="0"/>
            <a:r>
              <a:rPr lang="da-DK" dirty="0" smtClean="0"/>
              <a:t>Indsæt agendapunkt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grpSp>
        <p:nvGrpSpPr>
          <p:cNvPr id="23" name="Gruppe 22"/>
          <p:cNvGrpSpPr/>
          <p:nvPr userDrawn="1"/>
        </p:nvGrpSpPr>
        <p:grpSpPr>
          <a:xfrm>
            <a:off x="-2118335" y="1548000"/>
            <a:ext cx="1975295" cy="2568379"/>
            <a:chOff x="-2087997" y="2179188"/>
            <a:chExt cx="1975295" cy="2568379"/>
          </a:xfrm>
        </p:grpSpPr>
        <p:sp>
          <p:nvSpPr>
            <p:cNvPr id="24" name="AutoShape 4"/>
            <p:cNvSpPr>
              <a:spLocks/>
            </p:cNvSpPr>
            <p:nvPr userDrawn="1"/>
          </p:nvSpPr>
          <p:spPr bwMode="gray">
            <a:xfrm>
              <a:off x="-2087997" y="2179188"/>
              <a:ext cx="1975295" cy="21159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Agenda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1-2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at få niveau 2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</a:t>
              </a:r>
              <a:b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5" name="Gruppe 3"/>
            <p:cNvGrpSpPr>
              <a:grpSpLocks/>
            </p:cNvGrpSpPr>
            <p:nvPr userDrawn="1"/>
          </p:nvGrpSpPr>
          <p:grpSpPr bwMode="auto">
            <a:xfrm>
              <a:off x="-559507" y="4331077"/>
              <a:ext cx="419100" cy="196850"/>
              <a:chOff x="2516188" y="2815464"/>
              <a:chExt cx="417988" cy="196850"/>
            </a:xfrm>
          </p:grpSpPr>
          <p:pic>
            <p:nvPicPr>
              <p:cNvPr id="29" name="Billede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16188" y="281546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0" name="Rounded Rectangle 12"/>
              <p:cNvSpPr/>
              <p:nvPr/>
            </p:nvSpPr>
            <p:spPr bwMode="auto">
              <a:xfrm>
                <a:off x="2737848" y="282657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26" name="Gruppe 2"/>
            <p:cNvGrpSpPr>
              <a:grpSpLocks/>
            </p:cNvGrpSpPr>
            <p:nvPr userDrawn="1"/>
          </p:nvGrpSpPr>
          <p:grpSpPr bwMode="auto">
            <a:xfrm>
              <a:off x="-552013" y="4550717"/>
              <a:ext cx="412750" cy="196850"/>
              <a:chOff x="2542276" y="3466339"/>
              <a:chExt cx="413649" cy="196850"/>
            </a:xfrm>
          </p:grpSpPr>
          <p:pic>
            <p:nvPicPr>
              <p:cNvPr id="27" name="Billede 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1113" y="3466339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8" name="Rounded Rectangle 12"/>
              <p:cNvSpPr/>
              <p:nvPr/>
            </p:nvSpPr>
            <p:spPr bwMode="auto">
              <a:xfrm>
                <a:off x="2542276" y="3477452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41115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led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85327" y="0"/>
            <a:ext cx="2645627" cy="1489261"/>
          </a:xfrm>
          <a:prstGeom prst="rect">
            <a:avLst/>
          </a:prstGeom>
          <a:ln w="6350">
            <a:solidFill>
              <a:schemeClr val="accent5"/>
            </a:solidFill>
          </a:ln>
        </p:spPr>
      </p:pic>
      <p:sp>
        <p:nvSpPr>
          <p:cNvPr id="17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003B7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8" name="Pladsholder til dato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Indsæt titel</a:t>
            </a:r>
            <a:endParaRPr lang="en-GB" dirty="0"/>
          </a:p>
        </p:txBody>
      </p:sp>
      <p:sp>
        <p:nvSpPr>
          <p:cNvPr id="9" name="Pladsholder til sidefod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 dirty="0" smtClean="0"/>
              <a:t>Indsæt agenda overskrift</a:t>
            </a:r>
            <a:endParaRPr lang="da-DK" noProof="0" dirty="0"/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21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898649"/>
            <a:ext cx="7561262" cy="3770313"/>
          </a:xfrm>
        </p:spPr>
        <p:txBody>
          <a:bodyPr/>
          <a:lstStyle>
            <a:lvl1pPr marL="180000" indent="-180000">
              <a:buFont typeface="Arial" panose="020B0604020202020204" pitchFamily="34" charset="0"/>
              <a:buChar char="›"/>
              <a:defRPr b="0"/>
            </a:lvl1pPr>
            <a:lvl2pPr marL="360000" indent="-180000">
              <a:buFont typeface="Arial" panose="020B0604020202020204" pitchFamily="34" charset="0"/>
              <a:buChar char="›"/>
              <a:defRPr sz="1400"/>
            </a:lvl2pPr>
            <a:lvl3pPr marL="360000">
              <a:defRPr sz="1400"/>
            </a:lvl3pPr>
          </a:lstStyle>
          <a:p>
            <a:pPr lvl="0"/>
            <a:r>
              <a:rPr lang="da-DK" dirty="0" smtClean="0"/>
              <a:t>Indsæt agendapunkt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grpSp>
        <p:nvGrpSpPr>
          <p:cNvPr id="23" name="Gruppe 22"/>
          <p:cNvGrpSpPr/>
          <p:nvPr userDrawn="1"/>
        </p:nvGrpSpPr>
        <p:grpSpPr>
          <a:xfrm>
            <a:off x="-2118335" y="1548000"/>
            <a:ext cx="1975295" cy="2568379"/>
            <a:chOff x="-2087997" y="2179188"/>
            <a:chExt cx="1975295" cy="2568379"/>
          </a:xfrm>
        </p:grpSpPr>
        <p:sp>
          <p:nvSpPr>
            <p:cNvPr id="24" name="AutoShape 4"/>
            <p:cNvSpPr>
              <a:spLocks/>
            </p:cNvSpPr>
            <p:nvPr userDrawn="1"/>
          </p:nvSpPr>
          <p:spPr bwMode="gray">
            <a:xfrm>
              <a:off x="-2087997" y="2179188"/>
              <a:ext cx="1975295" cy="21159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Agenda med kant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1-2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at få niveau 2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</a:t>
              </a:r>
              <a:b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5" name="Gruppe 3"/>
            <p:cNvGrpSpPr>
              <a:grpSpLocks/>
            </p:cNvGrpSpPr>
            <p:nvPr userDrawn="1"/>
          </p:nvGrpSpPr>
          <p:grpSpPr bwMode="auto">
            <a:xfrm>
              <a:off x="-559507" y="4331077"/>
              <a:ext cx="419100" cy="196850"/>
              <a:chOff x="2516188" y="2815464"/>
              <a:chExt cx="417988" cy="196850"/>
            </a:xfrm>
          </p:grpSpPr>
          <p:pic>
            <p:nvPicPr>
              <p:cNvPr id="29" name="Billede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16188" y="281546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0" name="Rounded Rectangle 12"/>
              <p:cNvSpPr/>
              <p:nvPr/>
            </p:nvSpPr>
            <p:spPr bwMode="auto">
              <a:xfrm>
                <a:off x="2737848" y="282657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26" name="Gruppe 2"/>
            <p:cNvGrpSpPr>
              <a:grpSpLocks/>
            </p:cNvGrpSpPr>
            <p:nvPr userDrawn="1"/>
          </p:nvGrpSpPr>
          <p:grpSpPr bwMode="auto">
            <a:xfrm>
              <a:off x="-552013" y="4550717"/>
              <a:ext cx="412750" cy="196850"/>
              <a:chOff x="2542276" y="3466339"/>
              <a:chExt cx="413649" cy="196850"/>
            </a:xfrm>
          </p:grpSpPr>
          <p:pic>
            <p:nvPicPr>
              <p:cNvPr id="27" name="Billede 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1113" y="3466339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8" name="Rounded Rectangle 12"/>
              <p:cNvSpPr/>
              <p:nvPr/>
            </p:nvSpPr>
            <p:spPr bwMode="auto">
              <a:xfrm>
                <a:off x="2542276" y="3477452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pic>
        <p:nvPicPr>
          <p:cNvPr id="22" name="Logo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9" y="6047999"/>
            <a:ext cx="689234" cy="41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525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noProof="0" dirty="0" smtClean="0"/>
              <a:t>Indsæt titel</a:t>
            </a:r>
            <a:endParaRPr lang="da-DK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noProof="0" smtClean="0"/>
              <a:t>Indsæt emne</a:t>
            </a:r>
            <a:endParaRPr lang="da-DK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08175" y="2390290"/>
            <a:ext cx="7561263" cy="3310530"/>
          </a:xfrm>
        </p:spPr>
        <p:txBody>
          <a:bodyPr anchor="t" anchorCtr="0"/>
          <a:lstStyle>
            <a:lvl1pPr>
              <a:lnSpc>
                <a:spcPct val="80000"/>
              </a:lnSpc>
              <a:defRPr sz="5000" b="0" cap="all" spc="-100" baseline="0"/>
            </a:lvl1pPr>
          </a:lstStyle>
          <a:p>
            <a:r>
              <a:rPr lang="da-DK" noProof="0" dirty="0" smtClean="0"/>
              <a:t>Indsæt tekst eller statement I flere linjer</a:t>
            </a:r>
            <a:endParaRPr lang="da-DK" noProof="0" dirty="0"/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478703"/>
            <a:ext cx="7561263" cy="914400"/>
          </a:xfrm>
        </p:spPr>
        <p:txBody>
          <a:bodyPr anchor="b" anchorCtr="0"/>
          <a:lstStyle>
            <a:lvl1pPr>
              <a:lnSpc>
                <a:spcPct val="80000"/>
              </a:lnSpc>
              <a:defRPr sz="5000" cap="all" spc="-100" baseline="0"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 smtClean="0"/>
              <a:t>0X /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noProof="0" smtClean="0"/>
              <a:t>‹nr.›</a:t>
            </a:fld>
            <a:endParaRPr lang="da-DK" noProof="0" dirty="0"/>
          </a:p>
        </p:txBody>
      </p:sp>
      <p:pic>
        <p:nvPicPr>
          <p:cNvPr id="10" name="Billed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154" y="2342"/>
            <a:ext cx="2634581" cy="1481211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8" name="TextBox 7"/>
          <p:cNvSpPr txBox="1"/>
          <p:nvPr userDrawn="1"/>
        </p:nvSpPr>
        <p:spPr>
          <a:xfrm>
            <a:off x="-2059426" y="1548000"/>
            <a:ext cx="1952625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</a:t>
            </a: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endParaRPr lang="en-GB" sz="1000" b="1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Kapiteldias anvendes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 skilleark i forhold til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oplæggets emner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Skriv kapitelnummer i 0X / </a:t>
            </a:r>
            <a:b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og indsæt overskriften for kapitlet</a:t>
            </a:r>
            <a:endParaRPr lang="en-GB" sz="1000" b="0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194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003B7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Indsæt titel</a:t>
            </a:r>
            <a:endParaRPr lang="da-D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Indsæt emne</a:t>
            </a:r>
            <a:endParaRPr lang="da-D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noProof="0" smtClean="0"/>
              <a:t>‹nr.›</a:t>
            </a:fld>
            <a:endParaRPr lang="da-DK" noProof="0" dirty="0"/>
          </a:p>
        </p:txBody>
      </p:sp>
      <p:sp>
        <p:nvSpPr>
          <p:cNvPr id="11" name="TextBox 7"/>
          <p:cNvSpPr txBox="1"/>
          <p:nvPr userDrawn="1"/>
        </p:nvSpPr>
        <p:spPr>
          <a:xfrm>
            <a:off x="-2059426" y="1548000"/>
            <a:ext cx="1952625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 med kant</a:t>
            </a: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endParaRPr lang="en-GB" sz="1000" b="1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Kapiteldias anvendes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 skilleark i forhold til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oplæggets emner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Skriv kapitelnummer i 0X / </a:t>
            </a:r>
            <a:b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og indsæt overskriften for kapitlet</a:t>
            </a:r>
            <a:endParaRPr lang="en-GB" sz="1000" b="0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1908175" y="2390290"/>
            <a:ext cx="7561263" cy="3310530"/>
          </a:xfrm>
        </p:spPr>
        <p:txBody>
          <a:bodyPr anchor="t" anchorCtr="0"/>
          <a:lstStyle>
            <a:lvl1pPr>
              <a:lnSpc>
                <a:spcPct val="80000"/>
              </a:lnSpc>
              <a:defRPr sz="5000" b="0" cap="all" spc="-100" baseline="0"/>
            </a:lvl1pPr>
          </a:lstStyle>
          <a:p>
            <a:r>
              <a:rPr lang="da-DK" noProof="0" dirty="0" smtClean="0"/>
              <a:t>Indsæt tekst eller statement I flere linjer</a:t>
            </a:r>
            <a:endParaRPr lang="da-DK" noProof="0" dirty="0"/>
          </a:p>
        </p:txBody>
      </p:sp>
      <p:sp>
        <p:nvSpPr>
          <p:cNvPr id="14" name="Pladsholder til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478703"/>
            <a:ext cx="7561263" cy="914400"/>
          </a:xfrm>
        </p:spPr>
        <p:txBody>
          <a:bodyPr anchor="b" anchorCtr="0"/>
          <a:lstStyle>
            <a:lvl1pPr>
              <a:lnSpc>
                <a:spcPct val="80000"/>
              </a:lnSpc>
              <a:defRPr sz="5000" cap="all" spc="-100" baseline="0"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 smtClean="0"/>
              <a:t>0X /</a:t>
            </a:r>
          </a:p>
        </p:txBody>
      </p:sp>
      <p:pic>
        <p:nvPicPr>
          <p:cNvPr id="15" name="Billed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154" y="2342"/>
            <a:ext cx="2634580" cy="1481210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pic>
        <p:nvPicPr>
          <p:cNvPr id="17" name="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9" y="6047999"/>
            <a:ext cx="689234" cy="417600"/>
          </a:xfrm>
          <a:prstGeom prst="rect">
            <a:avLst/>
          </a:prstGeom>
        </p:spPr>
      </p:pic>
      <p:pic>
        <p:nvPicPr>
          <p:cNvPr id="18" name="Billede 1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154" y="2342"/>
            <a:ext cx="2634580" cy="1481211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2577252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med farvet bag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3B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0"/>
          </a:p>
        </p:txBody>
      </p:sp>
      <p:sp>
        <p:nvSpPr>
          <p:cNvPr id="8" name="Pladsholder til dato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Indsæt titel</a:t>
            </a:r>
            <a:endParaRPr lang="en-GB" dirty="0"/>
          </a:p>
        </p:txBody>
      </p:sp>
      <p:sp>
        <p:nvSpPr>
          <p:cNvPr id="9" name="Pladsholder til sidefod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2" name="TextBox 7"/>
          <p:cNvSpPr txBox="1"/>
          <p:nvPr userDrawn="1"/>
        </p:nvSpPr>
        <p:spPr>
          <a:xfrm>
            <a:off x="-2059426" y="1548000"/>
            <a:ext cx="1952625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 med farvet baggrund</a:t>
            </a: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endParaRPr lang="en-GB" sz="1000" b="1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Kapiteldias anvendes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 skilleark i forhold til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oplæggets emner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Skriv kapitelnummer i 0X / </a:t>
            </a:r>
            <a:b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og indsæt overskriften for kapitlet</a:t>
            </a:r>
            <a:endParaRPr lang="en-GB" sz="1000" b="0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908175" y="2390290"/>
            <a:ext cx="7561263" cy="3310530"/>
          </a:xfrm>
        </p:spPr>
        <p:txBody>
          <a:bodyPr anchor="t" anchorCtr="0"/>
          <a:lstStyle>
            <a:lvl1pPr>
              <a:lnSpc>
                <a:spcPct val="80000"/>
              </a:lnSpc>
              <a:defRPr sz="5000" b="0" cap="all" spc="-100" baseline="0">
                <a:solidFill>
                  <a:schemeClr val="bg1"/>
                </a:solidFill>
              </a:defRPr>
            </a:lvl1pPr>
          </a:lstStyle>
          <a:p>
            <a:r>
              <a:rPr lang="da-DK" noProof="0" dirty="0" smtClean="0"/>
              <a:t>Indsæt tekst eller statement I flere linjer</a:t>
            </a:r>
            <a:endParaRPr lang="da-DK" noProof="0" dirty="0"/>
          </a:p>
        </p:txBody>
      </p:sp>
      <p:sp>
        <p:nvSpPr>
          <p:cNvPr id="14" name="Pladsholder til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478703"/>
            <a:ext cx="7561263" cy="914400"/>
          </a:xfrm>
        </p:spPr>
        <p:txBody>
          <a:bodyPr anchor="b" anchorCtr="0"/>
          <a:lstStyle>
            <a:lvl1pPr>
              <a:lnSpc>
                <a:spcPct val="80000"/>
              </a:lnSpc>
              <a:defRPr sz="5000" cap="all" spc="-100" baseline="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 smtClean="0"/>
              <a:t>0X /</a:t>
            </a:r>
          </a:p>
        </p:txBody>
      </p:sp>
      <p:pic>
        <p:nvPicPr>
          <p:cNvPr id="17" name="Billed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154" y="2342"/>
            <a:ext cx="2634580" cy="1481211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pic>
        <p:nvPicPr>
          <p:cNvPr id="18" name="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9" y="6047999"/>
            <a:ext cx="689233" cy="41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302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billede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solidFill>
            <a:srgbClr val="9B9B9B"/>
          </a:solidFill>
        </p:spPr>
        <p:txBody>
          <a:bodyPr tIns="0" bIns="612000" anchor="b" anchorCtr="0"/>
          <a:lstStyle>
            <a:lvl1pPr algn="ctr">
              <a:defRPr b="0">
                <a:solidFill>
                  <a:schemeClr val="bg1"/>
                </a:solidFill>
              </a:defRPr>
            </a:lvl1pPr>
          </a:lstStyle>
          <a:p>
            <a:r>
              <a:rPr lang="da-DK" noProof="0" dirty="0" smtClean="0"/>
              <a:t>Klik her og indsæt baggrundsbillede via fanen INDSÆT / Billeder</a:t>
            </a:r>
            <a:endParaRPr lang="da-DK" noProof="0" dirty="0"/>
          </a:p>
        </p:txBody>
      </p:sp>
      <p:sp>
        <p:nvSpPr>
          <p:cNvPr id="10" name="Pladsholder til dato 9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Indsæt titel</a:t>
            </a:r>
            <a:endParaRPr lang="en-GB" dirty="0"/>
          </a:p>
        </p:txBody>
      </p:sp>
      <p:sp>
        <p:nvSpPr>
          <p:cNvPr id="11" name="Pladsholder til sidefod 10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Indsæt emne</a:t>
            </a:r>
            <a:endParaRPr lang="en-GB" dirty="0"/>
          </a:p>
        </p:txBody>
      </p:sp>
      <p:sp>
        <p:nvSpPr>
          <p:cNvPr id="12" name="Pladsholder til slidenumm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23" name="Pladsholder til tekst 11"/>
          <p:cNvSpPr>
            <a:spLocks noGrp="1"/>
          </p:cNvSpPr>
          <p:nvPr>
            <p:ph type="body" sz="quarter" idx="17" hasCustomPrompt="1"/>
          </p:nvPr>
        </p:nvSpPr>
        <p:spPr>
          <a:xfrm>
            <a:off x="394034" y="6048000"/>
            <a:ext cx="691200" cy="417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 smtClean="0"/>
              <a:t>.</a:t>
            </a:r>
          </a:p>
        </p:txBody>
      </p:sp>
      <p:pic>
        <p:nvPicPr>
          <p:cNvPr id="24" name="Billede 2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79620" y="2342"/>
            <a:ext cx="2631513" cy="1481211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16" name="TextBox 7"/>
          <p:cNvSpPr txBox="1"/>
          <p:nvPr userDrawn="1"/>
        </p:nvSpPr>
        <p:spPr>
          <a:xfrm>
            <a:off x="-2059426" y="1548000"/>
            <a:ext cx="1952625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 med billede</a:t>
            </a: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endParaRPr lang="en-GB" sz="1000" b="1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Kapiteldias anvendes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 skilleark i forhold til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oplæggets emner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Skriv kapitelnummer i 0X / </a:t>
            </a:r>
            <a:b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og indsæt overskriften for kapitlet</a:t>
            </a:r>
            <a:endParaRPr lang="en-GB" sz="1000" b="0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Gruppe 16"/>
          <p:cNvGrpSpPr/>
          <p:nvPr userDrawn="1"/>
        </p:nvGrpSpPr>
        <p:grpSpPr>
          <a:xfrm>
            <a:off x="-2781153" y="3198331"/>
            <a:ext cx="2641303" cy="2582758"/>
            <a:chOff x="-2748102" y="1898650"/>
            <a:chExt cx="2641303" cy="2582758"/>
          </a:xfrm>
        </p:grpSpPr>
        <p:sp>
          <p:nvSpPr>
            <p:cNvPr id="18" name="TextBox 5"/>
            <p:cNvSpPr txBox="1">
              <a:spLocks noChangeArrowheads="1"/>
            </p:cNvSpPr>
            <p:nvPr userDrawn="1"/>
          </p:nvSpPr>
          <p:spPr bwMode="auto">
            <a:xfrm>
              <a:off x="-2748102" y="1898650"/>
              <a:ext cx="2641303" cy="2582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Aft>
                  <a:spcPts val="3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baggrundsbillede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på den grå baggrund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fanen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og </a:t>
              </a:r>
              <a:b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knappen Billeder 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Find ønsket</a:t>
              </a:r>
              <a:r>
                <a:rPr 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billede og klik </a:t>
              </a:r>
              <a:r>
                <a:rPr lang="da-DK" sz="1000" b="1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4. Klik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Beskær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for at ændre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billedets fokus/størrelse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5. 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Ønsker du at skalere billedet,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så hold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SHIFT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-knappen nede, mens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der trækkes i billedets hjørner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200" noProof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endPara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6.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Forsvinder din tekst,</a:t>
              </a:r>
              <a:r>
                <a:rPr 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højreklik på billedet 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og vælg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Placer bagest,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eller højreklik og </a:t>
              </a:r>
              <a:b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vælg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Nulstil slide</a:t>
              </a:r>
            </a:p>
          </p:txBody>
        </p:sp>
        <p:grpSp>
          <p:nvGrpSpPr>
            <p:cNvPr id="19" name="Gruppe 57"/>
            <p:cNvGrpSpPr>
              <a:grpSpLocks/>
            </p:cNvGrpSpPr>
            <p:nvPr/>
          </p:nvGrpSpPr>
          <p:grpSpPr bwMode="auto">
            <a:xfrm>
              <a:off x="-454060" y="3593903"/>
              <a:ext cx="330033" cy="396146"/>
              <a:chOff x="1018031" y="5113037"/>
              <a:chExt cx="373412" cy="448177"/>
            </a:xfrm>
          </p:grpSpPr>
          <p:pic>
            <p:nvPicPr>
              <p:cNvPr id="21" name="Billede 58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8031" y="5134460"/>
                <a:ext cx="373412" cy="426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2" name="Rounded Rectangle 25"/>
              <p:cNvSpPr/>
              <p:nvPr/>
            </p:nvSpPr>
            <p:spPr bwMode="auto">
              <a:xfrm>
                <a:off x="1023497" y="5113037"/>
                <a:ext cx="210151" cy="172417"/>
              </a:xfrm>
              <a:prstGeom prst="roundRect">
                <a:avLst/>
              </a:prstGeom>
              <a:noFill/>
              <a:ln w="19050">
                <a:solidFill>
                  <a:srgbClr val="E31E3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da-DK" sz="2000" noProof="1"/>
              </a:p>
            </p:txBody>
          </p:sp>
        </p:grpSp>
        <p:pic>
          <p:nvPicPr>
            <p:cNvPr id="20" name="Billede 56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046164" y="2756287"/>
              <a:ext cx="373380" cy="327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2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sp>
        <p:nvSpPr>
          <p:cNvPr id="33" name="Title 1"/>
          <p:cNvSpPr>
            <a:spLocks noGrp="1"/>
          </p:cNvSpPr>
          <p:nvPr>
            <p:ph type="title" hasCustomPrompt="1"/>
          </p:nvPr>
        </p:nvSpPr>
        <p:spPr>
          <a:xfrm>
            <a:off x="1908175" y="2390290"/>
            <a:ext cx="7561263" cy="3310530"/>
          </a:xfrm>
        </p:spPr>
        <p:txBody>
          <a:bodyPr anchor="t" anchorCtr="0"/>
          <a:lstStyle>
            <a:lvl1pPr>
              <a:lnSpc>
                <a:spcPct val="80000"/>
              </a:lnSpc>
              <a:defRPr sz="5000" b="0" cap="all" spc="-100" baseline="0">
                <a:solidFill>
                  <a:schemeClr val="bg1"/>
                </a:solidFill>
              </a:defRPr>
            </a:lvl1pPr>
          </a:lstStyle>
          <a:p>
            <a:r>
              <a:rPr lang="da-DK" noProof="0" dirty="0" smtClean="0"/>
              <a:t>Indsæt tekst eller statement I flere linjer</a:t>
            </a:r>
            <a:endParaRPr lang="da-DK" noProof="0" dirty="0"/>
          </a:p>
        </p:txBody>
      </p:sp>
      <p:sp>
        <p:nvSpPr>
          <p:cNvPr id="34" name="Pladsholder til tekst 2"/>
          <p:cNvSpPr>
            <a:spLocks noGrp="1"/>
          </p:cNvSpPr>
          <p:nvPr>
            <p:ph type="body" sz="quarter" idx="18" hasCustomPrompt="1"/>
          </p:nvPr>
        </p:nvSpPr>
        <p:spPr>
          <a:xfrm>
            <a:off x="1908175" y="1478703"/>
            <a:ext cx="7561263" cy="914400"/>
          </a:xfrm>
        </p:spPr>
        <p:txBody>
          <a:bodyPr anchor="b" anchorCtr="0"/>
          <a:lstStyle>
            <a:lvl1pPr>
              <a:lnSpc>
                <a:spcPct val="80000"/>
              </a:lnSpc>
              <a:defRPr sz="5000" cap="all" spc="-100" baseline="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 smtClean="0"/>
              <a:t>0X /</a:t>
            </a:r>
          </a:p>
        </p:txBody>
      </p:sp>
    </p:spTree>
    <p:extLst>
      <p:ext uri="{BB962C8B-B14F-4D97-AF65-F5344CB8AC3E}">
        <p14:creationId xmlns:p14="http://schemas.microsoft.com/office/powerpoint/2010/main" val="1616749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8175" y="792163"/>
            <a:ext cx="7561264" cy="91491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08175" y="1898650"/>
            <a:ext cx="9116091" cy="37909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6</a:t>
            </a:r>
          </a:p>
          <a:p>
            <a:pPr lvl="6"/>
            <a:r>
              <a:rPr lang="en-US" dirty="0" smtClean="0"/>
              <a:t>7</a:t>
            </a:r>
          </a:p>
          <a:p>
            <a:pPr lvl="7"/>
            <a:r>
              <a:rPr lang="en-US" dirty="0" smtClean="0"/>
              <a:t>8</a:t>
            </a:r>
          </a:p>
          <a:p>
            <a:pPr lvl="8"/>
            <a:r>
              <a:rPr lang="en-US" dirty="0" smtClean="0"/>
              <a:t>9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08176" y="0"/>
            <a:ext cx="9116090" cy="79216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 i="0" cap="all" baseline="0">
                <a:solidFill>
                  <a:srgbClr val="003B7A"/>
                </a:solidFill>
              </a:defRPr>
            </a:lvl1pPr>
          </a:lstStyle>
          <a:p>
            <a:r>
              <a:rPr lang="da-DK" dirty="0" smtClean="0"/>
              <a:t>Indsæt titel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-5400000">
            <a:off x="-2042476" y="2834482"/>
            <a:ext cx="4876965" cy="79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1000" b="1" i="0" cap="all" baseline="0">
                <a:solidFill>
                  <a:srgbClr val="003B7A"/>
                </a:solidFill>
              </a:defRPr>
            </a:lvl1pPr>
          </a:lstStyle>
          <a:p>
            <a:r>
              <a:rPr lang="da-DK" dirty="0" smtClean="0"/>
              <a:t>Indsæt emne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5806" y="6048001"/>
            <a:ext cx="558460" cy="43862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1000">
                <a:solidFill>
                  <a:srgbClr val="003B7A"/>
                </a:solidFill>
              </a:defRPr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pic>
        <p:nvPicPr>
          <p:cNvPr id="11" name="Logo"/>
          <p:cNvPicPr>
            <a:picLocks noChangeAspect="1"/>
          </p:cNvPicPr>
          <p:nvPr userDrawn="1"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6048293"/>
            <a:ext cx="689233" cy="41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61" r:id="rId3"/>
    <p:sldLayoutId id="2147483674" r:id="rId4"/>
    <p:sldLayoutId id="2147483676" r:id="rId5"/>
    <p:sldLayoutId id="2147483651" r:id="rId6"/>
    <p:sldLayoutId id="2147483663" r:id="rId7"/>
    <p:sldLayoutId id="2147483664" r:id="rId8"/>
    <p:sldLayoutId id="2147483665" r:id="rId9"/>
    <p:sldLayoutId id="2147483666" r:id="rId10"/>
    <p:sldLayoutId id="2147483650" r:id="rId11"/>
    <p:sldLayoutId id="2147483652" r:id="rId12"/>
    <p:sldLayoutId id="2147483668" r:id="rId13"/>
    <p:sldLayoutId id="2147483657" r:id="rId14"/>
    <p:sldLayoutId id="2147483669" r:id="rId15"/>
    <p:sldLayoutId id="2147483670" r:id="rId16"/>
    <p:sldLayoutId id="2147483671" r:id="rId17"/>
    <p:sldLayoutId id="2147483654" r:id="rId18"/>
    <p:sldLayoutId id="2147483672" r:id="rId19"/>
    <p:sldLayoutId id="2147483655" r:id="rId20"/>
    <p:sldLayoutId id="2147483673" r:id="rId21"/>
  </p:sldLayoutIdLst>
  <p:hf sldNum="0" hdr="0"/>
  <p:txStyles>
    <p:titleStyle>
      <a:lvl1pPr algn="l" defTabSz="685800" rtl="0" eaLnBrk="1" latinLnBrk="0" hangingPunct="1">
        <a:lnSpc>
          <a:spcPct val="83000"/>
        </a:lnSpc>
        <a:spcBef>
          <a:spcPct val="0"/>
        </a:spcBef>
        <a:buNone/>
        <a:defRPr sz="2800" b="1" kern="1200">
          <a:solidFill>
            <a:srgbClr val="003B7A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04000"/>
        </a:lnSpc>
        <a:spcBef>
          <a:spcPts val="0"/>
        </a:spcBef>
        <a:buFont typeface="Arial" panose="020B0604020202020204" pitchFamily="34" charset="0"/>
        <a:buChar char="​"/>
        <a:defRPr sz="1600" b="1" kern="1200">
          <a:solidFill>
            <a:srgbClr val="003B7A"/>
          </a:solidFill>
          <a:latin typeface="+mn-lt"/>
          <a:ea typeface="+mn-ea"/>
          <a:cs typeface="+mn-cs"/>
        </a:defRPr>
      </a:lvl1pPr>
      <a:lvl2pPr marL="0" indent="0" algn="l" defTabSz="685800" rtl="0" eaLnBrk="1" latinLnBrk="0" hangingPunct="1">
        <a:lnSpc>
          <a:spcPct val="104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​"/>
        <a:defRPr sz="1600" kern="1200">
          <a:solidFill>
            <a:srgbClr val="003B7A"/>
          </a:solidFill>
          <a:latin typeface="+mn-lt"/>
          <a:ea typeface="+mn-ea"/>
          <a:cs typeface="+mn-cs"/>
        </a:defRPr>
      </a:lvl2pPr>
      <a:lvl3pPr marL="180000" indent="-180000" algn="l" defTabSz="685800" rtl="0" eaLnBrk="1" latinLnBrk="0" hangingPunct="1">
        <a:lnSpc>
          <a:spcPct val="104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›"/>
        <a:defRPr sz="1600" kern="1200">
          <a:solidFill>
            <a:srgbClr val="003B7A"/>
          </a:solidFill>
          <a:latin typeface="+mn-lt"/>
          <a:ea typeface="+mn-ea"/>
          <a:cs typeface="+mn-cs"/>
        </a:defRPr>
      </a:lvl3pPr>
      <a:lvl4pPr marL="360000" indent="-180000" algn="l" defTabSz="685800" rtl="0" eaLnBrk="1" latinLnBrk="0" hangingPunct="1">
        <a:lnSpc>
          <a:spcPct val="104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›"/>
        <a:defRPr sz="1400" kern="1200">
          <a:solidFill>
            <a:srgbClr val="003B7A"/>
          </a:solidFill>
          <a:latin typeface="+mn-lt"/>
          <a:ea typeface="+mn-ea"/>
          <a:cs typeface="+mn-cs"/>
        </a:defRPr>
      </a:lvl4pPr>
      <a:lvl5pPr marL="360000" indent="-180000" algn="l" defTabSz="685800" rtl="0" eaLnBrk="1" latinLnBrk="0" hangingPunct="1">
        <a:lnSpc>
          <a:spcPct val="104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›"/>
        <a:defRPr sz="1400" kern="1200">
          <a:solidFill>
            <a:srgbClr val="003B7A"/>
          </a:solidFill>
          <a:latin typeface="+mn-lt"/>
          <a:ea typeface="+mn-ea"/>
          <a:cs typeface="+mn-cs"/>
        </a:defRPr>
      </a:lvl5pPr>
      <a:lvl6pPr marL="360000" indent="-180000" algn="l" defTabSz="685800" rtl="0" eaLnBrk="1" latinLnBrk="0" hangingPunct="1">
        <a:lnSpc>
          <a:spcPct val="104000"/>
        </a:lnSpc>
        <a:spcBef>
          <a:spcPts val="0"/>
        </a:spcBef>
        <a:buFont typeface="Arial" panose="020B0604020202020204" pitchFamily="34" charset="0"/>
        <a:buChar char="›"/>
        <a:defRPr sz="1350" kern="1200">
          <a:solidFill>
            <a:srgbClr val="003B7A"/>
          </a:solidFill>
          <a:latin typeface="+mn-lt"/>
          <a:ea typeface="+mn-ea"/>
          <a:cs typeface="+mn-cs"/>
        </a:defRPr>
      </a:lvl6pPr>
      <a:lvl7pPr marL="360000" indent="-180000" algn="l" defTabSz="685800" rtl="0" eaLnBrk="1" latinLnBrk="0" hangingPunct="1">
        <a:lnSpc>
          <a:spcPct val="104000"/>
        </a:lnSpc>
        <a:spcBef>
          <a:spcPts val="0"/>
        </a:spcBef>
        <a:buFont typeface="Arial" panose="020B0604020202020204" pitchFamily="34" charset="0"/>
        <a:buChar char="›"/>
        <a:defRPr sz="1350" kern="1200">
          <a:solidFill>
            <a:srgbClr val="003B7A"/>
          </a:solidFill>
          <a:latin typeface="+mn-lt"/>
          <a:ea typeface="+mn-ea"/>
          <a:cs typeface="+mn-cs"/>
        </a:defRPr>
      </a:lvl7pPr>
      <a:lvl8pPr marL="360000" indent="-180000" algn="l" defTabSz="685800" rtl="0" eaLnBrk="1" latinLnBrk="0" hangingPunct="1">
        <a:lnSpc>
          <a:spcPct val="104000"/>
        </a:lnSpc>
        <a:spcBef>
          <a:spcPts val="0"/>
        </a:spcBef>
        <a:buFont typeface="Arial" panose="020B0604020202020204" pitchFamily="34" charset="0"/>
        <a:buChar char="›"/>
        <a:defRPr sz="1350" kern="1200">
          <a:solidFill>
            <a:srgbClr val="003B7A"/>
          </a:solidFill>
          <a:latin typeface="+mn-lt"/>
          <a:ea typeface="+mn-ea"/>
          <a:cs typeface="+mn-cs"/>
        </a:defRPr>
      </a:lvl8pPr>
      <a:lvl9pPr marL="360000" indent="-180000" algn="l" defTabSz="685800" rtl="0" eaLnBrk="1" latinLnBrk="0" hangingPunct="1">
        <a:lnSpc>
          <a:spcPct val="104000"/>
        </a:lnSpc>
        <a:spcBef>
          <a:spcPts val="0"/>
        </a:spcBef>
        <a:buFont typeface="Arial" panose="020B0604020202020204" pitchFamily="34" charset="0"/>
        <a:buChar char="›"/>
        <a:defRPr sz="1350" kern="1200">
          <a:solidFill>
            <a:srgbClr val="003B7A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196" userDrawn="1">
          <p15:clr>
            <a:srgbClr val="F26B43"/>
          </p15:clr>
        </p15:guide>
        <p15:guide id="2" pos="1202" userDrawn="1">
          <p15:clr>
            <a:srgbClr val="F26B43"/>
          </p15:clr>
        </p15:guide>
        <p15:guide id="3" pos="6949" userDrawn="1">
          <p15:clr>
            <a:srgbClr val="F26B43"/>
          </p15:clr>
        </p15:guide>
        <p15:guide id="4" orient="horz" pos="3584" userDrawn="1">
          <p15:clr>
            <a:srgbClr val="F26B43"/>
          </p15:clr>
        </p15:guide>
        <p15:guide id="5" orient="horz" pos="499" userDrawn="1">
          <p15:clr>
            <a:srgbClr val="F26B43"/>
          </p15:clr>
        </p15:guide>
        <p15:guide id="6" pos="498" userDrawn="1">
          <p15:clr>
            <a:srgbClr val="F26B43"/>
          </p15:clr>
        </p15:guide>
        <p15:guide id="7" pos="4013" userDrawn="1">
          <p15:clr>
            <a:srgbClr val="F26B43"/>
          </p15:clr>
        </p15:guide>
        <p15:guide id="8" pos="4137" userDrawn="1">
          <p15:clr>
            <a:srgbClr val="F26B43"/>
          </p15:clr>
        </p15:guide>
        <p15:guide id="9" pos="5965" userDrawn="1">
          <p15:clr>
            <a:srgbClr val="F26B43"/>
          </p15:clr>
        </p15:guide>
        <p15:guide id="10" orient="horz" pos="1223" userDrawn="1">
          <p15:clr>
            <a:srgbClr val="F26B43"/>
          </p15:clr>
        </p15:guide>
        <p15:guide id="11" orient="horz" pos="357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smtClean="0"/>
              <a:t>Relancering af wiki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/>
              <a:t>Kommunernes It-Arkitekturråd, 23. ordinære møde, torsdag den 21. september 2017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 smtClean="0"/>
              <a:t>Relancering af wiki</a:t>
            </a:r>
            <a:endParaRPr lang="en-GB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 smtClean="0"/>
              <a:t>SAGERA projekt 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282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Agenda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Relancering af </a:t>
            </a:r>
            <a:r>
              <a:rPr lang="da-DK" dirty="0" smtClean="0"/>
              <a:t>wiki</a:t>
            </a:r>
            <a:endParaRPr lang="en-GB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SAGERA projekt 2</a:t>
            </a:r>
            <a:endParaRPr lang="en-GB" dirty="0"/>
          </a:p>
        </p:txBody>
      </p:sp>
      <p:sp>
        <p:nvSpPr>
          <p:cNvPr id="7" name="Pladsholder til tekst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a-DK" dirty="0" smtClean="0"/>
              <a:t>Formål med sag: Rådet drøfter og giver input til projektbeskrivelsen</a:t>
            </a:r>
          </a:p>
          <a:p>
            <a:r>
              <a:rPr lang="da-DK" dirty="0" smtClean="0"/>
              <a:t>Relancering – pointer fra projektbeskrivelse</a:t>
            </a:r>
          </a:p>
          <a:p>
            <a:r>
              <a:rPr lang="da-DK" dirty="0" smtClean="0"/>
              <a:t>Input fra Rådet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4461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Agenda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Relancering af wiki</a:t>
            </a:r>
            <a:endParaRPr lang="en-GB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SAGERA projekt 2</a:t>
            </a:r>
            <a:endParaRPr lang="en-GB" dirty="0"/>
          </a:p>
        </p:txBody>
      </p:sp>
      <p:sp>
        <p:nvSpPr>
          <p:cNvPr id="7" name="Pladsholder til tekst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2" name="Billed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5032" y="695097"/>
            <a:ext cx="9327748" cy="5875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114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Relancering af wiki</a:t>
            </a:r>
            <a:endParaRPr lang="en-GB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SAGERA projekt 2</a:t>
            </a:r>
            <a:endParaRPr lang="en-GB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Relancering – første fase afdækker grundlag, koncept og brug</a:t>
            </a:r>
            <a:endParaRPr lang="da-DK" dirty="0"/>
          </a:p>
        </p:txBody>
      </p:sp>
      <p:sp>
        <p:nvSpPr>
          <p:cNvPr id="6" name="Pladsholder til tekst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a-DK" dirty="0" smtClean="0"/>
              <a:t>wiki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52036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Relancering af wiki</a:t>
            </a:r>
            <a:endParaRPr lang="en-GB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SAGERA projekt 2</a:t>
            </a:r>
            <a:endParaRPr lang="en-GB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Det vigtigste fra projektbeskrivelsen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a-DK" u="sng" dirty="0" smtClean="0"/>
              <a:t>4 pejlemærker</a:t>
            </a:r>
          </a:p>
          <a:p>
            <a:endParaRPr lang="da-DK" dirty="0"/>
          </a:p>
          <a:p>
            <a:r>
              <a:rPr lang="da-DK" dirty="0" smtClean="0"/>
              <a:t>Forretningsmæssig krav om kvalitet</a:t>
            </a:r>
          </a:p>
          <a:p>
            <a:r>
              <a:rPr lang="da-DK" b="0" dirty="0" smtClean="0"/>
              <a:t>Wiki i god kvalitet bidrager til positiv forretning ud fra rammearkitekturen</a:t>
            </a:r>
          </a:p>
          <a:p>
            <a:endParaRPr lang="da-DK" dirty="0" smtClean="0"/>
          </a:p>
          <a:p>
            <a:r>
              <a:rPr lang="da-DK" dirty="0" smtClean="0"/>
              <a:t>Kobling til </a:t>
            </a:r>
            <a:r>
              <a:rPr lang="da-DK" dirty="0" err="1" smtClean="0"/>
              <a:t>governance</a:t>
            </a:r>
            <a:r>
              <a:rPr lang="da-DK" dirty="0" smtClean="0"/>
              <a:t>-modellen</a:t>
            </a:r>
          </a:p>
          <a:p>
            <a:r>
              <a:rPr lang="da-DK" b="0" dirty="0" smtClean="0"/>
              <a:t>Intet artefakt i rammearkitekturen er komplet, før det præsenteres på wiki</a:t>
            </a:r>
          </a:p>
          <a:p>
            <a:endParaRPr lang="da-DK" dirty="0" smtClean="0"/>
          </a:p>
          <a:p>
            <a:r>
              <a:rPr lang="da-DK" dirty="0" smtClean="0"/>
              <a:t>Brugerorientering</a:t>
            </a:r>
          </a:p>
          <a:p>
            <a:r>
              <a:rPr lang="da-DK" b="0" dirty="0" smtClean="0"/>
              <a:t>Wiki attraktiv og brugervenlig</a:t>
            </a:r>
            <a:endParaRPr lang="da-DK" b="0" dirty="0"/>
          </a:p>
          <a:p>
            <a:endParaRPr lang="da-DK" dirty="0" smtClean="0"/>
          </a:p>
          <a:p>
            <a:r>
              <a:rPr lang="da-DK" dirty="0" smtClean="0"/>
              <a:t>Kommunikativ styrke</a:t>
            </a:r>
          </a:p>
          <a:p>
            <a:r>
              <a:rPr lang="da-DK" b="0" dirty="0" smtClean="0"/>
              <a:t>Relancering også et kommunikativt projekt – øger synlighed og engagement </a:t>
            </a:r>
            <a:endParaRPr lang="da-DK" b="0" dirty="0"/>
          </a:p>
        </p:txBody>
      </p:sp>
      <p:sp>
        <p:nvSpPr>
          <p:cNvPr id="8" name="Pladsholder til indhold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a-DK" u="sng" dirty="0" smtClean="0"/>
              <a:t>4 aktiviteter</a:t>
            </a:r>
          </a:p>
          <a:p>
            <a:endParaRPr lang="da-DK" dirty="0"/>
          </a:p>
          <a:p>
            <a:r>
              <a:rPr lang="da-DK" dirty="0" smtClean="0"/>
              <a:t>Analyse af ”as-is”</a:t>
            </a:r>
          </a:p>
          <a:p>
            <a:r>
              <a:rPr lang="da-DK" b="0" dirty="0" smtClean="0"/>
              <a:t>Gennemgang af wikiens indhold, struktur, brug m.m.</a:t>
            </a:r>
            <a:endParaRPr lang="da-DK" b="0" dirty="0"/>
          </a:p>
          <a:p>
            <a:endParaRPr lang="da-DK" dirty="0" smtClean="0"/>
          </a:p>
          <a:p>
            <a:r>
              <a:rPr lang="da-DK" dirty="0" smtClean="0"/>
              <a:t>Spørgeskemaundersøgelse</a:t>
            </a:r>
          </a:p>
          <a:p>
            <a:r>
              <a:rPr lang="da-DK" b="0" dirty="0" smtClean="0"/>
              <a:t>Brug af wiki i dag – ønsker og krav fremover</a:t>
            </a:r>
            <a:endParaRPr lang="da-DK" b="0" dirty="0"/>
          </a:p>
          <a:p>
            <a:endParaRPr lang="da-DK" dirty="0" smtClean="0"/>
          </a:p>
          <a:p>
            <a:r>
              <a:rPr lang="da-DK" dirty="0" smtClean="0"/>
              <a:t>Fokusgruppeinterview</a:t>
            </a:r>
          </a:p>
          <a:p>
            <a:r>
              <a:rPr lang="da-DK" b="0" dirty="0" smtClean="0"/>
              <a:t>Uddybelse af </a:t>
            </a:r>
            <a:r>
              <a:rPr lang="da-DK" b="0" dirty="0" err="1" smtClean="0"/>
              <a:t>sp.skemaundersøgelse</a:t>
            </a:r>
            <a:endParaRPr lang="da-DK" b="0" dirty="0"/>
          </a:p>
          <a:p>
            <a:endParaRPr lang="da-DK" dirty="0" smtClean="0"/>
          </a:p>
          <a:p>
            <a:r>
              <a:rPr lang="da-DK" dirty="0" smtClean="0"/>
              <a:t>Afsluttende rapport med forslag og anbefalinger – klar til næste rådsmøde</a:t>
            </a:r>
          </a:p>
          <a:p>
            <a:r>
              <a:rPr lang="da-DK" b="0" dirty="0" smtClean="0"/>
              <a:t>Genbesøger wikiens koncept. Peger på mulige veje frem for relanceringen</a:t>
            </a: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45443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Relancering af wiki</a:t>
            </a:r>
            <a:endParaRPr lang="en-GB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SAGERA projekt 2</a:t>
            </a:r>
            <a:endParaRPr lang="en-GB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Vi ønsker rådets bidrag – gode ideer / kommentarer</a:t>
            </a:r>
            <a:endParaRPr lang="da-DK" dirty="0"/>
          </a:p>
        </p:txBody>
      </p:sp>
      <p:sp>
        <p:nvSpPr>
          <p:cNvPr id="6" name="Pladsholder til tekst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a-DK" dirty="0" smtClean="0"/>
              <a:t>wiki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6613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KL blå">
      <a:dk1>
        <a:sysClr val="windowText" lastClr="000000"/>
      </a:dk1>
      <a:lt1>
        <a:sysClr val="window" lastClr="FFFFFF"/>
      </a:lt1>
      <a:dk2>
        <a:srgbClr val="003B7A"/>
      </a:dk2>
      <a:lt2>
        <a:srgbClr val="E6E6E6"/>
      </a:lt2>
      <a:accent1>
        <a:srgbClr val="003B7A"/>
      </a:accent1>
      <a:accent2>
        <a:srgbClr val="0084C9"/>
      </a:accent2>
      <a:accent3>
        <a:srgbClr val="73BBE1"/>
      </a:accent3>
      <a:accent4>
        <a:srgbClr val="565656"/>
      </a:accent4>
      <a:accent5>
        <a:srgbClr val="9B9B9B"/>
      </a:accent5>
      <a:accent6>
        <a:srgbClr val="8493B6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 w="9525">
          <a:solidFill>
            <a:schemeClr val="accent2"/>
          </a:solidFill>
        </a:ln>
      </a:spPr>
      <a:bodyPr rtlCol="0" anchor="ctr"/>
      <a:lstStyle>
        <a:defPPr algn="ctr">
          <a:lnSpc>
            <a:spcPct val="104000"/>
          </a:lnSpc>
          <a:defRPr sz="1600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lnSpc>
            <a:spcPct val="104000"/>
          </a:lnSpc>
          <a:defRPr sz="1600" dirty="0" err="1" smtClean="0">
            <a:solidFill>
              <a:schemeClr val="accent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KL 4-3" id="{1B07B580-9EDD-432D-9779-416A21540967}" vid="{410260B3-D937-4ABA-B8B3-35452AAB9D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kumenttype xmlns="A395A5A1-A846-479E-A4E2-C9261EAC14E9">Andet dokument</Dokumenttype>
    <CCMAgendaDocumentStatus xmlns="A395A5A1-A846-479E-A4E2-C9261EAC14E9">Under udarbejdelse</CCMAgendaDocumentStatus>
    <CCMMeetingCaseInstanceId xmlns="A395A5A1-A846-479E-A4E2-C9261EAC14E9" xsi:nil="true"/>
    <CCMAgendaStatus xmlns="A395A5A1-A846-479E-A4E2-C9261EAC14E9" xsi:nil="true"/>
    <DocumentDescription xmlns="A395A5A1-A846-479E-A4E2-C9261EAC14E9">sagsfremstilling relancering wiki it-arkitektur-rådet 21 september 2017</DocumentDescription>
    <AgendaStatusIcon xmlns="A395A5A1-A846-479E-A4E2-C9261EAC14E9" xsi:nil="true"/>
    <CCMMeetingCaseId xmlns="A395A5A1-A846-479E-A4E2-C9261EAC14E9" xsi:nil="true"/>
    <CCMAgendaItemId xmlns="A395A5A1-A846-479E-A4E2-C9261EAC14E9" xsi:nil="true"/>
    <CCMMeetingCaseLink xmlns="A395A5A1-A846-479E-A4E2-C9261EAC14E9">
      <Url xsi:nil="true"/>
      <Description xsi:nil="true"/>
    </CCMMeetingCaseLink>
    <LocalAttachment xmlns="http://schemas.microsoft.com/sharepoint/v3">false</LocalAttachment>
    <CaseRecordNumber xmlns="http://schemas.microsoft.com/sharepoint/v3">0</CaseRecordNumber>
    <CaseID xmlns="http://schemas.microsoft.com/sharepoint/v3">SAG-2017-04283</CaseID>
    <RegistrationDate xmlns="http://schemas.microsoft.com/sharepoint/v3" xsi:nil="true"/>
    <Related xmlns="http://schemas.microsoft.com/sharepoint/v3">false</Related>
    <CCMSystemID xmlns="http://schemas.microsoft.com/sharepoint/v3">ca7dc1c5-fc98-48bd-8345-b1ffede9fa82</CCMSystemID>
    <CCMVisualId xmlns="http://schemas.microsoft.com/sharepoint/v3">SAG-2017-04283</CCMVisualId>
    <Finalized xmlns="http://schemas.microsoft.com/sharepoint/v3">false</Finalized>
    <DocID xmlns="http://schemas.microsoft.com/sharepoint/v3">2400911</DocID>
    <CCMTemplateID xmlns="http://schemas.microsoft.com/sharepoint/v3">0</CCMTemplateID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GetOrganized dokument" ma:contentTypeID="0x010100AC085CFC53BC46CEA2EADE194AD9D48200A3875396E8A51E4298DC6AAB0BF26B18" ma:contentTypeVersion="1" ma:contentTypeDescription="GetOrganized dokument" ma:contentTypeScope="" ma:versionID="ea730372dbcc728d6c2bed651d85b392">
  <xsd:schema xmlns:xsd="http://www.w3.org/2001/XMLSchema" xmlns:xs="http://www.w3.org/2001/XMLSchema" xmlns:p="http://schemas.microsoft.com/office/2006/metadata/properties" xmlns:ns1="http://schemas.microsoft.com/sharepoint/v3" xmlns:ns2="A395A5A1-A846-479E-A4E2-C9261EAC14E9" targetNamespace="http://schemas.microsoft.com/office/2006/metadata/properties" ma:root="true" ma:fieldsID="01908cebde4b2fd496b88b7ad9a4079f" ns1:_="" ns2:_="">
    <xsd:import namespace="http://schemas.microsoft.com/sharepoint/v3"/>
    <xsd:import namespace="A395A5A1-A846-479E-A4E2-C9261EAC14E9"/>
    <xsd:element name="properties">
      <xsd:complexType>
        <xsd:sequence>
          <xsd:element name="documentManagement">
            <xsd:complexType>
              <xsd:all>
                <xsd:element ref="ns2:Dokumenttype"/>
                <xsd:element ref="ns2:DocumentDescription" minOccurs="0"/>
                <xsd:element ref="ns2:CCMAgendaDocumentStatus" minOccurs="0"/>
                <xsd:element ref="ns2:CCMAgendaStatus" minOccurs="0"/>
                <xsd:element ref="ns2:CCMMeetingCaseLink" minOccurs="0"/>
                <xsd:element ref="ns2:AgendaStatusIcon" minOccurs="0"/>
                <xsd:element ref="ns1:CaseID" minOccurs="0"/>
                <xsd:element ref="ns1:DocID" minOccurs="0"/>
                <xsd:element ref="ns1:Finalized" minOccurs="0"/>
                <xsd:element ref="ns1:Related" minOccurs="0"/>
                <xsd:element ref="ns1:RegistrationDate" minOccurs="0"/>
                <xsd:element ref="ns1:CaseRecordNumber" minOccurs="0"/>
                <xsd:element ref="ns1:LocalAttachment" minOccurs="0"/>
                <xsd:element ref="ns1:CCMTemplateName" minOccurs="0"/>
                <xsd:element ref="ns1:CCMTemplateVersion" minOccurs="0"/>
                <xsd:element ref="ns1:CCMSystemID" minOccurs="0"/>
                <xsd:element ref="ns1:WasEncrypted" minOccurs="0"/>
                <xsd:element ref="ns1:WasSigned" minOccurs="0"/>
                <xsd:element ref="ns1:MailHasAttachments" minOccurs="0"/>
                <xsd:element ref="ns2:CCMMeetingCaseId" minOccurs="0"/>
                <xsd:element ref="ns2:CCMMeetingCaseInstanceId" minOccurs="0"/>
                <xsd:element ref="ns2:CCMAgendaItemId" minOccurs="0"/>
                <xsd:element ref="ns1:CCMTemplateID" minOccurs="0"/>
                <xsd:element ref="ns1:CCMVisualId" minOccurs="0"/>
                <xsd:element ref="ns1:CCMConversation" minOccurs="0"/>
                <xsd:element ref="ns1:CCMOriginalDoc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CaseID" ma:index="14" nillable="true" ma:displayName="Sags ID" ma:default="Tildeler" ma:internalName="CaseID" ma:readOnly="true">
      <xsd:simpleType>
        <xsd:restriction base="dms:Text"/>
      </xsd:simpleType>
    </xsd:element>
    <xsd:element name="DocID" ma:index="15" nillable="true" ma:displayName="Dok ID" ma:default="Tildeler" ma:internalName="DocID" ma:readOnly="true">
      <xsd:simpleType>
        <xsd:restriction base="dms:Text"/>
      </xsd:simpleType>
    </xsd:element>
    <xsd:element name="Finalized" ma:index="16" nillable="true" ma:displayName="Endeligt" ma:default="False" ma:internalName="Finalized" ma:readOnly="true">
      <xsd:simpleType>
        <xsd:restriction base="dms:Boolean"/>
      </xsd:simpleType>
    </xsd:element>
    <xsd:element name="Related" ma:index="17" nillable="true" ma:displayName="Vedhæftet dokument" ma:default="False" ma:internalName="Related" ma:readOnly="true">
      <xsd:simpleType>
        <xsd:restriction base="dms:Boolean"/>
      </xsd:simpleType>
    </xsd:element>
    <xsd:element name="RegistrationDate" ma:index="18" nillable="true" ma:displayName="Registrerings dato" ma:format="DateTime" ma:internalName="RegistrationDate" ma:readOnly="true">
      <xsd:simpleType>
        <xsd:restriction base="dms:DateTime"/>
      </xsd:simpleType>
    </xsd:element>
    <xsd:element name="CaseRecordNumber" ma:index="19" nillable="true" ma:displayName="Akt ID" ma:decimals="0" ma:default="0" ma:internalName="CaseRecordNumber" ma:readOnly="true">
      <xsd:simpleType>
        <xsd:restriction base="dms:Number"/>
      </xsd:simpleType>
    </xsd:element>
    <xsd:element name="LocalAttachment" ma:index="20" nillable="true" ma:displayName="Lokalt bilag" ma:default="False" ma:internalName="LocalAttachment" ma:readOnly="true">
      <xsd:simpleType>
        <xsd:restriction base="dms:Boolean"/>
      </xsd:simpleType>
    </xsd:element>
    <xsd:element name="CCMTemplateName" ma:index="21" nillable="true" ma:displayName="Skabelon navn" ma:internalName="CCMTemplateName" ma:readOnly="true">
      <xsd:simpleType>
        <xsd:restriction base="dms:Text"/>
      </xsd:simpleType>
    </xsd:element>
    <xsd:element name="CCMTemplateVersion" ma:index="22" nillable="true" ma:displayName="Skabelon version" ma:internalName="CCMTemplateVersion" ma:readOnly="true">
      <xsd:simpleType>
        <xsd:restriction base="dms:Text"/>
      </xsd:simpleType>
    </xsd:element>
    <xsd:element name="CCMSystemID" ma:index="23" nillable="true" ma:displayName="CCMSystemID" ma:hidden="true" ma:internalName="CCMSystemID" ma:readOnly="true">
      <xsd:simpleType>
        <xsd:restriction base="dms:Text"/>
      </xsd:simpleType>
    </xsd:element>
    <xsd:element name="WasEncrypted" ma:index="24" nillable="true" ma:displayName="Krypteret" ma:default="False" ma:internalName="WasEncrypted" ma:readOnly="true">
      <xsd:simpleType>
        <xsd:restriction base="dms:Boolean"/>
      </xsd:simpleType>
    </xsd:element>
    <xsd:element name="WasSigned" ma:index="25" nillable="true" ma:displayName="Signeret" ma:default="False" ma:internalName="WasSigned" ma:readOnly="true">
      <xsd:simpleType>
        <xsd:restriction base="dms:Boolean"/>
      </xsd:simpleType>
    </xsd:element>
    <xsd:element name="MailHasAttachments" ma:index="26" nillable="true" ma:displayName="E-mail har vedhæftede filer" ma:default="False" ma:internalName="MailHasAttachments" ma:readOnly="true">
      <xsd:simpleType>
        <xsd:restriction base="dms:Boolean"/>
      </xsd:simpleType>
    </xsd:element>
    <xsd:element name="CCMTemplateID" ma:index="31" nillable="true" ma:displayName="CCMTemplateID" ma:decimals="0" ma:default="0" ma:hidden="true" ma:internalName="CCMTemplateID" ma:readOnly="true">
      <xsd:simpleType>
        <xsd:restriction base="dms:Number"/>
      </xsd:simpleType>
    </xsd:element>
    <xsd:element name="CCMVisualId" ma:index="32" nillable="true" ma:displayName="Sags ID" ma:default="Tildeler" ma:internalName="CCMVisualId" ma:readOnly="true">
      <xsd:simpleType>
        <xsd:restriction base="dms:Text"/>
      </xsd:simpleType>
    </xsd:element>
    <xsd:element name="CCMConversation" ma:index="33" nillable="true" ma:displayName="Samtale" ma:internalName="CCMConversation" ma:readOnly="true">
      <xsd:simpleType>
        <xsd:restriction base="dms:Text"/>
      </xsd:simpleType>
    </xsd:element>
    <xsd:element name="CCMOriginalDocID" ma:index="35" nillable="true" ma:displayName="Originalt Dok ID" ma:description="" ma:internalName="CCMOriginalDocID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95A5A1-A846-479E-A4E2-C9261EAC14E9" elementFormDefault="qualified">
    <xsd:import namespace="http://schemas.microsoft.com/office/2006/documentManagement/types"/>
    <xsd:import namespace="http://schemas.microsoft.com/office/infopath/2007/PartnerControls"/>
    <xsd:element name="Dokumenttype" ma:index="2" ma:displayName="Dokumenttype" ma:default="Notat" ma:format="Dropdown" ma:internalName="Dokumenttype">
      <xsd:simpleType>
        <xsd:restriction base="dms:Choice">
          <xsd:enumeration value="Administrativ information"/>
          <xsd:enumeration value="Andet dokument"/>
          <xsd:enumeration value="Brev"/>
          <xsd:enumeration value="Centralt modtaget post"/>
          <xsd:enumeration value="Dagsorden"/>
          <xsd:enumeration value="Fremstilling"/>
          <xsd:enumeration value="Høringssvar"/>
          <xsd:enumeration value="Kontrakt"/>
          <xsd:enumeration value="Notat"/>
          <xsd:enumeration value="Overenskomst"/>
          <xsd:enumeration value="Presseberedskab"/>
          <xsd:enumeration value="Pressemeddelelse"/>
          <xsd:enumeration value="Rapport"/>
          <xsd:enumeration value="Referat"/>
          <xsd:enumeration value="Tale"/>
          <xsd:enumeration value="Temadrøftelse"/>
          <xsd:enumeration value="Projektbeskrivelse"/>
          <xsd:enumeration value="Analysenotat"/>
        </xsd:restriction>
      </xsd:simpleType>
    </xsd:element>
    <xsd:element name="DocumentDescription" ma:index="3" nillable="true" ma:displayName="Beskrivelse" ma:internalName="DocumentDescription">
      <xsd:simpleType>
        <xsd:restriction base="dms:Note">
          <xsd:maxLength value="255"/>
        </xsd:restriction>
      </xsd:simpleType>
    </xsd:element>
    <xsd:element name="CCMAgendaDocumentStatus" ma:index="4" nillable="true" ma:displayName="Status  for manchet" ma:format="Dropdown" ma:internalName="CCMAgendaDocumentStatus">
      <xsd:simpleType>
        <xsd:restriction base="dms:Choice">
          <xsd:enumeration value="Udkast"/>
          <xsd:enumeration value="Under udarbejdelse"/>
          <xsd:enumeration value="Endelig"/>
        </xsd:restriction>
      </xsd:simpleType>
    </xsd:element>
    <xsd:element name="CCMAgendaStatus" ma:index="5" nillable="true" ma:displayName="Dagsordenstatus" ma:default="" ma:format="Dropdown" ma:internalName="CCMAgendaStatus">
      <xsd:simpleType>
        <xsd:restriction base="dms:Choice">
          <xsd:enumeration value="Anmeldt"/>
          <xsd:enumeration value="Optaget på dagsorden"/>
          <xsd:enumeration value="Behandlet"/>
          <xsd:enumeration value="Afvist til dagsorden"/>
          <xsd:enumeration value="Fjernet fra dagsorden"/>
        </xsd:restriction>
      </xsd:simpleType>
    </xsd:element>
    <xsd:element name="CCMMeetingCaseLink" ma:index="6" nillable="true" ma:displayName="Mødesag" ma:format="Hyperlink" ma:internalName="CCMMeetingCase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AgendaStatusIcon" ma:index="7" nillable="true" ma:displayName="." ma:internalName="AgendaStatusIcon" ma:readOnly="false">
      <xsd:simpleType>
        <xsd:restriction base="dms:Unknown"/>
      </xsd:simpleType>
    </xsd:element>
    <xsd:element name="CCMMeetingCaseId" ma:index="27" nillable="true" ma:displayName="CCMMeetingCaseId" ma:hidden="true" ma:internalName="CCMMeetingCaseId">
      <xsd:simpleType>
        <xsd:restriction base="dms:Text">
          <xsd:maxLength value="255"/>
        </xsd:restriction>
      </xsd:simpleType>
    </xsd:element>
    <xsd:element name="CCMMeetingCaseInstanceId" ma:index="28" nillable="true" ma:displayName="CCMMeetingCaseInstanceId" ma:hidden="true" ma:internalName="CCMMeetingCaseInstanceId">
      <xsd:simpleType>
        <xsd:restriction base="dms:Text">
          <xsd:maxLength value="255"/>
        </xsd:restriction>
      </xsd:simpleType>
    </xsd:element>
    <xsd:element name="CCMAgendaItemId" ma:index="29" nillable="true" ma:displayName="CCMAgendaItemId" ma:decimals="0" ma:hidden="true" ma:internalName="CCMAgendaItemId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Indholdstype"/>
        <xsd:element ref="dc:title" minOccurs="0" maxOccurs="1" ma:index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A489168-EBB7-4041-9622-95E2A8153CB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9CF9BA8-E65B-4242-9792-3B3D92CFF5B4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A395A5A1-A846-479E-A4E2-C9261EAC14E9"/>
    <ds:schemaRef ds:uri="http://schemas.microsoft.com/sharepoint/v3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FA4E931-E201-42AE-98B8-6DAD723A16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395A5A1-A846-479E-A4E2-C9261EAC14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</TotalTime>
  <Words>208</Words>
  <Application>Microsoft Office PowerPoint</Application>
  <PresentationFormat>Widescreen</PresentationFormat>
  <Paragraphs>56</Paragraphs>
  <Slides>6</Slides>
  <Notes>6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Calibri</vt:lpstr>
      <vt:lpstr>HelveticaNeueLT Std Lt Cn</vt:lpstr>
      <vt:lpstr>Blank</vt:lpstr>
      <vt:lpstr>Relancering af wiki</vt:lpstr>
      <vt:lpstr>Agenda</vt:lpstr>
      <vt:lpstr>Agenda</vt:lpstr>
      <vt:lpstr>Relancering – første fase afdækker grundlag, koncept og brug</vt:lpstr>
      <vt:lpstr>Det vigtigste fra projektbeskrivelsen</vt:lpstr>
      <vt:lpstr>Vi ønsker rådets bidrag – gode ideer / kommentarer</vt:lpstr>
    </vt:vector>
  </TitlesOfParts>
  <Company>KL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sagsfremstilling relancering wiki it-arkitektur-rådet 21 september 2017</dc:title>
  <dc:creator>KL</dc:creator>
  <cp:lastModifiedBy>Thilde Krog</cp:lastModifiedBy>
  <cp:revision>39</cp:revision>
  <dcterms:created xsi:type="dcterms:W3CDTF">2015-09-18T12:44:32Z</dcterms:created>
  <dcterms:modified xsi:type="dcterms:W3CDTF">2018-10-18T06:31:20Z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www.skabelondesign.dk</vt:lpwstr>
  </property>
  <property fmtid="{D5CDD505-2E9C-101B-9397-08002B2CF9AE}" pid="3" name="ContentTypeId">
    <vt:lpwstr>0x010100AC085CFC53BC46CEA2EADE194AD9D48200A3875396E8A51E4298DC6AAB0BF26B18</vt:lpwstr>
  </property>
  <property fmtid="{D5CDD505-2E9C-101B-9397-08002B2CF9AE}" pid="4" name="CCMIsSharedOnOneDrive">
    <vt:bool>false</vt:bool>
  </property>
  <property fmtid="{D5CDD505-2E9C-101B-9397-08002B2CF9AE}" pid="5" name="CCMOneDriveID">
    <vt:lpwstr/>
  </property>
  <property fmtid="{D5CDD505-2E9C-101B-9397-08002B2CF9AE}" pid="6" name="CCMOneDriveOwnerID">
    <vt:lpwstr/>
  </property>
  <property fmtid="{D5CDD505-2E9C-101B-9397-08002B2CF9AE}" pid="7" name="CCMOneDriveItemID">
    <vt:lpwstr/>
  </property>
  <property fmtid="{D5CDD505-2E9C-101B-9397-08002B2CF9AE}" pid="8" name="CCMSystem">
    <vt:lpwstr> </vt:lpwstr>
  </property>
  <property fmtid="{D5CDD505-2E9C-101B-9397-08002B2CF9AE}" pid="9" name="CCMEventContext">
    <vt:lpwstr>60749e33-c3f4-42a7-a541-10a673e85726</vt:lpwstr>
  </property>
</Properties>
</file>