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4"/>
  </p:sldMasterIdLst>
  <p:notesMasterIdLst>
    <p:notesMasterId r:id="rId9"/>
  </p:notesMasterIdLst>
  <p:sldIdLst>
    <p:sldId id="256" r:id="rId5"/>
    <p:sldId id="257" r:id="rId6"/>
    <p:sldId id="258" r:id="rId7"/>
    <p:sldId id="259" r:id="rId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78776" autoAdjust="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1FD16B2-DC34-46AA-999A-1C76B934A399}" type="datetimeFigureOut">
              <a:rPr lang="da-DK" smtClean="0"/>
              <a:t>18-10-2018</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5DE9598-A882-4A41-80E4-C3A8A1DA462A}" type="slidenum">
              <a:rPr lang="da-DK" smtClean="0"/>
              <a:t>‹nr.›</a:t>
            </a:fld>
            <a:endParaRPr lang="da-DK"/>
          </a:p>
        </p:txBody>
      </p:sp>
    </p:spTree>
    <p:extLst>
      <p:ext uri="{BB962C8B-B14F-4D97-AF65-F5344CB8AC3E}">
        <p14:creationId xmlns:p14="http://schemas.microsoft.com/office/powerpoint/2010/main" val="579300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slide">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578947" y="3506348"/>
            <a:ext cx="8973437" cy="720080"/>
          </a:xfrm>
        </p:spPr>
        <p:txBody>
          <a:bodyPr wrap="square" anchor="b" anchorCtr="0">
            <a:normAutofit/>
          </a:bodyPr>
          <a:lstStyle>
            <a:lvl1pPr>
              <a:lnSpc>
                <a:spcPts val="4500"/>
              </a:lnSpc>
              <a:defRPr sz="4000" cap="all" baseline="0">
                <a:solidFill>
                  <a:schemeClr val="bg1"/>
                </a:solidFill>
              </a:defRPr>
            </a:lvl1pPr>
          </a:lstStyle>
          <a:p>
            <a:r>
              <a:rPr lang="en-US" dirty="0"/>
              <a:t>KLik for at tilføje titel</a:t>
            </a:r>
          </a:p>
        </p:txBody>
      </p:sp>
      <p:sp>
        <p:nvSpPr>
          <p:cNvPr id="3" name="Undertitel 2"/>
          <p:cNvSpPr>
            <a:spLocks noGrp="1"/>
          </p:cNvSpPr>
          <p:nvPr>
            <p:ph type="subTitle" idx="1" hasCustomPrompt="1"/>
          </p:nvPr>
        </p:nvSpPr>
        <p:spPr>
          <a:xfrm>
            <a:off x="587700" y="4437112"/>
            <a:ext cx="8928992" cy="1440160"/>
          </a:xfrm>
        </p:spPr>
        <p:txBody>
          <a:bodyPr>
            <a:normAutofit/>
          </a:bodyPr>
          <a:lstStyle>
            <a:lvl1pPr marL="0" indent="0" algn="l">
              <a:lnSpc>
                <a:spcPts val="3200"/>
              </a:lnSpc>
              <a:buNone/>
              <a:defRPr sz="3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Klik for at tilføje undertitel/afsender</a:t>
            </a:r>
          </a:p>
        </p:txBody>
      </p:sp>
      <p:sp>
        <p:nvSpPr>
          <p:cNvPr id="4" name="Pladsholder til dato 3"/>
          <p:cNvSpPr>
            <a:spLocks noGrp="1"/>
          </p:cNvSpPr>
          <p:nvPr>
            <p:ph type="dt" sz="half" idx="10"/>
          </p:nvPr>
        </p:nvSpPr>
        <p:spPr/>
        <p:txBody>
          <a:bodyPr/>
          <a:lstStyle>
            <a:lvl1pPr>
              <a:defRPr>
                <a:solidFill>
                  <a:schemeClr val="bg1"/>
                </a:solidFill>
              </a:defRPr>
            </a:lvl1pPr>
          </a:lstStyle>
          <a:p>
            <a:fld id="{A8DD6E13-BEC2-487A-9E46-2CE6FFAA0955}" type="datetimeFigureOut">
              <a:rPr lang="en-US" smtClean="0"/>
              <a:t>10/18/2018</a:t>
            </a:fld>
            <a:endParaRPr lang="en-US"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en-US"/>
              <a:t>
              </a:t>
            </a:r>
            <a:endParaRPr lang="en-US" dirty="0"/>
          </a:p>
        </p:txBody>
      </p:sp>
      <p:sp>
        <p:nvSpPr>
          <p:cNvPr id="6" name="Pladsholder til diasnummer 5"/>
          <p:cNvSpPr>
            <a:spLocks noGrp="1"/>
          </p:cNvSpPr>
          <p:nvPr>
            <p:ph type="sldNum" sz="quarter" idx="12"/>
          </p:nvPr>
        </p:nvSpPr>
        <p:spPr/>
        <p:txBody>
          <a:bodyPr/>
          <a:lstStyle>
            <a:lvl1pPr>
              <a:defRPr>
                <a:solidFill>
                  <a:schemeClr val="bg1"/>
                </a:solidFill>
              </a:defRPr>
            </a:lvl1pPr>
          </a:lstStyle>
          <a:p>
            <a:fld id="{5D63841E-FDE4-4F95-B5AA-F5EB88A7EDBE}" type="slidenum">
              <a:rPr lang="en-US" smtClean="0"/>
              <a:pPr/>
              <a:t>‹nr.›</a:t>
            </a:fld>
            <a:endParaRPr lang="en-US" dirty="0"/>
          </a:p>
        </p:txBody>
      </p:sp>
      <p:pic>
        <p:nvPicPr>
          <p:cNvPr id="46" name="Billede 4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7200" y="6055201"/>
            <a:ext cx="1526400" cy="485469"/>
          </a:xfrm>
          <a:prstGeom prst="rect">
            <a:avLst/>
          </a:prstGeom>
        </p:spPr>
      </p:pic>
      <p:grpSp>
        <p:nvGrpSpPr>
          <p:cNvPr id="12" name="KombitShape"/>
          <p:cNvGrpSpPr/>
          <p:nvPr/>
        </p:nvGrpSpPr>
        <p:grpSpPr>
          <a:xfrm>
            <a:off x="5166000" y="-143168"/>
            <a:ext cx="7637386" cy="4618506"/>
            <a:chOff x="2117378" y="-143168"/>
            <a:chExt cx="7637386" cy="4618506"/>
          </a:xfrm>
          <a:solidFill>
            <a:schemeClr val="bg1"/>
          </a:solidFill>
        </p:grpSpPr>
        <p:sp>
          <p:nvSpPr>
            <p:cNvPr id="13" name="Krans 3"/>
            <p:cNvSpPr>
              <a:spLocks noChangeAspect="1"/>
            </p:cNvSpPr>
            <p:nvPr/>
          </p:nvSpPr>
          <p:spPr>
            <a:xfrm>
              <a:off x="2117378" y="-143168"/>
              <a:ext cx="4176000" cy="2088000"/>
            </a:xfrm>
            <a:custGeom>
              <a:avLst/>
              <a:gdLst/>
              <a:ahLst/>
              <a:cxnLst/>
              <a:rect l="l" t="t" r="r" b="b"/>
              <a:pathLst>
                <a:path w="4176000" h="2088000">
                  <a:moveTo>
                    <a:pt x="0" y="0"/>
                  </a:moveTo>
                  <a:lnTo>
                    <a:pt x="4176000" y="0"/>
                  </a:lnTo>
                  <a:cubicBezTo>
                    <a:pt x="4176000" y="1153171"/>
                    <a:pt x="3241171" y="2088000"/>
                    <a:pt x="2088000" y="2088000"/>
                  </a:cubicBezTo>
                  <a:cubicBezTo>
                    <a:pt x="934829" y="2088000"/>
                    <a:pt x="0" y="1153171"/>
                    <a:pt x="0" y="0"/>
                  </a:cubicBezTo>
                  <a:close/>
                  <a:moveTo>
                    <a:pt x="651122" y="0"/>
                  </a:moveTo>
                  <a:cubicBezTo>
                    <a:pt x="651122" y="793566"/>
                    <a:pt x="1294434" y="1436878"/>
                    <a:pt x="2088000" y="1436878"/>
                  </a:cubicBezTo>
                  <a:cubicBezTo>
                    <a:pt x="2881566" y="1436878"/>
                    <a:pt x="3524878" y="793566"/>
                    <a:pt x="3524878" y="0"/>
                  </a:cubicBezTo>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sp>
        <p:sp>
          <p:nvSpPr>
            <p:cNvPr id="14" name="Rektangel 13"/>
            <p:cNvSpPr/>
            <p:nvPr/>
          </p:nvSpPr>
          <p:spPr>
            <a:xfrm rot="2700000">
              <a:off x="4950278" y="2329983"/>
              <a:ext cx="3640764" cy="649946"/>
            </a:xfrm>
            <a:prstGeom prst="rect">
              <a:avLst/>
            </a:prstGeom>
            <a:grpFill/>
            <a:ln w="3175">
              <a:noFill/>
            </a:ln>
          </p:spPr>
          <p:style>
            <a:lnRef idx="2">
              <a:schemeClr val="accent1">
                <a:shade val="50000"/>
              </a:schemeClr>
            </a:lnRef>
            <a:fillRef idx="1">
              <a:schemeClr val="accent1"/>
            </a:fillRef>
            <a:effectRef idx="0">
              <a:schemeClr val="accent1"/>
            </a:effectRef>
            <a:fontRef idx="minor">
              <a:schemeClr val="lt1"/>
            </a:fontRef>
          </p:style>
        </p:sp>
        <p:sp>
          <p:nvSpPr>
            <p:cNvPr id="15" name="Rektangel 22"/>
            <p:cNvSpPr/>
            <p:nvPr/>
          </p:nvSpPr>
          <p:spPr>
            <a:xfrm rot="18900000">
              <a:off x="7227345" y="2723296"/>
              <a:ext cx="2527419" cy="652096"/>
            </a:xfrm>
            <a:custGeom>
              <a:avLst/>
              <a:gdLst/>
              <a:ahLst/>
              <a:cxnLst/>
              <a:rect l="l" t="t" r="r" b="b"/>
              <a:pathLst>
                <a:path w="2527419" h="652096">
                  <a:moveTo>
                    <a:pt x="0" y="0"/>
                  </a:moveTo>
                  <a:lnTo>
                    <a:pt x="2527419" y="0"/>
                  </a:lnTo>
                  <a:lnTo>
                    <a:pt x="1893395" y="652096"/>
                  </a:lnTo>
                  <a:lnTo>
                    <a:pt x="0" y="649946"/>
                  </a:lnTo>
                  <a:lnTo>
                    <a:pt x="0" y="0"/>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1430183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Højrestillet billede">
    <p:spTree>
      <p:nvGrpSpPr>
        <p:cNvPr id="1" name=""/>
        <p:cNvGrpSpPr/>
        <p:nvPr/>
      </p:nvGrpSpPr>
      <p:grpSpPr>
        <a:xfrm>
          <a:off x="0" y="0"/>
          <a:ext cx="0" cy="0"/>
          <a:chOff x="0" y="0"/>
          <a:chExt cx="0" cy="0"/>
        </a:xfrm>
      </p:grpSpPr>
      <p:sp>
        <p:nvSpPr>
          <p:cNvPr id="2" name="Titel 1"/>
          <p:cNvSpPr>
            <a:spLocks noGrp="1"/>
          </p:cNvSpPr>
          <p:nvPr>
            <p:ph type="title"/>
          </p:nvPr>
        </p:nvSpPr>
        <p:spPr>
          <a:xfrm>
            <a:off x="623392" y="576000"/>
            <a:ext cx="6094909" cy="841638"/>
          </a:xfrm>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ADF97A62-7F4D-46C3-87E1-477889CCEF12}" type="datetimeFigureOut">
              <a:rPr lang="en-US" smtClean="0"/>
              <a:t>10/18/2018</a:t>
            </a:fld>
            <a:endParaRPr lang="en-US" dirty="0"/>
          </a:p>
        </p:txBody>
      </p:sp>
      <p:sp>
        <p:nvSpPr>
          <p:cNvPr id="4" name="Pladsholder til sidefod 3"/>
          <p:cNvSpPr>
            <a:spLocks noGrp="1"/>
          </p:cNvSpPr>
          <p:nvPr>
            <p:ph type="ftr" sz="quarter" idx="11"/>
          </p:nvPr>
        </p:nvSpPr>
        <p:spPr/>
        <p:txBody>
          <a:bodyPr/>
          <a:lstStyle/>
          <a:p>
            <a:r>
              <a:rPr lang="en-US"/>
              <a:t>
              </a:t>
            </a:r>
            <a:endParaRPr lang="en-US" dirty="0"/>
          </a:p>
        </p:txBody>
      </p:sp>
      <p:sp>
        <p:nvSpPr>
          <p:cNvPr id="5" name="Pladsholder til diasnummer 4"/>
          <p:cNvSpPr>
            <a:spLocks noGrp="1"/>
          </p:cNvSpPr>
          <p:nvPr>
            <p:ph type="sldNum" sz="quarter" idx="12"/>
          </p:nvPr>
        </p:nvSpPr>
        <p:spPr/>
        <p:txBody>
          <a:bodyPr/>
          <a:lstStyle/>
          <a:p>
            <a:fld id="{5D63841E-FDE4-4F95-B5AA-F5EB88A7EDBE}" type="slidenum">
              <a:rPr lang="en-US" smtClean="0"/>
              <a:pPr/>
              <a:t>‹nr.›</a:t>
            </a:fld>
            <a:endParaRPr lang="en-US" dirty="0"/>
          </a:p>
        </p:txBody>
      </p:sp>
      <p:sp>
        <p:nvSpPr>
          <p:cNvPr id="7" name="Pladsholder til billede 6" descr="[logo:BlackWhite]"/>
          <p:cNvSpPr>
            <a:spLocks noGrp="1" noChangeAspect="1"/>
          </p:cNvSpPr>
          <p:nvPr>
            <p:ph type="pic" sz="quarter" idx="13" hasCustomPrompt="1"/>
          </p:nvPr>
        </p:nvSpPr>
        <p:spPr>
          <a:xfrm>
            <a:off x="6718301" y="0"/>
            <a:ext cx="5473700" cy="6858000"/>
          </a:xfrm>
          <a:solidFill>
            <a:schemeClr val="bg1">
              <a:lumMod val="75000"/>
            </a:schemeClr>
          </a:solidFill>
          <a:ln>
            <a:noFill/>
          </a:ln>
        </p:spPr>
        <p:txBody>
          <a:bodyPr lIns="540000" tIns="1440000" rIns="540000" anchor="t"/>
          <a:lstStyle>
            <a:lvl1pPr>
              <a:defRPr sz="1600" baseline="0"/>
            </a:lvl1pPr>
          </a:lstStyle>
          <a:p>
            <a:r>
              <a:rPr lang="da-DK" dirty="0"/>
              <a:t>Klik på knappen i midten for at indsætte et billede. Billedet fjernes igen ved at trykke DELETE på tastaturet. (Klik Nulstil på fanen HJEM, hvis du ikke kan se logo.)</a:t>
            </a:r>
            <a:endParaRPr lang="en-US" dirty="0"/>
          </a:p>
        </p:txBody>
      </p:sp>
      <p:sp>
        <p:nvSpPr>
          <p:cNvPr id="10" name="Pladsholder til tekst 9"/>
          <p:cNvSpPr>
            <a:spLocks noGrp="1"/>
          </p:cNvSpPr>
          <p:nvPr>
            <p:ph type="body" sz="quarter" idx="14"/>
          </p:nvPr>
        </p:nvSpPr>
        <p:spPr>
          <a:xfrm>
            <a:off x="625477" y="1583532"/>
            <a:ext cx="5758556" cy="4104031"/>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9" name="Pladsholder til tekst 8"/>
          <p:cNvSpPr>
            <a:spLocks noGrp="1"/>
          </p:cNvSpPr>
          <p:nvPr>
            <p:ph type="body" sz="quarter" idx="15" hasCustomPrompt="1"/>
          </p:nvPr>
        </p:nvSpPr>
        <p:spPr>
          <a:xfrm>
            <a:off x="10177200" y="6066000"/>
            <a:ext cx="1512000" cy="471600"/>
          </a:xfrm>
          <a:blipFill>
            <a:blip r:embed="rId2"/>
            <a:stretch>
              <a:fillRect/>
            </a:stretch>
          </a:blipFill>
        </p:spPr>
        <p:txBody>
          <a:bodyPr/>
          <a:lstStyle>
            <a:lvl1pPr>
              <a:defRPr baseline="0"/>
            </a:lvl1pPr>
          </a:lstStyle>
          <a:p>
            <a:pPr lvl="0"/>
            <a:r>
              <a:rPr lang="en-US" dirty="0"/>
              <a:t>
              </a:t>
            </a:r>
          </a:p>
        </p:txBody>
      </p:sp>
    </p:spTree>
    <p:extLst>
      <p:ext uri="{BB962C8B-B14F-4D97-AF65-F5344CB8AC3E}">
        <p14:creationId xmlns:p14="http://schemas.microsoft.com/office/powerpoint/2010/main" val="2162283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o bille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BDE65BA5-11A5-4F4C-AF17-2AE2E5036D36}" type="datetimeFigureOut">
              <a:rPr lang="en-US" smtClean="0"/>
              <a:t>10/18/2018</a:t>
            </a:fld>
            <a:endParaRPr lang="en-US" dirty="0"/>
          </a:p>
        </p:txBody>
      </p:sp>
      <p:sp>
        <p:nvSpPr>
          <p:cNvPr id="4" name="Pladsholder til sidefod 3"/>
          <p:cNvSpPr>
            <a:spLocks noGrp="1"/>
          </p:cNvSpPr>
          <p:nvPr>
            <p:ph type="ftr" sz="quarter" idx="11"/>
          </p:nvPr>
        </p:nvSpPr>
        <p:spPr/>
        <p:txBody>
          <a:bodyPr/>
          <a:lstStyle/>
          <a:p>
            <a:r>
              <a:rPr lang="en-US"/>
              <a:t>
              </a:t>
            </a:r>
            <a:endParaRPr lang="en-US" dirty="0"/>
          </a:p>
        </p:txBody>
      </p:sp>
      <p:sp>
        <p:nvSpPr>
          <p:cNvPr id="5" name="Pladsholder til diasnummer 4"/>
          <p:cNvSpPr>
            <a:spLocks noGrp="1"/>
          </p:cNvSpPr>
          <p:nvPr>
            <p:ph type="sldNum" sz="quarter" idx="12"/>
          </p:nvPr>
        </p:nvSpPr>
        <p:spPr/>
        <p:txBody>
          <a:bodyPr/>
          <a:lstStyle/>
          <a:p>
            <a:fld id="{5D63841E-FDE4-4F95-B5AA-F5EB88A7EDBE}" type="slidenum">
              <a:rPr lang="en-US" smtClean="0"/>
              <a:pPr/>
              <a:t>‹nr.›</a:t>
            </a:fld>
            <a:endParaRPr lang="en-US" dirty="0"/>
          </a:p>
        </p:txBody>
      </p:sp>
      <p:sp>
        <p:nvSpPr>
          <p:cNvPr id="7" name="Pladsholder til billede 6"/>
          <p:cNvSpPr>
            <a:spLocks noGrp="1" noChangeAspect="1"/>
          </p:cNvSpPr>
          <p:nvPr>
            <p:ph type="pic" sz="quarter" idx="13" hasCustomPrompt="1"/>
          </p:nvPr>
        </p:nvSpPr>
        <p:spPr>
          <a:xfrm>
            <a:off x="6240000" y="1587501"/>
            <a:ext cx="5280000" cy="4103689"/>
          </a:xfrm>
          <a:solidFill>
            <a:schemeClr val="bg1">
              <a:lumMod val="75000"/>
            </a:schemeClr>
          </a:solidFill>
          <a:ln>
            <a:noFill/>
          </a:ln>
        </p:spPr>
        <p:txBody>
          <a:bodyPr lIns="800000" tIns="1100000" rIns="800000" anchor="t"/>
          <a:lstStyle>
            <a:lvl1pPr>
              <a:defRPr sz="1600" baseline="0"/>
            </a:lvl1pPr>
          </a:lstStyle>
          <a:p>
            <a:r>
              <a:rPr lang="da-DK" dirty="0"/>
              <a:t>Klik først her på knappen i midten for at indsætte et billede.</a:t>
            </a:r>
            <a:endParaRPr lang="en-US" dirty="0"/>
          </a:p>
        </p:txBody>
      </p:sp>
      <p:sp>
        <p:nvSpPr>
          <p:cNvPr id="9" name="Pladsholder til billede 8"/>
          <p:cNvSpPr>
            <a:spLocks noGrp="1" noChangeAspect="1"/>
          </p:cNvSpPr>
          <p:nvPr>
            <p:ph type="pic" sz="quarter" idx="14" hasCustomPrompt="1"/>
          </p:nvPr>
        </p:nvSpPr>
        <p:spPr>
          <a:xfrm>
            <a:off x="623392" y="1581151"/>
            <a:ext cx="5280587" cy="4079875"/>
          </a:xfrm>
          <a:solidFill>
            <a:schemeClr val="bg1">
              <a:lumMod val="75000"/>
            </a:schemeClr>
          </a:solidFill>
          <a:ln>
            <a:noFill/>
          </a:ln>
        </p:spPr>
        <p:txBody>
          <a:bodyPr vert="horz" lIns="800000" tIns="1100000" rIns="800000" bIns="0" rtlCol="0" anchor="t" anchorCtr="0">
            <a:noAutofit/>
          </a:bodyPr>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lang="en-US" sz="1600" baseline="0"/>
            </a:lvl1pPr>
          </a:lstStyle>
          <a:p>
            <a:r>
              <a:rPr lang="da-DK" dirty="0"/>
              <a:t>Klik så her på knappen i midten for at indsætte et billede.</a:t>
            </a:r>
            <a:endParaRPr lang="en-US" dirty="0"/>
          </a:p>
        </p:txBody>
      </p:sp>
    </p:spTree>
    <p:extLst>
      <p:ext uri="{BB962C8B-B14F-4D97-AF65-F5344CB8AC3E}">
        <p14:creationId xmlns:p14="http://schemas.microsoft.com/office/powerpoint/2010/main" val="118109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1707CC2-C8BF-48C6-B09C-DB92AB0CBD2A}" type="datetimeFigureOut">
              <a:rPr lang="en-US" smtClean="0"/>
              <a:t>10/18/2018</a:t>
            </a:fld>
            <a:endParaRPr lang="en-US" dirty="0"/>
          </a:p>
        </p:txBody>
      </p:sp>
      <p:sp>
        <p:nvSpPr>
          <p:cNvPr id="3" name="Pladsholder til sidefod 2"/>
          <p:cNvSpPr>
            <a:spLocks noGrp="1"/>
          </p:cNvSpPr>
          <p:nvPr>
            <p:ph type="ftr" sz="quarter" idx="11"/>
          </p:nvPr>
        </p:nvSpPr>
        <p:spPr/>
        <p:txBody>
          <a:bodyPr/>
          <a:lstStyle/>
          <a:p>
            <a:r>
              <a:rPr lang="en-US"/>
              <a:t>
              </a:t>
            </a:r>
            <a:endParaRPr lang="en-US" dirty="0"/>
          </a:p>
        </p:txBody>
      </p:sp>
      <p:sp>
        <p:nvSpPr>
          <p:cNvPr id="4" name="Pladsholder til slidenummer 3"/>
          <p:cNvSpPr>
            <a:spLocks noGrp="1"/>
          </p:cNvSpPr>
          <p:nvPr>
            <p:ph type="sldNum" sz="quarter" idx="12"/>
          </p:nvPr>
        </p:nvSpPr>
        <p:spPr/>
        <p:txBody>
          <a:bodyPr/>
          <a:lstStyle/>
          <a:p>
            <a:fld id="{5D63841E-FDE4-4F95-B5AA-F5EB88A7EDBE}" type="slidenum">
              <a:rPr lang="en-US" smtClean="0"/>
              <a:pPr/>
              <a:t>‹nr.›</a:t>
            </a:fld>
            <a:endParaRPr lang="en-US" dirty="0"/>
          </a:p>
        </p:txBody>
      </p:sp>
    </p:spTree>
    <p:extLst>
      <p:ext uri="{BB962C8B-B14F-4D97-AF65-F5344CB8AC3E}">
        <p14:creationId xmlns:p14="http://schemas.microsoft.com/office/powerpoint/2010/main" val="3624706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og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ts val="2700"/>
              </a:lnSpc>
              <a:defRPr/>
            </a:lvl1pPr>
          </a:lstStyle>
          <a:p>
            <a:r>
              <a:rPr lang="da-DK"/>
              <a:t>Klik for at redigere i master</a:t>
            </a:r>
            <a:endParaRPr lang="en-US" dirty="0"/>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Pladsholder til dato 3"/>
          <p:cNvSpPr>
            <a:spLocks noGrp="1"/>
          </p:cNvSpPr>
          <p:nvPr>
            <p:ph type="dt" sz="half" idx="10"/>
          </p:nvPr>
        </p:nvSpPr>
        <p:spPr/>
        <p:txBody>
          <a:bodyPr/>
          <a:lstStyle/>
          <a:p>
            <a:fld id="{DCB48DAC-5E6C-4D88-859D-93A0747E8277}" type="datetimeFigureOut">
              <a:rPr lang="en-US" smtClean="0"/>
              <a:t>10/18/2018</a:t>
            </a:fld>
            <a:endParaRPr lang="en-US" dirty="0"/>
          </a:p>
        </p:txBody>
      </p:sp>
      <p:sp>
        <p:nvSpPr>
          <p:cNvPr id="5" name="Pladsholder til sidefod 4"/>
          <p:cNvSpPr>
            <a:spLocks noGrp="1"/>
          </p:cNvSpPr>
          <p:nvPr>
            <p:ph type="ftr" sz="quarter" idx="11"/>
          </p:nvPr>
        </p:nvSpPr>
        <p:spPr/>
        <p:txBody>
          <a:bodyPr/>
          <a:lstStyle/>
          <a:p>
            <a:r>
              <a:rPr lang="en-US"/>
              <a:t>
              </a:t>
            </a:r>
            <a:endParaRPr lang="en-US" dirty="0"/>
          </a:p>
        </p:txBody>
      </p:sp>
      <p:sp>
        <p:nvSpPr>
          <p:cNvPr id="6" name="Pladsholder til diasnummer 5"/>
          <p:cNvSpPr>
            <a:spLocks noGrp="1"/>
          </p:cNvSpPr>
          <p:nvPr>
            <p:ph type="sldNum" sz="quarter" idx="12"/>
          </p:nvPr>
        </p:nvSpPr>
        <p:spPr/>
        <p:txBody>
          <a:bodyPr/>
          <a:lstStyle/>
          <a:p>
            <a:fld id="{5D63841E-FDE4-4F95-B5AA-F5EB88A7EDBE}" type="slidenum">
              <a:rPr lang="en-US" smtClean="0"/>
              <a:t>‹nr.›</a:t>
            </a:fld>
            <a:endParaRPr lang="en-US" dirty="0"/>
          </a:p>
        </p:txBody>
      </p:sp>
    </p:spTree>
    <p:extLst>
      <p:ext uri="{BB962C8B-B14F-4D97-AF65-F5344CB8AC3E}">
        <p14:creationId xmlns:p14="http://schemas.microsoft.com/office/powerpoint/2010/main" val="802706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fsnitsoverskrift">
    <p:bg>
      <p:bgPr>
        <a:solidFill>
          <a:srgbClr val="D7D2CB"/>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255573" y="1556793"/>
            <a:ext cx="7296811" cy="3384376"/>
          </a:xfrm>
        </p:spPr>
        <p:txBody>
          <a:bodyPr anchor="ctr"/>
          <a:lstStyle>
            <a:lvl1pPr algn="ctr">
              <a:lnSpc>
                <a:spcPts val="4500"/>
              </a:lnSpc>
              <a:defRPr sz="4000" b="1" cap="all">
                <a:solidFill>
                  <a:schemeClr val="tx1"/>
                </a:solidFill>
              </a:defRPr>
            </a:lvl1pPr>
          </a:lstStyle>
          <a:p>
            <a:r>
              <a:rPr lang="en-US" dirty="0"/>
              <a:t>Klik her for at tilføje tekst</a:t>
            </a:r>
          </a:p>
        </p:txBody>
      </p:sp>
      <p:sp>
        <p:nvSpPr>
          <p:cNvPr id="3" name="Pladsholder til tekst 2"/>
          <p:cNvSpPr>
            <a:spLocks noGrp="1"/>
          </p:cNvSpPr>
          <p:nvPr>
            <p:ph type="body" idx="1" hasCustomPrompt="1"/>
          </p:nvPr>
        </p:nvSpPr>
        <p:spPr>
          <a:xfrm>
            <a:off x="2255573" y="6723138"/>
            <a:ext cx="7200800" cy="450279"/>
          </a:xfrm>
        </p:spPr>
        <p:txBody>
          <a:bodyPr anchor="b"/>
          <a:lstStyle>
            <a:lvl1pPr marL="0" indent="0">
              <a:buNone/>
              <a:defRPr sz="2000"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(Brødtekst benyttes ikke på dette dias)</a:t>
            </a:r>
          </a:p>
        </p:txBody>
      </p:sp>
      <p:sp>
        <p:nvSpPr>
          <p:cNvPr id="4" name="Pladsholder til dato 3"/>
          <p:cNvSpPr>
            <a:spLocks noGrp="1"/>
          </p:cNvSpPr>
          <p:nvPr>
            <p:ph type="dt" sz="half" idx="10"/>
          </p:nvPr>
        </p:nvSpPr>
        <p:spPr/>
        <p:txBody>
          <a:bodyPr/>
          <a:lstStyle>
            <a:lvl1pPr>
              <a:defRPr>
                <a:solidFill>
                  <a:schemeClr val="tx1"/>
                </a:solidFill>
              </a:defRPr>
            </a:lvl1pPr>
          </a:lstStyle>
          <a:p>
            <a:fld id="{99B3A67A-F57C-4B34-ADD1-03E0C8523631}" type="datetimeFigureOut">
              <a:rPr lang="en-US" smtClean="0"/>
              <a:t>10/18/2018</a:t>
            </a:fld>
            <a:endParaRPr lang="en-US" dirty="0"/>
          </a:p>
        </p:txBody>
      </p:sp>
      <p:sp>
        <p:nvSpPr>
          <p:cNvPr id="5" name="Pladsholder til sidefod 4"/>
          <p:cNvSpPr>
            <a:spLocks noGrp="1"/>
          </p:cNvSpPr>
          <p:nvPr>
            <p:ph type="ftr" sz="quarter" idx="11"/>
          </p:nvPr>
        </p:nvSpPr>
        <p:spPr/>
        <p:txBody>
          <a:bodyPr/>
          <a:lstStyle>
            <a:lvl1pPr>
              <a:defRPr>
                <a:solidFill>
                  <a:schemeClr val="tx1"/>
                </a:solidFill>
              </a:defRPr>
            </a:lvl1pPr>
          </a:lstStyle>
          <a:p>
            <a:r>
              <a:rPr lang="en-US"/>
              <a:t>
              </a:t>
            </a:r>
            <a:endParaRPr lang="en-US" dirty="0"/>
          </a:p>
        </p:txBody>
      </p:sp>
      <p:sp>
        <p:nvSpPr>
          <p:cNvPr id="6" name="Pladsholder til diasnummer 5"/>
          <p:cNvSpPr>
            <a:spLocks noGrp="1"/>
          </p:cNvSpPr>
          <p:nvPr>
            <p:ph type="sldNum" sz="quarter" idx="12"/>
          </p:nvPr>
        </p:nvSpPr>
        <p:spPr/>
        <p:txBody>
          <a:bodyPr/>
          <a:lstStyle>
            <a:lvl1pPr>
              <a:defRPr>
                <a:solidFill>
                  <a:schemeClr val="tx1"/>
                </a:solidFill>
              </a:defRPr>
            </a:lvl1pPr>
          </a:lstStyle>
          <a:p>
            <a:fld id="{F3422BEA-4D31-4C39-B8C3-10D1386D54D5}" type="slidenum">
              <a:rPr lang="en-US" smtClean="0"/>
              <a:pPr/>
              <a:t>‹nr.›</a:t>
            </a:fld>
            <a:endParaRPr lang="en-US" dirty="0"/>
          </a:p>
        </p:txBody>
      </p:sp>
    </p:spTree>
    <p:extLst>
      <p:ext uri="{BB962C8B-B14F-4D97-AF65-F5344CB8AC3E}">
        <p14:creationId xmlns:p14="http://schemas.microsoft.com/office/powerpoint/2010/main" val="424616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tatement">
    <p:bg>
      <p:bgPr>
        <a:solidFill>
          <a:schemeClr val="tx1">
            <a:lumMod val="85000"/>
            <a:lumOff val="15000"/>
          </a:schemeClr>
        </a:solidFill>
        <a:effectLst/>
      </p:bgPr>
    </p:bg>
    <p:spTree>
      <p:nvGrpSpPr>
        <p:cNvPr id="1" name=""/>
        <p:cNvGrpSpPr/>
        <p:nvPr/>
      </p:nvGrpSpPr>
      <p:grpSpPr>
        <a:xfrm>
          <a:off x="0" y="0"/>
          <a:ext cx="0" cy="0"/>
          <a:chOff x="0" y="0"/>
          <a:chExt cx="0" cy="0"/>
        </a:xfrm>
      </p:grpSpPr>
      <p:grpSp>
        <p:nvGrpSpPr>
          <p:cNvPr id="43" name="Gruppe 42"/>
          <p:cNvGrpSpPr/>
          <p:nvPr/>
        </p:nvGrpSpPr>
        <p:grpSpPr>
          <a:xfrm>
            <a:off x="10177200" y="6063820"/>
            <a:ext cx="1504800" cy="476559"/>
            <a:chOff x="0" y="0"/>
            <a:chExt cx="6907213" cy="2160588"/>
          </a:xfrm>
          <a:solidFill>
            <a:schemeClr val="bg1"/>
          </a:solidFill>
        </p:grpSpPr>
        <p:sp>
          <p:nvSpPr>
            <p:cNvPr id="11" name="Freeform 5"/>
            <p:cNvSpPr/>
            <p:nvPr/>
          </p:nvSpPr>
          <p:spPr bwMode="auto">
            <a:xfrm>
              <a:off x="0" y="20638"/>
              <a:ext cx="1103313" cy="1212850"/>
            </a:xfrm>
            <a:custGeom>
              <a:avLst/>
              <a:gdLst/>
              <a:ahLst/>
              <a:cxnLst/>
              <a:rect l="0" t="0" r="r" b="b"/>
              <a:pathLst>
                <a:path w="695" h="764">
                  <a:moveTo>
                    <a:pt x="0" y="0"/>
                  </a:moveTo>
                  <a:lnTo>
                    <a:pt x="168" y="0"/>
                  </a:lnTo>
                  <a:lnTo>
                    <a:pt x="168" y="334"/>
                  </a:lnTo>
                  <a:lnTo>
                    <a:pt x="478" y="0"/>
                  </a:lnTo>
                  <a:lnTo>
                    <a:pt x="680" y="0"/>
                  </a:lnTo>
                  <a:lnTo>
                    <a:pt x="370" y="324"/>
                  </a:lnTo>
                  <a:lnTo>
                    <a:pt x="695" y="764"/>
                  </a:lnTo>
                  <a:lnTo>
                    <a:pt x="493" y="764"/>
                  </a:lnTo>
                  <a:lnTo>
                    <a:pt x="256" y="439"/>
                  </a:lnTo>
                  <a:lnTo>
                    <a:pt x="168" y="530"/>
                  </a:lnTo>
                  <a:lnTo>
                    <a:pt x="168" y="764"/>
                  </a:lnTo>
                  <a:lnTo>
                    <a:pt x="0" y="76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6"/>
            <p:cNvSpPr>
              <a:spLocks noEditPoints="1"/>
            </p:cNvSpPr>
            <p:nvPr/>
          </p:nvSpPr>
          <p:spPr bwMode="auto">
            <a:xfrm>
              <a:off x="1082675" y="0"/>
              <a:ext cx="1287463" cy="1254125"/>
            </a:xfrm>
            <a:custGeom>
              <a:avLst/>
              <a:gdLst/>
              <a:ahLst/>
              <a:cxnLst/>
              <a:rect l="0" t="0" r="r" b="b"/>
              <a:pathLst>
                <a:path w="2694" h="2621">
                  <a:moveTo>
                    <a:pt x="0" y="1318"/>
                  </a:moveTo>
                  <a:cubicBezTo>
                    <a:pt x="0" y="1311"/>
                    <a:pt x="0" y="1311"/>
                    <a:pt x="0" y="1311"/>
                  </a:cubicBezTo>
                  <a:cubicBezTo>
                    <a:pt x="0" y="590"/>
                    <a:pt x="569" y="0"/>
                    <a:pt x="1351" y="0"/>
                  </a:cubicBezTo>
                  <a:cubicBezTo>
                    <a:pt x="2133" y="0"/>
                    <a:pt x="2694" y="583"/>
                    <a:pt x="2694" y="1303"/>
                  </a:cubicBezTo>
                  <a:cubicBezTo>
                    <a:pt x="2694" y="1311"/>
                    <a:pt x="2694" y="1311"/>
                    <a:pt x="2694" y="1311"/>
                  </a:cubicBezTo>
                  <a:cubicBezTo>
                    <a:pt x="2694" y="2031"/>
                    <a:pt x="2126" y="2621"/>
                    <a:pt x="1344" y="2621"/>
                  </a:cubicBezTo>
                  <a:cubicBezTo>
                    <a:pt x="562" y="2621"/>
                    <a:pt x="0" y="2038"/>
                    <a:pt x="0" y="1318"/>
                  </a:cubicBezTo>
                  <a:close/>
                  <a:moveTo>
                    <a:pt x="2111" y="1318"/>
                  </a:moveTo>
                  <a:cubicBezTo>
                    <a:pt x="2111" y="1311"/>
                    <a:pt x="2111" y="1311"/>
                    <a:pt x="2111" y="1311"/>
                  </a:cubicBezTo>
                  <a:cubicBezTo>
                    <a:pt x="2111" y="876"/>
                    <a:pt x="1793" y="514"/>
                    <a:pt x="1344" y="514"/>
                  </a:cubicBezTo>
                  <a:cubicBezTo>
                    <a:pt x="895" y="514"/>
                    <a:pt x="583" y="869"/>
                    <a:pt x="583" y="1303"/>
                  </a:cubicBezTo>
                  <a:cubicBezTo>
                    <a:pt x="583" y="1311"/>
                    <a:pt x="583" y="1311"/>
                    <a:pt x="583" y="1311"/>
                  </a:cubicBezTo>
                  <a:cubicBezTo>
                    <a:pt x="583" y="1745"/>
                    <a:pt x="902" y="2107"/>
                    <a:pt x="1351" y="2107"/>
                  </a:cubicBezTo>
                  <a:cubicBezTo>
                    <a:pt x="1800" y="2107"/>
                    <a:pt x="2111" y="1752"/>
                    <a:pt x="2111" y="13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7"/>
            <p:cNvSpPr/>
            <p:nvPr/>
          </p:nvSpPr>
          <p:spPr bwMode="auto">
            <a:xfrm>
              <a:off x="2597150" y="20638"/>
              <a:ext cx="1211263" cy="1212850"/>
            </a:xfrm>
            <a:custGeom>
              <a:avLst/>
              <a:gdLst/>
              <a:ahLst/>
              <a:cxnLst/>
              <a:rect l="0" t="0" r="r" b="b"/>
              <a:pathLst>
                <a:path w="763" h="764">
                  <a:moveTo>
                    <a:pt x="0" y="0"/>
                  </a:moveTo>
                  <a:lnTo>
                    <a:pt x="181" y="0"/>
                  </a:lnTo>
                  <a:lnTo>
                    <a:pt x="381" y="323"/>
                  </a:lnTo>
                  <a:lnTo>
                    <a:pt x="582" y="0"/>
                  </a:lnTo>
                  <a:lnTo>
                    <a:pt x="763" y="0"/>
                  </a:lnTo>
                  <a:lnTo>
                    <a:pt x="763" y="764"/>
                  </a:lnTo>
                  <a:lnTo>
                    <a:pt x="596" y="764"/>
                  </a:lnTo>
                  <a:lnTo>
                    <a:pt x="596" y="265"/>
                  </a:lnTo>
                  <a:lnTo>
                    <a:pt x="381" y="592"/>
                  </a:lnTo>
                  <a:lnTo>
                    <a:pt x="377" y="592"/>
                  </a:lnTo>
                  <a:lnTo>
                    <a:pt x="164" y="269"/>
                  </a:lnTo>
                  <a:lnTo>
                    <a:pt x="164" y="764"/>
                  </a:lnTo>
                  <a:lnTo>
                    <a:pt x="0" y="76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8"/>
            <p:cNvSpPr>
              <a:spLocks noEditPoints="1"/>
            </p:cNvSpPr>
            <p:nvPr/>
          </p:nvSpPr>
          <p:spPr bwMode="auto">
            <a:xfrm>
              <a:off x="4103688" y="20638"/>
              <a:ext cx="1030288" cy="1212850"/>
            </a:xfrm>
            <a:custGeom>
              <a:avLst/>
              <a:gdLst/>
              <a:ahLst/>
              <a:cxnLst/>
              <a:rect l="0" t="0" r="r" b="b"/>
              <a:pathLst>
                <a:path w="2155" h="2535">
                  <a:moveTo>
                    <a:pt x="0" y="0"/>
                  </a:moveTo>
                  <a:cubicBezTo>
                    <a:pt x="1177" y="0"/>
                    <a:pt x="1177" y="0"/>
                    <a:pt x="1177" y="0"/>
                  </a:cubicBezTo>
                  <a:cubicBezTo>
                    <a:pt x="1467" y="0"/>
                    <a:pt x="1695" y="80"/>
                    <a:pt x="1840" y="225"/>
                  </a:cubicBezTo>
                  <a:cubicBezTo>
                    <a:pt x="1955" y="341"/>
                    <a:pt x="2013" y="482"/>
                    <a:pt x="2013" y="656"/>
                  </a:cubicBezTo>
                  <a:cubicBezTo>
                    <a:pt x="2013" y="663"/>
                    <a:pt x="2013" y="663"/>
                    <a:pt x="2013" y="663"/>
                  </a:cubicBezTo>
                  <a:cubicBezTo>
                    <a:pt x="2013" y="949"/>
                    <a:pt x="1861" y="1108"/>
                    <a:pt x="1680" y="1210"/>
                  </a:cubicBezTo>
                  <a:cubicBezTo>
                    <a:pt x="1974" y="1322"/>
                    <a:pt x="2155" y="1492"/>
                    <a:pt x="2155" y="1832"/>
                  </a:cubicBezTo>
                  <a:cubicBezTo>
                    <a:pt x="2155" y="1840"/>
                    <a:pt x="2155" y="1840"/>
                    <a:pt x="2155" y="1840"/>
                  </a:cubicBezTo>
                  <a:cubicBezTo>
                    <a:pt x="2155" y="2303"/>
                    <a:pt x="1778" y="2535"/>
                    <a:pt x="1206" y="2535"/>
                  </a:cubicBezTo>
                  <a:cubicBezTo>
                    <a:pt x="0" y="2535"/>
                    <a:pt x="0" y="2535"/>
                    <a:pt x="0" y="2535"/>
                  </a:cubicBezTo>
                  <a:lnTo>
                    <a:pt x="0" y="0"/>
                  </a:lnTo>
                  <a:close/>
                  <a:moveTo>
                    <a:pt x="1459" y="750"/>
                  </a:moveTo>
                  <a:cubicBezTo>
                    <a:pt x="1459" y="583"/>
                    <a:pt x="1329" y="489"/>
                    <a:pt x="1094" y="489"/>
                  </a:cubicBezTo>
                  <a:cubicBezTo>
                    <a:pt x="543" y="489"/>
                    <a:pt x="543" y="489"/>
                    <a:pt x="543" y="489"/>
                  </a:cubicBezTo>
                  <a:cubicBezTo>
                    <a:pt x="543" y="1025"/>
                    <a:pt x="543" y="1025"/>
                    <a:pt x="543" y="1025"/>
                  </a:cubicBezTo>
                  <a:cubicBezTo>
                    <a:pt x="1058" y="1025"/>
                    <a:pt x="1058" y="1025"/>
                    <a:pt x="1058" y="1025"/>
                  </a:cubicBezTo>
                  <a:cubicBezTo>
                    <a:pt x="1304" y="1025"/>
                    <a:pt x="1459" y="945"/>
                    <a:pt x="1459" y="757"/>
                  </a:cubicBezTo>
                  <a:lnTo>
                    <a:pt x="1459" y="750"/>
                  </a:lnTo>
                  <a:close/>
                  <a:moveTo>
                    <a:pt x="1188" y="1488"/>
                  </a:moveTo>
                  <a:cubicBezTo>
                    <a:pt x="543" y="1488"/>
                    <a:pt x="543" y="1488"/>
                    <a:pt x="543" y="1488"/>
                  </a:cubicBezTo>
                  <a:cubicBezTo>
                    <a:pt x="543" y="2046"/>
                    <a:pt x="543" y="2046"/>
                    <a:pt x="543" y="2046"/>
                  </a:cubicBezTo>
                  <a:cubicBezTo>
                    <a:pt x="1206" y="2046"/>
                    <a:pt x="1206" y="2046"/>
                    <a:pt x="1206" y="2046"/>
                  </a:cubicBezTo>
                  <a:cubicBezTo>
                    <a:pt x="1452" y="2046"/>
                    <a:pt x="1601" y="1959"/>
                    <a:pt x="1601" y="1771"/>
                  </a:cubicBezTo>
                  <a:cubicBezTo>
                    <a:pt x="1601" y="1764"/>
                    <a:pt x="1601" y="1764"/>
                    <a:pt x="1601" y="1764"/>
                  </a:cubicBezTo>
                  <a:cubicBezTo>
                    <a:pt x="1601" y="1593"/>
                    <a:pt x="1474" y="1488"/>
                    <a:pt x="1188" y="14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9"/>
            <p:cNvSpPr/>
            <p:nvPr/>
          </p:nvSpPr>
          <p:spPr bwMode="auto">
            <a:xfrm>
              <a:off x="5903913" y="17463"/>
              <a:ext cx="1003300" cy="1212850"/>
            </a:xfrm>
            <a:custGeom>
              <a:avLst/>
              <a:gdLst/>
              <a:ahLst/>
              <a:cxnLst/>
              <a:rect l="0" t="0" r="r" b="b"/>
              <a:pathLst>
                <a:path w="632" h="764">
                  <a:moveTo>
                    <a:pt x="232" y="155"/>
                  </a:moveTo>
                  <a:lnTo>
                    <a:pt x="0" y="155"/>
                  </a:lnTo>
                  <a:lnTo>
                    <a:pt x="0" y="0"/>
                  </a:lnTo>
                  <a:lnTo>
                    <a:pt x="632" y="0"/>
                  </a:lnTo>
                  <a:lnTo>
                    <a:pt x="632" y="155"/>
                  </a:lnTo>
                  <a:lnTo>
                    <a:pt x="400" y="155"/>
                  </a:lnTo>
                  <a:lnTo>
                    <a:pt x="400" y="764"/>
                  </a:lnTo>
                  <a:lnTo>
                    <a:pt x="232" y="764"/>
                  </a:lnTo>
                  <a:lnTo>
                    <a:pt x="232" y="15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Rectangle 10"/>
            <p:cNvSpPr>
              <a:spLocks noChangeArrowheads="1"/>
            </p:cNvSpPr>
            <p:nvPr/>
          </p:nvSpPr>
          <p:spPr bwMode="auto">
            <a:xfrm>
              <a:off x="5373688" y="966788"/>
              <a:ext cx="266700" cy="2667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7" name="Rectangle 11"/>
            <p:cNvSpPr>
              <a:spLocks noChangeArrowheads="1"/>
            </p:cNvSpPr>
            <p:nvPr/>
          </p:nvSpPr>
          <p:spPr bwMode="auto">
            <a:xfrm>
              <a:off x="5373688" y="20638"/>
              <a:ext cx="266700" cy="2667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8" name="Rectangle 12"/>
            <p:cNvSpPr>
              <a:spLocks noChangeArrowheads="1"/>
            </p:cNvSpPr>
            <p:nvPr/>
          </p:nvSpPr>
          <p:spPr bwMode="auto">
            <a:xfrm>
              <a:off x="5373688" y="493713"/>
              <a:ext cx="266700" cy="2667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9" name="Freeform 13"/>
            <p:cNvSpPr/>
            <p:nvPr/>
          </p:nvSpPr>
          <p:spPr bwMode="auto">
            <a:xfrm>
              <a:off x="6350" y="1814513"/>
              <a:ext cx="290513" cy="341313"/>
            </a:xfrm>
            <a:custGeom>
              <a:avLst/>
              <a:gdLst/>
              <a:ahLst/>
              <a:cxnLst/>
              <a:rect l="0" t="0" r="r" b="b"/>
              <a:pathLst>
                <a:path w="183" h="215">
                  <a:moveTo>
                    <a:pt x="0" y="0"/>
                  </a:moveTo>
                  <a:lnTo>
                    <a:pt x="24" y="0"/>
                  </a:lnTo>
                  <a:lnTo>
                    <a:pt x="24" y="128"/>
                  </a:lnTo>
                  <a:lnTo>
                    <a:pt x="148" y="0"/>
                  </a:lnTo>
                  <a:lnTo>
                    <a:pt x="179" y="0"/>
                  </a:lnTo>
                  <a:lnTo>
                    <a:pt x="87" y="94"/>
                  </a:lnTo>
                  <a:lnTo>
                    <a:pt x="183" y="215"/>
                  </a:lnTo>
                  <a:lnTo>
                    <a:pt x="153" y="215"/>
                  </a:lnTo>
                  <a:lnTo>
                    <a:pt x="70" y="111"/>
                  </a:lnTo>
                  <a:lnTo>
                    <a:pt x="24" y="157"/>
                  </a:lnTo>
                  <a:lnTo>
                    <a:pt x="24" y="215"/>
                  </a:lnTo>
                  <a:lnTo>
                    <a:pt x="0" y="21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4"/>
            <p:cNvSpPr>
              <a:spLocks noEditPoints="1"/>
            </p:cNvSpPr>
            <p:nvPr/>
          </p:nvSpPr>
          <p:spPr bwMode="auto">
            <a:xfrm>
              <a:off x="320675" y="1898650"/>
              <a:ext cx="261938" cy="261938"/>
            </a:xfrm>
            <a:custGeom>
              <a:avLst/>
              <a:gdLst/>
              <a:ahLst/>
              <a:cxnLst/>
              <a:rect l="0" t="0" r="r" b="b"/>
              <a:pathLst>
                <a:path w="549" h="550">
                  <a:moveTo>
                    <a:pt x="0" y="277"/>
                  </a:moveTo>
                  <a:cubicBezTo>
                    <a:pt x="0" y="275"/>
                    <a:pt x="0" y="275"/>
                    <a:pt x="0" y="275"/>
                  </a:cubicBezTo>
                  <a:cubicBezTo>
                    <a:pt x="0" y="127"/>
                    <a:pt x="116" y="0"/>
                    <a:pt x="275" y="0"/>
                  </a:cubicBezTo>
                  <a:cubicBezTo>
                    <a:pt x="433" y="0"/>
                    <a:pt x="549" y="125"/>
                    <a:pt x="549" y="273"/>
                  </a:cubicBezTo>
                  <a:cubicBezTo>
                    <a:pt x="549" y="275"/>
                    <a:pt x="549" y="275"/>
                    <a:pt x="549" y="275"/>
                  </a:cubicBezTo>
                  <a:cubicBezTo>
                    <a:pt x="549" y="424"/>
                    <a:pt x="432" y="550"/>
                    <a:pt x="273" y="550"/>
                  </a:cubicBezTo>
                  <a:cubicBezTo>
                    <a:pt x="115" y="550"/>
                    <a:pt x="0" y="426"/>
                    <a:pt x="0" y="277"/>
                  </a:cubicBezTo>
                  <a:close/>
                  <a:moveTo>
                    <a:pt x="468" y="277"/>
                  </a:moveTo>
                  <a:cubicBezTo>
                    <a:pt x="468" y="275"/>
                    <a:pt x="468" y="275"/>
                    <a:pt x="468" y="275"/>
                  </a:cubicBezTo>
                  <a:cubicBezTo>
                    <a:pt x="468" y="162"/>
                    <a:pt x="384" y="70"/>
                    <a:pt x="273" y="70"/>
                  </a:cubicBezTo>
                  <a:cubicBezTo>
                    <a:pt x="159" y="70"/>
                    <a:pt x="80" y="162"/>
                    <a:pt x="80" y="273"/>
                  </a:cubicBezTo>
                  <a:cubicBezTo>
                    <a:pt x="80" y="275"/>
                    <a:pt x="80" y="275"/>
                    <a:pt x="80" y="275"/>
                  </a:cubicBezTo>
                  <a:cubicBezTo>
                    <a:pt x="80" y="388"/>
                    <a:pt x="164" y="480"/>
                    <a:pt x="275" y="480"/>
                  </a:cubicBezTo>
                  <a:cubicBezTo>
                    <a:pt x="389" y="480"/>
                    <a:pt x="468" y="388"/>
                    <a:pt x="468" y="2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5"/>
            <p:cNvSpPr/>
            <p:nvPr/>
          </p:nvSpPr>
          <p:spPr bwMode="auto">
            <a:xfrm>
              <a:off x="649288" y="1898650"/>
              <a:ext cx="382588" cy="257175"/>
            </a:xfrm>
            <a:custGeom>
              <a:avLst/>
              <a:gdLst/>
              <a:ahLst/>
              <a:cxnLst/>
              <a:rect l="0" t="0" r="r" b="b"/>
              <a:pathLst>
                <a:path w="799" h="538">
                  <a:moveTo>
                    <a:pt x="0" y="12"/>
                  </a:moveTo>
                  <a:cubicBezTo>
                    <a:pt x="79" y="12"/>
                    <a:pt x="79" y="12"/>
                    <a:pt x="79" y="12"/>
                  </a:cubicBezTo>
                  <a:cubicBezTo>
                    <a:pt x="79" y="100"/>
                    <a:pt x="79" y="100"/>
                    <a:pt x="79" y="100"/>
                  </a:cubicBezTo>
                  <a:cubicBezTo>
                    <a:pt x="113" y="48"/>
                    <a:pt x="160" y="0"/>
                    <a:pt x="249" y="0"/>
                  </a:cubicBezTo>
                  <a:cubicBezTo>
                    <a:pt x="334" y="0"/>
                    <a:pt x="389" y="46"/>
                    <a:pt x="418" y="105"/>
                  </a:cubicBezTo>
                  <a:cubicBezTo>
                    <a:pt x="456" y="47"/>
                    <a:pt x="512" y="0"/>
                    <a:pt x="603" y="0"/>
                  </a:cubicBezTo>
                  <a:cubicBezTo>
                    <a:pt x="725" y="0"/>
                    <a:pt x="799" y="82"/>
                    <a:pt x="799" y="212"/>
                  </a:cubicBezTo>
                  <a:cubicBezTo>
                    <a:pt x="799" y="538"/>
                    <a:pt x="799" y="538"/>
                    <a:pt x="799" y="538"/>
                  </a:cubicBezTo>
                  <a:cubicBezTo>
                    <a:pt x="720" y="538"/>
                    <a:pt x="720" y="538"/>
                    <a:pt x="720" y="538"/>
                  </a:cubicBezTo>
                  <a:cubicBezTo>
                    <a:pt x="720" y="230"/>
                    <a:pt x="720" y="230"/>
                    <a:pt x="720" y="230"/>
                  </a:cubicBezTo>
                  <a:cubicBezTo>
                    <a:pt x="720" y="129"/>
                    <a:pt x="670" y="72"/>
                    <a:pt x="584" y="72"/>
                  </a:cubicBezTo>
                  <a:cubicBezTo>
                    <a:pt x="505" y="72"/>
                    <a:pt x="439" y="131"/>
                    <a:pt x="439" y="235"/>
                  </a:cubicBezTo>
                  <a:cubicBezTo>
                    <a:pt x="439" y="538"/>
                    <a:pt x="439" y="538"/>
                    <a:pt x="439" y="538"/>
                  </a:cubicBezTo>
                  <a:cubicBezTo>
                    <a:pt x="361" y="538"/>
                    <a:pt x="361" y="538"/>
                    <a:pt x="361" y="538"/>
                  </a:cubicBezTo>
                  <a:cubicBezTo>
                    <a:pt x="361" y="228"/>
                    <a:pt x="361" y="228"/>
                    <a:pt x="361" y="228"/>
                  </a:cubicBezTo>
                  <a:cubicBezTo>
                    <a:pt x="361" y="130"/>
                    <a:pt x="309" y="72"/>
                    <a:pt x="225" y="72"/>
                  </a:cubicBezTo>
                  <a:cubicBezTo>
                    <a:pt x="142" y="72"/>
                    <a:pt x="79" y="141"/>
                    <a:pt x="79" y="238"/>
                  </a:cubicBezTo>
                  <a:cubicBezTo>
                    <a:pt x="79" y="538"/>
                    <a:pt x="79" y="538"/>
                    <a:pt x="79" y="538"/>
                  </a:cubicBezTo>
                  <a:cubicBezTo>
                    <a:pt x="0" y="538"/>
                    <a:pt x="0" y="538"/>
                    <a:pt x="0" y="538"/>
                  </a:cubicBez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6"/>
            <p:cNvSpPr/>
            <p:nvPr/>
          </p:nvSpPr>
          <p:spPr bwMode="auto">
            <a:xfrm>
              <a:off x="1112838" y="1898650"/>
              <a:ext cx="382588" cy="257175"/>
            </a:xfrm>
            <a:custGeom>
              <a:avLst/>
              <a:gdLst/>
              <a:ahLst/>
              <a:cxnLst/>
              <a:rect l="0" t="0" r="r" b="b"/>
              <a:pathLst>
                <a:path w="799" h="538">
                  <a:moveTo>
                    <a:pt x="0" y="12"/>
                  </a:moveTo>
                  <a:cubicBezTo>
                    <a:pt x="78" y="12"/>
                    <a:pt x="78" y="12"/>
                    <a:pt x="78" y="12"/>
                  </a:cubicBezTo>
                  <a:cubicBezTo>
                    <a:pt x="78" y="100"/>
                    <a:pt x="78" y="100"/>
                    <a:pt x="78" y="100"/>
                  </a:cubicBezTo>
                  <a:cubicBezTo>
                    <a:pt x="113" y="48"/>
                    <a:pt x="160" y="0"/>
                    <a:pt x="249" y="0"/>
                  </a:cubicBezTo>
                  <a:cubicBezTo>
                    <a:pt x="334" y="0"/>
                    <a:pt x="389" y="46"/>
                    <a:pt x="418" y="105"/>
                  </a:cubicBezTo>
                  <a:cubicBezTo>
                    <a:pt x="455" y="47"/>
                    <a:pt x="511" y="0"/>
                    <a:pt x="603" y="0"/>
                  </a:cubicBezTo>
                  <a:cubicBezTo>
                    <a:pt x="724" y="0"/>
                    <a:pt x="799" y="82"/>
                    <a:pt x="799" y="212"/>
                  </a:cubicBezTo>
                  <a:cubicBezTo>
                    <a:pt x="799" y="538"/>
                    <a:pt x="799" y="538"/>
                    <a:pt x="799" y="538"/>
                  </a:cubicBezTo>
                  <a:cubicBezTo>
                    <a:pt x="720" y="538"/>
                    <a:pt x="720" y="538"/>
                    <a:pt x="720" y="538"/>
                  </a:cubicBezTo>
                  <a:cubicBezTo>
                    <a:pt x="720" y="230"/>
                    <a:pt x="720" y="230"/>
                    <a:pt x="720" y="230"/>
                  </a:cubicBezTo>
                  <a:cubicBezTo>
                    <a:pt x="720" y="129"/>
                    <a:pt x="669" y="72"/>
                    <a:pt x="584" y="72"/>
                  </a:cubicBezTo>
                  <a:cubicBezTo>
                    <a:pt x="504" y="72"/>
                    <a:pt x="439" y="131"/>
                    <a:pt x="439" y="235"/>
                  </a:cubicBezTo>
                  <a:cubicBezTo>
                    <a:pt x="439" y="538"/>
                    <a:pt x="439" y="538"/>
                    <a:pt x="439" y="538"/>
                  </a:cubicBezTo>
                  <a:cubicBezTo>
                    <a:pt x="361" y="538"/>
                    <a:pt x="361" y="538"/>
                    <a:pt x="361" y="538"/>
                  </a:cubicBezTo>
                  <a:cubicBezTo>
                    <a:pt x="361" y="228"/>
                    <a:pt x="361" y="228"/>
                    <a:pt x="361" y="228"/>
                  </a:cubicBezTo>
                  <a:cubicBezTo>
                    <a:pt x="361" y="130"/>
                    <a:pt x="309" y="72"/>
                    <a:pt x="225" y="72"/>
                  </a:cubicBezTo>
                  <a:cubicBezTo>
                    <a:pt x="142" y="72"/>
                    <a:pt x="78" y="141"/>
                    <a:pt x="78" y="238"/>
                  </a:cubicBezTo>
                  <a:cubicBezTo>
                    <a:pt x="78" y="538"/>
                    <a:pt x="78" y="538"/>
                    <a:pt x="78" y="538"/>
                  </a:cubicBezTo>
                  <a:cubicBezTo>
                    <a:pt x="0" y="538"/>
                    <a:pt x="0" y="538"/>
                    <a:pt x="0" y="538"/>
                  </a:cubicBez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7"/>
            <p:cNvSpPr/>
            <p:nvPr/>
          </p:nvSpPr>
          <p:spPr bwMode="auto">
            <a:xfrm>
              <a:off x="1571625" y="1903413"/>
              <a:ext cx="220663" cy="257175"/>
            </a:xfrm>
            <a:custGeom>
              <a:avLst/>
              <a:gdLst/>
              <a:ahLst/>
              <a:cxnLst/>
              <a:rect l="0" t="0" r="r" b="b"/>
              <a:pathLst>
                <a:path w="460" h="537">
                  <a:moveTo>
                    <a:pt x="0" y="327"/>
                  </a:moveTo>
                  <a:cubicBezTo>
                    <a:pt x="0" y="0"/>
                    <a:pt x="0" y="0"/>
                    <a:pt x="0" y="0"/>
                  </a:cubicBezTo>
                  <a:cubicBezTo>
                    <a:pt x="79" y="0"/>
                    <a:pt x="79" y="0"/>
                    <a:pt x="79" y="0"/>
                  </a:cubicBezTo>
                  <a:cubicBezTo>
                    <a:pt x="79" y="307"/>
                    <a:pt x="79" y="307"/>
                    <a:pt x="79" y="307"/>
                  </a:cubicBezTo>
                  <a:cubicBezTo>
                    <a:pt x="79" y="405"/>
                    <a:pt x="132" y="466"/>
                    <a:pt x="225" y="466"/>
                  </a:cubicBezTo>
                  <a:cubicBezTo>
                    <a:pt x="314" y="466"/>
                    <a:pt x="382" y="400"/>
                    <a:pt x="382" y="301"/>
                  </a:cubicBezTo>
                  <a:cubicBezTo>
                    <a:pt x="382" y="0"/>
                    <a:pt x="382" y="0"/>
                    <a:pt x="382" y="0"/>
                  </a:cubicBezTo>
                  <a:cubicBezTo>
                    <a:pt x="460" y="0"/>
                    <a:pt x="460" y="0"/>
                    <a:pt x="460" y="0"/>
                  </a:cubicBezTo>
                  <a:cubicBezTo>
                    <a:pt x="460" y="526"/>
                    <a:pt x="460" y="526"/>
                    <a:pt x="460" y="526"/>
                  </a:cubicBezTo>
                  <a:cubicBezTo>
                    <a:pt x="382" y="526"/>
                    <a:pt x="382" y="526"/>
                    <a:pt x="382" y="526"/>
                  </a:cubicBezTo>
                  <a:cubicBezTo>
                    <a:pt x="382" y="434"/>
                    <a:pt x="382" y="434"/>
                    <a:pt x="382" y="434"/>
                  </a:cubicBezTo>
                  <a:cubicBezTo>
                    <a:pt x="347" y="492"/>
                    <a:pt x="293" y="537"/>
                    <a:pt x="202" y="537"/>
                  </a:cubicBezTo>
                  <a:cubicBezTo>
                    <a:pt x="75" y="537"/>
                    <a:pt x="0" y="452"/>
                    <a:pt x="0" y="3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8"/>
            <p:cNvSpPr/>
            <p:nvPr/>
          </p:nvSpPr>
          <p:spPr bwMode="auto">
            <a:xfrm>
              <a:off x="1876425" y="1898650"/>
              <a:ext cx="219075" cy="257175"/>
            </a:xfrm>
            <a:custGeom>
              <a:avLst/>
              <a:gdLst/>
              <a:ahLst/>
              <a:cxnLst/>
              <a:rect l="0" t="0" r="r" b="b"/>
              <a:pathLst>
                <a:path w="460" h="538">
                  <a:moveTo>
                    <a:pt x="0" y="12"/>
                  </a:moveTo>
                  <a:cubicBezTo>
                    <a:pt x="79" y="12"/>
                    <a:pt x="79" y="12"/>
                    <a:pt x="79" y="12"/>
                  </a:cubicBezTo>
                  <a:cubicBezTo>
                    <a:pt x="79" y="103"/>
                    <a:pt x="79" y="103"/>
                    <a:pt x="79" y="103"/>
                  </a:cubicBezTo>
                  <a:cubicBezTo>
                    <a:pt x="113" y="46"/>
                    <a:pt x="168" y="0"/>
                    <a:pt x="259" y="0"/>
                  </a:cubicBezTo>
                  <a:cubicBezTo>
                    <a:pt x="386" y="0"/>
                    <a:pt x="460" y="86"/>
                    <a:pt x="460" y="211"/>
                  </a:cubicBezTo>
                  <a:cubicBezTo>
                    <a:pt x="460" y="538"/>
                    <a:pt x="460" y="538"/>
                    <a:pt x="460" y="538"/>
                  </a:cubicBezTo>
                  <a:cubicBezTo>
                    <a:pt x="382" y="538"/>
                    <a:pt x="382" y="538"/>
                    <a:pt x="382" y="538"/>
                  </a:cubicBezTo>
                  <a:cubicBezTo>
                    <a:pt x="382" y="230"/>
                    <a:pt x="382" y="230"/>
                    <a:pt x="382" y="230"/>
                  </a:cubicBezTo>
                  <a:cubicBezTo>
                    <a:pt x="382" y="133"/>
                    <a:pt x="329" y="72"/>
                    <a:pt x="236" y="72"/>
                  </a:cubicBezTo>
                  <a:cubicBezTo>
                    <a:pt x="146" y="72"/>
                    <a:pt x="79" y="138"/>
                    <a:pt x="79" y="237"/>
                  </a:cubicBezTo>
                  <a:cubicBezTo>
                    <a:pt x="79" y="538"/>
                    <a:pt x="79" y="538"/>
                    <a:pt x="79" y="538"/>
                  </a:cubicBezTo>
                  <a:cubicBezTo>
                    <a:pt x="0" y="538"/>
                    <a:pt x="0" y="538"/>
                    <a:pt x="0" y="538"/>
                  </a:cubicBez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9"/>
            <p:cNvSpPr>
              <a:spLocks noEditPoints="1"/>
            </p:cNvSpPr>
            <p:nvPr/>
          </p:nvSpPr>
          <p:spPr bwMode="auto">
            <a:xfrm>
              <a:off x="2160588" y="1898650"/>
              <a:ext cx="238125" cy="261938"/>
            </a:xfrm>
            <a:custGeom>
              <a:avLst/>
              <a:gdLst/>
              <a:ahLst/>
              <a:cxnLst/>
              <a:rect l="0" t="0" r="r" b="b"/>
              <a:pathLst>
                <a:path w="498" h="550">
                  <a:moveTo>
                    <a:pt x="0" y="276"/>
                  </a:moveTo>
                  <a:cubicBezTo>
                    <a:pt x="0" y="274"/>
                    <a:pt x="0" y="274"/>
                    <a:pt x="0" y="274"/>
                  </a:cubicBezTo>
                  <a:cubicBezTo>
                    <a:pt x="0" y="123"/>
                    <a:pt x="107" y="0"/>
                    <a:pt x="253" y="0"/>
                  </a:cubicBezTo>
                  <a:cubicBezTo>
                    <a:pt x="408" y="0"/>
                    <a:pt x="498" y="125"/>
                    <a:pt x="498" y="278"/>
                  </a:cubicBezTo>
                  <a:cubicBezTo>
                    <a:pt x="498" y="289"/>
                    <a:pt x="498" y="295"/>
                    <a:pt x="497" y="304"/>
                  </a:cubicBezTo>
                  <a:cubicBezTo>
                    <a:pt x="79" y="304"/>
                    <a:pt x="79" y="304"/>
                    <a:pt x="79" y="304"/>
                  </a:cubicBezTo>
                  <a:cubicBezTo>
                    <a:pt x="91" y="418"/>
                    <a:pt x="171" y="482"/>
                    <a:pt x="265" y="482"/>
                  </a:cubicBezTo>
                  <a:cubicBezTo>
                    <a:pt x="337" y="482"/>
                    <a:pt x="388" y="453"/>
                    <a:pt x="431" y="408"/>
                  </a:cubicBezTo>
                  <a:cubicBezTo>
                    <a:pt x="480" y="452"/>
                    <a:pt x="480" y="452"/>
                    <a:pt x="480" y="452"/>
                  </a:cubicBezTo>
                  <a:cubicBezTo>
                    <a:pt x="427" y="511"/>
                    <a:pt x="363" y="550"/>
                    <a:pt x="263" y="550"/>
                  </a:cubicBezTo>
                  <a:cubicBezTo>
                    <a:pt x="118" y="550"/>
                    <a:pt x="0" y="439"/>
                    <a:pt x="0" y="276"/>
                  </a:cubicBezTo>
                  <a:close/>
                  <a:moveTo>
                    <a:pt x="419" y="246"/>
                  </a:moveTo>
                  <a:cubicBezTo>
                    <a:pt x="410" y="150"/>
                    <a:pt x="355" y="67"/>
                    <a:pt x="250" y="67"/>
                  </a:cubicBezTo>
                  <a:cubicBezTo>
                    <a:pt x="159" y="67"/>
                    <a:pt x="90" y="143"/>
                    <a:pt x="79" y="246"/>
                  </a:cubicBezTo>
                  <a:lnTo>
                    <a:pt x="419" y="2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20"/>
            <p:cNvSpPr/>
            <p:nvPr/>
          </p:nvSpPr>
          <p:spPr bwMode="auto">
            <a:xfrm>
              <a:off x="2463800" y="1897063"/>
              <a:ext cx="141288" cy="258763"/>
            </a:xfrm>
            <a:custGeom>
              <a:avLst/>
              <a:gdLst/>
              <a:ahLst/>
              <a:cxnLst/>
              <a:rect l="0" t="0" r="r" b="b"/>
              <a:pathLst>
                <a:path w="294" h="540">
                  <a:moveTo>
                    <a:pt x="0" y="14"/>
                  </a:moveTo>
                  <a:cubicBezTo>
                    <a:pt x="79" y="14"/>
                    <a:pt x="79" y="14"/>
                    <a:pt x="79" y="14"/>
                  </a:cubicBezTo>
                  <a:cubicBezTo>
                    <a:pt x="79" y="151"/>
                    <a:pt x="79" y="151"/>
                    <a:pt x="79" y="151"/>
                  </a:cubicBezTo>
                  <a:cubicBezTo>
                    <a:pt x="118" y="63"/>
                    <a:pt x="194" y="0"/>
                    <a:pt x="294" y="4"/>
                  </a:cubicBezTo>
                  <a:cubicBezTo>
                    <a:pt x="294" y="89"/>
                    <a:pt x="294" y="89"/>
                    <a:pt x="294" y="89"/>
                  </a:cubicBezTo>
                  <a:cubicBezTo>
                    <a:pt x="288" y="89"/>
                    <a:pt x="288" y="89"/>
                    <a:pt x="288" y="89"/>
                  </a:cubicBezTo>
                  <a:cubicBezTo>
                    <a:pt x="173" y="89"/>
                    <a:pt x="79" y="171"/>
                    <a:pt x="79" y="330"/>
                  </a:cubicBezTo>
                  <a:cubicBezTo>
                    <a:pt x="79" y="540"/>
                    <a:pt x="79" y="540"/>
                    <a:pt x="79" y="540"/>
                  </a:cubicBezTo>
                  <a:cubicBezTo>
                    <a:pt x="0" y="540"/>
                    <a:pt x="0" y="540"/>
                    <a:pt x="0" y="540"/>
                  </a:cubicBezTo>
                  <a:lnTo>
                    <a:pt x="0"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1"/>
            <p:cNvSpPr/>
            <p:nvPr/>
          </p:nvSpPr>
          <p:spPr bwMode="auto">
            <a:xfrm>
              <a:off x="2660650" y="1898650"/>
              <a:ext cx="220663" cy="257175"/>
            </a:xfrm>
            <a:custGeom>
              <a:avLst/>
              <a:gdLst/>
              <a:ahLst/>
              <a:cxnLst/>
              <a:rect l="0" t="0" r="r" b="b"/>
              <a:pathLst>
                <a:path w="460" h="538">
                  <a:moveTo>
                    <a:pt x="0" y="12"/>
                  </a:moveTo>
                  <a:cubicBezTo>
                    <a:pt x="78" y="12"/>
                    <a:pt x="78" y="12"/>
                    <a:pt x="78" y="12"/>
                  </a:cubicBezTo>
                  <a:cubicBezTo>
                    <a:pt x="78" y="103"/>
                    <a:pt x="78" y="103"/>
                    <a:pt x="78" y="103"/>
                  </a:cubicBezTo>
                  <a:cubicBezTo>
                    <a:pt x="113" y="46"/>
                    <a:pt x="168" y="0"/>
                    <a:pt x="259" y="0"/>
                  </a:cubicBezTo>
                  <a:cubicBezTo>
                    <a:pt x="386" y="0"/>
                    <a:pt x="460" y="86"/>
                    <a:pt x="460" y="211"/>
                  </a:cubicBezTo>
                  <a:cubicBezTo>
                    <a:pt x="460" y="538"/>
                    <a:pt x="460" y="538"/>
                    <a:pt x="460" y="538"/>
                  </a:cubicBezTo>
                  <a:cubicBezTo>
                    <a:pt x="382" y="538"/>
                    <a:pt x="382" y="538"/>
                    <a:pt x="382" y="538"/>
                  </a:cubicBezTo>
                  <a:cubicBezTo>
                    <a:pt x="382" y="230"/>
                    <a:pt x="382" y="230"/>
                    <a:pt x="382" y="230"/>
                  </a:cubicBezTo>
                  <a:cubicBezTo>
                    <a:pt x="382" y="133"/>
                    <a:pt x="329" y="72"/>
                    <a:pt x="236" y="72"/>
                  </a:cubicBezTo>
                  <a:cubicBezTo>
                    <a:pt x="146" y="72"/>
                    <a:pt x="78" y="138"/>
                    <a:pt x="78" y="237"/>
                  </a:cubicBezTo>
                  <a:cubicBezTo>
                    <a:pt x="78" y="538"/>
                    <a:pt x="78" y="538"/>
                    <a:pt x="78" y="538"/>
                  </a:cubicBezTo>
                  <a:cubicBezTo>
                    <a:pt x="0" y="538"/>
                    <a:pt x="0" y="538"/>
                    <a:pt x="0" y="538"/>
                  </a:cubicBez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2"/>
            <p:cNvSpPr>
              <a:spLocks noEditPoints="1"/>
            </p:cNvSpPr>
            <p:nvPr/>
          </p:nvSpPr>
          <p:spPr bwMode="auto">
            <a:xfrm>
              <a:off x="2946400" y="1898650"/>
              <a:ext cx="238125" cy="261938"/>
            </a:xfrm>
            <a:custGeom>
              <a:avLst/>
              <a:gdLst/>
              <a:ahLst/>
              <a:cxnLst/>
              <a:rect l="0" t="0" r="r" b="b"/>
              <a:pathLst>
                <a:path w="498" h="550">
                  <a:moveTo>
                    <a:pt x="0" y="276"/>
                  </a:moveTo>
                  <a:cubicBezTo>
                    <a:pt x="0" y="274"/>
                    <a:pt x="0" y="274"/>
                    <a:pt x="0" y="274"/>
                  </a:cubicBezTo>
                  <a:cubicBezTo>
                    <a:pt x="0" y="123"/>
                    <a:pt x="107" y="0"/>
                    <a:pt x="252" y="0"/>
                  </a:cubicBezTo>
                  <a:cubicBezTo>
                    <a:pt x="408" y="0"/>
                    <a:pt x="498" y="125"/>
                    <a:pt x="498" y="278"/>
                  </a:cubicBezTo>
                  <a:cubicBezTo>
                    <a:pt x="498" y="289"/>
                    <a:pt x="498" y="295"/>
                    <a:pt x="497" y="304"/>
                  </a:cubicBezTo>
                  <a:cubicBezTo>
                    <a:pt x="79" y="304"/>
                    <a:pt x="79" y="304"/>
                    <a:pt x="79" y="304"/>
                  </a:cubicBezTo>
                  <a:cubicBezTo>
                    <a:pt x="91" y="418"/>
                    <a:pt x="171" y="482"/>
                    <a:pt x="265" y="482"/>
                  </a:cubicBezTo>
                  <a:cubicBezTo>
                    <a:pt x="337" y="482"/>
                    <a:pt x="388" y="453"/>
                    <a:pt x="431" y="408"/>
                  </a:cubicBezTo>
                  <a:cubicBezTo>
                    <a:pt x="480" y="452"/>
                    <a:pt x="480" y="452"/>
                    <a:pt x="480" y="452"/>
                  </a:cubicBezTo>
                  <a:cubicBezTo>
                    <a:pt x="427" y="511"/>
                    <a:pt x="363" y="550"/>
                    <a:pt x="263" y="550"/>
                  </a:cubicBezTo>
                  <a:cubicBezTo>
                    <a:pt x="118" y="550"/>
                    <a:pt x="0" y="439"/>
                    <a:pt x="0" y="276"/>
                  </a:cubicBezTo>
                  <a:close/>
                  <a:moveTo>
                    <a:pt x="419" y="246"/>
                  </a:moveTo>
                  <a:cubicBezTo>
                    <a:pt x="410" y="150"/>
                    <a:pt x="355" y="67"/>
                    <a:pt x="250" y="67"/>
                  </a:cubicBezTo>
                  <a:cubicBezTo>
                    <a:pt x="159" y="67"/>
                    <a:pt x="90" y="143"/>
                    <a:pt x="79" y="246"/>
                  </a:cubicBezTo>
                  <a:lnTo>
                    <a:pt x="419" y="2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3"/>
            <p:cNvSpPr/>
            <p:nvPr/>
          </p:nvSpPr>
          <p:spPr bwMode="auto">
            <a:xfrm>
              <a:off x="3228975" y="1898650"/>
              <a:ext cx="193675" cy="261938"/>
            </a:xfrm>
            <a:custGeom>
              <a:avLst/>
              <a:gdLst/>
              <a:ahLst/>
              <a:cxnLst/>
              <a:rect l="0" t="0" r="r" b="b"/>
              <a:pathLst>
                <a:path w="405" h="546">
                  <a:moveTo>
                    <a:pt x="0" y="469"/>
                  </a:moveTo>
                  <a:cubicBezTo>
                    <a:pt x="39" y="413"/>
                    <a:pt x="39" y="413"/>
                    <a:pt x="39" y="413"/>
                  </a:cubicBezTo>
                  <a:cubicBezTo>
                    <a:pt x="96" y="456"/>
                    <a:pt x="160" y="480"/>
                    <a:pt x="222" y="480"/>
                  </a:cubicBezTo>
                  <a:cubicBezTo>
                    <a:pt x="285" y="480"/>
                    <a:pt x="331" y="448"/>
                    <a:pt x="331" y="397"/>
                  </a:cubicBezTo>
                  <a:cubicBezTo>
                    <a:pt x="331" y="395"/>
                    <a:pt x="331" y="395"/>
                    <a:pt x="331" y="395"/>
                  </a:cubicBezTo>
                  <a:cubicBezTo>
                    <a:pt x="331" y="342"/>
                    <a:pt x="269" y="321"/>
                    <a:pt x="199" y="302"/>
                  </a:cubicBezTo>
                  <a:cubicBezTo>
                    <a:pt x="117" y="278"/>
                    <a:pt x="25" y="250"/>
                    <a:pt x="25" y="153"/>
                  </a:cubicBezTo>
                  <a:cubicBezTo>
                    <a:pt x="25" y="151"/>
                    <a:pt x="25" y="151"/>
                    <a:pt x="25" y="151"/>
                  </a:cubicBezTo>
                  <a:cubicBezTo>
                    <a:pt x="25" y="60"/>
                    <a:pt x="101" y="0"/>
                    <a:pt x="204" y="0"/>
                  </a:cubicBezTo>
                  <a:cubicBezTo>
                    <a:pt x="269" y="0"/>
                    <a:pt x="340" y="23"/>
                    <a:pt x="394" y="58"/>
                  </a:cubicBezTo>
                  <a:cubicBezTo>
                    <a:pt x="358" y="117"/>
                    <a:pt x="358" y="117"/>
                    <a:pt x="358" y="117"/>
                  </a:cubicBezTo>
                  <a:cubicBezTo>
                    <a:pt x="309" y="86"/>
                    <a:pt x="253" y="67"/>
                    <a:pt x="202" y="67"/>
                  </a:cubicBezTo>
                  <a:cubicBezTo>
                    <a:pt x="140" y="67"/>
                    <a:pt x="101" y="99"/>
                    <a:pt x="101" y="143"/>
                  </a:cubicBezTo>
                  <a:cubicBezTo>
                    <a:pt x="101" y="145"/>
                    <a:pt x="101" y="145"/>
                    <a:pt x="101" y="145"/>
                  </a:cubicBezTo>
                  <a:cubicBezTo>
                    <a:pt x="101" y="195"/>
                    <a:pt x="166" y="214"/>
                    <a:pt x="236" y="236"/>
                  </a:cubicBezTo>
                  <a:cubicBezTo>
                    <a:pt x="317" y="260"/>
                    <a:pt x="405" y="292"/>
                    <a:pt x="405" y="386"/>
                  </a:cubicBezTo>
                  <a:cubicBezTo>
                    <a:pt x="405" y="388"/>
                    <a:pt x="405" y="388"/>
                    <a:pt x="405" y="388"/>
                  </a:cubicBezTo>
                  <a:cubicBezTo>
                    <a:pt x="405" y="488"/>
                    <a:pt x="323" y="546"/>
                    <a:pt x="218" y="546"/>
                  </a:cubicBezTo>
                  <a:cubicBezTo>
                    <a:pt x="142" y="546"/>
                    <a:pt x="59" y="517"/>
                    <a:pt x="0" y="4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4"/>
            <p:cNvSpPr>
              <a:spLocks noEditPoints="1"/>
            </p:cNvSpPr>
            <p:nvPr/>
          </p:nvSpPr>
          <p:spPr bwMode="auto">
            <a:xfrm>
              <a:off x="3638550" y="1806575"/>
              <a:ext cx="42863" cy="349250"/>
            </a:xfrm>
            <a:custGeom>
              <a:avLst/>
              <a:gdLst/>
              <a:ahLst/>
              <a:cxnLst/>
              <a:rect l="0" t="0" r="r" b="b"/>
              <a:pathLst>
                <a:path w="27" h="220">
                  <a:moveTo>
                    <a:pt x="0" y="0"/>
                  </a:moveTo>
                  <a:lnTo>
                    <a:pt x="27" y="0"/>
                  </a:lnTo>
                  <a:lnTo>
                    <a:pt x="27" y="26"/>
                  </a:lnTo>
                  <a:lnTo>
                    <a:pt x="0" y="26"/>
                  </a:lnTo>
                  <a:lnTo>
                    <a:pt x="0" y="0"/>
                  </a:lnTo>
                  <a:close/>
                  <a:moveTo>
                    <a:pt x="2" y="61"/>
                  </a:moveTo>
                  <a:lnTo>
                    <a:pt x="25" y="61"/>
                  </a:lnTo>
                  <a:lnTo>
                    <a:pt x="25" y="220"/>
                  </a:lnTo>
                  <a:lnTo>
                    <a:pt x="2" y="220"/>
                  </a:lnTo>
                  <a:lnTo>
                    <a:pt x="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5"/>
            <p:cNvSpPr/>
            <p:nvPr/>
          </p:nvSpPr>
          <p:spPr bwMode="auto">
            <a:xfrm>
              <a:off x="3743325" y="1827213"/>
              <a:ext cx="152400" cy="331788"/>
            </a:xfrm>
            <a:custGeom>
              <a:avLst/>
              <a:gdLst/>
              <a:ahLst/>
              <a:cxnLst/>
              <a:rect l="0" t="0" r="r" b="b"/>
              <a:pathLst>
                <a:path w="319" h="694">
                  <a:moveTo>
                    <a:pt x="74" y="546"/>
                  </a:moveTo>
                  <a:cubicBezTo>
                    <a:pt x="74" y="228"/>
                    <a:pt x="74" y="228"/>
                    <a:pt x="74" y="228"/>
                  </a:cubicBezTo>
                  <a:cubicBezTo>
                    <a:pt x="0" y="228"/>
                    <a:pt x="0" y="228"/>
                    <a:pt x="0" y="228"/>
                  </a:cubicBezTo>
                  <a:cubicBezTo>
                    <a:pt x="0" y="159"/>
                    <a:pt x="0" y="159"/>
                    <a:pt x="0" y="159"/>
                  </a:cubicBezTo>
                  <a:cubicBezTo>
                    <a:pt x="74" y="159"/>
                    <a:pt x="74" y="159"/>
                    <a:pt x="74" y="159"/>
                  </a:cubicBezTo>
                  <a:cubicBezTo>
                    <a:pt x="74" y="0"/>
                    <a:pt x="74" y="0"/>
                    <a:pt x="74" y="0"/>
                  </a:cubicBezTo>
                  <a:cubicBezTo>
                    <a:pt x="152" y="0"/>
                    <a:pt x="152" y="0"/>
                    <a:pt x="152" y="0"/>
                  </a:cubicBezTo>
                  <a:cubicBezTo>
                    <a:pt x="152" y="159"/>
                    <a:pt x="152" y="159"/>
                    <a:pt x="152" y="159"/>
                  </a:cubicBezTo>
                  <a:cubicBezTo>
                    <a:pt x="319" y="159"/>
                    <a:pt x="319" y="159"/>
                    <a:pt x="319" y="159"/>
                  </a:cubicBezTo>
                  <a:cubicBezTo>
                    <a:pt x="319" y="228"/>
                    <a:pt x="319" y="228"/>
                    <a:pt x="319" y="228"/>
                  </a:cubicBezTo>
                  <a:cubicBezTo>
                    <a:pt x="152" y="228"/>
                    <a:pt x="152" y="228"/>
                    <a:pt x="152" y="228"/>
                  </a:cubicBezTo>
                  <a:cubicBezTo>
                    <a:pt x="152" y="535"/>
                    <a:pt x="152" y="535"/>
                    <a:pt x="152" y="535"/>
                  </a:cubicBezTo>
                  <a:cubicBezTo>
                    <a:pt x="152" y="600"/>
                    <a:pt x="188" y="623"/>
                    <a:pt x="241" y="623"/>
                  </a:cubicBezTo>
                  <a:cubicBezTo>
                    <a:pt x="267" y="623"/>
                    <a:pt x="290" y="618"/>
                    <a:pt x="317" y="605"/>
                  </a:cubicBezTo>
                  <a:cubicBezTo>
                    <a:pt x="317" y="672"/>
                    <a:pt x="317" y="672"/>
                    <a:pt x="317" y="672"/>
                  </a:cubicBezTo>
                  <a:cubicBezTo>
                    <a:pt x="290" y="686"/>
                    <a:pt x="260" y="694"/>
                    <a:pt x="222" y="694"/>
                  </a:cubicBezTo>
                  <a:cubicBezTo>
                    <a:pt x="138" y="694"/>
                    <a:pt x="74" y="653"/>
                    <a:pt x="74" y="5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Rectangle 26"/>
            <p:cNvSpPr>
              <a:spLocks noChangeArrowheads="1"/>
            </p:cNvSpPr>
            <p:nvPr/>
          </p:nvSpPr>
          <p:spPr bwMode="auto">
            <a:xfrm>
              <a:off x="3952875" y="1989138"/>
              <a:ext cx="134938" cy="396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3" name="Freeform 27"/>
            <p:cNvSpPr/>
            <p:nvPr/>
          </p:nvSpPr>
          <p:spPr bwMode="auto">
            <a:xfrm>
              <a:off x="4140200" y="1797050"/>
              <a:ext cx="152400" cy="358775"/>
            </a:xfrm>
            <a:custGeom>
              <a:avLst/>
              <a:gdLst/>
              <a:ahLst/>
              <a:cxnLst/>
              <a:rect l="0" t="0" r="r" b="b"/>
              <a:pathLst>
                <a:path w="318" h="748">
                  <a:moveTo>
                    <a:pt x="73" y="291"/>
                  </a:moveTo>
                  <a:cubicBezTo>
                    <a:pt x="0" y="291"/>
                    <a:pt x="0" y="291"/>
                    <a:pt x="0" y="291"/>
                  </a:cubicBezTo>
                  <a:cubicBezTo>
                    <a:pt x="0" y="223"/>
                    <a:pt x="0" y="223"/>
                    <a:pt x="0" y="223"/>
                  </a:cubicBezTo>
                  <a:cubicBezTo>
                    <a:pt x="73" y="223"/>
                    <a:pt x="73" y="223"/>
                    <a:pt x="73" y="223"/>
                  </a:cubicBezTo>
                  <a:cubicBezTo>
                    <a:pt x="73" y="177"/>
                    <a:pt x="73" y="177"/>
                    <a:pt x="73" y="177"/>
                  </a:cubicBezTo>
                  <a:cubicBezTo>
                    <a:pt x="73" y="117"/>
                    <a:pt x="89" y="71"/>
                    <a:pt x="119" y="41"/>
                  </a:cubicBezTo>
                  <a:cubicBezTo>
                    <a:pt x="145" y="15"/>
                    <a:pt x="184" y="0"/>
                    <a:pt x="232" y="0"/>
                  </a:cubicBezTo>
                  <a:cubicBezTo>
                    <a:pt x="268" y="0"/>
                    <a:pt x="293" y="5"/>
                    <a:pt x="318" y="14"/>
                  </a:cubicBezTo>
                  <a:cubicBezTo>
                    <a:pt x="318" y="82"/>
                    <a:pt x="318" y="82"/>
                    <a:pt x="318" y="82"/>
                  </a:cubicBezTo>
                  <a:cubicBezTo>
                    <a:pt x="290" y="74"/>
                    <a:pt x="268" y="69"/>
                    <a:pt x="242" y="69"/>
                  </a:cubicBezTo>
                  <a:cubicBezTo>
                    <a:pt x="181" y="69"/>
                    <a:pt x="150" y="105"/>
                    <a:pt x="150" y="181"/>
                  </a:cubicBezTo>
                  <a:cubicBezTo>
                    <a:pt x="150" y="224"/>
                    <a:pt x="150" y="224"/>
                    <a:pt x="150" y="224"/>
                  </a:cubicBezTo>
                  <a:cubicBezTo>
                    <a:pt x="317" y="224"/>
                    <a:pt x="317" y="224"/>
                    <a:pt x="317" y="224"/>
                  </a:cubicBezTo>
                  <a:cubicBezTo>
                    <a:pt x="317" y="291"/>
                    <a:pt x="317" y="291"/>
                    <a:pt x="317" y="291"/>
                  </a:cubicBezTo>
                  <a:cubicBezTo>
                    <a:pt x="151" y="291"/>
                    <a:pt x="151" y="291"/>
                    <a:pt x="151" y="291"/>
                  </a:cubicBezTo>
                  <a:cubicBezTo>
                    <a:pt x="151" y="748"/>
                    <a:pt x="151" y="748"/>
                    <a:pt x="151" y="748"/>
                  </a:cubicBezTo>
                  <a:cubicBezTo>
                    <a:pt x="73" y="748"/>
                    <a:pt x="73" y="748"/>
                    <a:pt x="73" y="748"/>
                  </a:cubicBezTo>
                  <a:lnTo>
                    <a:pt x="73"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8"/>
            <p:cNvSpPr>
              <a:spLocks noEditPoints="1"/>
            </p:cNvSpPr>
            <p:nvPr/>
          </p:nvSpPr>
          <p:spPr bwMode="auto">
            <a:xfrm>
              <a:off x="4313238" y="1898650"/>
              <a:ext cx="417513" cy="261938"/>
            </a:xfrm>
            <a:custGeom>
              <a:avLst/>
              <a:gdLst/>
              <a:ahLst/>
              <a:cxnLst/>
              <a:rect l="0" t="0" r="r" b="b"/>
              <a:pathLst>
                <a:path w="874" h="550">
                  <a:moveTo>
                    <a:pt x="0" y="385"/>
                  </a:moveTo>
                  <a:cubicBezTo>
                    <a:pt x="0" y="383"/>
                    <a:pt x="0" y="383"/>
                    <a:pt x="0" y="383"/>
                  </a:cubicBezTo>
                  <a:cubicBezTo>
                    <a:pt x="0" y="272"/>
                    <a:pt x="92" y="213"/>
                    <a:pt x="221" y="213"/>
                  </a:cubicBezTo>
                  <a:cubicBezTo>
                    <a:pt x="285" y="213"/>
                    <a:pt x="330" y="222"/>
                    <a:pt x="377" y="236"/>
                  </a:cubicBezTo>
                  <a:cubicBezTo>
                    <a:pt x="377" y="217"/>
                    <a:pt x="377" y="217"/>
                    <a:pt x="377" y="217"/>
                  </a:cubicBezTo>
                  <a:cubicBezTo>
                    <a:pt x="377" y="123"/>
                    <a:pt x="322" y="74"/>
                    <a:pt x="225" y="74"/>
                  </a:cubicBezTo>
                  <a:cubicBezTo>
                    <a:pt x="165" y="74"/>
                    <a:pt x="119" y="90"/>
                    <a:pt x="70" y="112"/>
                  </a:cubicBezTo>
                  <a:cubicBezTo>
                    <a:pt x="47" y="48"/>
                    <a:pt x="47" y="48"/>
                    <a:pt x="47" y="48"/>
                  </a:cubicBezTo>
                  <a:cubicBezTo>
                    <a:pt x="105" y="22"/>
                    <a:pt x="158" y="4"/>
                    <a:pt x="233" y="4"/>
                  </a:cubicBezTo>
                  <a:cubicBezTo>
                    <a:pt x="333" y="4"/>
                    <a:pt x="400" y="42"/>
                    <a:pt x="427" y="117"/>
                  </a:cubicBezTo>
                  <a:cubicBezTo>
                    <a:pt x="469" y="46"/>
                    <a:pt x="542" y="0"/>
                    <a:pt x="629" y="0"/>
                  </a:cubicBezTo>
                  <a:cubicBezTo>
                    <a:pt x="783" y="0"/>
                    <a:pt x="874" y="125"/>
                    <a:pt x="874" y="278"/>
                  </a:cubicBezTo>
                  <a:cubicBezTo>
                    <a:pt x="874" y="289"/>
                    <a:pt x="873" y="295"/>
                    <a:pt x="872" y="304"/>
                  </a:cubicBezTo>
                  <a:cubicBezTo>
                    <a:pt x="455" y="304"/>
                    <a:pt x="455" y="304"/>
                    <a:pt x="455" y="304"/>
                  </a:cubicBezTo>
                  <a:cubicBezTo>
                    <a:pt x="466" y="418"/>
                    <a:pt x="547" y="482"/>
                    <a:pt x="640" y="482"/>
                  </a:cubicBezTo>
                  <a:cubicBezTo>
                    <a:pt x="713" y="482"/>
                    <a:pt x="763" y="453"/>
                    <a:pt x="806" y="408"/>
                  </a:cubicBezTo>
                  <a:cubicBezTo>
                    <a:pt x="855" y="452"/>
                    <a:pt x="855" y="452"/>
                    <a:pt x="855" y="452"/>
                  </a:cubicBezTo>
                  <a:cubicBezTo>
                    <a:pt x="803" y="511"/>
                    <a:pt x="738" y="550"/>
                    <a:pt x="638" y="550"/>
                  </a:cubicBezTo>
                  <a:cubicBezTo>
                    <a:pt x="553" y="550"/>
                    <a:pt x="476" y="511"/>
                    <a:pt x="429" y="444"/>
                  </a:cubicBezTo>
                  <a:cubicBezTo>
                    <a:pt x="373" y="502"/>
                    <a:pt x="296" y="549"/>
                    <a:pt x="199" y="549"/>
                  </a:cubicBezTo>
                  <a:cubicBezTo>
                    <a:pt x="97" y="549"/>
                    <a:pt x="0" y="493"/>
                    <a:pt x="0" y="385"/>
                  </a:cubicBezTo>
                  <a:close/>
                  <a:moveTo>
                    <a:pt x="397" y="392"/>
                  </a:moveTo>
                  <a:cubicBezTo>
                    <a:pt x="385" y="362"/>
                    <a:pt x="378" y="329"/>
                    <a:pt x="376" y="293"/>
                  </a:cubicBezTo>
                  <a:cubicBezTo>
                    <a:pt x="337" y="282"/>
                    <a:pt x="287" y="271"/>
                    <a:pt x="229" y="271"/>
                  </a:cubicBezTo>
                  <a:cubicBezTo>
                    <a:pt x="133" y="271"/>
                    <a:pt x="79" y="314"/>
                    <a:pt x="79" y="380"/>
                  </a:cubicBezTo>
                  <a:cubicBezTo>
                    <a:pt x="79" y="382"/>
                    <a:pt x="79" y="382"/>
                    <a:pt x="79" y="382"/>
                  </a:cubicBezTo>
                  <a:cubicBezTo>
                    <a:pt x="79" y="447"/>
                    <a:pt x="138" y="486"/>
                    <a:pt x="208" y="486"/>
                  </a:cubicBezTo>
                  <a:cubicBezTo>
                    <a:pt x="285" y="486"/>
                    <a:pt x="348" y="447"/>
                    <a:pt x="397" y="392"/>
                  </a:cubicBezTo>
                  <a:close/>
                  <a:moveTo>
                    <a:pt x="794" y="246"/>
                  </a:moveTo>
                  <a:cubicBezTo>
                    <a:pt x="785" y="150"/>
                    <a:pt x="730" y="67"/>
                    <a:pt x="627" y="67"/>
                  </a:cubicBezTo>
                  <a:cubicBezTo>
                    <a:pt x="534" y="67"/>
                    <a:pt x="465" y="143"/>
                    <a:pt x="454" y="246"/>
                  </a:cubicBezTo>
                  <a:lnTo>
                    <a:pt x="794" y="2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Rectangle 29"/>
            <p:cNvSpPr>
              <a:spLocks noChangeArrowheads="1"/>
            </p:cNvSpPr>
            <p:nvPr/>
          </p:nvSpPr>
          <p:spPr bwMode="auto">
            <a:xfrm>
              <a:off x="4800600" y="1800225"/>
              <a:ext cx="36513" cy="3556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6" name="Rectangle 30"/>
            <p:cNvSpPr>
              <a:spLocks noChangeArrowheads="1"/>
            </p:cNvSpPr>
            <p:nvPr/>
          </p:nvSpPr>
          <p:spPr bwMode="auto">
            <a:xfrm>
              <a:off x="4927600" y="1800225"/>
              <a:ext cx="38100" cy="3556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7" name="Freeform 31"/>
            <p:cNvSpPr>
              <a:spLocks noEditPoints="1"/>
            </p:cNvSpPr>
            <p:nvPr/>
          </p:nvSpPr>
          <p:spPr bwMode="auto">
            <a:xfrm>
              <a:off x="5037138" y="1898650"/>
              <a:ext cx="238125" cy="261938"/>
            </a:xfrm>
            <a:custGeom>
              <a:avLst/>
              <a:gdLst/>
              <a:ahLst/>
              <a:cxnLst/>
              <a:rect l="0" t="0" r="r" b="b"/>
              <a:pathLst>
                <a:path w="498" h="550">
                  <a:moveTo>
                    <a:pt x="0" y="276"/>
                  </a:moveTo>
                  <a:cubicBezTo>
                    <a:pt x="0" y="274"/>
                    <a:pt x="0" y="274"/>
                    <a:pt x="0" y="274"/>
                  </a:cubicBezTo>
                  <a:cubicBezTo>
                    <a:pt x="0" y="123"/>
                    <a:pt x="107" y="0"/>
                    <a:pt x="252" y="0"/>
                  </a:cubicBezTo>
                  <a:cubicBezTo>
                    <a:pt x="408" y="0"/>
                    <a:pt x="498" y="125"/>
                    <a:pt x="498" y="278"/>
                  </a:cubicBezTo>
                  <a:cubicBezTo>
                    <a:pt x="498" y="289"/>
                    <a:pt x="498" y="295"/>
                    <a:pt x="497" y="304"/>
                  </a:cubicBezTo>
                  <a:cubicBezTo>
                    <a:pt x="79" y="304"/>
                    <a:pt x="79" y="304"/>
                    <a:pt x="79" y="304"/>
                  </a:cubicBezTo>
                  <a:cubicBezTo>
                    <a:pt x="90" y="418"/>
                    <a:pt x="171" y="482"/>
                    <a:pt x="264" y="482"/>
                  </a:cubicBezTo>
                  <a:cubicBezTo>
                    <a:pt x="337" y="482"/>
                    <a:pt x="388" y="453"/>
                    <a:pt x="430" y="408"/>
                  </a:cubicBezTo>
                  <a:cubicBezTo>
                    <a:pt x="479" y="452"/>
                    <a:pt x="479" y="452"/>
                    <a:pt x="479" y="452"/>
                  </a:cubicBezTo>
                  <a:cubicBezTo>
                    <a:pt x="426" y="511"/>
                    <a:pt x="362" y="550"/>
                    <a:pt x="262" y="550"/>
                  </a:cubicBezTo>
                  <a:cubicBezTo>
                    <a:pt x="118" y="550"/>
                    <a:pt x="0" y="439"/>
                    <a:pt x="0" y="276"/>
                  </a:cubicBezTo>
                  <a:close/>
                  <a:moveTo>
                    <a:pt x="418" y="246"/>
                  </a:moveTo>
                  <a:cubicBezTo>
                    <a:pt x="410" y="150"/>
                    <a:pt x="355" y="67"/>
                    <a:pt x="250" y="67"/>
                  </a:cubicBezTo>
                  <a:cubicBezTo>
                    <a:pt x="158" y="67"/>
                    <a:pt x="89" y="143"/>
                    <a:pt x="79" y="246"/>
                  </a:cubicBezTo>
                  <a:lnTo>
                    <a:pt x="418" y="2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2"/>
            <p:cNvSpPr/>
            <p:nvPr/>
          </p:nvSpPr>
          <p:spPr bwMode="auto">
            <a:xfrm>
              <a:off x="5319713" y="1898650"/>
              <a:ext cx="193675" cy="261938"/>
            </a:xfrm>
            <a:custGeom>
              <a:avLst/>
              <a:gdLst/>
              <a:ahLst/>
              <a:cxnLst/>
              <a:rect l="0" t="0" r="r" b="b"/>
              <a:pathLst>
                <a:path w="406" h="546">
                  <a:moveTo>
                    <a:pt x="0" y="469"/>
                  </a:moveTo>
                  <a:cubicBezTo>
                    <a:pt x="40" y="413"/>
                    <a:pt x="40" y="413"/>
                    <a:pt x="40" y="413"/>
                  </a:cubicBezTo>
                  <a:cubicBezTo>
                    <a:pt x="97" y="456"/>
                    <a:pt x="160" y="480"/>
                    <a:pt x="222" y="480"/>
                  </a:cubicBezTo>
                  <a:cubicBezTo>
                    <a:pt x="286" y="480"/>
                    <a:pt x="331" y="448"/>
                    <a:pt x="331" y="397"/>
                  </a:cubicBezTo>
                  <a:cubicBezTo>
                    <a:pt x="331" y="395"/>
                    <a:pt x="331" y="395"/>
                    <a:pt x="331" y="395"/>
                  </a:cubicBezTo>
                  <a:cubicBezTo>
                    <a:pt x="331" y="342"/>
                    <a:pt x="269" y="321"/>
                    <a:pt x="200" y="302"/>
                  </a:cubicBezTo>
                  <a:cubicBezTo>
                    <a:pt x="118" y="278"/>
                    <a:pt x="26" y="250"/>
                    <a:pt x="26" y="153"/>
                  </a:cubicBezTo>
                  <a:cubicBezTo>
                    <a:pt x="26" y="151"/>
                    <a:pt x="26" y="151"/>
                    <a:pt x="26" y="151"/>
                  </a:cubicBezTo>
                  <a:cubicBezTo>
                    <a:pt x="26" y="60"/>
                    <a:pt x="101" y="0"/>
                    <a:pt x="205" y="0"/>
                  </a:cubicBezTo>
                  <a:cubicBezTo>
                    <a:pt x="269" y="0"/>
                    <a:pt x="341" y="23"/>
                    <a:pt x="395" y="58"/>
                  </a:cubicBezTo>
                  <a:cubicBezTo>
                    <a:pt x="359" y="117"/>
                    <a:pt x="359" y="117"/>
                    <a:pt x="359" y="117"/>
                  </a:cubicBezTo>
                  <a:cubicBezTo>
                    <a:pt x="310" y="86"/>
                    <a:pt x="254" y="67"/>
                    <a:pt x="203" y="67"/>
                  </a:cubicBezTo>
                  <a:cubicBezTo>
                    <a:pt x="141" y="67"/>
                    <a:pt x="101" y="99"/>
                    <a:pt x="101" y="143"/>
                  </a:cubicBezTo>
                  <a:cubicBezTo>
                    <a:pt x="101" y="145"/>
                    <a:pt x="101" y="145"/>
                    <a:pt x="101" y="145"/>
                  </a:cubicBezTo>
                  <a:cubicBezTo>
                    <a:pt x="101" y="195"/>
                    <a:pt x="166" y="214"/>
                    <a:pt x="237" y="236"/>
                  </a:cubicBezTo>
                  <a:cubicBezTo>
                    <a:pt x="318" y="260"/>
                    <a:pt x="406" y="292"/>
                    <a:pt x="406" y="386"/>
                  </a:cubicBezTo>
                  <a:cubicBezTo>
                    <a:pt x="406" y="388"/>
                    <a:pt x="406" y="388"/>
                    <a:pt x="406" y="388"/>
                  </a:cubicBezTo>
                  <a:cubicBezTo>
                    <a:pt x="406" y="488"/>
                    <a:pt x="323" y="546"/>
                    <a:pt x="218" y="546"/>
                  </a:cubicBezTo>
                  <a:cubicBezTo>
                    <a:pt x="143" y="546"/>
                    <a:pt x="59" y="517"/>
                    <a:pt x="0" y="4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3"/>
            <p:cNvSpPr/>
            <p:nvPr/>
          </p:nvSpPr>
          <p:spPr bwMode="auto">
            <a:xfrm>
              <a:off x="5557838" y="1898650"/>
              <a:ext cx="193675" cy="261938"/>
            </a:xfrm>
            <a:custGeom>
              <a:avLst/>
              <a:gdLst/>
              <a:ahLst/>
              <a:cxnLst/>
              <a:rect l="0" t="0" r="r" b="b"/>
              <a:pathLst>
                <a:path w="406" h="546">
                  <a:moveTo>
                    <a:pt x="0" y="469"/>
                  </a:moveTo>
                  <a:cubicBezTo>
                    <a:pt x="40" y="413"/>
                    <a:pt x="40" y="413"/>
                    <a:pt x="40" y="413"/>
                  </a:cubicBezTo>
                  <a:cubicBezTo>
                    <a:pt x="97" y="456"/>
                    <a:pt x="160" y="480"/>
                    <a:pt x="223" y="480"/>
                  </a:cubicBezTo>
                  <a:cubicBezTo>
                    <a:pt x="286" y="480"/>
                    <a:pt x="332" y="448"/>
                    <a:pt x="332" y="397"/>
                  </a:cubicBezTo>
                  <a:cubicBezTo>
                    <a:pt x="332" y="395"/>
                    <a:pt x="332" y="395"/>
                    <a:pt x="332" y="395"/>
                  </a:cubicBezTo>
                  <a:cubicBezTo>
                    <a:pt x="332" y="342"/>
                    <a:pt x="269" y="321"/>
                    <a:pt x="200" y="302"/>
                  </a:cubicBezTo>
                  <a:cubicBezTo>
                    <a:pt x="118" y="278"/>
                    <a:pt x="26" y="250"/>
                    <a:pt x="26" y="153"/>
                  </a:cubicBezTo>
                  <a:cubicBezTo>
                    <a:pt x="26" y="151"/>
                    <a:pt x="26" y="151"/>
                    <a:pt x="26" y="151"/>
                  </a:cubicBezTo>
                  <a:cubicBezTo>
                    <a:pt x="26" y="60"/>
                    <a:pt x="101" y="0"/>
                    <a:pt x="205" y="0"/>
                  </a:cubicBezTo>
                  <a:cubicBezTo>
                    <a:pt x="269" y="0"/>
                    <a:pt x="341" y="23"/>
                    <a:pt x="395" y="58"/>
                  </a:cubicBezTo>
                  <a:cubicBezTo>
                    <a:pt x="359" y="117"/>
                    <a:pt x="359" y="117"/>
                    <a:pt x="359" y="117"/>
                  </a:cubicBezTo>
                  <a:cubicBezTo>
                    <a:pt x="310" y="86"/>
                    <a:pt x="254" y="67"/>
                    <a:pt x="203" y="67"/>
                  </a:cubicBezTo>
                  <a:cubicBezTo>
                    <a:pt x="141" y="67"/>
                    <a:pt x="101" y="99"/>
                    <a:pt x="101" y="143"/>
                  </a:cubicBezTo>
                  <a:cubicBezTo>
                    <a:pt x="101" y="145"/>
                    <a:pt x="101" y="145"/>
                    <a:pt x="101" y="145"/>
                  </a:cubicBezTo>
                  <a:cubicBezTo>
                    <a:pt x="101" y="195"/>
                    <a:pt x="166" y="214"/>
                    <a:pt x="237" y="236"/>
                  </a:cubicBezTo>
                  <a:cubicBezTo>
                    <a:pt x="318" y="260"/>
                    <a:pt x="406" y="292"/>
                    <a:pt x="406" y="386"/>
                  </a:cubicBezTo>
                  <a:cubicBezTo>
                    <a:pt x="406" y="388"/>
                    <a:pt x="406" y="388"/>
                    <a:pt x="406" y="388"/>
                  </a:cubicBezTo>
                  <a:cubicBezTo>
                    <a:pt x="406" y="488"/>
                    <a:pt x="323" y="546"/>
                    <a:pt x="218" y="546"/>
                  </a:cubicBezTo>
                  <a:cubicBezTo>
                    <a:pt x="143" y="546"/>
                    <a:pt x="60" y="517"/>
                    <a:pt x="0" y="4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34"/>
            <p:cNvSpPr/>
            <p:nvPr/>
          </p:nvSpPr>
          <p:spPr bwMode="auto">
            <a:xfrm>
              <a:off x="5821363" y="1800225"/>
              <a:ext cx="223838" cy="355600"/>
            </a:xfrm>
            <a:custGeom>
              <a:avLst/>
              <a:gdLst/>
              <a:ahLst/>
              <a:cxnLst/>
              <a:rect l="0" t="0" r="r" b="b"/>
              <a:pathLst>
                <a:path w="141" h="224">
                  <a:moveTo>
                    <a:pt x="0" y="0"/>
                  </a:moveTo>
                  <a:lnTo>
                    <a:pt x="23" y="0"/>
                  </a:lnTo>
                  <a:lnTo>
                    <a:pt x="23" y="154"/>
                  </a:lnTo>
                  <a:lnTo>
                    <a:pt x="109" y="65"/>
                  </a:lnTo>
                  <a:lnTo>
                    <a:pt x="138" y="65"/>
                  </a:lnTo>
                  <a:lnTo>
                    <a:pt x="72" y="133"/>
                  </a:lnTo>
                  <a:lnTo>
                    <a:pt x="141" y="224"/>
                  </a:lnTo>
                  <a:lnTo>
                    <a:pt x="112" y="224"/>
                  </a:lnTo>
                  <a:lnTo>
                    <a:pt x="56" y="150"/>
                  </a:lnTo>
                  <a:lnTo>
                    <a:pt x="23" y="182"/>
                  </a:lnTo>
                  <a:lnTo>
                    <a:pt x="23" y="224"/>
                  </a:lnTo>
                  <a:lnTo>
                    <a:pt x="0" y="22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35"/>
            <p:cNvSpPr>
              <a:spLocks noEditPoints="1"/>
            </p:cNvSpPr>
            <p:nvPr/>
          </p:nvSpPr>
          <p:spPr bwMode="auto">
            <a:xfrm>
              <a:off x="6073775" y="1900238"/>
              <a:ext cx="222250" cy="260350"/>
            </a:xfrm>
            <a:custGeom>
              <a:avLst/>
              <a:gdLst/>
              <a:ahLst/>
              <a:cxnLst/>
              <a:rect l="0" t="0" r="r" b="b"/>
              <a:pathLst>
                <a:path w="463" h="545">
                  <a:moveTo>
                    <a:pt x="0" y="381"/>
                  </a:moveTo>
                  <a:cubicBezTo>
                    <a:pt x="0" y="379"/>
                    <a:pt x="0" y="379"/>
                    <a:pt x="0" y="379"/>
                  </a:cubicBezTo>
                  <a:cubicBezTo>
                    <a:pt x="0" y="268"/>
                    <a:pt x="92" y="209"/>
                    <a:pt x="225" y="209"/>
                  </a:cubicBezTo>
                  <a:cubicBezTo>
                    <a:pt x="292" y="209"/>
                    <a:pt x="340" y="218"/>
                    <a:pt x="387" y="232"/>
                  </a:cubicBezTo>
                  <a:cubicBezTo>
                    <a:pt x="387" y="213"/>
                    <a:pt x="387" y="213"/>
                    <a:pt x="387" y="213"/>
                  </a:cubicBezTo>
                  <a:cubicBezTo>
                    <a:pt x="387" y="119"/>
                    <a:pt x="329" y="70"/>
                    <a:pt x="230" y="70"/>
                  </a:cubicBezTo>
                  <a:cubicBezTo>
                    <a:pt x="168" y="70"/>
                    <a:pt x="119" y="86"/>
                    <a:pt x="70" y="108"/>
                  </a:cubicBezTo>
                  <a:cubicBezTo>
                    <a:pt x="47" y="44"/>
                    <a:pt x="47" y="44"/>
                    <a:pt x="47" y="44"/>
                  </a:cubicBezTo>
                  <a:cubicBezTo>
                    <a:pt x="105" y="18"/>
                    <a:pt x="162" y="0"/>
                    <a:pt x="239" y="0"/>
                  </a:cubicBezTo>
                  <a:cubicBezTo>
                    <a:pt x="313" y="0"/>
                    <a:pt x="370" y="20"/>
                    <a:pt x="409" y="58"/>
                  </a:cubicBezTo>
                  <a:cubicBezTo>
                    <a:pt x="444" y="94"/>
                    <a:pt x="463" y="145"/>
                    <a:pt x="463" y="212"/>
                  </a:cubicBezTo>
                  <a:cubicBezTo>
                    <a:pt x="463" y="534"/>
                    <a:pt x="463" y="534"/>
                    <a:pt x="463" y="534"/>
                  </a:cubicBezTo>
                  <a:cubicBezTo>
                    <a:pt x="387" y="534"/>
                    <a:pt x="387" y="534"/>
                    <a:pt x="387" y="534"/>
                  </a:cubicBezTo>
                  <a:cubicBezTo>
                    <a:pt x="387" y="455"/>
                    <a:pt x="387" y="455"/>
                    <a:pt x="387" y="455"/>
                  </a:cubicBezTo>
                  <a:cubicBezTo>
                    <a:pt x="351" y="503"/>
                    <a:pt x="289" y="545"/>
                    <a:pt x="197" y="545"/>
                  </a:cubicBezTo>
                  <a:cubicBezTo>
                    <a:pt x="99" y="545"/>
                    <a:pt x="0" y="489"/>
                    <a:pt x="0" y="381"/>
                  </a:cubicBezTo>
                  <a:close/>
                  <a:moveTo>
                    <a:pt x="388" y="341"/>
                  </a:moveTo>
                  <a:cubicBezTo>
                    <a:pt x="388" y="290"/>
                    <a:pt x="388" y="290"/>
                    <a:pt x="388" y="290"/>
                  </a:cubicBezTo>
                  <a:cubicBezTo>
                    <a:pt x="350" y="278"/>
                    <a:pt x="298" y="267"/>
                    <a:pt x="233" y="267"/>
                  </a:cubicBezTo>
                  <a:cubicBezTo>
                    <a:pt x="135" y="267"/>
                    <a:pt x="80" y="310"/>
                    <a:pt x="80" y="376"/>
                  </a:cubicBezTo>
                  <a:cubicBezTo>
                    <a:pt x="80" y="378"/>
                    <a:pt x="80" y="378"/>
                    <a:pt x="80" y="378"/>
                  </a:cubicBezTo>
                  <a:cubicBezTo>
                    <a:pt x="80" y="445"/>
                    <a:pt x="141" y="483"/>
                    <a:pt x="212" y="483"/>
                  </a:cubicBezTo>
                  <a:cubicBezTo>
                    <a:pt x="309" y="483"/>
                    <a:pt x="388" y="424"/>
                    <a:pt x="388" y="3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6"/>
            <p:cNvSpPr>
              <a:spLocks noEditPoints="1"/>
            </p:cNvSpPr>
            <p:nvPr/>
          </p:nvSpPr>
          <p:spPr bwMode="auto">
            <a:xfrm>
              <a:off x="6375400" y="1800225"/>
              <a:ext cx="254000" cy="360363"/>
            </a:xfrm>
            <a:custGeom>
              <a:avLst/>
              <a:gdLst/>
              <a:ahLst/>
              <a:cxnLst/>
              <a:rect l="0" t="0" r="r" b="b"/>
              <a:pathLst>
                <a:path w="531" h="754">
                  <a:moveTo>
                    <a:pt x="78" y="642"/>
                  </a:moveTo>
                  <a:cubicBezTo>
                    <a:pt x="78" y="743"/>
                    <a:pt x="78" y="743"/>
                    <a:pt x="78" y="743"/>
                  </a:cubicBezTo>
                  <a:cubicBezTo>
                    <a:pt x="0" y="743"/>
                    <a:pt x="0" y="743"/>
                    <a:pt x="0" y="743"/>
                  </a:cubicBezTo>
                  <a:cubicBezTo>
                    <a:pt x="0" y="0"/>
                    <a:pt x="0" y="0"/>
                    <a:pt x="0" y="0"/>
                  </a:cubicBezTo>
                  <a:cubicBezTo>
                    <a:pt x="78" y="0"/>
                    <a:pt x="78" y="0"/>
                    <a:pt x="78" y="0"/>
                  </a:cubicBezTo>
                  <a:cubicBezTo>
                    <a:pt x="78" y="322"/>
                    <a:pt x="78" y="322"/>
                    <a:pt x="78" y="322"/>
                  </a:cubicBezTo>
                  <a:cubicBezTo>
                    <a:pt x="121" y="259"/>
                    <a:pt x="183" y="205"/>
                    <a:pt x="280" y="205"/>
                  </a:cubicBezTo>
                  <a:cubicBezTo>
                    <a:pt x="406" y="205"/>
                    <a:pt x="531" y="305"/>
                    <a:pt x="531" y="478"/>
                  </a:cubicBezTo>
                  <a:cubicBezTo>
                    <a:pt x="531" y="480"/>
                    <a:pt x="531" y="480"/>
                    <a:pt x="531" y="480"/>
                  </a:cubicBezTo>
                  <a:cubicBezTo>
                    <a:pt x="531" y="652"/>
                    <a:pt x="407" y="754"/>
                    <a:pt x="280" y="754"/>
                  </a:cubicBezTo>
                  <a:cubicBezTo>
                    <a:pt x="182" y="754"/>
                    <a:pt x="119" y="701"/>
                    <a:pt x="78" y="642"/>
                  </a:cubicBezTo>
                  <a:close/>
                  <a:moveTo>
                    <a:pt x="451" y="481"/>
                  </a:moveTo>
                  <a:cubicBezTo>
                    <a:pt x="451" y="479"/>
                    <a:pt x="451" y="479"/>
                    <a:pt x="451" y="479"/>
                  </a:cubicBezTo>
                  <a:cubicBezTo>
                    <a:pt x="451" y="355"/>
                    <a:pt x="365" y="276"/>
                    <a:pt x="265" y="276"/>
                  </a:cubicBezTo>
                  <a:cubicBezTo>
                    <a:pt x="168" y="276"/>
                    <a:pt x="75" y="358"/>
                    <a:pt x="75" y="478"/>
                  </a:cubicBezTo>
                  <a:cubicBezTo>
                    <a:pt x="75" y="480"/>
                    <a:pt x="75" y="480"/>
                    <a:pt x="75" y="480"/>
                  </a:cubicBezTo>
                  <a:cubicBezTo>
                    <a:pt x="75" y="603"/>
                    <a:pt x="168" y="684"/>
                    <a:pt x="265" y="684"/>
                  </a:cubicBezTo>
                  <a:cubicBezTo>
                    <a:pt x="367" y="684"/>
                    <a:pt x="451" y="609"/>
                    <a:pt x="451" y="4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el 1"/>
          <p:cNvSpPr>
            <a:spLocks noGrp="1"/>
          </p:cNvSpPr>
          <p:nvPr>
            <p:ph type="title" hasCustomPrompt="1"/>
          </p:nvPr>
        </p:nvSpPr>
        <p:spPr>
          <a:xfrm>
            <a:off x="2255573" y="1556793"/>
            <a:ext cx="7296811" cy="3384376"/>
          </a:xfrm>
        </p:spPr>
        <p:txBody>
          <a:bodyPr anchor="ctr"/>
          <a:lstStyle>
            <a:lvl1pPr algn="ctr">
              <a:lnSpc>
                <a:spcPts val="4500"/>
              </a:lnSpc>
              <a:defRPr sz="4000" b="1" cap="all">
                <a:solidFill>
                  <a:schemeClr val="bg1"/>
                </a:solidFill>
              </a:defRPr>
            </a:lvl1pPr>
          </a:lstStyle>
          <a:p>
            <a:r>
              <a:rPr lang="en-US" dirty="0"/>
              <a:t>Klik her for at tilføje tekst</a:t>
            </a:r>
          </a:p>
        </p:txBody>
      </p:sp>
      <p:sp>
        <p:nvSpPr>
          <p:cNvPr id="4" name="Pladsholder til dato 3"/>
          <p:cNvSpPr>
            <a:spLocks noGrp="1"/>
          </p:cNvSpPr>
          <p:nvPr>
            <p:ph type="dt" sz="half" idx="10"/>
          </p:nvPr>
        </p:nvSpPr>
        <p:spPr/>
        <p:txBody>
          <a:bodyPr/>
          <a:lstStyle>
            <a:lvl1pPr>
              <a:defRPr>
                <a:solidFill>
                  <a:schemeClr val="bg1"/>
                </a:solidFill>
              </a:defRPr>
            </a:lvl1pPr>
          </a:lstStyle>
          <a:p>
            <a:fld id="{174915F8-A416-466B-97B4-3E8E02D262CD}" type="datetimeFigureOut">
              <a:rPr lang="en-US" smtClean="0"/>
              <a:t>10/18/2018</a:t>
            </a:fld>
            <a:endParaRPr lang="en-US"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en-US"/>
              <a:t>
              </a:t>
            </a:r>
            <a:endParaRPr lang="en-US" dirty="0"/>
          </a:p>
        </p:txBody>
      </p:sp>
      <p:sp>
        <p:nvSpPr>
          <p:cNvPr id="6" name="Pladsholder til diasnummer 5"/>
          <p:cNvSpPr>
            <a:spLocks noGrp="1"/>
          </p:cNvSpPr>
          <p:nvPr>
            <p:ph type="sldNum" sz="quarter" idx="12"/>
          </p:nvPr>
        </p:nvSpPr>
        <p:spPr/>
        <p:txBody>
          <a:bodyPr/>
          <a:lstStyle>
            <a:lvl1pPr>
              <a:defRPr>
                <a:solidFill>
                  <a:schemeClr val="bg1"/>
                </a:solidFill>
              </a:defRPr>
            </a:lvl1pPr>
          </a:lstStyle>
          <a:p>
            <a:fld id="{F3422BEA-4D31-4C39-B8C3-10D1386D54D5}" type="slidenum">
              <a:rPr lang="en-US" smtClean="0"/>
              <a:pPr/>
              <a:t>‹nr.›</a:t>
            </a:fld>
            <a:endParaRPr lang="en-US" dirty="0"/>
          </a:p>
        </p:txBody>
      </p:sp>
    </p:spTree>
    <p:extLst>
      <p:ext uri="{BB962C8B-B14F-4D97-AF65-F5344CB8AC3E}">
        <p14:creationId xmlns:p14="http://schemas.microsoft.com/office/powerpoint/2010/main" val="74916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A20235F4-D8D1-40DD-8C02-7CB6E5C72073}" type="datetimeFigureOut">
              <a:rPr lang="en-US" smtClean="0"/>
              <a:t>10/18/2018</a:t>
            </a:fld>
            <a:endParaRPr lang="en-US" dirty="0"/>
          </a:p>
        </p:txBody>
      </p:sp>
      <p:sp>
        <p:nvSpPr>
          <p:cNvPr id="4" name="Pladsholder til sidefod 3"/>
          <p:cNvSpPr>
            <a:spLocks noGrp="1"/>
          </p:cNvSpPr>
          <p:nvPr>
            <p:ph type="ftr" sz="quarter" idx="11"/>
          </p:nvPr>
        </p:nvSpPr>
        <p:spPr/>
        <p:txBody>
          <a:bodyPr/>
          <a:lstStyle/>
          <a:p>
            <a:r>
              <a:rPr lang="en-US"/>
              <a:t>
              </a:t>
            </a:r>
            <a:endParaRPr lang="en-US" dirty="0"/>
          </a:p>
        </p:txBody>
      </p:sp>
      <p:sp>
        <p:nvSpPr>
          <p:cNvPr id="5" name="Pladsholder til diasnummer 4"/>
          <p:cNvSpPr>
            <a:spLocks noGrp="1"/>
          </p:cNvSpPr>
          <p:nvPr>
            <p:ph type="sldNum" sz="quarter" idx="12"/>
          </p:nvPr>
        </p:nvSpPr>
        <p:spPr/>
        <p:txBody>
          <a:bodyPr/>
          <a:lstStyle/>
          <a:p>
            <a:fld id="{5D63841E-FDE4-4F95-B5AA-F5EB88A7EDBE}" type="slidenum">
              <a:rPr lang="en-US" smtClean="0"/>
              <a:t>‹nr.›</a:t>
            </a:fld>
            <a:endParaRPr lang="en-US" dirty="0"/>
          </a:p>
        </p:txBody>
      </p:sp>
    </p:spTree>
    <p:extLst>
      <p:ext uri="{BB962C8B-B14F-4D97-AF65-F5344CB8AC3E}">
        <p14:creationId xmlns:p14="http://schemas.microsoft.com/office/powerpoint/2010/main" val="215720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8930363-84F5-4813-953F-82ED69AC572F}" type="datetimeFigureOut">
              <a:rPr lang="en-US" smtClean="0"/>
              <a:t>10/18/2018</a:t>
            </a:fld>
            <a:endParaRPr lang="en-US" dirty="0"/>
          </a:p>
        </p:txBody>
      </p:sp>
      <p:sp>
        <p:nvSpPr>
          <p:cNvPr id="3" name="Pladsholder til sidefod 2"/>
          <p:cNvSpPr>
            <a:spLocks noGrp="1"/>
          </p:cNvSpPr>
          <p:nvPr>
            <p:ph type="ftr" sz="quarter" idx="11"/>
          </p:nvPr>
        </p:nvSpPr>
        <p:spPr/>
        <p:txBody>
          <a:bodyPr/>
          <a:lstStyle/>
          <a:p>
            <a:r>
              <a:rPr lang="en-US"/>
              <a:t>
              </a:t>
            </a:r>
            <a:endParaRPr lang="en-US" dirty="0"/>
          </a:p>
        </p:txBody>
      </p:sp>
      <p:sp>
        <p:nvSpPr>
          <p:cNvPr id="4" name="Pladsholder til diasnummer 3"/>
          <p:cNvSpPr>
            <a:spLocks noGrp="1"/>
          </p:cNvSpPr>
          <p:nvPr>
            <p:ph type="sldNum" sz="quarter" idx="12"/>
          </p:nvPr>
        </p:nvSpPr>
        <p:spPr/>
        <p:txBody>
          <a:bodyPr/>
          <a:lstStyle/>
          <a:p>
            <a:fld id="{5D63841E-FDE4-4F95-B5AA-F5EB88A7EDBE}" type="slidenum">
              <a:rPr lang="en-US" smtClean="0"/>
              <a:t>‹nr.›</a:t>
            </a:fld>
            <a:endParaRPr lang="en-US" dirty="0"/>
          </a:p>
        </p:txBody>
      </p:sp>
    </p:spTree>
    <p:extLst>
      <p:ext uri="{BB962C8B-B14F-4D97-AF65-F5344CB8AC3E}">
        <p14:creationId xmlns:p14="http://schemas.microsoft.com/office/powerpoint/2010/main" val="193515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aggrundsbillede og tekstboks">
    <p:bg>
      <p:bgPr>
        <a:solidFill>
          <a:schemeClr val="bg1"/>
        </a:solidFill>
        <a:effectLst/>
      </p:bgPr>
    </p:bg>
    <p:spTree>
      <p:nvGrpSpPr>
        <p:cNvPr id="1" name=""/>
        <p:cNvGrpSpPr/>
        <p:nvPr/>
      </p:nvGrpSpPr>
      <p:grpSpPr>
        <a:xfrm>
          <a:off x="0" y="0"/>
          <a:ext cx="0" cy="0"/>
          <a:chOff x="0" y="0"/>
          <a:chExt cx="0" cy="0"/>
        </a:xfrm>
      </p:grpSpPr>
      <p:sp>
        <p:nvSpPr>
          <p:cNvPr id="7" name="Pladsholder til billede 6" descr="[logo:BlackWhite]&#10;[imagefolder:Background]"/>
          <p:cNvSpPr>
            <a:spLocks noGrp="1" noChangeAspect="1"/>
          </p:cNvSpPr>
          <p:nvPr>
            <p:ph type="pic" sz="quarter" idx="15" hasCustomPrompt="1"/>
          </p:nvPr>
        </p:nvSpPr>
        <p:spPr>
          <a:xfrm>
            <a:off x="0" y="1"/>
            <a:ext cx="12192000" cy="6858000"/>
          </a:xfrm>
          <a:solidFill>
            <a:schemeClr val="bg1">
              <a:lumMod val="75000"/>
            </a:schemeClr>
          </a:solidFill>
        </p:spPr>
        <p:txBody>
          <a:bodyPr lIns="540000" rIns="6480000" anchor="ctr" anchorCtr="0"/>
          <a:lstStyle>
            <a:lvl1pPr algn="l">
              <a:tabLst/>
              <a:defRPr sz="1600" baseline="0"/>
            </a:lvl1pPr>
          </a:lstStyle>
          <a:p>
            <a:r>
              <a:rPr lang="da-DK" dirty="0"/>
              <a:t>Klik på knappen i midten for at indsætte et billede. Billedet fjernes igen ved at trykke DELETE på tastaturet. (Klik Nulstil på fanen HJEM, hvis du ikke kan se tekstboks/logo.)</a:t>
            </a:r>
            <a:endParaRPr lang="en-US" dirty="0"/>
          </a:p>
        </p:txBody>
      </p:sp>
      <p:sp>
        <p:nvSpPr>
          <p:cNvPr id="3" name="Pladsholder til dato 2"/>
          <p:cNvSpPr>
            <a:spLocks noGrp="1"/>
          </p:cNvSpPr>
          <p:nvPr>
            <p:ph type="dt" sz="half" idx="10"/>
          </p:nvPr>
        </p:nvSpPr>
        <p:spPr/>
        <p:txBody>
          <a:bodyPr/>
          <a:lstStyle>
            <a:lvl1pPr>
              <a:defRPr>
                <a:solidFill>
                  <a:schemeClr val="bg1"/>
                </a:solidFill>
              </a:defRPr>
            </a:lvl1pPr>
          </a:lstStyle>
          <a:p>
            <a:fld id="{ECE0649F-FA7C-4CDA-B758-7821CB283D70}" type="datetimeFigureOut">
              <a:rPr lang="en-US" smtClean="0"/>
              <a:t>10/18/2018</a:t>
            </a:fld>
            <a:endParaRPr lang="en-US" dirty="0"/>
          </a:p>
        </p:txBody>
      </p:sp>
      <p:sp>
        <p:nvSpPr>
          <p:cNvPr id="4" name="Pladsholder til sidefod 3"/>
          <p:cNvSpPr>
            <a:spLocks noGrp="1"/>
          </p:cNvSpPr>
          <p:nvPr>
            <p:ph type="ftr" sz="quarter" idx="11"/>
          </p:nvPr>
        </p:nvSpPr>
        <p:spPr/>
        <p:txBody>
          <a:bodyPr/>
          <a:lstStyle>
            <a:lvl1pPr>
              <a:defRPr>
                <a:solidFill>
                  <a:schemeClr val="bg1"/>
                </a:solidFill>
              </a:defRPr>
            </a:lvl1pPr>
          </a:lstStyle>
          <a:p>
            <a:r>
              <a:rPr lang="en-US"/>
              <a:t>
              </a:t>
            </a:r>
            <a:endParaRPr lang="en-US" dirty="0"/>
          </a:p>
        </p:txBody>
      </p:sp>
      <p:sp>
        <p:nvSpPr>
          <p:cNvPr id="5" name="Pladsholder til diasnummer 4"/>
          <p:cNvSpPr>
            <a:spLocks noGrp="1"/>
          </p:cNvSpPr>
          <p:nvPr>
            <p:ph type="sldNum" sz="quarter" idx="12"/>
          </p:nvPr>
        </p:nvSpPr>
        <p:spPr/>
        <p:txBody>
          <a:bodyPr/>
          <a:lstStyle>
            <a:lvl1pPr>
              <a:defRPr>
                <a:solidFill>
                  <a:schemeClr val="bg1"/>
                </a:solidFill>
              </a:defRPr>
            </a:lvl1pPr>
          </a:lstStyle>
          <a:p>
            <a:fld id="{5D63841E-FDE4-4F95-B5AA-F5EB88A7EDBE}" type="slidenum">
              <a:rPr lang="en-US" smtClean="0"/>
              <a:pPr/>
              <a:t>‹nr.›</a:t>
            </a:fld>
            <a:endParaRPr lang="en-US" dirty="0"/>
          </a:p>
        </p:txBody>
      </p:sp>
      <p:sp>
        <p:nvSpPr>
          <p:cNvPr id="6" name="Pladsholder til tekst 5"/>
          <p:cNvSpPr>
            <a:spLocks noGrp="1"/>
          </p:cNvSpPr>
          <p:nvPr>
            <p:ph type="body" sz="quarter" idx="17"/>
          </p:nvPr>
        </p:nvSpPr>
        <p:spPr>
          <a:xfrm>
            <a:off x="6288021" y="468000"/>
            <a:ext cx="5219627" cy="5256000"/>
          </a:xfrm>
          <a:solidFill>
            <a:schemeClr val="bg1">
              <a:alpha val="70000"/>
            </a:schemeClr>
          </a:solidFill>
        </p:spPr>
        <p:txBody>
          <a:bodyPr lIns="324000" tIns="270000" rIns="324000" bIns="270000"/>
          <a:lstStyle>
            <a:lvl1pPr>
              <a:defRPr sz="1800"/>
            </a:lvl1pPr>
            <a:lvl2pPr>
              <a:defRPr>
                <a:solidFill>
                  <a:schemeClr val="tx1"/>
                </a:solidFill>
              </a:defRPr>
            </a:lvl2pPr>
            <a:lvl3pPr>
              <a:defRPr sz="1800"/>
            </a:lvl3pPr>
            <a:lvl4pPr>
              <a:defRPr sz="1800"/>
            </a:lvl4pPr>
            <a:lvl5pPr>
              <a:defRPr sz="1800"/>
            </a:lvl5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2" name="Pladsholder til tekst 8"/>
          <p:cNvSpPr>
            <a:spLocks noGrp="1"/>
          </p:cNvSpPr>
          <p:nvPr>
            <p:ph type="body" sz="quarter" idx="16" hasCustomPrompt="1"/>
          </p:nvPr>
        </p:nvSpPr>
        <p:spPr>
          <a:xfrm>
            <a:off x="10177200" y="6066000"/>
            <a:ext cx="1504800" cy="471600"/>
          </a:xfrm>
          <a:blipFill>
            <a:blip r:embed="rId2"/>
            <a:stretch>
              <a:fillRect/>
            </a:stretch>
          </a:blipFill>
        </p:spPr>
        <p:txBody>
          <a:bodyPr/>
          <a:lstStyle>
            <a:lvl1pPr>
              <a:defRPr baseline="0"/>
            </a:lvl1pPr>
          </a:lstStyle>
          <a:p>
            <a:pPr lvl="0"/>
            <a:r>
              <a:rPr lang="en-US" dirty="0"/>
              <a:t>
              </a:t>
            </a:r>
          </a:p>
        </p:txBody>
      </p:sp>
    </p:spTree>
    <p:extLst>
      <p:ext uri="{BB962C8B-B14F-4D97-AF65-F5344CB8AC3E}">
        <p14:creationId xmlns:p14="http://schemas.microsoft.com/office/powerpoint/2010/main" val="3545822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Helsides billede">
    <p:spTree>
      <p:nvGrpSpPr>
        <p:cNvPr id="1" name=""/>
        <p:cNvGrpSpPr/>
        <p:nvPr/>
      </p:nvGrpSpPr>
      <p:grpSpPr>
        <a:xfrm>
          <a:off x="0" y="0"/>
          <a:ext cx="0" cy="0"/>
          <a:chOff x="0" y="0"/>
          <a:chExt cx="0" cy="0"/>
        </a:xfrm>
      </p:grpSpPr>
      <p:sp>
        <p:nvSpPr>
          <p:cNvPr id="7" name="Pladsholder til billede 6" descr="[logo:BlackWhite]&#10;[imagefolder:Background]"/>
          <p:cNvSpPr>
            <a:spLocks noGrp="1" noChangeAspect="1"/>
          </p:cNvSpPr>
          <p:nvPr>
            <p:ph type="pic" sz="quarter" idx="13" hasCustomPrompt="1"/>
          </p:nvPr>
        </p:nvSpPr>
        <p:spPr>
          <a:xfrm>
            <a:off x="0" y="0"/>
            <a:ext cx="12192000" cy="6858000"/>
          </a:xfrm>
          <a:solidFill>
            <a:schemeClr val="bg1">
              <a:lumMod val="75000"/>
            </a:schemeClr>
          </a:solidFill>
          <a:ln>
            <a:noFill/>
          </a:ln>
        </p:spPr>
        <p:txBody>
          <a:bodyPr lIns="3240000" tIns="1800000" rIns="3240000" anchor="t"/>
          <a:lstStyle>
            <a:lvl1pPr>
              <a:defRPr sz="1600" baseline="0"/>
            </a:lvl1pPr>
          </a:lstStyle>
          <a:p>
            <a:r>
              <a:rPr lang="da-DK" dirty="0"/>
              <a:t>Klik på knappen i midten for at indsætte et billede. Billedet fjernes igen ved at trykke DELETE på tastaturet. (Klik Nulstil på fanen HJEM, hvis du ikke kan se logo.)</a:t>
            </a:r>
            <a:endParaRPr lang="en-US" dirty="0"/>
          </a:p>
        </p:txBody>
      </p:sp>
      <p:sp>
        <p:nvSpPr>
          <p:cNvPr id="9" name="Pladsholder til tekst 8"/>
          <p:cNvSpPr>
            <a:spLocks noGrp="1"/>
          </p:cNvSpPr>
          <p:nvPr>
            <p:ph type="body" sz="quarter" idx="14" hasCustomPrompt="1"/>
          </p:nvPr>
        </p:nvSpPr>
        <p:spPr>
          <a:xfrm>
            <a:off x="10177200" y="6066000"/>
            <a:ext cx="1512000" cy="471600"/>
          </a:xfrm>
          <a:blipFill>
            <a:blip r:embed="rId2"/>
            <a:stretch>
              <a:fillRect/>
            </a:stretch>
          </a:blipFill>
        </p:spPr>
        <p:txBody>
          <a:bodyPr/>
          <a:lstStyle>
            <a:lvl1pPr>
              <a:defRPr baseline="0"/>
            </a:lvl1pPr>
          </a:lstStyle>
          <a:p>
            <a:pPr lvl="0"/>
            <a:r>
              <a:rPr lang="en-US" dirty="0"/>
              <a:t>
              </a:t>
            </a:r>
          </a:p>
        </p:txBody>
      </p:sp>
      <p:sp>
        <p:nvSpPr>
          <p:cNvPr id="10" name="Pladsholder til dato 9"/>
          <p:cNvSpPr>
            <a:spLocks noGrp="1"/>
          </p:cNvSpPr>
          <p:nvPr>
            <p:ph type="dt" sz="half" idx="15"/>
          </p:nvPr>
        </p:nvSpPr>
        <p:spPr/>
        <p:txBody>
          <a:bodyPr/>
          <a:lstStyle>
            <a:lvl1pPr>
              <a:defRPr>
                <a:solidFill>
                  <a:schemeClr val="bg1"/>
                </a:solidFill>
              </a:defRPr>
            </a:lvl1pPr>
          </a:lstStyle>
          <a:p>
            <a:fld id="{D157D2ED-A7A4-49AD-BE39-819836AD64E5}" type="datetimeFigureOut">
              <a:rPr lang="en-US" smtClean="0"/>
              <a:t>10/18/2018</a:t>
            </a:fld>
            <a:endParaRPr lang="en-US" dirty="0"/>
          </a:p>
        </p:txBody>
      </p:sp>
      <p:sp>
        <p:nvSpPr>
          <p:cNvPr id="11" name="Pladsholder til sidefod 10"/>
          <p:cNvSpPr>
            <a:spLocks noGrp="1"/>
          </p:cNvSpPr>
          <p:nvPr>
            <p:ph type="ftr" sz="quarter" idx="16"/>
          </p:nvPr>
        </p:nvSpPr>
        <p:spPr/>
        <p:txBody>
          <a:bodyPr/>
          <a:lstStyle>
            <a:lvl1pPr>
              <a:defRPr>
                <a:solidFill>
                  <a:schemeClr val="bg1"/>
                </a:solidFill>
              </a:defRPr>
            </a:lvl1pPr>
          </a:lstStyle>
          <a:p>
            <a:r>
              <a:rPr lang="en-US"/>
              <a:t>
              </a:t>
            </a:r>
            <a:endParaRPr lang="en-US" dirty="0"/>
          </a:p>
        </p:txBody>
      </p:sp>
      <p:sp>
        <p:nvSpPr>
          <p:cNvPr id="12" name="Pladsholder til slidenummer 11"/>
          <p:cNvSpPr>
            <a:spLocks noGrp="1"/>
          </p:cNvSpPr>
          <p:nvPr>
            <p:ph type="sldNum" sz="quarter" idx="17"/>
          </p:nvPr>
        </p:nvSpPr>
        <p:spPr/>
        <p:txBody>
          <a:bodyPr/>
          <a:lstStyle>
            <a:lvl1pPr>
              <a:defRPr>
                <a:solidFill>
                  <a:schemeClr val="bg1"/>
                </a:solidFill>
              </a:defRPr>
            </a:lvl1pPr>
          </a:lstStyle>
          <a:p>
            <a:fld id="{5D63841E-FDE4-4F95-B5AA-F5EB88A7EDBE}" type="slidenum">
              <a:rPr lang="en-US" smtClean="0"/>
              <a:pPr/>
              <a:t>‹nr.›</a:t>
            </a:fld>
            <a:endParaRPr lang="en-US" dirty="0"/>
          </a:p>
        </p:txBody>
      </p:sp>
    </p:spTree>
    <p:extLst>
      <p:ext uri="{BB962C8B-B14F-4D97-AF65-F5344CB8AC3E}">
        <p14:creationId xmlns:p14="http://schemas.microsoft.com/office/powerpoint/2010/main" val="278139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Panoram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B70F6228-FF53-4EA0-9E17-08F7BB684761}" type="datetimeFigureOut">
              <a:rPr lang="en-US" smtClean="0"/>
              <a:t>10/18/2018</a:t>
            </a:fld>
            <a:endParaRPr lang="en-US" dirty="0"/>
          </a:p>
        </p:txBody>
      </p:sp>
      <p:sp>
        <p:nvSpPr>
          <p:cNvPr id="4" name="Pladsholder til sidefod 3"/>
          <p:cNvSpPr>
            <a:spLocks noGrp="1"/>
          </p:cNvSpPr>
          <p:nvPr>
            <p:ph type="ftr" sz="quarter" idx="11"/>
          </p:nvPr>
        </p:nvSpPr>
        <p:spPr/>
        <p:txBody>
          <a:bodyPr/>
          <a:lstStyle/>
          <a:p>
            <a:r>
              <a:rPr lang="en-US"/>
              <a:t>
              </a:t>
            </a:r>
            <a:endParaRPr lang="en-US" dirty="0"/>
          </a:p>
        </p:txBody>
      </p:sp>
      <p:sp>
        <p:nvSpPr>
          <p:cNvPr id="5" name="Pladsholder til diasnummer 4"/>
          <p:cNvSpPr>
            <a:spLocks noGrp="1"/>
          </p:cNvSpPr>
          <p:nvPr>
            <p:ph type="sldNum" sz="quarter" idx="12"/>
          </p:nvPr>
        </p:nvSpPr>
        <p:spPr/>
        <p:txBody>
          <a:bodyPr/>
          <a:lstStyle/>
          <a:p>
            <a:fld id="{5D63841E-FDE4-4F95-B5AA-F5EB88A7EDBE}" type="slidenum">
              <a:rPr lang="en-US" smtClean="0"/>
              <a:pPr/>
              <a:t>‹nr.›</a:t>
            </a:fld>
            <a:endParaRPr lang="en-US" dirty="0"/>
          </a:p>
        </p:txBody>
      </p:sp>
      <p:sp>
        <p:nvSpPr>
          <p:cNvPr id="7" name="Pladsholder til billede 6" descr="[logo:BlackWhite]"/>
          <p:cNvSpPr>
            <a:spLocks noGrp="1" noChangeAspect="1"/>
          </p:cNvSpPr>
          <p:nvPr>
            <p:ph type="pic" sz="quarter" idx="13" hasCustomPrompt="1"/>
          </p:nvPr>
        </p:nvSpPr>
        <p:spPr>
          <a:xfrm>
            <a:off x="0" y="3896916"/>
            <a:ext cx="12192000" cy="2988469"/>
          </a:xfrm>
          <a:solidFill>
            <a:schemeClr val="bg1">
              <a:lumMod val="75000"/>
            </a:schemeClr>
          </a:solidFill>
          <a:ln>
            <a:noFill/>
          </a:ln>
        </p:spPr>
        <p:txBody>
          <a:bodyPr lIns="540000" tIns="0" rIns="6480000" anchor="ctr" anchorCtr="0"/>
          <a:lstStyle>
            <a:lvl1pPr>
              <a:defRPr sz="1600" baseline="0"/>
            </a:lvl1pPr>
          </a:lstStyle>
          <a:p>
            <a:r>
              <a:rPr lang="da-DK" dirty="0"/>
              <a:t>Klik på knappen i midten for at indsætte et billede. Billedet fjernes igen ved at trykke DELETE på tastaturet. (Klik Nulstil på fanen HJEM, hvis du ikke kan se logo.)</a:t>
            </a:r>
            <a:endParaRPr lang="en-US" dirty="0"/>
          </a:p>
        </p:txBody>
      </p:sp>
      <p:sp>
        <p:nvSpPr>
          <p:cNvPr id="10" name="Pladsholder til tekst 9"/>
          <p:cNvSpPr>
            <a:spLocks noGrp="1"/>
          </p:cNvSpPr>
          <p:nvPr>
            <p:ph type="body" sz="quarter" idx="14"/>
          </p:nvPr>
        </p:nvSpPr>
        <p:spPr>
          <a:xfrm>
            <a:off x="625476" y="1583531"/>
            <a:ext cx="10893424" cy="2151542"/>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Pladsholder til tekst 8"/>
          <p:cNvSpPr>
            <a:spLocks noGrp="1"/>
          </p:cNvSpPr>
          <p:nvPr>
            <p:ph type="body" sz="quarter" idx="15" hasCustomPrompt="1"/>
          </p:nvPr>
        </p:nvSpPr>
        <p:spPr>
          <a:xfrm>
            <a:off x="10173600" y="6066000"/>
            <a:ext cx="1512000" cy="471600"/>
          </a:xfrm>
          <a:blipFill>
            <a:blip r:embed="rId2"/>
            <a:stretch>
              <a:fillRect/>
            </a:stretch>
          </a:blipFill>
        </p:spPr>
        <p:txBody>
          <a:bodyPr/>
          <a:lstStyle>
            <a:lvl1pPr>
              <a:defRPr baseline="0"/>
            </a:lvl1pPr>
          </a:lstStyle>
          <a:p>
            <a:pPr lvl="0"/>
            <a:r>
              <a:rPr lang="en-US" dirty="0"/>
              <a:t>
              </a:t>
            </a:r>
          </a:p>
        </p:txBody>
      </p:sp>
    </p:spTree>
    <p:extLst>
      <p:ext uri="{BB962C8B-B14F-4D97-AF65-F5344CB8AC3E}">
        <p14:creationId xmlns:p14="http://schemas.microsoft.com/office/powerpoint/2010/main" val="2743556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623391" y="576000"/>
            <a:ext cx="10896607" cy="841638"/>
          </a:xfrm>
          <a:prstGeom prst="rect">
            <a:avLst/>
          </a:prstGeom>
          <a:noFill/>
          <a:ln>
            <a:noFill/>
          </a:ln>
        </p:spPr>
        <p:txBody>
          <a:bodyPr vert="horz" lIns="0" tIns="0" rIns="0" bIns="0" rtlCol="0" anchor="t" anchorCtr="0">
            <a:normAutofit/>
          </a:bodyPr>
          <a:lstStyle/>
          <a:p>
            <a:r>
              <a:rPr lang="en-US" dirty="0"/>
              <a:t>Klik for at redigere i master</a:t>
            </a:r>
          </a:p>
        </p:txBody>
      </p:sp>
      <p:sp>
        <p:nvSpPr>
          <p:cNvPr id="3" name="Pladsholder til tekst 2"/>
          <p:cNvSpPr>
            <a:spLocks noGrp="1"/>
          </p:cNvSpPr>
          <p:nvPr>
            <p:ph type="body" idx="1"/>
          </p:nvPr>
        </p:nvSpPr>
        <p:spPr>
          <a:xfrm>
            <a:off x="623999" y="1584001"/>
            <a:ext cx="10895999" cy="4106304"/>
          </a:xfrm>
          <a:prstGeom prst="rect">
            <a:avLst/>
          </a:prstGeom>
          <a:noFill/>
          <a:ln>
            <a:noFill/>
          </a:ln>
        </p:spPr>
        <p:txBody>
          <a:bodyPr vert="horz" lIns="0" tIns="0" rIns="0" bIns="0" rtlCol="0" anchor="t" anchorCtr="0">
            <a:noAutofit/>
          </a:bodyPr>
          <a:lstStyle/>
          <a:p>
            <a:pPr lvl="0"/>
            <a:r>
              <a:rPr lang="en-US" dirty="0"/>
              <a:t>Klik for at redigere i master</a:t>
            </a:r>
          </a:p>
          <a:p>
            <a:pPr lvl="1"/>
            <a:r>
              <a:rPr lang="en-US" dirty="0"/>
              <a:t>Andet niveau</a:t>
            </a:r>
          </a:p>
          <a:p>
            <a:pPr lvl="2"/>
            <a:r>
              <a:rPr lang="en-US" dirty="0"/>
              <a:t>Tredje niveau</a:t>
            </a:r>
          </a:p>
          <a:p>
            <a:pPr lvl="3"/>
            <a:r>
              <a:rPr lang="en-US" dirty="0"/>
              <a:t>Fjerde niveau</a:t>
            </a:r>
          </a:p>
          <a:p>
            <a:pPr lvl="4"/>
            <a:r>
              <a:rPr lang="en-US" dirty="0"/>
              <a:t>Femte niveau</a:t>
            </a:r>
          </a:p>
          <a:p>
            <a:pPr lvl="5"/>
            <a:r>
              <a:rPr lang="en-US" dirty="0"/>
              <a:t>Sjette niveau</a:t>
            </a:r>
          </a:p>
          <a:p>
            <a:pPr lvl="6"/>
            <a:r>
              <a:rPr lang="en-US" dirty="0"/>
              <a:t>(syvende)</a:t>
            </a:r>
          </a:p>
          <a:p>
            <a:pPr lvl="7"/>
            <a:r>
              <a:rPr lang="en-US" dirty="0"/>
              <a:t>(ottende)</a:t>
            </a:r>
          </a:p>
          <a:p>
            <a:pPr lvl="8"/>
            <a:r>
              <a:rPr lang="en-US" dirty="0"/>
              <a:t>(niende)</a:t>
            </a:r>
          </a:p>
        </p:txBody>
      </p:sp>
      <p:sp>
        <p:nvSpPr>
          <p:cNvPr id="4" name="Pladsholder til dato 3"/>
          <p:cNvSpPr>
            <a:spLocks noGrp="1"/>
          </p:cNvSpPr>
          <p:nvPr>
            <p:ph type="dt" sz="half" idx="2"/>
          </p:nvPr>
        </p:nvSpPr>
        <p:spPr>
          <a:xfrm>
            <a:off x="1104000" y="6215560"/>
            <a:ext cx="864000" cy="360000"/>
          </a:xfrm>
          <a:prstGeom prst="rect">
            <a:avLst/>
          </a:prstGeom>
        </p:spPr>
        <p:txBody>
          <a:bodyPr vert="horz" lIns="0" tIns="0" rIns="0" bIns="0" rtlCol="0" anchor="b" anchorCtr="0">
            <a:noAutofit/>
          </a:bodyPr>
          <a:lstStyle>
            <a:lvl1pPr algn="l">
              <a:lnSpc>
                <a:spcPts val="1300"/>
              </a:lnSpc>
              <a:defRPr sz="900">
                <a:solidFill>
                  <a:schemeClr val="tx1"/>
                </a:solidFill>
                <a:latin typeface="Trebuchet MS" panose="020B0603020202020204" pitchFamily="34" charset="0"/>
              </a:defRPr>
            </a:lvl1pPr>
          </a:lstStyle>
          <a:p>
            <a:fld id="{A1707CC2-C8BF-48C6-B09C-DB92AB0CBD2A}" type="datetimeFigureOut">
              <a:rPr lang="en-US" smtClean="0"/>
              <a:t>10/18/2018</a:t>
            </a:fld>
            <a:endParaRPr lang="en-US" dirty="0"/>
          </a:p>
        </p:txBody>
      </p:sp>
      <p:sp>
        <p:nvSpPr>
          <p:cNvPr id="5" name="Pladsholder til sidefod 4"/>
          <p:cNvSpPr>
            <a:spLocks noGrp="1"/>
          </p:cNvSpPr>
          <p:nvPr>
            <p:ph type="ftr" sz="quarter" idx="3"/>
          </p:nvPr>
        </p:nvSpPr>
        <p:spPr>
          <a:xfrm>
            <a:off x="2257422" y="6214350"/>
            <a:ext cx="5902577" cy="360000"/>
          </a:xfrm>
          <a:prstGeom prst="rect">
            <a:avLst/>
          </a:prstGeom>
        </p:spPr>
        <p:txBody>
          <a:bodyPr vert="horz" lIns="0" tIns="0" rIns="0" bIns="0" rtlCol="0" anchor="b" anchorCtr="0">
            <a:noAutofit/>
          </a:bodyPr>
          <a:lstStyle>
            <a:lvl1pPr algn="l">
              <a:lnSpc>
                <a:spcPts val="1300"/>
              </a:lnSpc>
              <a:defRPr sz="900">
                <a:solidFill>
                  <a:schemeClr val="tx1"/>
                </a:solidFill>
                <a:latin typeface="Trebuchet MS" panose="020B0603020202020204" pitchFamily="34" charset="0"/>
              </a:defRPr>
            </a:lvl1pPr>
          </a:lstStyle>
          <a:p>
            <a:r>
              <a:rPr lang="en-US"/>
              <a:t>
              </a:t>
            </a:r>
            <a:endParaRPr lang="en-US" dirty="0"/>
          </a:p>
        </p:txBody>
      </p:sp>
      <p:sp>
        <p:nvSpPr>
          <p:cNvPr id="6" name="Pladsholder til diasnummer 5"/>
          <p:cNvSpPr>
            <a:spLocks noGrp="1"/>
          </p:cNvSpPr>
          <p:nvPr>
            <p:ph type="sldNum" sz="quarter" idx="4"/>
          </p:nvPr>
        </p:nvSpPr>
        <p:spPr>
          <a:xfrm>
            <a:off x="625589" y="6215923"/>
            <a:ext cx="477857" cy="360000"/>
          </a:xfrm>
          <a:prstGeom prst="rect">
            <a:avLst/>
          </a:prstGeom>
        </p:spPr>
        <p:txBody>
          <a:bodyPr vert="horz" lIns="0" tIns="0" rIns="0" bIns="0" rtlCol="0" anchor="b" anchorCtr="0">
            <a:noAutofit/>
          </a:bodyPr>
          <a:lstStyle>
            <a:lvl1pPr algn="l">
              <a:lnSpc>
                <a:spcPts val="1300"/>
              </a:lnSpc>
              <a:defRPr sz="1000" b="1">
                <a:solidFill>
                  <a:schemeClr val="tx1"/>
                </a:solidFill>
                <a:latin typeface="Trebuchet MS" panose="020B0603020202020204" pitchFamily="34" charset="0"/>
              </a:defRPr>
            </a:lvl1pPr>
          </a:lstStyle>
          <a:p>
            <a:fld id="{5D63841E-FDE4-4F95-B5AA-F5EB88A7EDBE}" type="slidenum">
              <a:rPr lang="en-US" smtClean="0"/>
              <a:pPr/>
              <a:t>‹nr.›</a:t>
            </a:fld>
            <a:endParaRPr lang="en-US" dirty="0"/>
          </a:p>
        </p:txBody>
      </p:sp>
      <p:pic>
        <p:nvPicPr>
          <p:cNvPr id="1026" name="Picture 2" descr="C:\Users\kg\Desktop\KOMBIT\_Version 0.1\KOMBIT_payoff_cmyk.emf"/>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177200" y="6065427"/>
            <a:ext cx="1512000" cy="472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465070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4" r:id="rId12"/>
  </p:sldLayoutIdLst>
  <p:hf sldNum="0" hdr="0" ftr="0" dt="0"/>
  <p:txStyles>
    <p:titleStyle>
      <a:lvl1pPr algn="l" defTabSz="914400" rtl="0" eaLnBrk="1" latinLnBrk="0" hangingPunct="1">
        <a:lnSpc>
          <a:spcPts val="2700"/>
        </a:lnSpc>
        <a:spcBef>
          <a:spcPct val="0"/>
        </a:spcBef>
        <a:buNone/>
        <a:defRPr sz="3000" b="0" kern="1200">
          <a:solidFill>
            <a:schemeClr val="tx1"/>
          </a:solidFill>
          <a:latin typeface="Trebuchet MS" panose="020B0603020202020204" pitchFamily="34" charset="0"/>
          <a:ea typeface="+mj-ea"/>
          <a:cs typeface="+mj-cs"/>
        </a:defRPr>
      </a:lvl1pPr>
    </p:titleStyle>
    <p:bodyStyle>
      <a:lvl1pPr marL="0" indent="0" algn="l" defTabSz="914400" rtl="0" eaLnBrk="1" latinLnBrk="0" hangingPunct="1">
        <a:lnSpc>
          <a:spcPts val="2600"/>
        </a:lnSpc>
        <a:spcBef>
          <a:spcPts val="0"/>
        </a:spcBef>
        <a:buFont typeface="Arial" panose="020B0604020202020204" pitchFamily="34" charset="0"/>
        <a:buNone/>
        <a:defRPr sz="2200" b="0" kern="1200">
          <a:solidFill>
            <a:schemeClr val="tx1"/>
          </a:solidFill>
          <a:latin typeface="Trebuchet MS" panose="020B0603020202020204" pitchFamily="34" charset="0"/>
          <a:ea typeface="+mn-ea"/>
          <a:cs typeface="+mn-cs"/>
        </a:defRPr>
      </a:lvl1pPr>
      <a:lvl2pPr marL="0" indent="0" algn="l" defTabSz="914400" rtl="0" eaLnBrk="1" latinLnBrk="0" hangingPunct="1">
        <a:lnSpc>
          <a:spcPts val="2600"/>
        </a:lnSpc>
        <a:spcBef>
          <a:spcPts val="0"/>
        </a:spcBef>
        <a:buFont typeface="Arial" panose="020B0604020202020204" pitchFamily="34" charset="0"/>
        <a:buNone/>
        <a:defRPr sz="2200" b="1" kern="1200">
          <a:solidFill>
            <a:schemeClr val="accent1"/>
          </a:solidFill>
          <a:latin typeface="Trebuchet MS" panose="020B0603020202020204" pitchFamily="34" charset="0"/>
          <a:ea typeface="+mn-ea"/>
          <a:cs typeface="+mn-cs"/>
        </a:defRPr>
      </a:lvl2pPr>
      <a:lvl3pPr marL="180000" indent="-180000" algn="l" defTabSz="360000" rtl="0" eaLnBrk="1" latinLnBrk="0" hangingPunct="1">
        <a:spcBef>
          <a:spcPts val="0"/>
        </a:spcBef>
        <a:buFont typeface="Arial" panose="020B0604020202020204" pitchFamily="34" charset="0"/>
        <a:buChar char="•"/>
        <a:defRPr sz="2200" kern="1200">
          <a:solidFill>
            <a:schemeClr val="tx1"/>
          </a:solidFill>
          <a:latin typeface="Trebuchet MS" panose="020B0603020202020204" pitchFamily="34" charset="0"/>
          <a:ea typeface="+mn-ea"/>
          <a:cs typeface="+mn-cs"/>
        </a:defRPr>
      </a:lvl3pPr>
      <a:lvl4pPr marL="538163" indent="-180975" algn="l" defTabSz="914400" rtl="0" eaLnBrk="1" latinLnBrk="0" hangingPunct="1">
        <a:lnSpc>
          <a:spcPts val="2400"/>
        </a:lnSpc>
        <a:spcBef>
          <a:spcPts val="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4pPr>
      <a:lvl5pPr marL="900000" indent="-180000" algn="l" defTabSz="914400" rtl="0" eaLnBrk="1" latinLnBrk="0" hangingPunct="1">
        <a:lnSpc>
          <a:spcPts val="2000"/>
        </a:lnSpc>
        <a:spcBef>
          <a:spcPts val="0"/>
        </a:spcBef>
        <a:buFont typeface="Arial" panose="020B0604020202020204" pitchFamily="34" charset="0"/>
        <a:buChar char="•"/>
        <a:defRPr sz="1700" kern="1200">
          <a:solidFill>
            <a:schemeClr val="tx1"/>
          </a:solidFill>
          <a:latin typeface="Trebuchet MS" panose="020B0603020202020204" pitchFamily="34" charset="0"/>
          <a:ea typeface="+mn-ea"/>
          <a:cs typeface="+mn-cs"/>
        </a:defRPr>
      </a:lvl5pPr>
      <a:lvl6pPr marL="1188000" indent="-180000" algn="l" defTabSz="914400" rtl="0" eaLnBrk="1" latinLnBrk="0" hangingPunct="1">
        <a:lnSpc>
          <a:spcPts val="2200"/>
        </a:lnSpc>
        <a:spcBef>
          <a:spcPts val="0"/>
        </a:spcBef>
        <a:buFont typeface="Arial" panose="020B0604020202020204" pitchFamily="34" charset="0"/>
        <a:buChar char="•"/>
        <a:defRPr sz="1500" kern="1200">
          <a:solidFill>
            <a:schemeClr val="tx1"/>
          </a:solidFill>
          <a:latin typeface="+mn-lt"/>
          <a:ea typeface="+mn-ea"/>
          <a:cs typeface="+mn-cs"/>
        </a:defRPr>
      </a:lvl6pPr>
      <a:lvl7pPr marL="1524000"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1884363"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246313"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a-DK" dirty="0" smtClean="0"/>
              <a:t>Fælles tværgående </a:t>
            </a:r>
            <a:r>
              <a:rPr lang="da-DK" dirty="0" err="1" smtClean="0"/>
              <a:t>BrugerID</a:t>
            </a:r>
            <a:r>
              <a:rPr lang="da-DK" dirty="0" smtClean="0"/>
              <a:t> på Jobcenterområdet</a:t>
            </a:r>
            <a:endParaRPr lang="da-DK" dirty="0"/>
          </a:p>
        </p:txBody>
      </p:sp>
      <p:sp>
        <p:nvSpPr>
          <p:cNvPr id="3" name="Undertitel 2"/>
          <p:cNvSpPr>
            <a:spLocks noGrp="1"/>
          </p:cNvSpPr>
          <p:nvPr>
            <p:ph type="subTitle" idx="1"/>
          </p:nvPr>
        </p:nvSpPr>
        <p:spPr/>
        <p:txBody>
          <a:bodyPr/>
          <a:lstStyle/>
          <a:p>
            <a:r>
              <a:rPr lang="da-DK" dirty="0" smtClean="0"/>
              <a:t>Anvendelse af den fælleskommunale infrastruktur </a:t>
            </a:r>
            <a:r>
              <a:rPr lang="mr-IN" dirty="0" smtClean="0"/>
              <a:t>–</a:t>
            </a:r>
            <a:r>
              <a:rPr lang="da-DK" dirty="0" smtClean="0"/>
              <a:t> STS Organisation</a:t>
            </a:r>
            <a:endParaRPr lang="da-DK" dirty="0"/>
          </a:p>
        </p:txBody>
      </p:sp>
    </p:spTree>
    <p:extLst>
      <p:ext uri="{BB962C8B-B14F-4D97-AF65-F5344CB8AC3E}">
        <p14:creationId xmlns:p14="http://schemas.microsoft.com/office/powerpoint/2010/main" val="1200103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Baggrund</a:t>
            </a:r>
            <a:endParaRPr lang="da-DK" dirty="0"/>
          </a:p>
        </p:txBody>
      </p:sp>
      <p:sp>
        <p:nvSpPr>
          <p:cNvPr id="3" name="Pladsholder til indhold 2"/>
          <p:cNvSpPr>
            <a:spLocks noGrp="1"/>
          </p:cNvSpPr>
          <p:nvPr>
            <p:ph idx="1"/>
          </p:nvPr>
        </p:nvSpPr>
        <p:spPr/>
        <p:txBody>
          <a:bodyPr/>
          <a:lstStyle/>
          <a:p>
            <a:pPr marL="342900" marR="0" lvl="0" indent="-342900" defTabSz="914400" eaLnBrk="1" fontAlgn="auto" latinLnBrk="0" hangingPunct="1">
              <a:lnSpc>
                <a:spcPct val="100000"/>
              </a:lnSpc>
              <a:spcBef>
                <a:spcPts val="0"/>
              </a:spcBef>
              <a:spcAft>
                <a:spcPts val="0"/>
              </a:spcAft>
              <a:buClrTx/>
              <a:buSzTx/>
              <a:buFont typeface="Arial" charset="0"/>
              <a:buNone/>
              <a:tabLst/>
              <a:defRPr/>
            </a:pPr>
            <a:r>
              <a:rPr lang="da-DK" dirty="0" smtClean="0"/>
              <a:t>	STAR og KL ønsker at undersøge om anvendelsen af Planner kan effektiveres ved at anvende STS Organisation til at sikre entydig identifikation af kommunens brugere.</a:t>
            </a:r>
          </a:p>
          <a:p>
            <a:pPr marL="342900" marR="0" lvl="0" indent="-342900" defTabSz="914400" eaLnBrk="1" fontAlgn="auto" latinLnBrk="0" hangingPunct="1">
              <a:lnSpc>
                <a:spcPct val="100000"/>
              </a:lnSpc>
              <a:spcBef>
                <a:spcPts val="0"/>
              </a:spcBef>
              <a:spcAft>
                <a:spcPts val="0"/>
              </a:spcAft>
              <a:buClrTx/>
              <a:buSzTx/>
              <a:buFont typeface="Arial" charset="0"/>
              <a:buNone/>
              <a:tabLst/>
              <a:defRPr/>
            </a:pPr>
            <a:endParaRPr lang="da-DK" dirty="0"/>
          </a:p>
          <a:p>
            <a:pPr marL="342900" marR="0" lvl="0" indent="-342900" defTabSz="914400" eaLnBrk="1" fontAlgn="auto" latinLnBrk="0" hangingPunct="1">
              <a:lnSpc>
                <a:spcPct val="100000"/>
              </a:lnSpc>
              <a:spcBef>
                <a:spcPts val="0"/>
              </a:spcBef>
              <a:spcAft>
                <a:spcPts val="0"/>
              </a:spcAft>
              <a:buClrTx/>
              <a:buSzTx/>
              <a:buFont typeface="Arial" charset="0"/>
              <a:buNone/>
              <a:tabLst/>
              <a:defRPr/>
            </a:pPr>
            <a:r>
              <a:rPr lang="da-DK" dirty="0" smtClean="0"/>
              <a:t>	I dag er vedligehold af brugere på Planner karakteriseret ved manuel vedligehold, og med stor risiko for forringet datakvalitet. Dette har som konsekvens, at borgere som har brug for at booke en medarbejder i kommunernes jobcentre ikke får oprettet en aftale. Dette kan have økonomiske konsekvenser for borgeren ligesom det medfører et unødvendigt højt antal klagesager. For at kunne yde en bedre service overfor borgere, og for at sikre at de kommunale myndigheder efterlever deres ansvar på området, foreslås det at anvende en unik tværgående </a:t>
            </a:r>
            <a:r>
              <a:rPr lang="da-DK" dirty="0" err="1" smtClean="0"/>
              <a:t>brugerID</a:t>
            </a:r>
            <a:r>
              <a:rPr lang="da-DK" dirty="0" smtClean="0"/>
              <a:t>.</a:t>
            </a:r>
            <a:endParaRPr lang="da-DK" dirty="0"/>
          </a:p>
        </p:txBody>
      </p:sp>
    </p:spTree>
    <p:extLst>
      <p:ext uri="{BB962C8B-B14F-4D97-AF65-F5344CB8AC3E}">
        <p14:creationId xmlns:p14="http://schemas.microsoft.com/office/powerpoint/2010/main" val="608409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Sammenhæng til den fælleskommunale infrastruktur</a:t>
            </a:r>
            <a:endParaRPr lang="da-DK" dirty="0"/>
          </a:p>
        </p:txBody>
      </p:sp>
      <p:sp>
        <p:nvSpPr>
          <p:cNvPr id="3" name="Pladsholder til indhold 2"/>
          <p:cNvSpPr>
            <a:spLocks noGrp="1"/>
          </p:cNvSpPr>
          <p:nvPr>
            <p:ph idx="1"/>
          </p:nvPr>
        </p:nvSpPr>
        <p:spPr/>
        <p:txBody>
          <a:bodyPr/>
          <a:lstStyle/>
          <a:p>
            <a:r>
              <a:rPr lang="da-DK" dirty="0" err="1" smtClean="0"/>
              <a:t>Kombit</a:t>
            </a:r>
            <a:r>
              <a:rPr lang="da-DK" dirty="0" smtClean="0"/>
              <a:t> har som del af monopolbruddet stillet krav til kommunerne om at sikre at der anvendes en tværgående unik </a:t>
            </a:r>
            <a:r>
              <a:rPr lang="da-DK" dirty="0" err="1" smtClean="0"/>
              <a:t>brugerID</a:t>
            </a:r>
            <a:r>
              <a:rPr lang="da-DK" dirty="0" smtClean="0"/>
              <a:t> til kommunens ansatte. Disse bruges bl.a. af SAPA-projektet, og skal påføres alle sager som importeres i Sags- og dokumentindekset. Der stilles derfor ikke nye krav til kommunerne.</a:t>
            </a:r>
          </a:p>
          <a:p>
            <a:endParaRPr lang="da-DK" dirty="0"/>
          </a:p>
          <a:p>
            <a:r>
              <a:rPr lang="da-DK" dirty="0" smtClean="0"/>
              <a:t>Ved at brede denne politik ud på andre områder øges kommunernes mulighed for genbrug af data, og det gør lettere at lave robust brugerstyring for kommunerne. Dette skal især ses i lyset af at </a:t>
            </a:r>
            <a:r>
              <a:rPr lang="da-DK" dirty="0" err="1" smtClean="0"/>
              <a:t>ikræfttrædelsen</a:t>
            </a:r>
            <a:r>
              <a:rPr lang="da-DK" dirty="0" smtClean="0"/>
              <a:t> af EU persondataforordningen er nært forestående.</a:t>
            </a:r>
            <a:endParaRPr lang="da-DK" dirty="0"/>
          </a:p>
        </p:txBody>
      </p:sp>
    </p:spTree>
    <p:extLst>
      <p:ext uri="{BB962C8B-B14F-4D97-AF65-F5344CB8AC3E}">
        <p14:creationId xmlns:p14="http://schemas.microsoft.com/office/powerpoint/2010/main" val="183227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Løsningsskitse</a:t>
            </a:r>
            <a:endParaRPr lang="da-DK" dirty="0"/>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1058" y="996819"/>
            <a:ext cx="6661272" cy="5161766"/>
          </a:xfrm>
        </p:spPr>
      </p:pic>
    </p:spTree>
    <p:extLst>
      <p:ext uri="{BB962C8B-B14F-4D97-AF65-F5344CB8AC3E}">
        <p14:creationId xmlns:p14="http://schemas.microsoft.com/office/powerpoint/2010/main" val="412908975"/>
      </p:ext>
    </p:extLst>
  </p:cSld>
  <p:clrMapOvr>
    <a:masterClrMapping/>
  </p:clrMapOvr>
</p:sld>
</file>

<file path=ppt/theme/theme1.xml><?xml version="1.0" encoding="utf-8"?>
<a:theme xmlns:a="http://schemas.openxmlformats.org/drawingml/2006/main" name="KOMBIT">
  <a:themeElements>
    <a:clrScheme name="KOMBIT">
      <a:dk1>
        <a:sysClr val="windowText" lastClr="000000"/>
      </a:dk1>
      <a:lt1>
        <a:sysClr val="window" lastClr="FFFFFF"/>
      </a:lt1>
      <a:dk2>
        <a:srgbClr val="4E3629"/>
      </a:dk2>
      <a:lt2>
        <a:srgbClr val="CBC4BC"/>
      </a:lt2>
      <a:accent1>
        <a:srgbClr val="C8102E"/>
      </a:accent1>
      <a:accent2>
        <a:srgbClr val="007398"/>
      </a:accent2>
      <a:accent3>
        <a:srgbClr val="7A9A01"/>
      </a:accent3>
      <a:accent4>
        <a:srgbClr val="482F92"/>
      </a:accent4>
      <a:accent5>
        <a:srgbClr val="4BACC6"/>
      </a:accent5>
      <a:accent6>
        <a:srgbClr val="E5A024"/>
      </a:accent6>
      <a:hlink>
        <a:srgbClr val="0000FF"/>
      </a:hlink>
      <a:folHlink>
        <a:srgbClr val="800080"/>
      </a:folHlink>
    </a:clrScheme>
    <a:fontScheme name="KOMBIT">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MBI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sz="1400" dirty="0">
            <a:latin typeface="Trebuchet MS" panose="020B06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Trebuchet MS" panose="020B0603020202020204" pitchFamily="34" charset="0"/>
          </a:defRPr>
        </a:defPPr>
      </a:lstStyle>
    </a:txDef>
  </a:objectDefaults>
  <a:extraClrSchemeLst/>
  <a:custClrLst>
    <a:custClr name="KOMBIT Rød">
      <a:srgbClr val="C8102E"/>
    </a:custClr>
    <a:custClr name="Petroleum">
      <a:srgbClr val="007398"/>
    </a:custClr>
    <a:custClr name="Mørk Grøn">
      <a:srgbClr val="7A9A01"/>
    </a:custClr>
    <a:custClr name="Lilla">
      <a:srgbClr val="482F92"/>
    </a:custClr>
  </a:custClrLst>
  <a:extLst>
    <a:ext uri="{05A4C25C-085E-4340-85A3-A5531E510DB2}">
      <thm15:themeFamily xmlns:thm15="http://schemas.microsoft.com/office/thememl/2012/main" name="KOMBIT" id="{634E2D82-01D9-419D-8DEC-1637960FB904}" vid="{47408BA0-DC7D-470C-9CEA-4EE60019209B}"/>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Nyt mødedokument (PowerPoint)" ma:contentTypeID="0x010100F0F400CC597D0046B9A37FFEC6B5DE790500A4656B3E985DCF4F9C1508934A9A1FD7" ma:contentTypeVersion="1" ma:contentTypeDescription="" ma:contentTypeScope="" ma:versionID="4abac468fd89ed1f5afff2c6b7c98000">
  <xsd:schema xmlns:xsd="http://www.w3.org/2001/XMLSchema" xmlns:xs="http://www.w3.org/2001/XMLSchema" xmlns:p="http://schemas.microsoft.com/office/2006/metadata/properties" xmlns:ns1="1ad18e57-1846-4ffb-a171-01e80b4d2f32" xmlns:ns4="6BE4B42F-886E-47CE-987C-38B477894B29" xmlns:ns5="f139a78e-e028-4002-9949-355612fe7556" targetNamespace="http://schemas.microsoft.com/office/2006/metadata/properties" ma:root="true" ma:fieldsID="8db263c8f9f2c71ae20f99b59cf33e58" ns1:_="" ns4:_="" ns5:_="">
    <xsd:import namespace="1ad18e57-1846-4ffb-a171-01e80b4d2f32"/>
    <xsd:import namespace="6BE4B42F-886E-47CE-987C-38B477894B29"/>
    <xsd:import namespace="f139a78e-e028-4002-9949-355612fe7556"/>
    <xsd:element name="properties">
      <xsd:complexType>
        <xsd:sequence>
          <xsd:element name="documentManagement">
            <xsd:complexType>
              <xsd:all>
                <xsd:element ref="ns1:Mødeemne"/>
                <xsd:element ref="ns1:Mødedato"/>
                <xsd:element ref="ns1:Målgruppe_x0020__x0028_valg_x0029_"/>
                <xsd:element ref="ns1:Dato"/>
                <xsd:element ref="ns1:cedf990ee3f14f79ba289de6e11441c0" minOccurs="0"/>
                <xsd:element ref="ns1:TaxCatchAll" minOccurs="0"/>
                <xsd:element ref="ns1:TaxCatchAllLabel" minOccurs="0"/>
                <xsd:element ref="ns1:ha18aa9a05574931b438dc06e9807461" minOccurs="0"/>
                <xsd:element ref="ns1:Flyt_x0020_til_x0020_arkiv" minOccurs="0"/>
                <xsd:element ref="ns1:Dokumentstatus" minOccurs="0"/>
                <xsd:element ref="ns4:Arbejdspakke" minOccurs="0"/>
                <xsd:element ref="ns4:Produkt" minOccurs="0"/>
                <xsd:element ref="ns5:Forretningsenhed"/>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d18e57-1846-4ffb-a171-01e80b4d2f32" elementFormDefault="qualified">
    <xsd:import namespace="http://schemas.microsoft.com/office/2006/documentManagement/types"/>
    <xsd:import namespace="http://schemas.microsoft.com/office/infopath/2007/PartnerControls"/>
    <xsd:element name="Mødeemne" ma:index="0" ma:displayName="Mødeemne" ma:internalName="M_x00f8_deemne" ma:readOnly="false">
      <xsd:simpleType>
        <xsd:restriction base="dms:Text">
          <xsd:maxLength value="255"/>
        </xsd:restriction>
      </xsd:simpleType>
    </xsd:element>
    <xsd:element name="Mødedato" ma:index="1" ma:displayName="Mødedato" ma:description="Indsæt dato for mødet hvori dette dokument er præsenteret" ma:format="DateOnly" ma:internalName="M_x00f8_dedato">
      <xsd:simpleType>
        <xsd:restriction base="dms:DateTime"/>
      </xsd:simpleType>
    </xsd:element>
    <xsd:element name="Målgruppe_x0020__x0028_valg_x0029_" ma:index="3" ma:displayName="Målgruppe (valg)" ma:description="Vælg hvilken type af målgruppe dokumentet henvender sig til" ma:format="Dropdown" ma:internalName="M_x00e5_lgruppe_x0020__x0028_valg_x0029_">
      <xsd:simpleType>
        <xsd:restriction base="dms:Choice">
          <xsd:enumeration value="Faglig organisation"/>
          <xsd:enumeration value="Interesseorganisaton"/>
          <xsd:enumeration value="IT-Leverandør/rådgivere"/>
          <xsd:enumeration value="KOMBIT internt"/>
          <xsd:enumeration value="Kommuner"/>
          <xsd:enumeration value="Medier/presse"/>
          <xsd:enumeration value="Ministerier"/>
          <xsd:enumeration value="Regioner"/>
          <xsd:enumeration value="Styrelse"/>
          <xsd:enumeration value="Andet"/>
        </xsd:restriction>
      </xsd:simpleType>
    </xsd:element>
    <xsd:element name="Dato" ma:index="5" ma:displayName="Dato" ma:format="DateOnly" ma:internalName="Dato">
      <xsd:simpleType>
        <xsd:restriction base="dms:DateTime"/>
      </xsd:simpleType>
    </xsd:element>
    <xsd:element name="cedf990ee3f14f79ba289de6e11441c0" ma:index="11" nillable="true" ma:taxonomy="true" ma:internalName="cedf990ee3f14f79ba289de6e11441c0" ma:taxonomyFieldName="M_x00f8_deforum" ma:displayName="Mødeforum" ma:default="" ma:fieldId="{cedf990e-e3f1-4f79-ba28-9de6e11441c0}" ma:sspId="efb1083d-7045-4fd7-9409-417f0f74db49" ma:termSetId="10fb9204-6dc1-49dc-8f47-559f3da89ecb"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259305a2-eae7-4539-8fbb-789e91726657}" ma:internalName="TaxCatchAll" ma:showField="CatchAllData"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259305a2-eae7-4539-8fbb-789e91726657}" ma:internalName="TaxCatchAllLabel" ma:readOnly="true" ma:showField="CatchAllDataLabel"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ha18aa9a05574931b438dc06e9807461" ma:index="16" nillable="true" ma:taxonomy="true" ma:internalName="ha18aa9a05574931b438dc06e9807461" ma:taxonomyFieldName="Specificering_x0020_af_x0020_m_x00e5_lgruppe" ma:displayName="Specificering af målgruppe" ma:default="" ma:fieldId="{1a18aa9a-0557-4931-b438-dc06e9807461}" ma:taxonomyMulti="true" ma:sspId="efb1083d-7045-4fd7-9409-417f0f74db49" ma:termSetId="fb9225e4-18b7-4684-a9b9-7c1c058af978" ma:anchorId="00000000-0000-0000-0000-000000000000" ma:open="false" ma:isKeyword="false">
      <xsd:complexType>
        <xsd:sequence>
          <xsd:element ref="pc:Terms" minOccurs="0" maxOccurs="1"/>
        </xsd:sequence>
      </xsd:complexType>
    </xsd:element>
    <xsd:element name="Flyt_x0020_til_x0020_arkiv" ma:index="19" nillable="true" ma:displayName="Flyt til arkiv" ma:default="0" ma:internalName="Flyt_x0020_til_x0020_arkiv">
      <xsd:simpleType>
        <xsd:restriction base="dms:Boolean"/>
      </xsd:simpleType>
    </xsd:element>
    <xsd:element name="Dokumentstatus" ma:index="20" nillable="true" ma:displayName="Dokumentstatus" ma:format="Dropdown" ma:internalName="Dokumentstatus">
      <xsd:simpleType>
        <xsd:restriction base="dms:Choice">
          <xsd:enumeration value="Udkast"/>
          <xsd:enumeration value="Review"/>
          <xsd:enumeration value="Afventer godkendelse"/>
          <xsd:enumeration value="Godkendt"/>
          <xsd:enumeration value="Publiceret"/>
        </xsd:restriction>
      </xsd:simpleType>
    </xsd:element>
  </xsd:schema>
  <xsd:schema xmlns:xsd="http://www.w3.org/2001/XMLSchema" xmlns:xs="http://www.w3.org/2001/XMLSchema" xmlns:dms="http://schemas.microsoft.com/office/2006/documentManagement/types" xmlns:pc="http://schemas.microsoft.com/office/infopath/2007/PartnerControls" targetNamespace="6BE4B42F-886E-47CE-987C-38B477894B29" elementFormDefault="qualified">
    <xsd:import namespace="http://schemas.microsoft.com/office/2006/documentManagement/types"/>
    <xsd:import namespace="http://schemas.microsoft.com/office/infopath/2007/PartnerControls"/>
    <xsd:element name="Arbejdspakke" ma:index="21" nillable="true" ma:displayName="Arbejdspakke" ma:list="{D5950E0C-39E2-4D7A-9C85-782D6296F783}" ma:internalName="Arbejdspakke" ma:showField="Arbejdspakke_x0020_titel">
      <xsd:simpleType>
        <xsd:restriction base="dms:Lookup"/>
      </xsd:simpleType>
    </xsd:element>
    <xsd:element name="Produkt" ma:index="22" nillable="true" ma:displayName="Produkt" ma:list="{D5950E0C-39E2-4D7A-9C85-782D6296F783}" ma:internalName="Produkt" ma:showField="Produkttitel">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f139a78e-e028-4002-9949-355612fe7556" elementFormDefault="qualified">
    <xsd:import namespace="http://schemas.microsoft.com/office/2006/documentManagement/types"/>
    <xsd:import namespace="http://schemas.microsoft.com/office/infopath/2007/PartnerControls"/>
    <xsd:element name="Forretningsenhed" ma:index="23" ma:displayName="Forretningsenhed" ma:format="Dropdown" ma:internalName="Forretningsenhed">
      <xsd:simpleType>
        <xsd:restriction base="dms:Choice">
          <xsd:enumeration value="Forretning"/>
          <xsd:enumeration value="Forvaltning"/>
          <xsd:enumeration value="Udvikling"/>
          <xsd:enumeration value="Test"/>
          <xsd:enumeration value="KDI"/>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Indholdstype"/>
        <xsd:element ref="dc:title" minOccurs="0" maxOccurs="1" ma:displayName="Titel"/>
        <xsd:element ref="dc:subject" minOccurs="0" maxOccurs="1"/>
        <xsd:element ref="dc:description" minOccurs="0" maxOccurs="1"/>
        <xsd:element name="keywords" minOccurs="0" maxOccurs="1" type="xsd:string" ma:displayName="Nøgleord"/>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ødeemne xmlns="1ad18e57-1846-4ffb-a171-01e80b4d2f32">KDI Kundedialog</Mødeemne>
    <Dokumentstatus xmlns="1ad18e57-1846-4ffb-a171-01e80b4d2f32" xsi:nil="true"/>
    <Produkt xmlns="6BE4B42F-886E-47CE-987C-38B477894B29" xsi:nil="true"/>
    <Mødedato xmlns="1ad18e57-1846-4ffb-a171-01e80b4d2f32">2017-06-05T23:00:00+00:00</Mødedato>
    <Målgruppe_x0020__x0028_valg_x0029_ xmlns="1ad18e57-1846-4ffb-a171-01e80b4d2f32">KOMBIT internt</Målgruppe_x0020__x0028_valg_x0029_>
    <ha18aa9a05574931b438dc06e9807461 xmlns="1ad18e57-1846-4ffb-a171-01e80b4d2f32">
      <Terms xmlns="http://schemas.microsoft.com/office/infopath/2007/PartnerControls"/>
    </ha18aa9a05574931b438dc06e9807461>
    <Forretningsenhed xmlns="f139a78e-e028-4002-9949-355612fe7556">Forvaltning</Forretningsenhed>
    <TaxCatchAll xmlns="1ad18e57-1846-4ffb-a171-01e80b4d2f32"/>
    <Flyt_x0020_til_x0020_arkiv xmlns="1ad18e57-1846-4ffb-a171-01e80b4d2f32">false</Flyt_x0020_til_x0020_arkiv>
    <Dato xmlns="1ad18e57-1846-4ffb-a171-01e80b4d2f32">2017-05-22T23:00:00+00:00</Dato>
    <cedf990ee3f14f79ba289de6e11441c0 xmlns="1ad18e57-1846-4ffb-a171-01e80b4d2f32">
      <Terms xmlns="http://schemas.microsoft.com/office/infopath/2007/PartnerControls"/>
    </cedf990ee3f14f79ba289de6e11441c0>
    <Arbejdspakke xmlns="6BE4B42F-886E-47CE-987C-38B477894B2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CCAE4C-B2D7-48FC-B334-18FC2A29B3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d18e57-1846-4ffb-a171-01e80b4d2f32"/>
    <ds:schemaRef ds:uri="6BE4B42F-886E-47CE-987C-38B477894B29"/>
    <ds:schemaRef ds:uri="f139a78e-e028-4002-9949-355612fe75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D02805-CBDF-45DC-9948-ABCA9723441C}">
  <ds:schemaRefs>
    <ds:schemaRef ds:uri="1ad18e57-1846-4ffb-a171-01e80b4d2f32"/>
    <ds:schemaRef ds:uri="http://www.w3.org/XML/1998/namespace"/>
    <ds:schemaRef ds:uri="f139a78e-e028-4002-9949-355612fe7556"/>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6BE4B42F-886E-47CE-987C-38B477894B29"/>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8D163601-0613-4917-B5B5-1998BCA297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emplate>
  <TotalTime>12193</TotalTime>
  <Words>116</Words>
  <Application>Microsoft Office PowerPoint</Application>
  <PresentationFormat>Widescreen</PresentationFormat>
  <Paragraphs>11</Paragraphs>
  <Slides>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4</vt:i4>
      </vt:variant>
    </vt:vector>
  </HeadingPairs>
  <TitlesOfParts>
    <vt:vector size="9" baseType="lpstr">
      <vt:lpstr>Arial</vt:lpstr>
      <vt:lpstr>Calibri</vt:lpstr>
      <vt:lpstr>Mangal</vt:lpstr>
      <vt:lpstr>Trebuchet MS</vt:lpstr>
      <vt:lpstr>KOMBIT</vt:lpstr>
      <vt:lpstr>Fælles tværgående BrugerID på Jobcenterområdet</vt:lpstr>
      <vt:lpstr>Baggrund</vt:lpstr>
      <vt:lpstr>Sammenhæng til den fælleskommunale infrastruktur</vt:lpstr>
      <vt:lpstr>Løsningsskitse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KDI – Kundedialogmøde 6. juni 2017</dc:title>
  <dc:creator>Kristine Grundsøe</dc:creator>
  <cp:lastModifiedBy>Thilde Krog</cp:lastModifiedBy>
  <cp:revision>101</cp:revision>
  <cp:lastPrinted>2017-05-02T07:28:00Z</cp:lastPrinted>
  <dcterms:created xsi:type="dcterms:W3CDTF">2017-03-01T13:19:39Z</dcterms:created>
  <dcterms:modified xsi:type="dcterms:W3CDTF">2018-10-18T06:40:26Z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0x010100F0F400CC597D0046B9A37FFEC6B5DE790500A4656B3E985DCF4F9C1508934A9A1FD7</vt:lpwstr>
  </property>
</Properties>
</file>