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74" r:id="rId6"/>
    <p:sldId id="272" r:id="rId7"/>
    <p:sldId id="276" r:id="rId8"/>
    <p:sldId id="275" r:id="rId9"/>
    <p:sldId id="267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8E0"/>
    <a:srgbClr val="CE93D8"/>
    <a:srgbClr val="BAC0E4"/>
    <a:srgbClr val="9FA8DA"/>
    <a:srgbClr val="9DD7D1"/>
    <a:srgbClr val="80CBC4"/>
    <a:srgbClr val="EEF3BB"/>
    <a:srgbClr val="E6EE9C"/>
    <a:srgbClr val="FFE9A3"/>
    <a:srgbClr val="FF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4622" autoAdjust="0"/>
  </p:normalViewPr>
  <p:slideViewPr>
    <p:cSldViewPr snapToGrid="0" showGuides="1">
      <p:cViewPr varScale="1">
        <p:scale>
          <a:sx n="104" d="100"/>
          <a:sy n="104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0210D-9BFB-44CC-839F-B97D88018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602BDE-5BC7-442C-88F1-D01D84BA5301}">
      <dgm:prSet phldrT="[Tekst]" custT="1"/>
      <dgm:spPr>
        <a:solidFill>
          <a:srgbClr val="F4BABA"/>
        </a:solidFill>
      </dgm:spPr>
      <dgm:t>
        <a:bodyPr/>
        <a:lstStyle/>
        <a:p>
          <a:r>
            <a:rPr lang="da-DK" sz="1300" dirty="0" err="1" smtClean="0"/>
            <a:t>Arbejds-marked</a:t>
          </a:r>
          <a:endParaRPr lang="da-DK" sz="1300" dirty="0"/>
        </a:p>
      </dgm:t>
    </dgm:pt>
    <dgm:pt modelId="{0B487F97-8FA6-4A28-8D08-B0E2BBD7AC2F}" type="parTrans" cxnId="{5DC44FFA-72F0-4043-8373-86F5ED2E30BE}">
      <dgm:prSet/>
      <dgm:spPr/>
      <dgm:t>
        <a:bodyPr/>
        <a:lstStyle/>
        <a:p>
          <a:endParaRPr lang="da-DK"/>
        </a:p>
      </dgm:t>
    </dgm:pt>
    <dgm:pt modelId="{B8680C87-BDB6-401A-95B7-3016B6511BB1}" type="sibTrans" cxnId="{5DC44FFA-72F0-4043-8373-86F5ED2E30BE}">
      <dgm:prSet/>
      <dgm:spPr/>
      <dgm:t>
        <a:bodyPr/>
        <a:lstStyle/>
        <a:p>
          <a:endParaRPr lang="da-DK"/>
        </a:p>
      </dgm:t>
    </dgm:pt>
    <dgm:pt modelId="{B566591E-30BF-4D51-BB98-EDB8DE490402}">
      <dgm:prSet phldrT="[Tekst]" custT="1"/>
      <dgm:spPr/>
      <dgm:t>
        <a:bodyPr/>
        <a:lstStyle/>
        <a:p>
          <a:r>
            <a:rPr lang="da-DK" sz="800" dirty="0" smtClean="0"/>
            <a:t>15 Arbejdsmarked og beskæftigelsesindsats</a:t>
          </a:r>
          <a:endParaRPr lang="da-DK" sz="800" dirty="0"/>
        </a:p>
      </dgm:t>
    </dgm:pt>
    <dgm:pt modelId="{2BE3485B-C284-4A60-940D-672EBBDBDCA7}" type="parTrans" cxnId="{4F532789-BC5F-4ECA-AFFC-A15414CC2C7D}">
      <dgm:prSet/>
      <dgm:spPr/>
      <dgm:t>
        <a:bodyPr/>
        <a:lstStyle/>
        <a:p>
          <a:endParaRPr lang="da-DK"/>
        </a:p>
      </dgm:t>
    </dgm:pt>
    <dgm:pt modelId="{B5D7D21D-FA46-4095-A407-CE7F11CF3526}" type="sibTrans" cxnId="{4F532789-BC5F-4ECA-AFFC-A15414CC2C7D}">
      <dgm:prSet/>
      <dgm:spPr/>
      <dgm:t>
        <a:bodyPr/>
        <a:lstStyle/>
        <a:p>
          <a:endParaRPr lang="da-DK"/>
        </a:p>
      </dgm:t>
    </dgm:pt>
    <dgm:pt modelId="{CFCFB58C-8A1A-4E74-AB7E-0D2C8EAEE1EE}">
      <dgm:prSet phldrT="[Tekst]" custT="1"/>
      <dgm:spPr/>
      <dgm:t>
        <a:bodyPr/>
        <a:lstStyle/>
        <a:p>
          <a:r>
            <a:rPr lang="da-DK" sz="800" dirty="0" smtClean="0"/>
            <a:t>32 Kontante ydelser</a:t>
          </a:r>
        </a:p>
        <a:p>
          <a:endParaRPr lang="da-DK" sz="600" dirty="0"/>
        </a:p>
      </dgm:t>
    </dgm:pt>
    <dgm:pt modelId="{C9865B0F-E521-48E8-BB65-542A511FBA35}" type="parTrans" cxnId="{48318EA5-E566-483F-BC33-DBD73548D1D5}">
      <dgm:prSet/>
      <dgm:spPr/>
      <dgm:t>
        <a:bodyPr/>
        <a:lstStyle/>
        <a:p>
          <a:endParaRPr lang="da-DK"/>
        </a:p>
      </dgm:t>
    </dgm:pt>
    <dgm:pt modelId="{BF7443CD-91A5-44AC-AA0B-1136971CA4D2}" type="sibTrans" cxnId="{48318EA5-E566-483F-BC33-DBD73548D1D5}">
      <dgm:prSet/>
      <dgm:spPr/>
      <dgm:t>
        <a:bodyPr/>
        <a:lstStyle/>
        <a:p>
          <a:endParaRPr lang="da-DK"/>
        </a:p>
      </dgm:t>
    </dgm:pt>
    <dgm:pt modelId="{AADFA01E-DA6E-407B-88CB-736A73B81D18}">
      <dgm:prSet phldrT="[Tekst]" custT="1"/>
      <dgm:spPr>
        <a:solidFill>
          <a:srgbClr val="F4BABA"/>
        </a:solidFill>
      </dgm:spPr>
      <dgm:t>
        <a:bodyPr/>
        <a:lstStyle/>
        <a:p>
          <a:r>
            <a:rPr lang="da-DK" sz="1300" dirty="0" smtClean="0"/>
            <a:t>Erhverv</a:t>
          </a:r>
          <a:endParaRPr lang="da-DK" sz="1300" dirty="0"/>
        </a:p>
      </dgm:t>
    </dgm:pt>
    <dgm:pt modelId="{17BFAED5-699A-4B89-A7B1-66E9BC47FF97}" type="parTrans" cxnId="{9B400073-1363-46D5-A9FF-CF2D9DB1691C}">
      <dgm:prSet/>
      <dgm:spPr/>
      <dgm:t>
        <a:bodyPr/>
        <a:lstStyle/>
        <a:p>
          <a:endParaRPr lang="da-DK"/>
        </a:p>
      </dgm:t>
    </dgm:pt>
    <dgm:pt modelId="{A31BEB85-1B3C-4BF8-9842-4E9E33988A1E}" type="sibTrans" cxnId="{9B400073-1363-46D5-A9FF-CF2D9DB1691C}">
      <dgm:prSet/>
      <dgm:spPr/>
      <dgm:t>
        <a:bodyPr/>
        <a:lstStyle/>
        <a:p>
          <a:endParaRPr lang="da-DK"/>
        </a:p>
      </dgm:t>
    </dgm:pt>
    <dgm:pt modelId="{5B4736AD-34B4-4042-8BB9-587849608176}">
      <dgm:prSet phldrT="[Tekst]" custT="1"/>
      <dgm:spPr/>
      <dgm:t>
        <a:bodyPr/>
        <a:lstStyle/>
        <a:p>
          <a:r>
            <a:rPr lang="da-DK" sz="800" dirty="0" smtClean="0"/>
            <a:t>22 Regulering af private erhverv</a:t>
          </a:r>
          <a:endParaRPr lang="da-DK" sz="800" dirty="0"/>
        </a:p>
      </dgm:t>
    </dgm:pt>
    <dgm:pt modelId="{979046E5-9632-4AB0-B59E-F47EC1BEFAB2}" type="parTrans" cxnId="{3E8F284D-4642-40CB-839C-440E6326BB63}">
      <dgm:prSet/>
      <dgm:spPr/>
      <dgm:t>
        <a:bodyPr/>
        <a:lstStyle/>
        <a:p>
          <a:endParaRPr lang="da-DK"/>
        </a:p>
      </dgm:t>
    </dgm:pt>
    <dgm:pt modelId="{FE36B662-A38E-4D41-A22E-00032BEC2F06}" type="sibTrans" cxnId="{3E8F284D-4642-40CB-839C-440E6326BB63}">
      <dgm:prSet/>
      <dgm:spPr/>
      <dgm:t>
        <a:bodyPr/>
        <a:lstStyle/>
        <a:p>
          <a:endParaRPr lang="da-DK"/>
        </a:p>
      </dgm:t>
    </dgm:pt>
    <dgm:pt modelId="{C49AA9C2-1550-40DB-ACD6-B0401281187F}">
      <dgm:prSet phldrT="[Tekst]" custT="1"/>
      <dgm:spPr/>
      <dgm:t>
        <a:bodyPr/>
        <a:lstStyle/>
        <a:p>
          <a:r>
            <a:rPr lang="da-DK" sz="800" dirty="0" smtClean="0"/>
            <a:t>24 Erhvervsforhold</a:t>
          </a:r>
          <a:endParaRPr lang="da-DK" sz="800" dirty="0"/>
        </a:p>
      </dgm:t>
    </dgm:pt>
    <dgm:pt modelId="{759B2C81-896D-47A5-9A97-9B66C49A143B}" type="parTrans" cxnId="{96E7F3F5-B7B2-445F-B68D-BB53C06849EA}">
      <dgm:prSet/>
      <dgm:spPr/>
      <dgm:t>
        <a:bodyPr/>
        <a:lstStyle/>
        <a:p>
          <a:endParaRPr lang="da-DK"/>
        </a:p>
      </dgm:t>
    </dgm:pt>
    <dgm:pt modelId="{33834FD7-7446-4A1C-9A77-5740E73F70E6}" type="sibTrans" cxnId="{96E7F3F5-B7B2-445F-B68D-BB53C06849EA}">
      <dgm:prSet/>
      <dgm:spPr/>
      <dgm:t>
        <a:bodyPr/>
        <a:lstStyle/>
        <a:p>
          <a:endParaRPr lang="da-DK"/>
        </a:p>
      </dgm:t>
    </dgm:pt>
    <dgm:pt modelId="{A8EBAD60-4660-41D1-971F-63971DE6908E}" type="pres">
      <dgm:prSet presAssocID="{EBE0210D-9BFB-44CC-839F-B97D88018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DA6FC60-88A8-4725-9902-96ECB20ED2F2}" type="pres">
      <dgm:prSet presAssocID="{07602BDE-5BC7-442C-88F1-D01D84BA5301}" presName="compNode" presStyleCnt="0"/>
      <dgm:spPr/>
    </dgm:pt>
    <dgm:pt modelId="{0B7EA866-8FEF-4A1E-85DB-973F45F0B4BA}" type="pres">
      <dgm:prSet presAssocID="{07602BDE-5BC7-442C-88F1-D01D84BA5301}" presName="aNode" presStyleLbl="bgShp" presStyleIdx="0" presStyleCnt="2"/>
      <dgm:spPr/>
      <dgm:t>
        <a:bodyPr/>
        <a:lstStyle/>
        <a:p>
          <a:endParaRPr lang="da-DK"/>
        </a:p>
      </dgm:t>
    </dgm:pt>
    <dgm:pt modelId="{36A9AC72-6BDE-4A68-8C96-D64AAFB4FC44}" type="pres">
      <dgm:prSet presAssocID="{07602BDE-5BC7-442C-88F1-D01D84BA5301}" presName="textNode" presStyleLbl="bgShp" presStyleIdx="0" presStyleCnt="2"/>
      <dgm:spPr/>
      <dgm:t>
        <a:bodyPr/>
        <a:lstStyle/>
        <a:p>
          <a:endParaRPr lang="da-DK"/>
        </a:p>
      </dgm:t>
    </dgm:pt>
    <dgm:pt modelId="{2F685483-2AEB-47CF-8CA8-FC9EEADEE3FA}" type="pres">
      <dgm:prSet presAssocID="{07602BDE-5BC7-442C-88F1-D01D84BA5301}" presName="compChildNode" presStyleCnt="0"/>
      <dgm:spPr/>
    </dgm:pt>
    <dgm:pt modelId="{06AD0E96-A6F6-40FF-B34A-0FE3CFCD50B4}" type="pres">
      <dgm:prSet presAssocID="{07602BDE-5BC7-442C-88F1-D01D84BA5301}" presName="theInnerList" presStyleCnt="0"/>
      <dgm:spPr/>
    </dgm:pt>
    <dgm:pt modelId="{ED49B92D-0067-4EC2-A8B8-7DA1569DBAAF}" type="pres">
      <dgm:prSet presAssocID="{B566591E-30BF-4D51-BB98-EDB8DE49040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1A361A4-E584-4544-8FD1-D781D619DC2C}" type="pres">
      <dgm:prSet presAssocID="{B566591E-30BF-4D51-BB98-EDB8DE490402}" presName="aSpace2" presStyleCnt="0"/>
      <dgm:spPr/>
    </dgm:pt>
    <dgm:pt modelId="{ED35F260-0F06-4F00-8A49-28D76C4C107B}" type="pres">
      <dgm:prSet presAssocID="{CFCFB58C-8A1A-4E74-AB7E-0D2C8EAEE1E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B2F949-EAD5-41A2-A35B-3DDD048CD0B0}" type="pres">
      <dgm:prSet presAssocID="{07602BDE-5BC7-442C-88F1-D01D84BA5301}" presName="aSpace" presStyleCnt="0"/>
      <dgm:spPr/>
    </dgm:pt>
    <dgm:pt modelId="{F5827D36-9293-4393-9DF8-494632C3389D}" type="pres">
      <dgm:prSet presAssocID="{AADFA01E-DA6E-407B-88CB-736A73B81D18}" presName="compNode" presStyleCnt="0"/>
      <dgm:spPr/>
    </dgm:pt>
    <dgm:pt modelId="{EACE1672-2870-4C47-ABCF-CBDD166D80F9}" type="pres">
      <dgm:prSet presAssocID="{AADFA01E-DA6E-407B-88CB-736A73B81D18}" presName="aNode" presStyleLbl="bgShp" presStyleIdx="1" presStyleCnt="2"/>
      <dgm:spPr/>
      <dgm:t>
        <a:bodyPr/>
        <a:lstStyle/>
        <a:p>
          <a:endParaRPr lang="da-DK"/>
        </a:p>
      </dgm:t>
    </dgm:pt>
    <dgm:pt modelId="{A627BC87-03B7-431B-86AF-D247A0837184}" type="pres">
      <dgm:prSet presAssocID="{AADFA01E-DA6E-407B-88CB-736A73B81D18}" presName="textNode" presStyleLbl="bgShp" presStyleIdx="1" presStyleCnt="2"/>
      <dgm:spPr/>
      <dgm:t>
        <a:bodyPr/>
        <a:lstStyle/>
        <a:p>
          <a:endParaRPr lang="da-DK"/>
        </a:p>
      </dgm:t>
    </dgm:pt>
    <dgm:pt modelId="{4022A834-D2D2-4FC4-856C-F8D1B16B99B2}" type="pres">
      <dgm:prSet presAssocID="{AADFA01E-DA6E-407B-88CB-736A73B81D18}" presName="compChildNode" presStyleCnt="0"/>
      <dgm:spPr/>
    </dgm:pt>
    <dgm:pt modelId="{0ABE707F-0124-480E-AF40-6034ABACDCAB}" type="pres">
      <dgm:prSet presAssocID="{AADFA01E-DA6E-407B-88CB-736A73B81D18}" presName="theInnerList" presStyleCnt="0"/>
      <dgm:spPr/>
    </dgm:pt>
    <dgm:pt modelId="{0EA7B721-09EB-4CDE-B7CF-06FFD3FEFF1B}" type="pres">
      <dgm:prSet presAssocID="{5B4736AD-34B4-4042-8BB9-58784960817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93265E-3D01-4DEA-BA6A-D65A70C47464}" type="pres">
      <dgm:prSet presAssocID="{5B4736AD-34B4-4042-8BB9-587849608176}" presName="aSpace2" presStyleCnt="0"/>
      <dgm:spPr/>
    </dgm:pt>
    <dgm:pt modelId="{B157EF4D-0C06-46ED-AF76-BAB18EF5E7EA}" type="pres">
      <dgm:prSet presAssocID="{C49AA9C2-1550-40DB-ACD6-B0401281187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DC44FFA-72F0-4043-8373-86F5ED2E30BE}" srcId="{EBE0210D-9BFB-44CC-839F-B97D88018E06}" destId="{07602BDE-5BC7-442C-88F1-D01D84BA5301}" srcOrd="0" destOrd="0" parTransId="{0B487F97-8FA6-4A28-8D08-B0E2BBD7AC2F}" sibTransId="{B8680C87-BDB6-401A-95B7-3016B6511BB1}"/>
    <dgm:cxn modelId="{81358335-D736-4E3D-88A6-8B9F141B6A8C}" type="presOf" srcId="{B566591E-30BF-4D51-BB98-EDB8DE490402}" destId="{ED49B92D-0067-4EC2-A8B8-7DA1569DBAAF}" srcOrd="0" destOrd="0" presId="urn:microsoft.com/office/officeart/2005/8/layout/lProcess2"/>
    <dgm:cxn modelId="{0BE72CCE-F5B8-43EB-95AB-7B2918023F8C}" type="presOf" srcId="{AADFA01E-DA6E-407B-88CB-736A73B81D18}" destId="{EACE1672-2870-4C47-ABCF-CBDD166D80F9}" srcOrd="0" destOrd="0" presId="urn:microsoft.com/office/officeart/2005/8/layout/lProcess2"/>
    <dgm:cxn modelId="{DB62681C-C69B-4171-AE24-0B658EED539D}" type="presOf" srcId="{EBE0210D-9BFB-44CC-839F-B97D88018E06}" destId="{A8EBAD60-4660-41D1-971F-63971DE6908E}" srcOrd="0" destOrd="0" presId="urn:microsoft.com/office/officeart/2005/8/layout/lProcess2"/>
    <dgm:cxn modelId="{A90D08AB-3162-449A-9300-B707C3FBDA1D}" type="presOf" srcId="{CFCFB58C-8A1A-4E74-AB7E-0D2C8EAEE1EE}" destId="{ED35F260-0F06-4F00-8A49-28D76C4C107B}" srcOrd="0" destOrd="0" presId="urn:microsoft.com/office/officeart/2005/8/layout/lProcess2"/>
    <dgm:cxn modelId="{DB4F121A-AC29-4D7C-AEA6-48BA4226E8FE}" type="presOf" srcId="{5B4736AD-34B4-4042-8BB9-587849608176}" destId="{0EA7B721-09EB-4CDE-B7CF-06FFD3FEFF1B}" srcOrd="0" destOrd="0" presId="urn:microsoft.com/office/officeart/2005/8/layout/lProcess2"/>
    <dgm:cxn modelId="{4F532789-BC5F-4ECA-AFFC-A15414CC2C7D}" srcId="{07602BDE-5BC7-442C-88F1-D01D84BA5301}" destId="{B566591E-30BF-4D51-BB98-EDB8DE490402}" srcOrd="0" destOrd="0" parTransId="{2BE3485B-C284-4A60-940D-672EBBDBDCA7}" sibTransId="{B5D7D21D-FA46-4095-A407-CE7F11CF3526}"/>
    <dgm:cxn modelId="{48318EA5-E566-483F-BC33-DBD73548D1D5}" srcId="{07602BDE-5BC7-442C-88F1-D01D84BA5301}" destId="{CFCFB58C-8A1A-4E74-AB7E-0D2C8EAEE1EE}" srcOrd="1" destOrd="0" parTransId="{C9865B0F-E521-48E8-BB65-542A511FBA35}" sibTransId="{BF7443CD-91A5-44AC-AA0B-1136971CA4D2}"/>
    <dgm:cxn modelId="{0E31BB5D-2120-4BFB-AF72-93CDEE657534}" type="presOf" srcId="{C49AA9C2-1550-40DB-ACD6-B0401281187F}" destId="{B157EF4D-0C06-46ED-AF76-BAB18EF5E7EA}" srcOrd="0" destOrd="0" presId="urn:microsoft.com/office/officeart/2005/8/layout/lProcess2"/>
    <dgm:cxn modelId="{532C2316-EB2F-4201-B959-CB50D04A2B0C}" type="presOf" srcId="{AADFA01E-DA6E-407B-88CB-736A73B81D18}" destId="{A627BC87-03B7-431B-86AF-D247A0837184}" srcOrd="1" destOrd="0" presId="urn:microsoft.com/office/officeart/2005/8/layout/lProcess2"/>
    <dgm:cxn modelId="{F7C6AA04-543F-4868-A18C-84474802A8A2}" type="presOf" srcId="{07602BDE-5BC7-442C-88F1-D01D84BA5301}" destId="{0B7EA866-8FEF-4A1E-85DB-973F45F0B4BA}" srcOrd="0" destOrd="0" presId="urn:microsoft.com/office/officeart/2005/8/layout/lProcess2"/>
    <dgm:cxn modelId="{3E8F284D-4642-40CB-839C-440E6326BB63}" srcId="{AADFA01E-DA6E-407B-88CB-736A73B81D18}" destId="{5B4736AD-34B4-4042-8BB9-587849608176}" srcOrd="0" destOrd="0" parTransId="{979046E5-9632-4AB0-B59E-F47EC1BEFAB2}" sibTransId="{FE36B662-A38E-4D41-A22E-00032BEC2F06}"/>
    <dgm:cxn modelId="{9B400073-1363-46D5-A9FF-CF2D9DB1691C}" srcId="{EBE0210D-9BFB-44CC-839F-B97D88018E06}" destId="{AADFA01E-DA6E-407B-88CB-736A73B81D18}" srcOrd="1" destOrd="0" parTransId="{17BFAED5-699A-4B89-A7B1-66E9BC47FF97}" sibTransId="{A31BEB85-1B3C-4BF8-9842-4E9E33988A1E}"/>
    <dgm:cxn modelId="{B2D69A32-DD78-4689-A835-54738BC58002}" type="presOf" srcId="{07602BDE-5BC7-442C-88F1-D01D84BA5301}" destId="{36A9AC72-6BDE-4A68-8C96-D64AAFB4FC44}" srcOrd="1" destOrd="0" presId="urn:microsoft.com/office/officeart/2005/8/layout/lProcess2"/>
    <dgm:cxn modelId="{96E7F3F5-B7B2-445F-B68D-BB53C06849EA}" srcId="{AADFA01E-DA6E-407B-88CB-736A73B81D18}" destId="{C49AA9C2-1550-40DB-ACD6-B0401281187F}" srcOrd="1" destOrd="0" parTransId="{759B2C81-896D-47A5-9A97-9B66C49A143B}" sibTransId="{33834FD7-7446-4A1C-9A77-5740E73F70E6}"/>
    <dgm:cxn modelId="{0AD64406-161A-47BB-8EFB-110A115B29F0}" type="presParOf" srcId="{A8EBAD60-4660-41D1-971F-63971DE6908E}" destId="{FDA6FC60-88A8-4725-9902-96ECB20ED2F2}" srcOrd="0" destOrd="0" presId="urn:microsoft.com/office/officeart/2005/8/layout/lProcess2"/>
    <dgm:cxn modelId="{C704CAD9-00C5-4E4E-8A1A-681C5CC988F9}" type="presParOf" srcId="{FDA6FC60-88A8-4725-9902-96ECB20ED2F2}" destId="{0B7EA866-8FEF-4A1E-85DB-973F45F0B4BA}" srcOrd="0" destOrd="0" presId="urn:microsoft.com/office/officeart/2005/8/layout/lProcess2"/>
    <dgm:cxn modelId="{9FF17487-4761-455C-89D5-6CD26741E58A}" type="presParOf" srcId="{FDA6FC60-88A8-4725-9902-96ECB20ED2F2}" destId="{36A9AC72-6BDE-4A68-8C96-D64AAFB4FC44}" srcOrd="1" destOrd="0" presId="urn:microsoft.com/office/officeart/2005/8/layout/lProcess2"/>
    <dgm:cxn modelId="{871EA0F3-8175-4C99-916D-93CE1181E4EA}" type="presParOf" srcId="{FDA6FC60-88A8-4725-9902-96ECB20ED2F2}" destId="{2F685483-2AEB-47CF-8CA8-FC9EEADEE3FA}" srcOrd="2" destOrd="0" presId="urn:microsoft.com/office/officeart/2005/8/layout/lProcess2"/>
    <dgm:cxn modelId="{797EA638-452B-4920-93C6-8004E0515BDB}" type="presParOf" srcId="{2F685483-2AEB-47CF-8CA8-FC9EEADEE3FA}" destId="{06AD0E96-A6F6-40FF-B34A-0FE3CFCD50B4}" srcOrd="0" destOrd="0" presId="urn:microsoft.com/office/officeart/2005/8/layout/lProcess2"/>
    <dgm:cxn modelId="{E1755CE2-11D1-4517-B423-5B9F5E3D3656}" type="presParOf" srcId="{06AD0E96-A6F6-40FF-B34A-0FE3CFCD50B4}" destId="{ED49B92D-0067-4EC2-A8B8-7DA1569DBAAF}" srcOrd="0" destOrd="0" presId="urn:microsoft.com/office/officeart/2005/8/layout/lProcess2"/>
    <dgm:cxn modelId="{492048DA-83A4-46CD-8DDF-6F9EB65CD9ED}" type="presParOf" srcId="{06AD0E96-A6F6-40FF-B34A-0FE3CFCD50B4}" destId="{B1A361A4-E584-4544-8FD1-D781D619DC2C}" srcOrd="1" destOrd="0" presId="urn:microsoft.com/office/officeart/2005/8/layout/lProcess2"/>
    <dgm:cxn modelId="{DF467F1A-9FBB-4EA3-BB3C-0B56E397F121}" type="presParOf" srcId="{06AD0E96-A6F6-40FF-B34A-0FE3CFCD50B4}" destId="{ED35F260-0F06-4F00-8A49-28D76C4C107B}" srcOrd="2" destOrd="0" presId="urn:microsoft.com/office/officeart/2005/8/layout/lProcess2"/>
    <dgm:cxn modelId="{1ABD0EE4-249E-4A32-9FEC-3CB332112F35}" type="presParOf" srcId="{A8EBAD60-4660-41D1-971F-63971DE6908E}" destId="{C3B2F949-EAD5-41A2-A35B-3DDD048CD0B0}" srcOrd="1" destOrd="0" presId="urn:microsoft.com/office/officeart/2005/8/layout/lProcess2"/>
    <dgm:cxn modelId="{CD9EFE4D-CDD7-41A3-AAEE-E53950EF57AE}" type="presParOf" srcId="{A8EBAD60-4660-41D1-971F-63971DE6908E}" destId="{F5827D36-9293-4393-9DF8-494632C3389D}" srcOrd="2" destOrd="0" presId="urn:microsoft.com/office/officeart/2005/8/layout/lProcess2"/>
    <dgm:cxn modelId="{FFE8CA5F-938D-4B7C-BEE3-208C78A46520}" type="presParOf" srcId="{F5827D36-9293-4393-9DF8-494632C3389D}" destId="{EACE1672-2870-4C47-ABCF-CBDD166D80F9}" srcOrd="0" destOrd="0" presId="urn:microsoft.com/office/officeart/2005/8/layout/lProcess2"/>
    <dgm:cxn modelId="{6F13B79C-2A7B-4D61-8ADB-D22957300207}" type="presParOf" srcId="{F5827D36-9293-4393-9DF8-494632C3389D}" destId="{A627BC87-03B7-431B-86AF-D247A0837184}" srcOrd="1" destOrd="0" presId="urn:microsoft.com/office/officeart/2005/8/layout/lProcess2"/>
    <dgm:cxn modelId="{34913E7C-D030-4DF1-89A9-FEF746F59271}" type="presParOf" srcId="{F5827D36-9293-4393-9DF8-494632C3389D}" destId="{4022A834-D2D2-4FC4-856C-F8D1B16B99B2}" srcOrd="2" destOrd="0" presId="urn:microsoft.com/office/officeart/2005/8/layout/lProcess2"/>
    <dgm:cxn modelId="{782A9BF9-326D-494C-92B5-2E1FC09EBE33}" type="presParOf" srcId="{4022A834-D2D2-4FC4-856C-F8D1B16B99B2}" destId="{0ABE707F-0124-480E-AF40-6034ABACDCAB}" srcOrd="0" destOrd="0" presId="urn:microsoft.com/office/officeart/2005/8/layout/lProcess2"/>
    <dgm:cxn modelId="{8D9812E7-361F-4779-A56E-21107A910EA5}" type="presParOf" srcId="{0ABE707F-0124-480E-AF40-6034ABACDCAB}" destId="{0EA7B721-09EB-4CDE-B7CF-06FFD3FEFF1B}" srcOrd="0" destOrd="0" presId="urn:microsoft.com/office/officeart/2005/8/layout/lProcess2"/>
    <dgm:cxn modelId="{1EE78CAA-F0ED-4839-A14E-3DFD3CCBC34F}" type="presParOf" srcId="{0ABE707F-0124-480E-AF40-6034ABACDCAB}" destId="{4593265E-3D01-4DEA-BA6A-D65A70C47464}" srcOrd="1" destOrd="0" presId="urn:microsoft.com/office/officeart/2005/8/layout/lProcess2"/>
    <dgm:cxn modelId="{37CC125B-D7AA-4F9C-A553-A3E27DC15E72}" type="presParOf" srcId="{0ABE707F-0124-480E-AF40-6034ABACDCAB}" destId="{B157EF4D-0C06-46ED-AF76-BAB18EF5E7E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0210D-9BFB-44CC-839F-B97D88018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602BDE-5BC7-442C-88F1-D01D84BA5301}">
      <dgm:prSet phldrT="[Tekst]"/>
      <dgm:spPr>
        <a:solidFill>
          <a:srgbClr val="FFE9A3"/>
        </a:solidFill>
      </dgm:spPr>
      <dgm:t>
        <a:bodyPr/>
        <a:lstStyle/>
        <a:p>
          <a:r>
            <a:rPr lang="da-DK" dirty="0" smtClean="0"/>
            <a:t>Social</a:t>
          </a:r>
          <a:endParaRPr lang="da-DK" dirty="0"/>
        </a:p>
      </dgm:t>
    </dgm:pt>
    <dgm:pt modelId="{0B487F97-8FA6-4A28-8D08-B0E2BBD7AC2F}" type="parTrans" cxnId="{5DC44FFA-72F0-4043-8373-86F5ED2E30BE}">
      <dgm:prSet/>
      <dgm:spPr/>
      <dgm:t>
        <a:bodyPr/>
        <a:lstStyle/>
        <a:p>
          <a:endParaRPr lang="da-DK"/>
        </a:p>
      </dgm:t>
    </dgm:pt>
    <dgm:pt modelId="{B8680C87-BDB6-401A-95B7-3016B6511BB1}" type="sibTrans" cxnId="{5DC44FFA-72F0-4043-8373-86F5ED2E30BE}">
      <dgm:prSet/>
      <dgm:spPr/>
      <dgm:t>
        <a:bodyPr/>
        <a:lstStyle/>
        <a:p>
          <a:endParaRPr lang="da-DK"/>
        </a:p>
      </dgm:t>
    </dgm:pt>
    <dgm:pt modelId="{B566591E-30BF-4D51-BB98-EDB8DE490402}">
      <dgm:prSet phldrT="[Tekst]" custT="1"/>
      <dgm:spPr/>
      <dgm:t>
        <a:bodyPr/>
        <a:lstStyle/>
        <a:p>
          <a:r>
            <a:rPr lang="da-DK" sz="800" dirty="0" smtClean="0"/>
            <a:t>27 Social service</a:t>
          </a:r>
          <a:endParaRPr lang="da-DK" sz="800" dirty="0"/>
        </a:p>
      </dgm:t>
    </dgm:pt>
    <dgm:pt modelId="{2BE3485B-C284-4A60-940D-672EBBDBDCA7}" type="parTrans" cxnId="{4F532789-BC5F-4ECA-AFFC-A15414CC2C7D}">
      <dgm:prSet/>
      <dgm:spPr/>
      <dgm:t>
        <a:bodyPr/>
        <a:lstStyle/>
        <a:p>
          <a:endParaRPr lang="da-DK"/>
        </a:p>
      </dgm:t>
    </dgm:pt>
    <dgm:pt modelId="{B5D7D21D-FA46-4095-A407-CE7F11CF3526}" type="sibTrans" cxnId="{4F532789-BC5F-4ECA-AFFC-A15414CC2C7D}">
      <dgm:prSet/>
      <dgm:spPr/>
      <dgm:t>
        <a:bodyPr/>
        <a:lstStyle/>
        <a:p>
          <a:endParaRPr lang="da-DK"/>
        </a:p>
      </dgm:t>
    </dgm:pt>
    <dgm:pt modelId="{CFCFB58C-8A1A-4E74-AB7E-0D2C8EAEE1EE}">
      <dgm:prSet phldrT="[Tekst]" custT="1"/>
      <dgm:spPr/>
      <dgm:t>
        <a:bodyPr/>
        <a:lstStyle/>
        <a:p>
          <a:r>
            <a:rPr lang="da-DK" sz="800" dirty="0" smtClean="0"/>
            <a:t>32 Kontante ydelser</a:t>
          </a:r>
        </a:p>
        <a:p>
          <a:endParaRPr lang="da-DK" sz="600" dirty="0"/>
        </a:p>
      </dgm:t>
    </dgm:pt>
    <dgm:pt modelId="{C9865B0F-E521-48E8-BB65-542A511FBA35}" type="parTrans" cxnId="{48318EA5-E566-483F-BC33-DBD73548D1D5}">
      <dgm:prSet/>
      <dgm:spPr/>
      <dgm:t>
        <a:bodyPr/>
        <a:lstStyle/>
        <a:p>
          <a:endParaRPr lang="da-DK"/>
        </a:p>
      </dgm:t>
    </dgm:pt>
    <dgm:pt modelId="{BF7443CD-91A5-44AC-AA0B-1136971CA4D2}" type="sibTrans" cxnId="{48318EA5-E566-483F-BC33-DBD73548D1D5}">
      <dgm:prSet/>
      <dgm:spPr/>
      <dgm:t>
        <a:bodyPr/>
        <a:lstStyle/>
        <a:p>
          <a:endParaRPr lang="da-DK"/>
        </a:p>
      </dgm:t>
    </dgm:pt>
    <dgm:pt modelId="{AADFA01E-DA6E-407B-88CB-736A73B81D18}">
      <dgm:prSet phldrT="[Tekst]"/>
      <dgm:spPr>
        <a:solidFill>
          <a:srgbClr val="FFE9A3"/>
        </a:solidFill>
      </dgm:spPr>
      <dgm:t>
        <a:bodyPr/>
        <a:lstStyle/>
        <a:p>
          <a:r>
            <a:rPr lang="da-DK" dirty="0" smtClean="0"/>
            <a:t>Sundhed</a:t>
          </a:r>
          <a:endParaRPr lang="da-DK" dirty="0"/>
        </a:p>
      </dgm:t>
    </dgm:pt>
    <dgm:pt modelId="{17BFAED5-699A-4B89-A7B1-66E9BC47FF97}" type="parTrans" cxnId="{9B400073-1363-46D5-A9FF-CF2D9DB1691C}">
      <dgm:prSet/>
      <dgm:spPr/>
      <dgm:t>
        <a:bodyPr/>
        <a:lstStyle/>
        <a:p>
          <a:endParaRPr lang="da-DK"/>
        </a:p>
      </dgm:t>
    </dgm:pt>
    <dgm:pt modelId="{A31BEB85-1B3C-4BF8-9842-4E9E33988A1E}" type="sibTrans" cxnId="{9B400073-1363-46D5-A9FF-CF2D9DB1691C}">
      <dgm:prSet/>
      <dgm:spPr/>
      <dgm:t>
        <a:bodyPr/>
        <a:lstStyle/>
        <a:p>
          <a:endParaRPr lang="da-DK"/>
        </a:p>
      </dgm:t>
    </dgm:pt>
    <dgm:pt modelId="{5B4736AD-34B4-4042-8BB9-587849608176}">
      <dgm:prSet phldrT="[Tekst]" custT="1"/>
      <dgm:spPr/>
      <dgm:t>
        <a:bodyPr/>
        <a:lstStyle/>
        <a:p>
          <a:r>
            <a:rPr lang="da-DK" sz="800" dirty="0" smtClean="0"/>
            <a:t>29 Sundhed</a:t>
          </a:r>
          <a:endParaRPr lang="da-DK" sz="800" dirty="0"/>
        </a:p>
      </dgm:t>
    </dgm:pt>
    <dgm:pt modelId="{979046E5-9632-4AB0-B59E-F47EC1BEFAB2}" type="parTrans" cxnId="{3E8F284D-4642-40CB-839C-440E6326BB63}">
      <dgm:prSet/>
      <dgm:spPr/>
      <dgm:t>
        <a:bodyPr/>
        <a:lstStyle/>
        <a:p>
          <a:endParaRPr lang="da-DK"/>
        </a:p>
      </dgm:t>
    </dgm:pt>
    <dgm:pt modelId="{FE36B662-A38E-4D41-A22E-00032BEC2F06}" type="sibTrans" cxnId="{3E8F284D-4642-40CB-839C-440E6326BB63}">
      <dgm:prSet/>
      <dgm:spPr/>
      <dgm:t>
        <a:bodyPr/>
        <a:lstStyle/>
        <a:p>
          <a:endParaRPr lang="da-DK"/>
        </a:p>
      </dgm:t>
    </dgm:pt>
    <dgm:pt modelId="{A8EBAD60-4660-41D1-971F-63971DE6908E}" type="pres">
      <dgm:prSet presAssocID="{EBE0210D-9BFB-44CC-839F-B97D88018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DA6FC60-88A8-4725-9902-96ECB20ED2F2}" type="pres">
      <dgm:prSet presAssocID="{07602BDE-5BC7-442C-88F1-D01D84BA5301}" presName="compNode" presStyleCnt="0"/>
      <dgm:spPr/>
    </dgm:pt>
    <dgm:pt modelId="{0B7EA866-8FEF-4A1E-85DB-973F45F0B4BA}" type="pres">
      <dgm:prSet presAssocID="{07602BDE-5BC7-442C-88F1-D01D84BA5301}" presName="aNode" presStyleLbl="bgShp" presStyleIdx="0" presStyleCnt="2"/>
      <dgm:spPr/>
      <dgm:t>
        <a:bodyPr/>
        <a:lstStyle/>
        <a:p>
          <a:endParaRPr lang="da-DK"/>
        </a:p>
      </dgm:t>
    </dgm:pt>
    <dgm:pt modelId="{36A9AC72-6BDE-4A68-8C96-D64AAFB4FC44}" type="pres">
      <dgm:prSet presAssocID="{07602BDE-5BC7-442C-88F1-D01D84BA5301}" presName="textNode" presStyleLbl="bgShp" presStyleIdx="0" presStyleCnt="2"/>
      <dgm:spPr/>
      <dgm:t>
        <a:bodyPr/>
        <a:lstStyle/>
        <a:p>
          <a:endParaRPr lang="da-DK"/>
        </a:p>
      </dgm:t>
    </dgm:pt>
    <dgm:pt modelId="{2F685483-2AEB-47CF-8CA8-FC9EEADEE3FA}" type="pres">
      <dgm:prSet presAssocID="{07602BDE-5BC7-442C-88F1-D01D84BA5301}" presName="compChildNode" presStyleCnt="0"/>
      <dgm:spPr/>
    </dgm:pt>
    <dgm:pt modelId="{06AD0E96-A6F6-40FF-B34A-0FE3CFCD50B4}" type="pres">
      <dgm:prSet presAssocID="{07602BDE-5BC7-442C-88F1-D01D84BA5301}" presName="theInnerList" presStyleCnt="0"/>
      <dgm:spPr/>
    </dgm:pt>
    <dgm:pt modelId="{ED49B92D-0067-4EC2-A8B8-7DA1569DBAAF}" type="pres">
      <dgm:prSet presAssocID="{B566591E-30BF-4D51-BB98-EDB8DE49040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1A361A4-E584-4544-8FD1-D781D619DC2C}" type="pres">
      <dgm:prSet presAssocID="{B566591E-30BF-4D51-BB98-EDB8DE490402}" presName="aSpace2" presStyleCnt="0"/>
      <dgm:spPr/>
    </dgm:pt>
    <dgm:pt modelId="{ED35F260-0F06-4F00-8A49-28D76C4C107B}" type="pres">
      <dgm:prSet presAssocID="{CFCFB58C-8A1A-4E74-AB7E-0D2C8EAEE1E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B2F949-EAD5-41A2-A35B-3DDD048CD0B0}" type="pres">
      <dgm:prSet presAssocID="{07602BDE-5BC7-442C-88F1-D01D84BA5301}" presName="aSpace" presStyleCnt="0"/>
      <dgm:spPr/>
    </dgm:pt>
    <dgm:pt modelId="{F5827D36-9293-4393-9DF8-494632C3389D}" type="pres">
      <dgm:prSet presAssocID="{AADFA01E-DA6E-407B-88CB-736A73B81D18}" presName="compNode" presStyleCnt="0"/>
      <dgm:spPr/>
    </dgm:pt>
    <dgm:pt modelId="{EACE1672-2870-4C47-ABCF-CBDD166D80F9}" type="pres">
      <dgm:prSet presAssocID="{AADFA01E-DA6E-407B-88CB-736A73B81D18}" presName="aNode" presStyleLbl="bgShp" presStyleIdx="1" presStyleCnt="2"/>
      <dgm:spPr/>
      <dgm:t>
        <a:bodyPr/>
        <a:lstStyle/>
        <a:p>
          <a:endParaRPr lang="da-DK"/>
        </a:p>
      </dgm:t>
    </dgm:pt>
    <dgm:pt modelId="{A627BC87-03B7-431B-86AF-D247A0837184}" type="pres">
      <dgm:prSet presAssocID="{AADFA01E-DA6E-407B-88CB-736A73B81D18}" presName="textNode" presStyleLbl="bgShp" presStyleIdx="1" presStyleCnt="2"/>
      <dgm:spPr/>
      <dgm:t>
        <a:bodyPr/>
        <a:lstStyle/>
        <a:p>
          <a:endParaRPr lang="da-DK"/>
        </a:p>
      </dgm:t>
    </dgm:pt>
    <dgm:pt modelId="{4022A834-D2D2-4FC4-856C-F8D1B16B99B2}" type="pres">
      <dgm:prSet presAssocID="{AADFA01E-DA6E-407B-88CB-736A73B81D18}" presName="compChildNode" presStyleCnt="0"/>
      <dgm:spPr/>
    </dgm:pt>
    <dgm:pt modelId="{0ABE707F-0124-480E-AF40-6034ABACDCAB}" type="pres">
      <dgm:prSet presAssocID="{AADFA01E-DA6E-407B-88CB-736A73B81D18}" presName="theInnerList" presStyleCnt="0"/>
      <dgm:spPr/>
    </dgm:pt>
    <dgm:pt modelId="{0EA7B721-09EB-4CDE-B7CF-06FFD3FEFF1B}" type="pres">
      <dgm:prSet presAssocID="{5B4736AD-34B4-4042-8BB9-58784960817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B400073-1363-46D5-A9FF-CF2D9DB1691C}" srcId="{EBE0210D-9BFB-44CC-839F-B97D88018E06}" destId="{AADFA01E-DA6E-407B-88CB-736A73B81D18}" srcOrd="1" destOrd="0" parTransId="{17BFAED5-699A-4B89-A7B1-66E9BC47FF97}" sibTransId="{A31BEB85-1B3C-4BF8-9842-4E9E33988A1E}"/>
    <dgm:cxn modelId="{E5441A15-FE27-4C6B-B135-693D3E69624E}" type="presOf" srcId="{07602BDE-5BC7-442C-88F1-D01D84BA5301}" destId="{36A9AC72-6BDE-4A68-8C96-D64AAFB4FC44}" srcOrd="1" destOrd="0" presId="urn:microsoft.com/office/officeart/2005/8/layout/lProcess2"/>
    <dgm:cxn modelId="{4DFA6A74-569B-4812-9AA7-20154A1CC647}" type="presOf" srcId="{B566591E-30BF-4D51-BB98-EDB8DE490402}" destId="{ED49B92D-0067-4EC2-A8B8-7DA1569DBAAF}" srcOrd="0" destOrd="0" presId="urn:microsoft.com/office/officeart/2005/8/layout/lProcess2"/>
    <dgm:cxn modelId="{4F532789-BC5F-4ECA-AFFC-A15414CC2C7D}" srcId="{07602BDE-5BC7-442C-88F1-D01D84BA5301}" destId="{B566591E-30BF-4D51-BB98-EDB8DE490402}" srcOrd="0" destOrd="0" parTransId="{2BE3485B-C284-4A60-940D-672EBBDBDCA7}" sibTransId="{B5D7D21D-FA46-4095-A407-CE7F11CF3526}"/>
    <dgm:cxn modelId="{4DD81A90-8FD5-4C53-BF6F-063A34A76FE6}" type="presOf" srcId="{AADFA01E-DA6E-407B-88CB-736A73B81D18}" destId="{A627BC87-03B7-431B-86AF-D247A0837184}" srcOrd="1" destOrd="0" presId="urn:microsoft.com/office/officeart/2005/8/layout/lProcess2"/>
    <dgm:cxn modelId="{95B283D5-306B-4507-9C57-866073B4AA4A}" type="presOf" srcId="{AADFA01E-DA6E-407B-88CB-736A73B81D18}" destId="{EACE1672-2870-4C47-ABCF-CBDD166D80F9}" srcOrd="0" destOrd="0" presId="urn:microsoft.com/office/officeart/2005/8/layout/lProcess2"/>
    <dgm:cxn modelId="{AF582F69-AF20-4FFA-82C8-635870E1AFD2}" type="presOf" srcId="{EBE0210D-9BFB-44CC-839F-B97D88018E06}" destId="{A8EBAD60-4660-41D1-971F-63971DE6908E}" srcOrd="0" destOrd="0" presId="urn:microsoft.com/office/officeart/2005/8/layout/lProcess2"/>
    <dgm:cxn modelId="{3E8F284D-4642-40CB-839C-440E6326BB63}" srcId="{AADFA01E-DA6E-407B-88CB-736A73B81D18}" destId="{5B4736AD-34B4-4042-8BB9-587849608176}" srcOrd="0" destOrd="0" parTransId="{979046E5-9632-4AB0-B59E-F47EC1BEFAB2}" sibTransId="{FE36B662-A38E-4D41-A22E-00032BEC2F06}"/>
    <dgm:cxn modelId="{5DA458D5-6848-48C3-96C2-DD220CD147C7}" type="presOf" srcId="{CFCFB58C-8A1A-4E74-AB7E-0D2C8EAEE1EE}" destId="{ED35F260-0F06-4F00-8A49-28D76C4C107B}" srcOrd="0" destOrd="0" presId="urn:microsoft.com/office/officeart/2005/8/layout/lProcess2"/>
    <dgm:cxn modelId="{48318EA5-E566-483F-BC33-DBD73548D1D5}" srcId="{07602BDE-5BC7-442C-88F1-D01D84BA5301}" destId="{CFCFB58C-8A1A-4E74-AB7E-0D2C8EAEE1EE}" srcOrd="1" destOrd="0" parTransId="{C9865B0F-E521-48E8-BB65-542A511FBA35}" sibTransId="{BF7443CD-91A5-44AC-AA0B-1136971CA4D2}"/>
    <dgm:cxn modelId="{21F885DA-2311-4204-9080-62EE952CC3FA}" type="presOf" srcId="{07602BDE-5BC7-442C-88F1-D01D84BA5301}" destId="{0B7EA866-8FEF-4A1E-85DB-973F45F0B4BA}" srcOrd="0" destOrd="0" presId="urn:microsoft.com/office/officeart/2005/8/layout/lProcess2"/>
    <dgm:cxn modelId="{5DC44FFA-72F0-4043-8373-86F5ED2E30BE}" srcId="{EBE0210D-9BFB-44CC-839F-B97D88018E06}" destId="{07602BDE-5BC7-442C-88F1-D01D84BA5301}" srcOrd="0" destOrd="0" parTransId="{0B487F97-8FA6-4A28-8D08-B0E2BBD7AC2F}" sibTransId="{B8680C87-BDB6-401A-95B7-3016B6511BB1}"/>
    <dgm:cxn modelId="{E6A54033-C581-4D77-881B-98D00ED3A0E4}" type="presOf" srcId="{5B4736AD-34B4-4042-8BB9-587849608176}" destId="{0EA7B721-09EB-4CDE-B7CF-06FFD3FEFF1B}" srcOrd="0" destOrd="0" presId="urn:microsoft.com/office/officeart/2005/8/layout/lProcess2"/>
    <dgm:cxn modelId="{D92DFC52-10BA-46DC-9AEB-F78C5A189F22}" type="presParOf" srcId="{A8EBAD60-4660-41D1-971F-63971DE6908E}" destId="{FDA6FC60-88A8-4725-9902-96ECB20ED2F2}" srcOrd="0" destOrd="0" presId="urn:microsoft.com/office/officeart/2005/8/layout/lProcess2"/>
    <dgm:cxn modelId="{9CD3F5F7-DF10-461A-A30B-5A5629499A17}" type="presParOf" srcId="{FDA6FC60-88A8-4725-9902-96ECB20ED2F2}" destId="{0B7EA866-8FEF-4A1E-85DB-973F45F0B4BA}" srcOrd="0" destOrd="0" presId="urn:microsoft.com/office/officeart/2005/8/layout/lProcess2"/>
    <dgm:cxn modelId="{FEBA7D40-F6C2-40A1-8EEE-70D341635BE0}" type="presParOf" srcId="{FDA6FC60-88A8-4725-9902-96ECB20ED2F2}" destId="{36A9AC72-6BDE-4A68-8C96-D64AAFB4FC44}" srcOrd="1" destOrd="0" presId="urn:microsoft.com/office/officeart/2005/8/layout/lProcess2"/>
    <dgm:cxn modelId="{E3F66ED9-2CCD-40AD-BD44-2D0FDC7525E5}" type="presParOf" srcId="{FDA6FC60-88A8-4725-9902-96ECB20ED2F2}" destId="{2F685483-2AEB-47CF-8CA8-FC9EEADEE3FA}" srcOrd="2" destOrd="0" presId="urn:microsoft.com/office/officeart/2005/8/layout/lProcess2"/>
    <dgm:cxn modelId="{5044836D-0AF4-43B2-9C41-573482B31C02}" type="presParOf" srcId="{2F685483-2AEB-47CF-8CA8-FC9EEADEE3FA}" destId="{06AD0E96-A6F6-40FF-B34A-0FE3CFCD50B4}" srcOrd="0" destOrd="0" presId="urn:microsoft.com/office/officeart/2005/8/layout/lProcess2"/>
    <dgm:cxn modelId="{6E798008-D4A9-4CE4-8260-B2B9C3391877}" type="presParOf" srcId="{06AD0E96-A6F6-40FF-B34A-0FE3CFCD50B4}" destId="{ED49B92D-0067-4EC2-A8B8-7DA1569DBAAF}" srcOrd="0" destOrd="0" presId="urn:microsoft.com/office/officeart/2005/8/layout/lProcess2"/>
    <dgm:cxn modelId="{5BB3BC28-62D6-459B-8767-12FB7D229460}" type="presParOf" srcId="{06AD0E96-A6F6-40FF-B34A-0FE3CFCD50B4}" destId="{B1A361A4-E584-4544-8FD1-D781D619DC2C}" srcOrd="1" destOrd="0" presId="urn:microsoft.com/office/officeart/2005/8/layout/lProcess2"/>
    <dgm:cxn modelId="{21DC60CD-1DE5-4CB1-809B-F79F0F035D02}" type="presParOf" srcId="{06AD0E96-A6F6-40FF-B34A-0FE3CFCD50B4}" destId="{ED35F260-0F06-4F00-8A49-28D76C4C107B}" srcOrd="2" destOrd="0" presId="urn:microsoft.com/office/officeart/2005/8/layout/lProcess2"/>
    <dgm:cxn modelId="{9F68C51B-50E8-4A78-BBEF-C5BCFFCCF325}" type="presParOf" srcId="{A8EBAD60-4660-41D1-971F-63971DE6908E}" destId="{C3B2F949-EAD5-41A2-A35B-3DDD048CD0B0}" srcOrd="1" destOrd="0" presId="urn:microsoft.com/office/officeart/2005/8/layout/lProcess2"/>
    <dgm:cxn modelId="{49D46E42-99B9-4CFC-9629-1A9A09BB4BC6}" type="presParOf" srcId="{A8EBAD60-4660-41D1-971F-63971DE6908E}" destId="{F5827D36-9293-4393-9DF8-494632C3389D}" srcOrd="2" destOrd="0" presId="urn:microsoft.com/office/officeart/2005/8/layout/lProcess2"/>
    <dgm:cxn modelId="{0BED61CA-1EE2-4B0C-B8D7-F74831319751}" type="presParOf" srcId="{F5827D36-9293-4393-9DF8-494632C3389D}" destId="{EACE1672-2870-4C47-ABCF-CBDD166D80F9}" srcOrd="0" destOrd="0" presId="urn:microsoft.com/office/officeart/2005/8/layout/lProcess2"/>
    <dgm:cxn modelId="{AF55F6C5-961D-4FA0-A369-841AD3BFFDF1}" type="presParOf" srcId="{F5827D36-9293-4393-9DF8-494632C3389D}" destId="{A627BC87-03B7-431B-86AF-D247A0837184}" srcOrd="1" destOrd="0" presId="urn:microsoft.com/office/officeart/2005/8/layout/lProcess2"/>
    <dgm:cxn modelId="{453A8AD2-2A61-4F5A-97F8-20241EAFB388}" type="presParOf" srcId="{F5827D36-9293-4393-9DF8-494632C3389D}" destId="{4022A834-D2D2-4FC4-856C-F8D1B16B99B2}" srcOrd="2" destOrd="0" presId="urn:microsoft.com/office/officeart/2005/8/layout/lProcess2"/>
    <dgm:cxn modelId="{66137AD9-F6FC-44D0-8DD5-E438C25407B5}" type="presParOf" srcId="{4022A834-D2D2-4FC4-856C-F8D1B16B99B2}" destId="{0ABE707F-0124-480E-AF40-6034ABACDCAB}" srcOrd="0" destOrd="0" presId="urn:microsoft.com/office/officeart/2005/8/layout/lProcess2"/>
    <dgm:cxn modelId="{3479629C-4BA9-40C1-93BF-5B81A41ADECA}" type="presParOf" srcId="{0ABE707F-0124-480E-AF40-6034ABACDCAB}" destId="{0EA7B721-09EB-4CDE-B7CF-06FFD3FEFF1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0210D-9BFB-44CC-839F-B97D88018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602BDE-5BC7-442C-88F1-D01D84BA5301}">
      <dgm:prSet phldrT="[Tekst]" custT="1"/>
      <dgm:spPr>
        <a:solidFill>
          <a:srgbClr val="EEF3BB"/>
        </a:solidFill>
      </dgm:spPr>
      <dgm:t>
        <a:bodyPr/>
        <a:lstStyle/>
        <a:p>
          <a:r>
            <a:rPr lang="da-DK" sz="1300" dirty="0" smtClean="0"/>
            <a:t>Børn</a:t>
          </a:r>
          <a:endParaRPr lang="da-DK" sz="1300" dirty="0"/>
        </a:p>
      </dgm:t>
    </dgm:pt>
    <dgm:pt modelId="{0B487F97-8FA6-4A28-8D08-B0E2BBD7AC2F}" type="parTrans" cxnId="{5DC44FFA-72F0-4043-8373-86F5ED2E30BE}">
      <dgm:prSet/>
      <dgm:spPr/>
      <dgm:t>
        <a:bodyPr/>
        <a:lstStyle/>
        <a:p>
          <a:endParaRPr lang="da-DK"/>
        </a:p>
      </dgm:t>
    </dgm:pt>
    <dgm:pt modelId="{B8680C87-BDB6-401A-95B7-3016B6511BB1}" type="sibTrans" cxnId="{5DC44FFA-72F0-4043-8373-86F5ED2E30BE}">
      <dgm:prSet/>
      <dgm:spPr/>
      <dgm:t>
        <a:bodyPr/>
        <a:lstStyle/>
        <a:p>
          <a:endParaRPr lang="da-DK"/>
        </a:p>
      </dgm:t>
    </dgm:pt>
    <dgm:pt modelId="{B566591E-30BF-4D51-BB98-EDB8DE490402}">
      <dgm:prSet phldrT="[Tekst]" custT="1"/>
      <dgm:spPr/>
      <dgm:t>
        <a:bodyPr/>
        <a:lstStyle/>
        <a:p>
          <a:r>
            <a:rPr lang="da-DK" sz="800" dirty="0" smtClean="0"/>
            <a:t>28 Dagtilbud</a:t>
          </a:r>
          <a:endParaRPr lang="da-DK" sz="800" dirty="0"/>
        </a:p>
      </dgm:t>
    </dgm:pt>
    <dgm:pt modelId="{2BE3485B-C284-4A60-940D-672EBBDBDCA7}" type="parTrans" cxnId="{4F532789-BC5F-4ECA-AFFC-A15414CC2C7D}">
      <dgm:prSet/>
      <dgm:spPr/>
      <dgm:t>
        <a:bodyPr/>
        <a:lstStyle/>
        <a:p>
          <a:endParaRPr lang="da-DK"/>
        </a:p>
      </dgm:t>
    </dgm:pt>
    <dgm:pt modelId="{B5D7D21D-FA46-4095-A407-CE7F11CF3526}" type="sibTrans" cxnId="{4F532789-BC5F-4ECA-AFFC-A15414CC2C7D}">
      <dgm:prSet/>
      <dgm:spPr/>
      <dgm:t>
        <a:bodyPr/>
        <a:lstStyle/>
        <a:p>
          <a:endParaRPr lang="da-DK"/>
        </a:p>
      </dgm:t>
    </dgm:pt>
    <dgm:pt modelId="{AADFA01E-DA6E-407B-88CB-736A73B81D18}">
      <dgm:prSet phldrT="[Tekst]" custT="1"/>
      <dgm:spPr>
        <a:solidFill>
          <a:srgbClr val="EEF3BB"/>
        </a:solidFill>
      </dgm:spPr>
      <dgm:t>
        <a:bodyPr/>
        <a:lstStyle/>
        <a:p>
          <a:r>
            <a:rPr lang="da-DK" sz="1300" dirty="0" smtClean="0"/>
            <a:t>Læring</a:t>
          </a:r>
          <a:endParaRPr lang="da-DK" sz="1300" dirty="0"/>
        </a:p>
      </dgm:t>
    </dgm:pt>
    <dgm:pt modelId="{17BFAED5-699A-4B89-A7B1-66E9BC47FF97}" type="parTrans" cxnId="{9B400073-1363-46D5-A9FF-CF2D9DB1691C}">
      <dgm:prSet/>
      <dgm:spPr/>
      <dgm:t>
        <a:bodyPr/>
        <a:lstStyle/>
        <a:p>
          <a:endParaRPr lang="da-DK"/>
        </a:p>
      </dgm:t>
    </dgm:pt>
    <dgm:pt modelId="{A31BEB85-1B3C-4BF8-9842-4E9E33988A1E}" type="sibTrans" cxnId="{9B400073-1363-46D5-A9FF-CF2D9DB1691C}">
      <dgm:prSet/>
      <dgm:spPr/>
      <dgm:t>
        <a:bodyPr/>
        <a:lstStyle/>
        <a:p>
          <a:endParaRPr lang="da-DK"/>
        </a:p>
      </dgm:t>
    </dgm:pt>
    <dgm:pt modelId="{5B4736AD-34B4-4042-8BB9-587849608176}">
      <dgm:prSet phldrT="[Tekst]" custT="1"/>
      <dgm:spPr/>
      <dgm:t>
        <a:bodyPr/>
        <a:lstStyle/>
        <a:p>
          <a:r>
            <a:rPr lang="da-DK" sz="800" dirty="0" smtClean="0"/>
            <a:t>17 Folkeskoleundervisning</a:t>
          </a:r>
          <a:endParaRPr lang="da-DK" sz="800" dirty="0"/>
        </a:p>
      </dgm:t>
    </dgm:pt>
    <dgm:pt modelId="{979046E5-9632-4AB0-B59E-F47EC1BEFAB2}" type="parTrans" cxnId="{3E8F284D-4642-40CB-839C-440E6326BB63}">
      <dgm:prSet/>
      <dgm:spPr/>
      <dgm:t>
        <a:bodyPr/>
        <a:lstStyle/>
        <a:p>
          <a:endParaRPr lang="da-DK"/>
        </a:p>
      </dgm:t>
    </dgm:pt>
    <dgm:pt modelId="{FE36B662-A38E-4D41-A22E-00032BEC2F06}" type="sibTrans" cxnId="{3E8F284D-4642-40CB-839C-440E6326BB63}">
      <dgm:prSet/>
      <dgm:spPr/>
      <dgm:t>
        <a:bodyPr/>
        <a:lstStyle/>
        <a:p>
          <a:endParaRPr lang="da-DK"/>
        </a:p>
      </dgm:t>
    </dgm:pt>
    <dgm:pt modelId="{C49AA9C2-1550-40DB-ACD6-B0401281187F}">
      <dgm:prSet phldrT="[Tekst]" custT="1"/>
      <dgm:spPr/>
      <dgm:t>
        <a:bodyPr/>
        <a:lstStyle/>
        <a:p>
          <a:r>
            <a:rPr lang="da-DK" sz="800" dirty="0" smtClean="0"/>
            <a:t>18 Folkeoplysning og ungdomsskoler</a:t>
          </a:r>
          <a:endParaRPr lang="da-DK" sz="800" dirty="0"/>
        </a:p>
      </dgm:t>
    </dgm:pt>
    <dgm:pt modelId="{759B2C81-896D-47A5-9A97-9B66C49A143B}" type="parTrans" cxnId="{96E7F3F5-B7B2-445F-B68D-BB53C06849EA}">
      <dgm:prSet/>
      <dgm:spPr/>
      <dgm:t>
        <a:bodyPr/>
        <a:lstStyle/>
        <a:p>
          <a:endParaRPr lang="da-DK"/>
        </a:p>
      </dgm:t>
    </dgm:pt>
    <dgm:pt modelId="{33834FD7-7446-4A1C-9A77-5740E73F70E6}" type="sibTrans" cxnId="{96E7F3F5-B7B2-445F-B68D-BB53C06849EA}">
      <dgm:prSet/>
      <dgm:spPr/>
      <dgm:t>
        <a:bodyPr/>
        <a:lstStyle/>
        <a:p>
          <a:endParaRPr lang="da-DK"/>
        </a:p>
      </dgm:t>
    </dgm:pt>
    <dgm:pt modelId="{5475682C-EAC9-4AD1-B87B-8E1A5BAC0603}">
      <dgm:prSet/>
      <dgm:spPr/>
      <dgm:t>
        <a:bodyPr/>
        <a:lstStyle/>
        <a:p>
          <a:r>
            <a:rPr lang="da-DK" dirty="0" smtClean="0"/>
            <a:t>54 Uddannelse</a:t>
          </a:r>
        </a:p>
      </dgm:t>
    </dgm:pt>
    <dgm:pt modelId="{745F6BB0-7FD7-4176-BF9A-03DD8B43D568}" type="parTrans" cxnId="{A19AD32E-6B98-4448-B2F6-72ED3563E9E3}">
      <dgm:prSet/>
      <dgm:spPr/>
      <dgm:t>
        <a:bodyPr/>
        <a:lstStyle/>
        <a:p>
          <a:endParaRPr lang="da-DK"/>
        </a:p>
      </dgm:t>
    </dgm:pt>
    <dgm:pt modelId="{E6BD4A43-0E6A-4AE8-BE15-86979CC35A88}" type="sibTrans" cxnId="{A19AD32E-6B98-4448-B2F6-72ED3563E9E3}">
      <dgm:prSet/>
      <dgm:spPr/>
      <dgm:t>
        <a:bodyPr/>
        <a:lstStyle/>
        <a:p>
          <a:endParaRPr lang="da-DK"/>
        </a:p>
      </dgm:t>
    </dgm:pt>
    <dgm:pt modelId="{A8EBAD60-4660-41D1-971F-63971DE6908E}" type="pres">
      <dgm:prSet presAssocID="{EBE0210D-9BFB-44CC-839F-B97D88018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DA6FC60-88A8-4725-9902-96ECB20ED2F2}" type="pres">
      <dgm:prSet presAssocID="{07602BDE-5BC7-442C-88F1-D01D84BA5301}" presName="compNode" presStyleCnt="0"/>
      <dgm:spPr/>
    </dgm:pt>
    <dgm:pt modelId="{0B7EA866-8FEF-4A1E-85DB-973F45F0B4BA}" type="pres">
      <dgm:prSet presAssocID="{07602BDE-5BC7-442C-88F1-D01D84BA5301}" presName="aNode" presStyleLbl="bgShp" presStyleIdx="0" presStyleCnt="2"/>
      <dgm:spPr/>
      <dgm:t>
        <a:bodyPr/>
        <a:lstStyle/>
        <a:p>
          <a:endParaRPr lang="da-DK"/>
        </a:p>
      </dgm:t>
    </dgm:pt>
    <dgm:pt modelId="{36A9AC72-6BDE-4A68-8C96-D64AAFB4FC44}" type="pres">
      <dgm:prSet presAssocID="{07602BDE-5BC7-442C-88F1-D01D84BA5301}" presName="textNode" presStyleLbl="bgShp" presStyleIdx="0" presStyleCnt="2"/>
      <dgm:spPr/>
      <dgm:t>
        <a:bodyPr/>
        <a:lstStyle/>
        <a:p>
          <a:endParaRPr lang="da-DK"/>
        </a:p>
      </dgm:t>
    </dgm:pt>
    <dgm:pt modelId="{2F685483-2AEB-47CF-8CA8-FC9EEADEE3FA}" type="pres">
      <dgm:prSet presAssocID="{07602BDE-5BC7-442C-88F1-D01D84BA5301}" presName="compChildNode" presStyleCnt="0"/>
      <dgm:spPr/>
    </dgm:pt>
    <dgm:pt modelId="{06AD0E96-A6F6-40FF-B34A-0FE3CFCD50B4}" type="pres">
      <dgm:prSet presAssocID="{07602BDE-5BC7-442C-88F1-D01D84BA5301}" presName="theInnerList" presStyleCnt="0"/>
      <dgm:spPr/>
    </dgm:pt>
    <dgm:pt modelId="{ED49B92D-0067-4EC2-A8B8-7DA1569DBAAF}" type="pres">
      <dgm:prSet presAssocID="{B566591E-30BF-4D51-BB98-EDB8DE49040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B2F949-EAD5-41A2-A35B-3DDD048CD0B0}" type="pres">
      <dgm:prSet presAssocID="{07602BDE-5BC7-442C-88F1-D01D84BA5301}" presName="aSpace" presStyleCnt="0"/>
      <dgm:spPr/>
    </dgm:pt>
    <dgm:pt modelId="{F5827D36-9293-4393-9DF8-494632C3389D}" type="pres">
      <dgm:prSet presAssocID="{AADFA01E-DA6E-407B-88CB-736A73B81D18}" presName="compNode" presStyleCnt="0"/>
      <dgm:spPr/>
    </dgm:pt>
    <dgm:pt modelId="{EACE1672-2870-4C47-ABCF-CBDD166D80F9}" type="pres">
      <dgm:prSet presAssocID="{AADFA01E-DA6E-407B-88CB-736A73B81D18}" presName="aNode" presStyleLbl="bgShp" presStyleIdx="1" presStyleCnt="2"/>
      <dgm:spPr/>
      <dgm:t>
        <a:bodyPr/>
        <a:lstStyle/>
        <a:p>
          <a:endParaRPr lang="da-DK"/>
        </a:p>
      </dgm:t>
    </dgm:pt>
    <dgm:pt modelId="{A627BC87-03B7-431B-86AF-D247A0837184}" type="pres">
      <dgm:prSet presAssocID="{AADFA01E-DA6E-407B-88CB-736A73B81D18}" presName="textNode" presStyleLbl="bgShp" presStyleIdx="1" presStyleCnt="2"/>
      <dgm:spPr/>
      <dgm:t>
        <a:bodyPr/>
        <a:lstStyle/>
        <a:p>
          <a:endParaRPr lang="da-DK"/>
        </a:p>
      </dgm:t>
    </dgm:pt>
    <dgm:pt modelId="{4022A834-D2D2-4FC4-856C-F8D1B16B99B2}" type="pres">
      <dgm:prSet presAssocID="{AADFA01E-DA6E-407B-88CB-736A73B81D18}" presName="compChildNode" presStyleCnt="0"/>
      <dgm:spPr/>
    </dgm:pt>
    <dgm:pt modelId="{0ABE707F-0124-480E-AF40-6034ABACDCAB}" type="pres">
      <dgm:prSet presAssocID="{AADFA01E-DA6E-407B-88CB-736A73B81D18}" presName="theInnerList" presStyleCnt="0"/>
      <dgm:spPr/>
    </dgm:pt>
    <dgm:pt modelId="{0EA7B721-09EB-4CDE-B7CF-06FFD3FEFF1B}" type="pres">
      <dgm:prSet presAssocID="{5B4736AD-34B4-4042-8BB9-58784960817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93265E-3D01-4DEA-BA6A-D65A70C47464}" type="pres">
      <dgm:prSet presAssocID="{5B4736AD-34B4-4042-8BB9-587849608176}" presName="aSpace2" presStyleCnt="0"/>
      <dgm:spPr/>
    </dgm:pt>
    <dgm:pt modelId="{B157EF4D-0C06-46ED-AF76-BAB18EF5E7EA}" type="pres">
      <dgm:prSet presAssocID="{C49AA9C2-1550-40DB-ACD6-B0401281187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7833FDD-AEDF-4D10-80CD-5ED54EB266F8}" type="pres">
      <dgm:prSet presAssocID="{C49AA9C2-1550-40DB-ACD6-B0401281187F}" presName="aSpace2" presStyleCnt="0"/>
      <dgm:spPr/>
    </dgm:pt>
    <dgm:pt modelId="{3A8242CD-5336-4709-B609-B02F8D221E37}" type="pres">
      <dgm:prSet presAssocID="{5475682C-EAC9-4AD1-B87B-8E1A5BAC060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B400073-1363-46D5-A9FF-CF2D9DB1691C}" srcId="{EBE0210D-9BFB-44CC-839F-B97D88018E06}" destId="{AADFA01E-DA6E-407B-88CB-736A73B81D18}" srcOrd="1" destOrd="0" parTransId="{17BFAED5-699A-4B89-A7B1-66E9BC47FF97}" sibTransId="{A31BEB85-1B3C-4BF8-9842-4E9E33988A1E}"/>
    <dgm:cxn modelId="{80882ACF-7099-45B5-AC09-9CBC4D912724}" type="presOf" srcId="{B566591E-30BF-4D51-BB98-EDB8DE490402}" destId="{ED49B92D-0067-4EC2-A8B8-7DA1569DBAAF}" srcOrd="0" destOrd="0" presId="urn:microsoft.com/office/officeart/2005/8/layout/lProcess2"/>
    <dgm:cxn modelId="{4F532789-BC5F-4ECA-AFFC-A15414CC2C7D}" srcId="{07602BDE-5BC7-442C-88F1-D01D84BA5301}" destId="{B566591E-30BF-4D51-BB98-EDB8DE490402}" srcOrd="0" destOrd="0" parTransId="{2BE3485B-C284-4A60-940D-672EBBDBDCA7}" sibTransId="{B5D7D21D-FA46-4095-A407-CE7F11CF3526}"/>
    <dgm:cxn modelId="{96E7F3F5-B7B2-445F-B68D-BB53C06849EA}" srcId="{AADFA01E-DA6E-407B-88CB-736A73B81D18}" destId="{C49AA9C2-1550-40DB-ACD6-B0401281187F}" srcOrd="1" destOrd="0" parTransId="{759B2C81-896D-47A5-9A97-9B66C49A143B}" sibTransId="{33834FD7-7446-4A1C-9A77-5740E73F70E6}"/>
    <dgm:cxn modelId="{A46FACF6-61E0-4A49-8782-413BDF471D6A}" type="presOf" srcId="{5B4736AD-34B4-4042-8BB9-587849608176}" destId="{0EA7B721-09EB-4CDE-B7CF-06FFD3FEFF1B}" srcOrd="0" destOrd="0" presId="urn:microsoft.com/office/officeart/2005/8/layout/lProcess2"/>
    <dgm:cxn modelId="{B49AD3F9-B0AD-4860-A308-1CAB87403B56}" type="presOf" srcId="{5475682C-EAC9-4AD1-B87B-8E1A5BAC0603}" destId="{3A8242CD-5336-4709-B609-B02F8D221E37}" srcOrd="0" destOrd="0" presId="urn:microsoft.com/office/officeart/2005/8/layout/lProcess2"/>
    <dgm:cxn modelId="{3E8F284D-4642-40CB-839C-440E6326BB63}" srcId="{AADFA01E-DA6E-407B-88CB-736A73B81D18}" destId="{5B4736AD-34B4-4042-8BB9-587849608176}" srcOrd="0" destOrd="0" parTransId="{979046E5-9632-4AB0-B59E-F47EC1BEFAB2}" sibTransId="{FE36B662-A38E-4D41-A22E-00032BEC2F06}"/>
    <dgm:cxn modelId="{5DAFB59F-AB1B-4BB9-AFBB-7FCF684B1180}" type="presOf" srcId="{07602BDE-5BC7-442C-88F1-D01D84BA5301}" destId="{36A9AC72-6BDE-4A68-8C96-D64AAFB4FC44}" srcOrd="1" destOrd="0" presId="urn:microsoft.com/office/officeart/2005/8/layout/lProcess2"/>
    <dgm:cxn modelId="{60EA4F2B-2201-430A-9ACA-50DFC67F57E2}" type="presOf" srcId="{07602BDE-5BC7-442C-88F1-D01D84BA5301}" destId="{0B7EA866-8FEF-4A1E-85DB-973F45F0B4BA}" srcOrd="0" destOrd="0" presId="urn:microsoft.com/office/officeart/2005/8/layout/lProcess2"/>
    <dgm:cxn modelId="{AA569EE3-326D-44D7-9FC5-DEB87954AA96}" type="presOf" srcId="{AADFA01E-DA6E-407B-88CB-736A73B81D18}" destId="{EACE1672-2870-4C47-ABCF-CBDD166D80F9}" srcOrd="0" destOrd="0" presId="urn:microsoft.com/office/officeart/2005/8/layout/lProcess2"/>
    <dgm:cxn modelId="{5DC44FFA-72F0-4043-8373-86F5ED2E30BE}" srcId="{EBE0210D-9BFB-44CC-839F-B97D88018E06}" destId="{07602BDE-5BC7-442C-88F1-D01D84BA5301}" srcOrd="0" destOrd="0" parTransId="{0B487F97-8FA6-4A28-8D08-B0E2BBD7AC2F}" sibTransId="{B8680C87-BDB6-401A-95B7-3016B6511BB1}"/>
    <dgm:cxn modelId="{F6CBE98D-45BF-4F17-A852-65211D303188}" type="presOf" srcId="{EBE0210D-9BFB-44CC-839F-B97D88018E06}" destId="{A8EBAD60-4660-41D1-971F-63971DE6908E}" srcOrd="0" destOrd="0" presId="urn:microsoft.com/office/officeart/2005/8/layout/lProcess2"/>
    <dgm:cxn modelId="{9E11B2AB-4BB5-481C-9E1D-B892C4AE5424}" type="presOf" srcId="{AADFA01E-DA6E-407B-88CB-736A73B81D18}" destId="{A627BC87-03B7-431B-86AF-D247A0837184}" srcOrd="1" destOrd="0" presId="urn:microsoft.com/office/officeart/2005/8/layout/lProcess2"/>
    <dgm:cxn modelId="{16E7D29F-00E2-4CAB-8EA9-C31952658414}" type="presOf" srcId="{C49AA9C2-1550-40DB-ACD6-B0401281187F}" destId="{B157EF4D-0C06-46ED-AF76-BAB18EF5E7EA}" srcOrd="0" destOrd="0" presId="urn:microsoft.com/office/officeart/2005/8/layout/lProcess2"/>
    <dgm:cxn modelId="{A19AD32E-6B98-4448-B2F6-72ED3563E9E3}" srcId="{AADFA01E-DA6E-407B-88CB-736A73B81D18}" destId="{5475682C-EAC9-4AD1-B87B-8E1A5BAC0603}" srcOrd="2" destOrd="0" parTransId="{745F6BB0-7FD7-4176-BF9A-03DD8B43D568}" sibTransId="{E6BD4A43-0E6A-4AE8-BE15-86979CC35A88}"/>
    <dgm:cxn modelId="{98128F54-0A68-40D4-B764-9D956449A90F}" type="presParOf" srcId="{A8EBAD60-4660-41D1-971F-63971DE6908E}" destId="{FDA6FC60-88A8-4725-9902-96ECB20ED2F2}" srcOrd="0" destOrd="0" presId="urn:microsoft.com/office/officeart/2005/8/layout/lProcess2"/>
    <dgm:cxn modelId="{DD94DFE7-CAE8-4F17-8C0C-16C413200B7F}" type="presParOf" srcId="{FDA6FC60-88A8-4725-9902-96ECB20ED2F2}" destId="{0B7EA866-8FEF-4A1E-85DB-973F45F0B4BA}" srcOrd="0" destOrd="0" presId="urn:microsoft.com/office/officeart/2005/8/layout/lProcess2"/>
    <dgm:cxn modelId="{FC573411-2BCC-49D0-90BC-FA626843A4EB}" type="presParOf" srcId="{FDA6FC60-88A8-4725-9902-96ECB20ED2F2}" destId="{36A9AC72-6BDE-4A68-8C96-D64AAFB4FC44}" srcOrd="1" destOrd="0" presId="urn:microsoft.com/office/officeart/2005/8/layout/lProcess2"/>
    <dgm:cxn modelId="{50CC2A93-0F87-4311-BA09-B7190E7B2B14}" type="presParOf" srcId="{FDA6FC60-88A8-4725-9902-96ECB20ED2F2}" destId="{2F685483-2AEB-47CF-8CA8-FC9EEADEE3FA}" srcOrd="2" destOrd="0" presId="urn:microsoft.com/office/officeart/2005/8/layout/lProcess2"/>
    <dgm:cxn modelId="{2599D98C-9E65-4BB7-8450-13093F8C5BF2}" type="presParOf" srcId="{2F685483-2AEB-47CF-8CA8-FC9EEADEE3FA}" destId="{06AD0E96-A6F6-40FF-B34A-0FE3CFCD50B4}" srcOrd="0" destOrd="0" presId="urn:microsoft.com/office/officeart/2005/8/layout/lProcess2"/>
    <dgm:cxn modelId="{791007D0-5930-499E-85C8-E5ABC9620494}" type="presParOf" srcId="{06AD0E96-A6F6-40FF-B34A-0FE3CFCD50B4}" destId="{ED49B92D-0067-4EC2-A8B8-7DA1569DBAAF}" srcOrd="0" destOrd="0" presId="urn:microsoft.com/office/officeart/2005/8/layout/lProcess2"/>
    <dgm:cxn modelId="{E6D22966-BCD3-449C-ACA9-90D81D87D9CA}" type="presParOf" srcId="{A8EBAD60-4660-41D1-971F-63971DE6908E}" destId="{C3B2F949-EAD5-41A2-A35B-3DDD048CD0B0}" srcOrd="1" destOrd="0" presId="urn:microsoft.com/office/officeart/2005/8/layout/lProcess2"/>
    <dgm:cxn modelId="{88904444-2D40-409C-A9DD-3A361EAEC487}" type="presParOf" srcId="{A8EBAD60-4660-41D1-971F-63971DE6908E}" destId="{F5827D36-9293-4393-9DF8-494632C3389D}" srcOrd="2" destOrd="0" presId="urn:microsoft.com/office/officeart/2005/8/layout/lProcess2"/>
    <dgm:cxn modelId="{07AE21D4-B716-42B8-8354-2B029DE8CE7E}" type="presParOf" srcId="{F5827D36-9293-4393-9DF8-494632C3389D}" destId="{EACE1672-2870-4C47-ABCF-CBDD166D80F9}" srcOrd="0" destOrd="0" presId="urn:microsoft.com/office/officeart/2005/8/layout/lProcess2"/>
    <dgm:cxn modelId="{084C1C6E-49EE-4AD8-B575-ABA4909051CA}" type="presParOf" srcId="{F5827D36-9293-4393-9DF8-494632C3389D}" destId="{A627BC87-03B7-431B-86AF-D247A0837184}" srcOrd="1" destOrd="0" presId="urn:microsoft.com/office/officeart/2005/8/layout/lProcess2"/>
    <dgm:cxn modelId="{FF8FBE7F-807B-4B85-A5A5-DB6BC45F77B1}" type="presParOf" srcId="{F5827D36-9293-4393-9DF8-494632C3389D}" destId="{4022A834-D2D2-4FC4-856C-F8D1B16B99B2}" srcOrd="2" destOrd="0" presId="urn:microsoft.com/office/officeart/2005/8/layout/lProcess2"/>
    <dgm:cxn modelId="{0C5B6514-95CB-4CED-88FB-A12F1D372D57}" type="presParOf" srcId="{4022A834-D2D2-4FC4-856C-F8D1B16B99B2}" destId="{0ABE707F-0124-480E-AF40-6034ABACDCAB}" srcOrd="0" destOrd="0" presId="urn:microsoft.com/office/officeart/2005/8/layout/lProcess2"/>
    <dgm:cxn modelId="{18E2EEAA-8608-47CE-ADBF-0830BD55F207}" type="presParOf" srcId="{0ABE707F-0124-480E-AF40-6034ABACDCAB}" destId="{0EA7B721-09EB-4CDE-B7CF-06FFD3FEFF1B}" srcOrd="0" destOrd="0" presId="urn:microsoft.com/office/officeart/2005/8/layout/lProcess2"/>
    <dgm:cxn modelId="{B4A24F18-B493-40CF-9D52-2DE955647E6A}" type="presParOf" srcId="{0ABE707F-0124-480E-AF40-6034ABACDCAB}" destId="{4593265E-3D01-4DEA-BA6A-D65A70C47464}" srcOrd="1" destOrd="0" presId="urn:microsoft.com/office/officeart/2005/8/layout/lProcess2"/>
    <dgm:cxn modelId="{4D1BD650-DEFA-45C0-BEC7-F52087362A5A}" type="presParOf" srcId="{0ABE707F-0124-480E-AF40-6034ABACDCAB}" destId="{B157EF4D-0C06-46ED-AF76-BAB18EF5E7EA}" srcOrd="2" destOrd="0" presId="urn:microsoft.com/office/officeart/2005/8/layout/lProcess2"/>
    <dgm:cxn modelId="{F33959A9-1B5C-49E6-B56C-55CCC9FF58BB}" type="presParOf" srcId="{0ABE707F-0124-480E-AF40-6034ABACDCAB}" destId="{57833FDD-AEDF-4D10-80CD-5ED54EB266F8}" srcOrd="3" destOrd="0" presId="urn:microsoft.com/office/officeart/2005/8/layout/lProcess2"/>
    <dgm:cxn modelId="{F45B9E78-B052-4CC0-B83D-323E8CB4C08D}" type="presParOf" srcId="{0ABE707F-0124-480E-AF40-6034ABACDCAB}" destId="{3A8242CD-5336-4709-B609-B02F8D221E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0210D-9BFB-44CC-839F-B97D88018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602BDE-5BC7-442C-88F1-D01D84BA5301}">
      <dgm:prSet phldrT="[Tekst]" custT="1"/>
      <dgm:spPr>
        <a:solidFill>
          <a:srgbClr val="9DD7D1"/>
        </a:solidFill>
      </dgm:spPr>
      <dgm:t>
        <a:bodyPr/>
        <a:lstStyle/>
        <a:p>
          <a:r>
            <a:rPr lang="da-DK" sz="1300" dirty="0" smtClean="0"/>
            <a:t>Miljø</a:t>
          </a:r>
          <a:endParaRPr lang="da-DK" sz="1300" dirty="0"/>
        </a:p>
      </dgm:t>
    </dgm:pt>
    <dgm:pt modelId="{0B487F97-8FA6-4A28-8D08-B0E2BBD7AC2F}" type="parTrans" cxnId="{5DC44FFA-72F0-4043-8373-86F5ED2E30BE}">
      <dgm:prSet/>
      <dgm:spPr/>
      <dgm:t>
        <a:bodyPr/>
        <a:lstStyle/>
        <a:p>
          <a:endParaRPr lang="da-DK"/>
        </a:p>
      </dgm:t>
    </dgm:pt>
    <dgm:pt modelId="{B8680C87-BDB6-401A-95B7-3016B6511BB1}" type="sibTrans" cxnId="{5DC44FFA-72F0-4043-8373-86F5ED2E30BE}">
      <dgm:prSet/>
      <dgm:spPr/>
      <dgm:t>
        <a:bodyPr/>
        <a:lstStyle/>
        <a:p>
          <a:endParaRPr lang="da-DK"/>
        </a:p>
      </dgm:t>
    </dgm:pt>
    <dgm:pt modelId="{B566591E-30BF-4D51-BB98-EDB8DE490402}">
      <dgm:prSet phldrT="[Tekst]" custT="1"/>
      <dgm:spPr/>
      <dgm:t>
        <a:bodyPr/>
        <a:lstStyle/>
        <a:p>
          <a:r>
            <a:rPr lang="da-DK" sz="800" dirty="0" smtClean="0"/>
            <a:t>01</a:t>
          </a:r>
          <a:endParaRPr lang="da-DK" sz="800" dirty="0"/>
        </a:p>
      </dgm:t>
    </dgm:pt>
    <dgm:pt modelId="{2BE3485B-C284-4A60-940D-672EBBDBDCA7}" type="parTrans" cxnId="{4F532789-BC5F-4ECA-AFFC-A15414CC2C7D}">
      <dgm:prSet/>
      <dgm:spPr/>
      <dgm:t>
        <a:bodyPr/>
        <a:lstStyle/>
        <a:p>
          <a:endParaRPr lang="da-DK"/>
        </a:p>
      </dgm:t>
    </dgm:pt>
    <dgm:pt modelId="{B5D7D21D-FA46-4095-A407-CE7F11CF3526}" type="sibTrans" cxnId="{4F532789-BC5F-4ECA-AFFC-A15414CC2C7D}">
      <dgm:prSet/>
      <dgm:spPr/>
      <dgm:t>
        <a:bodyPr/>
        <a:lstStyle/>
        <a:p>
          <a:endParaRPr lang="da-DK"/>
        </a:p>
      </dgm:t>
    </dgm:pt>
    <dgm:pt modelId="{AADFA01E-DA6E-407B-88CB-736A73B81D18}">
      <dgm:prSet phldrT="[Tekst]" custT="1"/>
      <dgm:spPr>
        <a:solidFill>
          <a:srgbClr val="9DD7D1"/>
        </a:solidFill>
      </dgm:spPr>
      <dgm:t>
        <a:bodyPr/>
        <a:lstStyle/>
        <a:p>
          <a:r>
            <a:rPr lang="da-DK" sz="1300" dirty="0" smtClean="0"/>
            <a:t>Teknik</a:t>
          </a:r>
          <a:endParaRPr lang="da-DK" sz="1300" dirty="0"/>
        </a:p>
      </dgm:t>
    </dgm:pt>
    <dgm:pt modelId="{17BFAED5-699A-4B89-A7B1-66E9BC47FF97}" type="parTrans" cxnId="{9B400073-1363-46D5-A9FF-CF2D9DB1691C}">
      <dgm:prSet/>
      <dgm:spPr/>
      <dgm:t>
        <a:bodyPr/>
        <a:lstStyle/>
        <a:p>
          <a:endParaRPr lang="da-DK"/>
        </a:p>
      </dgm:t>
    </dgm:pt>
    <dgm:pt modelId="{A31BEB85-1B3C-4BF8-9842-4E9E33988A1E}" type="sibTrans" cxnId="{9B400073-1363-46D5-A9FF-CF2D9DB1691C}">
      <dgm:prSet/>
      <dgm:spPr/>
      <dgm:t>
        <a:bodyPr/>
        <a:lstStyle/>
        <a:p>
          <a:endParaRPr lang="da-DK"/>
        </a:p>
      </dgm:t>
    </dgm:pt>
    <dgm:pt modelId="{5B4736AD-34B4-4042-8BB9-587849608176}">
      <dgm:prSet phldrT="[Tekst]" custT="1"/>
      <dgm:spPr/>
      <dgm:t>
        <a:bodyPr/>
        <a:lstStyle/>
        <a:p>
          <a:r>
            <a:rPr lang="da-DK" sz="800" dirty="0" smtClean="0"/>
            <a:t>02</a:t>
          </a:r>
          <a:endParaRPr lang="da-DK" sz="800" dirty="0"/>
        </a:p>
      </dgm:t>
    </dgm:pt>
    <dgm:pt modelId="{979046E5-9632-4AB0-B59E-F47EC1BEFAB2}" type="parTrans" cxnId="{3E8F284D-4642-40CB-839C-440E6326BB63}">
      <dgm:prSet/>
      <dgm:spPr/>
      <dgm:t>
        <a:bodyPr/>
        <a:lstStyle/>
        <a:p>
          <a:endParaRPr lang="da-DK"/>
        </a:p>
      </dgm:t>
    </dgm:pt>
    <dgm:pt modelId="{FE36B662-A38E-4D41-A22E-00032BEC2F06}" type="sibTrans" cxnId="{3E8F284D-4642-40CB-839C-440E6326BB63}">
      <dgm:prSet/>
      <dgm:spPr/>
      <dgm:t>
        <a:bodyPr/>
        <a:lstStyle/>
        <a:p>
          <a:endParaRPr lang="da-DK"/>
        </a:p>
      </dgm:t>
    </dgm:pt>
    <dgm:pt modelId="{C49AA9C2-1550-40DB-ACD6-B0401281187F}">
      <dgm:prSet phldrT="[Tekst]" custT="1"/>
      <dgm:spPr/>
      <dgm:t>
        <a:bodyPr/>
        <a:lstStyle/>
        <a:p>
          <a:r>
            <a:rPr lang="da-DK" sz="800" dirty="0" smtClean="0"/>
            <a:t>03</a:t>
          </a:r>
          <a:endParaRPr lang="da-DK" sz="800" dirty="0"/>
        </a:p>
      </dgm:t>
    </dgm:pt>
    <dgm:pt modelId="{759B2C81-896D-47A5-9A97-9B66C49A143B}" type="parTrans" cxnId="{96E7F3F5-B7B2-445F-B68D-BB53C06849EA}">
      <dgm:prSet/>
      <dgm:spPr/>
      <dgm:t>
        <a:bodyPr/>
        <a:lstStyle/>
        <a:p>
          <a:endParaRPr lang="da-DK"/>
        </a:p>
      </dgm:t>
    </dgm:pt>
    <dgm:pt modelId="{33834FD7-7446-4A1C-9A77-5740E73F70E6}" type="sibTrans" cxnId="{96E7F3F5-B7B2-445F-B68D-BB53C06849EA}">
      <dgm:prSet/>
      <dgm:spPr/>
      <dgm:t>
        <a:bodyPr/>
        <a:lstStyle/>
        <a:p>
          <a:endParaRPr lang="da-DK"/>
        </a:p>
      </dgm:t>
    </dgm:pt>
    <dgm:pt modelId="{5475682C-EAC9-4AD1-B87B-8E1A5BAC0603}">
      <dgm:prSet custT="1"/>
      <dgm:spPr/>
      <dgm:t>
        <a:bodyPr/>
        <a:lstStyle/>
        <a:p>
          <a:r>
            <a:rPr lang="da-DK" sz="800" dirty="0" smtClean="0"/>
            <a:t>04</a:t>
          </a:r>
        </a:p>
      </dgm:t>
    </dgm:pt>
    <dgm:pt modelId="{745F6BB0-7FD7-4176-BF9A-03DD8B43D568}" type="parTrans" cxnId="{A19AD32E-6B98-4448-B2F6-72ED3563E9E3}">
      <dgm:prSet/>
      <dgm:spPr/>
      <dgm:t>
        <a:bodyPr/>
        <a:lstStyle/>
        <a:p>
          <a:endParaRPr lang="da-DK"/>
        </a:p>
      </dgm:t>
    </dgm:pt>
    <dgm:pt modelId="{E6BD4A43-0E6A-4AE8-BE15-86979CC35A88}" type="sibTrans" cxnId="{A19AD32E-6B98-4448-B2F6-72ED3563E9E3}">
      <dgm:prSet/>
      <dgm:spPr/>
      <dgm:t>
        <a:bodyPr/>
        <a:lstStyle/>
        <a:p>
          <a:endParaRPr lang="da-DK"/>
        </a:p>
      </dgm:t>
    </dgm:pt>
    <dgm:pt modelId="{4F69B54C-8A2D-4B0A-B59E-43AF5A8A1C11}">
      <dgm:prSet phldrT="[Tekst]" custT="1"/>
      <dgm:spPr>
        <a:solidFill>
          <a:srgbClr val="9DD7D1"/>
        </a:solidFill>
      </dgm:spPr>
      <dgm:t>
        <a:bodyPr/>
        <a:lstStyle/>
        <a:p>
          <a:r>
            <a:rPr lang="da-DK" sz="1300" dirty="0" smtClean="0"/>
            <a:t>Forsyning</a:t>
          </a:r>
          <a:endParaRPr lang="da-DK" sz="1300" dirty="0"/>
        </a:p>
      </dgm:t>
    </dgm:pt>
    <dgm:pt modelId="{BD4FA6B9-5F61-4D0B-A4E1-9BD9D8FC3D66}" type="parTrans" cxnId="{A02B4F77-6A15-4BA0-B462-669A428AA66C}">
      <dgm:prSet/>
      <dgm:spPr/>
      <dgm:t>
        <a:bodyPr/>
        <a:lstStyle/>
        <a:p>
          <a:endParaRPr lang="da-DK"/>
        </a:p>
      </dgm:t>
    </dgm:pt>
    <dgm:pt modelId="{88A83BDD-AFC3-44A4-A4C7-12E5978A9DF0}" type="sibTrans" cxnId="{A02B4F77-6A15-4BA0-B462-669A428AA66C}">
      <dgm:prSet/>
      <dgm:spPr/>
      <dgm:t>
        <a:bodyPr/>
        <a:lstStyle/>
        <a:p>
          <a:endParaRPr lang="da-DK"/>
        </a:p>
      </dgm:t>
    </dgm:pt>
    <dgm:pt modelId="{B31F1986-6026-4F43-9FFE-0B7B8AC3FE9C}">
      <dgm:prSet phldrT="[Tekst]" custT="1"/>
      <dgm:spPr/>
      <dgm:t>
        <a:bodyPr/>
        <a:lstStyle/>
        <a:p>
          <a:r>
            <a:rPr lang="da-DK" sz="800" dirty="0" smtClean="0"/>
            <a:t>13 Forsyning</a:t>
          </a:r>
          <a:endParaRPr lang="da-DK" sz="800" dirty="0"/>
        </a:p>
      </dgm:t>
    </dgm:pt>
    <dgm:pt modelId="{4E222AB4-BA09-4EBF-8AEA-A03709312EEF}" type="parTrans" cxnId="{8DDCB64B-3A2D-4926-AE8C-54668FE1E293}">
      <dgm:prSet/>
      <dgm:spPr/>
      <dgm:t>
        <a:bodyPr/>
        <a:lstStyle/>
        <a:p>
          <a:endParaRPr lang="da-DK"/>
        </a:p>
      </dgm:t>
    </dgm:pt>
    <dgm:pt modelId="{D5CBA8F1-EE1E-4DFB-BEC7-1494B54590E7}" type="sibTrans" cxnId="{8DDCB64B-3A2D-4926-AE8C-54668FE1E293}">
      <dgm:prSet/>
      <dgm:spPr/>
      <dgm:t>
        <a:bodyPr/>
        <a:lstStyle/>
        <a:p>
          <a:endParaRPr lang="da-DK"/>
        </a:p>
      </dgm:t>
    </dgm:pt>
    <dgm:pt modelId="{1C839054-AE56-419E-B85E-AA1184DF441F}">
      <dgm:prSet custT="1"/>
      <dgm:spPr/>
      <dgm:t>
        <a:bodyPr/>
        <a:lstStyle/>
        <a:p>
          <a:r>
            <a:rPr lang="da-DK" sz="800" dirty="0" smtClean="0"/>
            <a:t>05</a:t>
          </a:r>
        </a:p>
      </dgm:t>
    </dgm:pt>
    <dgm:pt modelId="{0DAF058F-EA02-4BBC-A720-94FD49F5C0E8}" type="parTrans" cxnId="{4DE7D06A-9B1A-4A4D-B23D-97DAA16277F3}">
      <dgm:prSet/>
      <dgm:spPr/>
      <dgm:t>
        <a:bodyPr/>
        <a:lstStyle/>
        <a:p>
          <a:endParaRPr lang="da-DK"/>
        </a:p>
      </dgm:t>
    </dgm:pt>
    <dgm:pt modelId="{88DA5526-EF16-4ED4-A358-373B2CCE62C7}" type="sibTrans" cxnId="{4DE7D06A-9B1A-4A4D-B23D-97DAA16277F3}">
      <dgm:prSet/>
      <dgm:spPr/>
      <dgm:t>
        <a:bodyPr/>
        <a:lstStyle/>
        <a:p>
          <a:endParaRPr lang="da-DK"/>
        </a:p>
      </dgm:t>
    </dgm:pt>
    <dgm:pt modelId="{53A016B0-231E-40D4-866E-1DFE67EA5168}">
      <dgm:prSet custT="1"/>
      <dgm:spPr/>
      <dgm:t>
        <a:bodyPr/>
        <a:lstStyle/>
        <a:p>
          <a:r>
            <a:rPr lang="da-DK" sz="800" dirty="0" smtClean="0"/>
            <a:t>08</a:t>
          </a:r>
        </a:p>
      </dgm:t>
    </dgm:pt>
    <dgm:pt modelId="{D9457997-370B-4D12-B8B8-7610D1ABA6EB}" type="parTrans" cxnId="{4A48CB91-3D18-4F86-B94D-E9EFB9D0ED97}">
      <dgm:prSet/>
      <dgm:spPr/>
      <dgm:t>
        <a:bodyPr/>
        <a:lstStyle/>
        <a:p>
          <a:endParaRPr lang="da-DK"/>
        </a:p>
      </dgm:t>
    </dgm:pt>
    <dgm:pt modelId="{DC482008-71EE-445C-99D9-CA5CF5575E3C}" type="sibTrans" cxnId="{4A48CB91-3D18-4F86-B94D-E9EFB9D0ED97}">
      <dgm:prSet/>
      <dgm:spPr/>
      <dgm:t>
        <a:bodyPr/>
        <a:lstStyle/>
        <a:p>
          <a:endParaRPr lang="da-DK"/>
        </a:p>
      </dgm:t>
    </dgm:pt>
    <dgm:pt modelId="{4065FB18-5D11-4EF7-BAD4-BF8525102D58}">
      <dgm:prSet custT="1"/>
      <dgm:spPr/>
      <dgm:t>
        <a:bodyPr/>
        <a:lstStyle/>
        <a:p>
          <a:r>
            <a:rPr lang="da-DK" sz="800" dirty="0" smtClean="0"/>
            <a:t>14</a:t>
          </a:r>
        </a:p>
      </dgm:t>
    </dgm:pt>
    <dgm:pt modelId="{F4A1FC2C-42DD-454A-B4D2-B5C8782A8879}" type="parTrans" cxnId="{E1C49B26-F4BA-4663-94AC-AE17DD65CDA2}">
      <dgm:prSet/>
      <dgm:spPr/>
      <dgm:t>
        <a:bodyPr/>
        <a:lstStyle/>
        <a:p>
          <a:endParaRPr lang="da-DK"/>
        </a:p>
      </dgm:t>
    </dgm:pt>
    <dgm:pt modelId="{E0791F68-5374-4DD5-B638-EC7D39B69147}" type="sibTrans" cxnId="{E1C49B26-F4BA-4663-94AC-AE17DD65CDA2}">
      <dgm:prSet/>
      <dgm:spPr/>
      <dgm:t>
        <a:bodyPr/>
        <a:lstStyle/>
        <a:p>
          <a:endParaRPr lang="da-DK"/>
        </a:p>
      </dgm:t>
    </dgm:pt>
    <dgm:pt modelId="{9054952D-54AB-4412-A363-65153C6846AF}">
      <dgm:prSet custT="1"/>
      <dgm:spPr/>
      <dgm:t>
        <a:bodyPr/>
        <a:lstStyle/>
        <a:p>
          <a:r>
            <a:rPr lang="da-DK" sz="800" dirty="0" smtClean="0"/>
            <a:t>06</a:t>
          </a:r>
        </a:p>
      </dgm:t>
    </dgm:pt>
    <dgm:pt modelId="{1D0F2D05-3C5D-4C6B-9185-6452830C8F96}" type="parTrans" cxnId="{12306421-4658-4CAB-9CFC-093807743F6F}">
      <dgm:prSet/>
      <dgm:spPr/>
      <dgm:t>
        <a:bodyPr/>
        <a:lstStyle/>
        <a:p>
          <a:endParaRPr lang="da-DK"/>
        </a:p>
      </dgm:t>
    </dgm:pt>
    <dgm:pt modelId="{85029BD9-DDBB-4F15-B907-AC18EB482B76}" type="sibTrans" cxnId="{12306421-4658-4CAB-9CFC-093807743F6F}">
      <dgm:prSet/>
      <dgm:spPr/>
      <dgm:t>
        <a:bodyPr/>
        <a:lstStyle/>
        <a:p>
          <a:endParaRPr lang="da-DK"/>
        </a:p>
      </dgm:t>
    </dgm:pt>
    <dgm:pt modelId="{369D8FF9-2281-4C64-A6B5-CD8BACBB18CE}">
      <dgm:prSet custT="1"/>
      <dgm:spPr/>
      <dgm:t>
        <a:bodyPr/>
        <a:lstStyle/>
        <a:p>
          <a:r>
            <a:rPr lang="da-DK" sz="800" dirty="0" smtClean="0"/>
            <a:t>07</a:t>
          </a:r>
        </a:p>
      </dgm:t>
    </dgm:pt>
    <dgm:pt modelId="{3B06F112-797B-4C55-BE8B-A310369044AE}" type="parTrans" cxnId="{F752F838-C6D3-4CAF-AADF-5EFA268B4239}">
      <dgm:prSet/>
      <dgm:spPr/>
      <dgm:t>
        <a:bodyPr/>
        <a:lstStyle/>
        <a:p>
          <a:endParaRPr lang="da-DK"/>
        </a:p>
      </dgm:t>
    </dgm:pt>
    <dgm:pt modelId="{58A96B54-4B39-4B3C-B8F2-F575BF7D5B63}" type="sibTrans" cxnId="{F752F838-C6D3-4CAF-AADF-5EFA268B4239}">
      <dgm:prSet/>
      <dgm:spPr/>
      <dgm:t>
        <a:bodyPr/>
        <a:lstStyle/>
        <a:p>
          <a:endParaRPr lang="da-DK"/>
        </a:p>
      </dgm:t>
    </dgm:pt>
    <dgm:pt modelId="{36760E03-3C2E-40FB-A21C-6F37F4C29BCD}">
      <dgm:prSet custT="1"/>
      <dgm:spPr/>
      <dgm:t>
        <a:bodyPr/>
        <a:lstStyle/>
        <a:p>
          <a:r>
            <a:rPr lang="da-DK" sz="800" dirty="0" smtClean="0"/>
            <a:t>09</a:t>
          </a:r>
        </a:p>
      </dgm:t>
    </dgm:pt>
    <dgm:pt modelId="{504324C2-593B-4207-97F2-47DF4C37C5A4}" type="parTrans" cxnId="{B4A6DD5A-B155-4150-B564-4C5BA423AB3D}">
      <dgm:prSet/>
      <dgm:spPr/>
      <dgm:t>
        <a:bodyPr/>
        <a:lstStyle/>
        <a:p>
          <a:endParaRPr lang="da-DK"/>
        </a:p>
      </dgm:t>
    </dgm:pt>
    <dgm:pt modelId="{50BD53BE-7049-4655-B751-AC4449E2B54C}" type="sibTrans" cxnId="{B4A6DD5A-B155-4150-B564-4C5BA423AB3D}">
      <dgm:prSet/>
      <dgm:spPr/>
      <dgm:t>
        <a:bodyPr/>
        <a:lstStyle/>
        <a:p>
          <a:endParaRPr lang="da-DK"/>
        </a:p>
      </dgm:t>
    </dgm:pt>
    <dgm:pt modelId="{A8EBAD60-4660-41D1-971F-63971DE6908E}" type="pres">
      <dgm:prSet presAssocID="{EBE0210D-9BFB-44CC-839F-B97D88018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DA6FC60-88A8-4725-9902-96ECB20ED2F2}" type="pres">
      <dgm:prSet presAssocID="{07602BDE-5BC7-442C-88F1-D01D84BA5301}" presName="compNode" presStyleCnt="0"/>
      <dgm:spPr/>
    </dgm:pt>
    <dgm:pt modelId="{0B7EA866-8FEF-4A1E-85DB-973F45F0B4BA}" type="pres">
      <dgm:prSet presAssocID="{07602BDE-5BC7-442C-88F1-D01D84BA5301}" presName="aNode" presStyleLbl="bgShp" presStyleIdx="0" presStyleCnt="3"/>
      <dgm:spPr/>
      <dgm:t>
        <a:bodyPr/>
        <a:lstStyle/>
        <a:p>
          <a:endParaRPr lang="da-DK"/>
        </a:p>
      </dgm:t>
    </dgm:pt>
    <dgm:pt modelId="{36A9AC72-6BDE-4A68-8C96-D64AAFB4FC44}" type="pres">
      <dgm:prSet presAssocID="{07602BDE-5BC7-442C-88F1-D01D84BA5301}" presName="textNode" presStyleLbl="bgShp" presStyleIdx="0" presStyleCnt="3"/>
      <dgm:spPr/>
      <dgm:t>
        <a:bodyPr/>
        <a:lstStyle/>
        <a:p>
          <a:endParaRPr lang="da-DK"/>
        </a:p>
      </dgm:t>
    </dgm:pt>
    <dgm:pt modelId="{2F685483-2AEB-47CF-8CA8-FC9EEADEE3FA}" type="pres">
      <dgm:prSet presAssocID="{07602BDE-5BC7-442C-88F1-D01D84BA5301}" presName="compChildNode" presStyleCnt="0"/>
      <dgm:spPr/>
    </dgm:pt>
    <dgm:pt modelId="{06AD0E96-A6F6-40FF-B34A-0FE3CFCD50B4}" type="pres">
      <dgm:prSet presAssocID="{07602BDE-5BC7-442C-88F1-D01D84BA5301}" presName="theInnerList" presStyleCnt="0"/>
      <dgm:spPr/>
    </dgm:pt>
    <dgm:pt modelId="{ED49B92D-0067-4EC2-A8B8-7DA1569DBAAF}" type="pres">
      <dgm:prSet presAssocID="{B566591E-30BF-4D51-BB98-EDB8DE49040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1A361A4-E584-4544-8FD1-D781D619DC2C}" type="pres">
      <dgm:prSet presAssocID="{B566591E-30BF-4D51-BB98-EDB8DE490402}" presName="aSpace2" presStyleCnt="0"/>
      <dgm:spPr/>
    </dgm:pt>
    <dgm:pt modelId="{D8BC6F29-9C9C-454A-A1F5-A1C72C854856}" type="pres">
      <dgm:prSet presAssocID="{9054952D-54AB-4412-A363-65153C6846AF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CEFFE62-BA5B-4A74-B298-F77BBA5E1733}" type="pres">
      <dgm:prSet presAssocID="{9054952D-54AB-4412-A363-65153C6846AF}" presName="aSpace2" presStyleCnt="0"/>
      <dgm:spPr/>
    </dgm:pt>
    <dgm:pt modelId="{5AADF984-A165-434E-8342-72523A3F0550}" type="pres">
      <dgm:prSet presAssocID="{369D8FF9-2281-4C64-A6B5-CD8BACBB18C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750DC5-F393-4DC9-B9BB-99D3C57D515A}" type="pres">
      <dgm:prSet presAssocID="{369D8FF9-2281-4C64-A6B5-CD8BACBB18CE}" presName="aSpace2" presStyleCnt="0"/>
      <dgm:spPr/>
    </dgm:pt>
    <dgm:pt modelId="{C6B288AC-F231-4DED-9468-F3F35FABFC64}" type="pres">
      <dgm:prSet presAssocID="{36760E03-3C2E-40FB-A21C-6F37F4C29BCD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B2F949-EAD5-41A2-A35B-3DDD048CD0B0}" type="pres">
      <dgm:prSet presAssocID="{07602BDE-5BC7-442C-88F1-D01D84BA5301}" presName="aSpace" presStyleCnt="0"/>
      <dgm:spPr/>
    </dgm:pt>
    <dgm:pt modelId="{F5827D36-9293-4393-9DF8-494632C3389D}" type="pres">
      <dgm:prSet presAssocID="{AADFA01E-DA6E-407B-88CB-736A73B81D18}" presName="compNode" presStyleCnt="0"/>
      <dgm:spPr/>
    </dgm:pt>
    <dgm:pt modelId="{EACE1672-2870-4C47-ABCF-CBDD166D80F9}" type="pres">
      <dgm:prSet presAssocID="{AADFA01E-DA6E-407B-88CB-736A73B81D18}" presName="aNode" presStyleLbl="bgShp" presStyleIdx="1" presStyleCnt="3"/>
      <dgm:spPr/>
      <dgm:t>
        <a:bodyPr/>
        <a:lstStyle/>
        <a:p>
          <a:endParaRPr lang="da-DK"/>
        </a:p>
      </dgm:t>
    </dgm:pt>
    <dgm:pt modelId="{A627BC87-03B7-431B-86AF-D247A0837184}" type="pres">
      <dgm:prSet presAssocID="{AADFA01E-DA6E-407B-88CB-736A73B81D18}" presName="textNode" presStyleLbl="bgShp" presStyleIdx="1" presStyleCnt="3"/>
      <dgm:spPr/>
      <dgm:t>
        <a:bodyPr/>
        <a:lstStyle/>
        <a:p>
          <a:endParaRPr lang="da-DK"/>
        </a:p>
      </dgm:t>
    </dgm:pt>
    <dgm:pt modelId="{4022A834-D2D2-4FC4-856C-F8D1B16B99B2}" type="pres">
      <dgm:prSet presAssocID="{AADFA01E-DA6E-407B-88CB-736A73B81D18}" presName="compChildNode" presStyleCnt="0"/>
      <dgm:spPr/>
    </dgm:pt>
    <dgm:pt modelId="{0ABE707F-0124-480E-AF40-6034ABACDCAB}" type="pres">
      <dgm:prSet presAssocID="{AADFA01E-DA6E-407B-88CB-736A73B81D18}" presName="theInnerList" presStyleCnt="0"/>
      <dgm:spPr/>
    </dgm:pt>
    <dgm:pt modelId="{0EA7B721-09EB-4CDE-B7CF-06FFD3FEFF1B}" type="pres">
      <dgm:prSet presAssocID="{5B4736AD-34B4-4042-8BB9-587849608176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93265E-3D01-4DEA-BA6A-D65A70C47464}" type="pres">
      <dgm:prSet presAssocID="{5B4736AD-34B4-4042-8BB9-587849608176}" presName="aSpace2" presStyleCnt="0"/>
      <dgm:spPr/>
    </dgm:pt>
    <dgm:pt modelId="{B157EF4D-0C06-46ED-AF76-BAB18EF5E7EA}" type="pres">
      <dgm:prSet presAssocID="{C49AA9C2-1550-40DB-ACD6-B0401281187F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7833FDD-AEDF-4D10-80CD-5ED54EB266F8}" type="pres">
      <dgm:prSet presAssocID="{C49AA9C2-1550-40DB-ACD6-B0401281187F}" presName="aSpace2" presStyleCnt="0"/>
      <dgm:spPr/>
    </dgm:pt>
    <dgm:pt modelId="{3A8242CD-5336-4709-B609-B02F8D221E37}" type="pres">
      <dgm:prSet presAssocID="{5475682C-EAC9-4AD1-B87B-8E1A5BAC0603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26D387A-B4EB-4C88-AA18-9B5B3FA05556}" type="pres">
      <dgm:prSet presAssocID="{5475682C-EAC9-4AD1-B87B-8E1A5BAC0603}" presName="aSpace2" presStyleCnt="0"/>
      <dgm:spPr/>
    </dgm:pt>
    <dgm:pt modelId="{14275940-B460-42DC-B5D5-61913484D59E}" type="pres">
      <dgm:prSet presAssocID="{1C839054-AE56-419E-B85E-AA1184DF441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A719854-DEC9-4EFA-B1BF-D948206FA654}" type="pres">
      <dgm:prSet presAssocID="{1C839054-AE56-419E-B85E-AA1184DF441F}" presName="aSpace2" presStyleCnt="0"/>
      <dgm:spPr/>
    </dgm:pt>
    <dgm:pt modelId="{319B2585-B61B-4A27-AC13-FE7072A56F31}" type="pres">
      <dgm:prSet presAssocID="{53A016B0-231E-40D4-866E-1DFE67EA5168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EA0B6FE-D0BC-4913-BD8F-EF9476444A9A}" type="pres">
      <dgm:prSet presAssocID="{53A016B0-231E-40D4-866E-1DFE67EA5168}" presName="aSpace2" presStyleCnt="0"/>
      <dgm:spPr/>
    </dgm:pt>
    <dgm:pt modelId="{1E96E8DF-37B8-4C03-AE38-6EACEDBEB882}" type="pres">
      <dgm:prSet presAssocID="{4065FB18-5D11-4EF7-BAD4-BF8525102D58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C6D7B34-C35F-47CB-BF61-F5231661F6BD}" type="pres">
      <dgm:prSet presAssocID="{AADFA01E-DA6E-407B-88CB-736A73B81D18}" presName="aSpace" presStyleCnt="0"/>
      <dgm:spPr/>
    </dgm:pt>
    <dgm:pt modelId="{5BF5DC34-057C-4DA2-84C1-58209114A3E2}" type="pres">
      <dgm:prSet presAssocID="{4F69B54C-8A2D-4B0A-B59E-43AF5A8A1C11}" presName="compNode" presStyleCnt="0"/>
      <dgm:spPr/>
    </dgm:pt>
    <dgm:pt modelId="{59F8BCB7-1CB4-430D-9C2B-4AEBB9C2C836}" type="pres">
      <dgm:prSet presAssocID="{4F69B54C-8A2D-4B0A-B59E-43AF5A8A1C11}" presName="aNode" presStyleLbl="bgShp" presStyleIdx="2" presStyleCnt="3"/>
      <dgm:spPr/>
      <dgm:t>
        <a:bodyPr/>
        <a:lstStyle/>
        <a:p>
          <a:endParaRPr lang="da-DK"/>
        </a:p>
      </dgm:t>
    </dgm:pt>
    <dgm:pt modelId="{3EB52489-837F-484D-B99D-FB7423DF53CD}" type="pres">
      <dgm:prSet presAssocID="{4F69B54C-8A2D-4B0A-B59E-43AF5A8A1C11}" presName="textNode" presStyleLbl="bgShp" presStyleIdx="2" presStyleCnt="3"/>
      <dgm:spPr/>
      <dgm:t>
        <a:bodyPr/>
        <a:lstStyle/>
        <a:p>
          <a:endParaRPr lang="da-DK"/>
        </a:p>
      </dgm:t>
    </dgm:pt>
    <dgm:pt modelId="{3E7E9881-9805-49E6-B05A-105252CD7A19}" type="pres">
      <dgm:prSet presAssocID="{4F69B54C-8A2D-4B0A-B59E-43AF5A8A1C11}" presName="compChildNode" presStyleCnt="0"/>
      <dgm:spPr/>
    </dgm:pt>
    <dgm:pt modelId="{C9763F1F-BD7F-414D-BC86-9FE4A8E7BC29}" type="pres">
      <dgm:prSet presAssocID="{4F69B54C-8A2D-4B0A-B59E-43AF5A8A1C11}" presName="theInnerList" presStyleCnt="0"/>
      <dgm:spPr/>
    </dgm:pt>
    <dgm:pt modelId="{FC3BB321-0243-445A-B9C3-534C4A38784D}" type="pres">
      <dgm:prSet presAssocID="{B31F1986-6026-4F43-9FFE-0B7B8AC3FE9C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28C4A75-DB82-42E8-8AEE-A1DB01F2C1A9}" type="presOf" srcId="{9054952D-54AB-4412-A363-65153C6846AF}" destId="{D8BC6F29-9C9C-454A-A1F5-A1C72C854856}" srcOrd="0" destOrd="0" presId="urn:microsoft.com/office/officeart/2005/8/layout/lProcess2"/>
    <dgm:cxn modelId="{C2977878-625C-4174-BA81-71077451BF17}" type="presOf" srcId="{369D8FF9-2281-4C64-A6B5-CD8BACBB18CE}" destId="{5AADF984-A165-434E-8342-72523A3F0550}" srcOrd="0" destOrd="0" presId="urn:microsoft.com/office/officeart/2005/8/layout/lProcess2"/>
    <dgm:cxn modelId="{366FDF3A-8048-443B-9390-FE504AB28985}" type="presOf" srcId="{5475682C-EAC9-4AD1-B87B-8E1A5BAC0603}" destId="{3A8242CD-5336-4709-B609-B02F8D221E37}" srcOrd="0" destOrd="0" presId="urn:microsoft.com/office/officeart/2005/8/layout/lProcess2"/>
    <dgm:cxn modelId="{F96BEFD9-070D-4B63-B6DA-BA201150C390}" type="presOf" srcId="{53A016B0-231E-40D4-866E-1DFE67EA5168}" destId="{319B2585-B61B-4A27-AC13-FE7072A56F31}" srcOrd="0" destOrd="0" presId="urn:microsoft.com/office/officeart/2005/8/layout/lProcess2"/>
    <dgm:cxn modelId="{3AB9E6D0-1094-4C0E-ABF4-AADB6096285C}" type="presOf" srcId="{C49AA9C2-1550-40DB-ACD6-B0401281187F}" destId="{B157EF4D-0C06-46ED-AF76-BAB18EF5E7EA}" srcOrd="0" destOrd="0" presId="urn:microsoft.com/office/officeart/2005/8/layout/lProcess2"/>
    <dgm:cxn modelId="{8DDCB64B-3A2D-4926-AE8C-54668FE1E293}" srcId="{4F69B54C-8A2D-4B0A-B59E-43AF5A8A1C11}" destId="{B31F1986-6026-4F43-9FFE-0B7B8AC3FE9C}" srcOrd="0" destOrd="0" parTransId="{4E222AB4-BA09-4EBF-8AEA-A03709312EEF}" sibTransId="{D5CBA8F1-EE1E-4DFB-BEC7-1494B54590E7}"/>
    <dgm:cxn modelId="{3E8F284D-4642-40CB-839C-440E6326BB63}" srcId="{AADFA01E-DA6E-407B-88CB-736A73B81D18}" destId="{5B4736AD-34B4-4042-8BB9-587849608176}" srcOrd="0" destOrd="0" parTransId="{979046E5-9632-4AB0-B59E-F47EC1BEFAB2}" sibTransId="{FE36B662-A38E-4D41-A22E-00032BEC2F06}"/>
    <dgm:cxn modelId="{376614E7-0BD4-4C0A-ABC1-C083CE3D44C4}" type="presOf" srcId="{5B4736AD-34B4-4042-8BB9-587849608176}" destId="{0EA7B721-09EB-4CDE-B7CF-06FFD3FEFF1B}" srcOrd="0" destOrd="0" presId="urn:microsoft.com/office/officeart/2005/8/layout/lProcess2"/>
    <dgm:cxn modelId="{1BAC34CB-0676-48DD-9C65-982F34178AB8}" type="presOf" srcId="{4F69B54C-8A2D-4B0A-B59E-43AF5A8A1C11}" destId="{59F8BCB7-1CB4-430D-9C2B-4AEBB9C2C836}" srcOrd="0" destOrd="0" presId="urn:microsoft.com/office/officeart/2005/8/layout/lProcess2"/>
    <dgm:cxn modelId="{FADDCDBC-69CD-4482-8927-BF935C8539C6}" type="presOf" srcId="{EBE0210D-9BFB-44CC-839F-B97D88018E06}" destId="{A8EBAD60-4660-41D1-971F-63971DE6908E}" srcOrd="0" destOrd="0" presId="urn:microsoft.com/office/officeart/2005/8/layout/lProcess2"/>
    <dgm:cxn modelId="{F752F838-C6D3-4CAF-AADF-5EFA268B4239}" srcId="{07602BDE-5BC7-442C-88F1-D01D84BA5301}" destId="{369D8FF9-2281-4C64-A6B5-CD8BACBB18CE}" srcOrd="2" destOrd="0" parTransId="{3B06F112-797B-4C55-BE8B-A310369044AE}" sibTransId="{58A96B54-4B39-4B3C-B8F2-F575BF7D5B63}"/>
    <dgm:cxn modelId="{4DE7D06A-9B1A-4A4D-B23D-97DAA16277F3}" srcId="{AADFA01E-DA6E-407B-88CB-736A73B81D18}" destId="{1C839054-AE56-419E-B85E-AA1184DF441F}" srcOrd="3" destOrd="0" parTransId="{0DAF058F-EA02-4BBC-A720-94FD49F5C0E8}" sibTransId="{88DA5526-EF16-4ED4-A358-373B2CCE62C7}"/>
    <dgm:cxn modelId="{5DC44FFA-72F0-4043-8373-86F5ED2E30BE}" srcId="{EBE0210D-9BFB-44CC-839F-B97D88018E06}" destId="{07602BDE-5BC7-442C-88F1-D01D84BA5301}" srcOrd="0" destOrd="0" parTransId="{0B487F97-8FA6-4A28-8D08-B0E2BBD7AC2F}" sibTransId="{B8680C87-BDB6-401A-95B7-3016B6511BB1}"/>
    <dgm:cxn modelId="{4F532789-BC5F-4ECA-AFFC-A15414CC2C7D}" srcId="{07602BDE-5BC7-442C-88F1-D01D84BA5301}" destId="{B566591E-30BF-4D51-BB98-EDB8DE490402}" srcOrd="0" destOrd="0" parTransId="{2BE3485B-C284-4A60-940D-672EBBDBDCA7}" sibTransId="{B5D7D21D-FA46-4095-A407-CE7F11CF3526}"/>
    <dgm:cxn modelId="{278A4646-AFA6-4A7E-BBAC-F61337193F54}" type="presOf" srcId="{4F69B54C-8A2D-4B0A-B59E-43AF5A8A1C11}" destId="{3EB52489-837F-484D-B99D-FB7423DF53CD}" srcOrd="1" destOrd="0" presId="urn:microsoft.com/office/officeart/2005/8/layout/lProcess2"/>
    <dgm:cxn modelId="{9B400073-1363-46D5-A9FF-CF2D9DB1691C}" srcId="{EBE0210D-9BFB-44CC-839F-B97D88018E06}" destId="{AADFA01E-DA6E-407B-88CB-736A73B81D18}" srcOrd="1" destOrd="0" parTransId="{17BFAED5-699A-4B89-A7B1-66E9BC47FF97}" sibTransId="{A31BEB85-1B3C-4BF8-9842-4E9E33988A1E}"/>
    <dgm:cxn modelId="{F214C129-2483-4D28-BA69-C4DE8C882854}" type="presOf" srcId="{4065FB18-5D11-4EF7-BAD4-BF8525102D58}" destId="{1E96E8DF-37B8-4C03-AE38-6EACEDBEB882}" srcOrd="0" destOrd="0" presId="urn:microsoft.com/office/officeart/2005/8/layout/lProcess2"/>
    <dgm:cxn modelId="{A19AD32E-6B98-4448-B2F6-72ED3563E9E3}" srcId="{AADFA01E-DA6E-407B-88CB-736A73B81D18}" destId="{5475682C-EAC9-4AD1-B87B-8E1A5BAC0603}" srcOrd="2" destOrd="0" parTransId="{745F6BB0-7FD7-4176-BF9A-03DD8B43D568}" sibTransId="{E6BD4A43-0E6A-4AE8-BE15-86979CC35A88}"/>
    <dgm:cxn modelId="{E1C49B26-F4BA-4663-94AC-AE17DD65CDA2}" srcId="{AADFA01E-DA6E-407B-88CB-736A73B81D18}" destId="{4065FB18-5D11-4EF7-BAD4-BF8525102D58}" srcOrd="5" destOrd="0" parTransId="{F4A1FC2C-42DD-454A-B4D2-B5C8782A8879}" sibTransId="{E0791F68-5374-4DD5-B638-EC7D39B69147}"/>
    <dgm:cxn modelId="{96E7F3F5-B7B2-445F-B68D-BB53C06849EA}" srcId="{AADFA01E-DA6E-407B-88CB-736A73B81D18}" destId="{C49AA9C2-1550-40DB-ACD6-B0401281187F}" srcOrd="1" destOrd="0" parTransId="{759B2C81-896D-47A5-9A97-9B66C49A143B}" sibTransId="{33834FD7-7446-4A1C-9A77-5740E73F70E6}"/>
    <dgm:cxn modelId="{4A48CB91-3D18-4F86-B94D-E9EFB9D0ED97}" srcId="{AADFA01E-DA6E-407B-88CB-736A73B81D18}" destId="{53A016B0-231E-40D4-866E-1DFE67EA5168}" srcOrd="4" destOrd="0" parTransId="{D9457997-370B-4D12-B8B8-7610D1ABA6EB}" sibTransId="{DC482008-71EE-445C-99D9-CA5CF5575E3C}"/>
    <dgm:cxn modelId="{12306421-4658-4CAB-9CFC-093807743F6F}" srcId="{07602BDE-5BC7-442C-88F1-D01D84BA5301}" destId="{9054952D-54AB-4412-A363-65153C6846AF}" srcOrd="1" destOrd="0" parTransId="{1D0F2D05-3C5D-4C6B-9185-6452830C8F96}" sibTransId="{85029BD9-DDBB-4F15-B907-AC18EB482B76}"/>
    <dgm:cxn modelId="{6F73C571-2B13-43EC-A2DE-11CBFF9C6918}" type="presOf" srcId="{07602BDE-5BC7-442C-88F1-D01D84BA5301}" destId="{0B7EA866-8FEF-4A1E-85DB-973F45F0B4BA}" srcOrd="0" destOrd="0" presId="urn:microsoft.com/office/officeart/2005/8/layout/lProcess2"/>
    <dgm:cxn modelId="{A02B4F77-6A15-4BA0-B462-669A428AA66C}" srcId="{EBE0210D-9BFB-44CC-839F-B97D88018E06}" destId="{4F69B54C-8A2D-4B0A-B59E-43AF5A8A1C11}" srcOrd="2" destOrd="0" parTransId="{BD4FA6B9-5F61-4D0B-A4E1-9BD9D8FC3D66}" sibTransId="{88A83BDD-AFC3-44A4-A4C7-12E5978A9DF0}"/>
    <dgm:cxn modelId="{96E7B95E-DA30-436B-A759-B4C95E5ADD63}" type="presOf" srcId="{AADFA01E-DA6E-407B-88CB-736A73B81D18}" destId="{A627BC87-03B7-431B-86AF-D247A0837184}" srcOrd="1" destOrd="0" presId="urn:microsoft.com/office/officeart/2005/8/layout/lProcess2"/>
    <dgm:cxn modelId="{E29FD285-9C2C-46CC-B056-0253794D2E25}" type="presOf" srcId="{36760E03-3C2E-40FB-A21C-6F37F4C29BCD}" destId="{C6B288AC-F231-4DED-9468-F3F35FABFC64}" srcOrd="0" destOrd="0" presId="urn:microsoft.com/office/officeart/2005/8/layout/lProcess2"/>
    <dgm:cxn modelId="{0C72D3FB-F5F5-4008-B025-01119DB882DD}" type="presOf" srcId="{AADFA01E-DA6E-407B-88CB-736A73B81D18}" destId="{EACE1672-2870-4C47-ABCF-CBDD166D80F9}" srcOrd="0" destOrd="0" presId="urn:microsoft.com/office/officeart/2005/8/layout/lProcess2"/>
    <dgm:cxn modelId="{0AC11FAC-A459-4B68-A667-06A5D22CE663}" type="presOf" srcId="{B31F1986-6026-4F43-9FFE-0B7B8AC3FE9C}" destId="{FC3BB321-0243-445A-B9C3-534C4A38784D}" srcOrd="0" destOrd="0" presId="urn:microsoft.com/office/officeart/2005/8/layout/lProcess2"/>
    <dgm:cxn modelId="{F0EA0D9D-3969-4894-93FA-02CDAE5418C8}" type="presOf" srcId="{B566591E-30BF-4D51-BB98-EDB8DE490402}" destId="{ED49B92D-0067-4EC2-A8B8-7DA1569DBAAF}" srcOrd="0" destOrd="0" presId="urn:microsoft.com/office/officeart/2005/8/layout/lProcess2"/>
    <dgm:cxn modelId="{65114D7E-A1A3-40C5-B461-12802FF5C3D9}" type="presOf" srcId="{07602BDE-5BC7-442C-88F1-D01D84BA5301}" destId="{36A9AC72-6BDE-4A68-8C96-D64AAFB4FC44}" srcOrd="1" destOrd="0" presId="urn:microsoft.com/office/officeart/2005/8/layout/lProcess2"/>
    <dgm:cxn modelId="{D3C81E0D-657C-4F42-9382-A10AFA96E387}" type="presOf" srcId="{1C839054-AE56-419E-B85E-AA1184DF441F}" destId="{14275940-B460-42DC-B5D5-61913484D59E}" srcOrd="0" destOrd="0" presId="urn:microsoft.com/office/officeart/2005/8/layout/lProcess2"/>
    <dgm:cxn modelId="{B4A6DD5A-B155-4150-B564-4C5BA423AB3D}" srcId="{07602BDE-5BC7-442C-88F1-D01D84BA5301}" destId="{36760E03-3C2E-40FB-A21C-6F37F4C29BCD}" srcOrd="3" destOrd="0" parTransId="{504324C2-593B-4207-97F2-47DF4C37C5A4}" sibTransId="{50BD53BE-7049-4655-B751-AC4449E2B54C}"/>
    <dgm:cxn modelId="{B5528160-BB85-48A0-A121-C0C2E39991BC}" type="presParOf" srcId="{A8EBAD60-4660-41D1-971F-63971DE6908E}" destId="{FDA6FC60-88A8-4725-9902-96ECB20ED2F2}" srcOrd="0" destOrd="0" presId="urn:microsoft.com/office/officeart/2005/8/layout/lProcess2"/>
    <dgm:cxn modelId="{5F02C396-5A73-4527-992E-F94B4E3A957E}" type="presParOf" srcId="{FDA6FC60-88A8-4725-9902-96ECB20ED2F2}" destId="{0B7EA866-8FEF-4A1E-85DB-973F45F0B4BA}" srcOrd="0" destOrd="0" presId="urn:microsoft.com/office/officeart/2005/8/layout/lProcess2"/>
    <dgm:cxn modelId="{3DC7BD22-A761-4798-9BB5-ABA7D43EC7AC}" type="presParOf" srcId="{FDA6FC60-88A8-4725-9902-96ECB20ED2F2}" destId="{36A9AC72-6BDE-4A68-8C96-D64AAFB4FC44}" srcOrd="1" destOrd="0" presId="urn:microsoft.com/office/officeart/2005/8/layout/lProcess2"/>
    <dgm:cxn modelId="{720DDEA6-3B51-4716-9B90-9584CE8D3D90}" type="presParOf" srcId="{FDA6FC60-88A8-4725-9902-96ECB20ED2F2}" destId="{2F685483-2AEB-47CF-8CA8-FC9EEADEE3FA}" srcOrd="2" destOrd="0" presId="urn:microsoft.com/office/officeart/2005/8/layout/lProcess2"/>
    <dgm:cxn modelId="{0324BF98-8AB7-4003-8D1E-CA4F44C82F67}" type="presParOf" srcId="{2F685483-2AEB-47CF-8CA8-FC9EEADEE3FA}" destId="{06AD0E96-A6F6-40FF-B34A-0FE3CFCD50B4}" srcOrd="0" destOrd="0" presId="urn:microsoft.com/office/officeart/2005/8/layout/lProcess2"/>
    <dgm:cxn modelId="{FE639F23-38DB-4510-B9B8-0F755261F193}" type="presParOf" srcId="{06AD0E96-A6F6-40FF-B34A-0FE3CFCD50B4}" destId="{ED49B92D-0067-4EC2-A8B8-7DA1569DBAAF}" srcOrd="0" destOrd="0" presId="urn:microsoft.com/office/officeart/2005/8/layout/lProcess2"/>
    <dgm:cxn modelId="{F411F4C4-0511-4347-9A28-FF8156485937}" type="presParOf" srcId="{06AD0E96-A6F6-40FF-B34A-0FE3CFCD50B4}" destId="{B1A361A4-E584-4544-8FD1-D781D619DC2C}" srcOrd="1" destOrd="0" presId="urn:microsoft.com/office/officeart/2005/8/layout/lProcess2"/>
    <dgm:cxn modelId="{1483105F-3BAA-45AF-A988-000D4CB81E6C}" type="presParOf" srcId="{06AD0E96-A6F6-40FF-B34A-0FE3CFCD50B4}" destId="{D8BC6F29-9C9C-454A-A1F5-A1C72C854856}" srcOrd="2" destOrd="0" presId="urn:microsoft.com/office/officeart/2005/8/layout/lProcess2"/>
    <dgm:cxn modelId="{33242972-6D1D-4488-941A-26D6C9F6EB71}" type="presParOf" srcId="{06AD0E96-A6F6-40FF-B34A-0FE3CFCD50B4}" destId="{8CEFFE62-BA5B-4A74-B298-F77BBA5E1733}" srcOrd="3" destOrd="0" presId="urn:microsoft.com/office/officeart/2005/8/layout/lProcess2"/>
    <dgm:cxn modelId="{50CD45F2-7E9D-4557-A447-B8BA169CE8D4}" type="presParOf" srcId="{06AD0E96-A6F6-40FF-B34A-0FE3CFCD50B4}" destId="{5AADF984-A165-434E-8342-72523A3F0550}" srcOrd="4" destOrd="0" presId="urn:microsoft.com/office/officeart/2005/8/layout/lProcess2"/>
    <dgm:cxn modelId="{912BE675-AFA0-4769-BD7E-7246F4D5397F}" type="presParOf" srcId="{06AD0E96-A6F6-40FF-B34A-0FE3CFCD50B4}" destId="{9A750DC5-F393-4DC9-B9BB-99D3C57D515A}" srcOrd="5" destOrd="0" presId="urn:microsoft.com/office/officeart/2005/8/layout/lProcess2"/>
    <dgm:cxn modelId="{D1406C8D-E996-400B-8AB8-9A44FA2A24C8}" type="presParOf" srcId="{06AD0E96-A6F6-40FF-B34A-0FE3CFCD50B4}" destId="{C6B288AC-F231-4DED-9468-F3F35FABFC64}" srcOrd="6" destOrd="0" presId="urn:microsoft.com/office/officeart/2005/8/layout/lProcess2"/>
    <dgm:cxn modelId="{24103678-D71B-4FA3-B02E-7A1BFA0F66C7}" type="presParOf" srcId="{A8EBAD60-4660-41D1-971F-63971DE6908E}" destId="{C3B2F949-EAD5-41A2-A35B-3DDD048CD0B0}" srcOrd="1" destOrd="0" presId="urn:microsoft.com/office/officeart/2005/8/layout/lProcess2"/>
    <dgm:cxn modelId="{E78321A6-24A6-4C0C-9884-609EFBDA760D}" type="presParOf" srcId="{A8EBAD60-4660-41D1-971F-63971DE6908E}" destId="{F5827D36-9293-4393-9DF8-494632C3389D}" srcOrd="2" destOrd="0" presId="urn:microsoft.com/office/officeart/2005/8/layout/lProcess2"/>
    <dgm:cxn modelId="{6A5D80F1-0598-48C9-A7D7-7032F84E695F}" type="presParOf" srcId="{F5827D36-9293-4393-9DF8-494632C3389D}" destId="{EACE1672-2870-4C47-ABCF-CBDD166D80F9}" srcOrd="0" destOrd="0" presId="urn:microsoft.com/office/officeart/2005/8/layout/lProcess2"/>
    <dgm:cxn modelId="{1F7CA153-86CB-4F20-AAC5-1A58CB2C0521}" type="presParOf" srcId="{F5827D36-9293-4393-9DF8-494632C3389D}" destId="{A627BC87-03B7-431B-86AF-D247A0837184}" srcOrd="1" destOrd="0" presId="urn:microsoft.com/office/officeart/2005/8/layout/lProcess2"/>
    <dgm:cxn modelId="{AA993248-C7CA-40E2-A0C4-5A50AAB0DA3D}" type="presParOf" srcId="{F5827D36-9293-4393-9DF8-494632C3389D}" destId="{4022A834-D2D2-4FC4-856C-F8D1B16B99B2}" srcOrd="2" destOrd="0" presId="urn:microsoft.com/office/officeart/2005/8/layout/lProcess2"/>
    <dgm:cxn modelId="{CCD2E2BE-7388-47FF-AACF-15D2F2F87943}" type="presParOf" srcId="{4022A834-D2D2-4FC4-856C-F8D1B16B99B2}" destId="{0ABE707F-0124-480E-AF40-6034ABACDCAB}" srcOrd="0" destOrd="0" presId="urn:microsoft.com/office/officeart/2005/8/layout/lProcess2"/>
    <dgm:cxn modelId="{C07A5C0A-DB5C-43D6-9405-444DE429E5A2}" type="presParOf" srcId="{0ABE707F-0124-480E-AF40-6034ABACDCAB}" destId="{0EA7B721-09EB-4CDE-B7CF-06FFD3FEFF1B}" srcOrd="0" destOrd="0" presId="urn:microsoft.com/office/officeart/2005/8/layout/lProcess2"/>
    <dgm:cxn modelId="{6BBDE7B1-78EC-4D7E-BB9F-62C9A6CCC370}" type="presParOf" srcId="{0ABE707F-0124-480E-AF40-6034ABACDCAB}" destId="{4593265E-3D01-4DEA-BA6A-D65A70C47464}" srcOrd="1" destOrd="0" presId="urn:microsoft.com/office/officeart/2005/8/layout/lProcess2"/>
    <dgm:cxn modelId="{2199CA05-A995-4FB0-B038-75B7E52D1157}" type="presParOf" srcId="{0ABE707F-0124-480E-AF40-6034ABACDCAB}" destId="{B157EF4D-0C06-46ED-AF76-BAB18EF5E7EA}" srcOrd="2" destOrd="0" presId="urn:microsoft.com/office/officeart/2005/8/layout/lProcess2"/>
    <dgm:cxn modelId="{FE3AB404-696D-4F8F-8D0F-C9375184C122}" type="presParOf" srcId="{0ABE707F-0124-480E-AF40-6034ABACDCAB}" destId="{57833FDD-AEDF-4D10-80CD-5ED54EB266F8}" srcOrd="3" destOrd="0" presId="urn:microsoft.com/office/officeart/2005/8/layout/lProcess2"/>
    <dgm:cxn modelId="{E7868C03-B271-4EB3-89A5-9D636CC84ECC}" type="presParOf" srcId="{0ABE707F-0124-480E-AF40-6034ABACDCAB}" destId="{3A8242CD-5336-4709-B609-B02F8D221E37}" srcOrd="4" destOrd="0" presId="urn:microsoft.com/office/officeart/2005/8/layout/lProcess2"/>
    <dgm:cxn modelId="{D7EF98D8-889F-4A9C-AA01-1768B22020FB}" type="presParOf" srcId="{0ABE707F-0124-480E-AF40-6034ABACDCAB}" destId="{526D387A-B4EB-4C88-AA18-9B5B3FA05556}" srcOrd="5" destOrd="0" presId="urn:microsoft.com/office/officeart/2005/8/layout/lProcess2"/>
    <dgm:cxn modelId="{23A271C5-3C5E-4ABD-973A-15472DBE5899}" type="presParOf" srcId="{0ABE707F-0124-480E-AF40-6034ABACDCAB}" destId="{14275940-B460-42DC-B5D5-61913484D59E}" srcOrd="6" destOrd="0" presId="urn:microsoft.com/office/officeart/2005/8/layout/lProcess2"/>
    <dgm:cxn modelId="{1C0596DC-8AAC-4261-8669-CD0C060A0DFF}" type="presParOf" srcId="{0ABE707F-0124-480E-AF40-6034ABACDCAB}" destId="{AA719854-DEC9-4EFA-B1BF-D948206FA654}" srcOrd="7" destOrd="0" presId="urn:microsoft.com/office/officeart/2005/8/layout/lProcess2"/>
    <dgm:cxn modelId="{A3E6E0AF-E732-4DE7-8A2F-C79F245C4E70}" type="presParOf" srcId="{0ABE707F-0124-480E-AF40-6034ABACDCAB}" destId="{319B2585-B61B-4A27-AC13-FE7072A56F31}" srcOrd="8" destOrd="0" presId="urn:microsoft.com/office/officeart/2005/8/layout/lProcess2"/>
    <dgm:cxn modelId="{E5522CBF-F22B-4FA3-86D9-E4FD4B77A21A}" type="presParOf" srcId="{0ABE707F-0124-480E-AF40-6034ABACDCAB}" destId="{DEA0B6FE-D0BC-4913-BD8F-EF9476444A9A}" srcOrd="9" destOrd="0" presId="urn:microsoft.com/office/officeart/2005/8/layout/lProcess2"/>
    <dgm:cxn modelId="{6EAC0135-947F-43DD-A5BE-264E33B2BF64}" type="presParOf" srcId="{0ABE707F-0124-480E-AF40-6034ABACDCAB}" destId="{1E96E8DF-37B8-4C03-AE38-6EACEDBEB882}" srcOrd="10" destOrd="0" presId="urn:microsoft.com/office/officeart/2005/8/layout/lProcess2"/>
    <dgm:cxn modelId="{93663EF9-6040-4F64-AE39-0419E21E4B65}" type="presParOf" srcId="{A8EBAD60-4660-41D1-971F-63971DE6908E}" destId="{9C6D7B34-C35F-47CB-BF61-F5231661F6BD}" srcOrd="3" destOrd="0" presId="urn:microsoft.com/office/officeart/2005/8/layout/lProcess2"/>
    <dgm:cxn modelId="{A764995D-BB6F-4DF6-85D6-73C416879043}" type="presParOf" srcId="{A8EBAD60-4660-41D1-971F-63971DE6908E}" destId="{5BF5DC34-057C-4DA2-84C1-58209114A3E2}" srcOrd="4" destOrd="0" presId="urn:microsoft.com/office/officeart/2005/8/layout/lProcess2"/>
    <dgm:cxn modelId="{04F0B1D3-CBF6-4D81-9483-C73308933D3C}" type="presParOf" srcId="{5BF5DC34-057C-4DA2-84C1-58209114A3E2}" destId="{59F8BCB7-1CB4-430D-9C2B-4AEBB9C2C836}" srcOrd="0" destOrd="0" presId="urn:microsoft.com/office/officeart/2005/8/layout/lProcess2"/>
    <dgm:cxn modelId="{501AF6E7-84EB-4277-A420-5EA5FD2EA352}" type="presParOf" srcId="{5BF5DC34-057C-4DA2-84C1-58209114A3E2}" destId="{3EB52489-837F-484D-B99D-FB7423DF53CD}" srcOrd="1" destOrd="0" presId="urn:microsoft.com/office/officeart/2005/8/layout/lProcess2"/>
    <dgm:cxn modelId="{4525C75B-FE9C-4E2E-81D4-6DC4CD81C8D1}" type="presParOf" srcId="{5BF5DC34-057C-4DA2-84C1-58209114A3E2}" destId="{3E7E9881-9805-49E6-B05A-105252CD7A19}" srcOrd="2" destOrd="0" presId="urn:microsoft.com/office/officeart/2005/8/layout/lProcess2"/>
    <dgm:cxn modelId="{C42008A5-55F8-4BD4-8F02-CF80C57AD6A1}" type="presParOf" srcId="{3E7E9881-9805-49E6-B05A-105252CD7A19}" destId="{C9763F1F-BD7F-414D-BC86-9FE4A8E7BC29}" srcOrd="0" destOrd="0" presId="urn:microsoft.com/office/officeart/2005/8/layout/lProcess2"/>
    <dgm:cxn modelId="{DC43ABB7-BBCC-4981-BD15-4ED728FAB80F}" type="presParOf" srcId="{C9763F1F-BD7F-414D-BC86-9FE4A8E7BC29}" destId="{FC3BB321-0243-445A-B9C3-534C4A3878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E0210D-9BFB-44CC-839F-B97D88018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602BDE-5BC7-442C-88F1-D01D84BA5301}">
      <dgm:prSet phldrT="[Tekst]" custT="1"/>
      <dgm:spPr>
        <a:solidFill>
          <a:srgbClr val="BAC0E4"/>
        </a:solidFill>
      </dgm:spPr>
      <dgm:t>
        <a:bodyPr/>
        <a:lstStyle/>
        <a:p>
          <a:r>
            <a:rPr lang="da-DK" sz="1300" dirty="0" err="1" smtClean="0"/>
            <a:t>Demo-krati</a:t>
          </a:r>
          <a:endParaRPr lang="da-DK" sz="1300" dirty="0"/>
        </a:p>
      </dgm:t>
    </dgm:pt>
    <dgm:pt modelId="{0B487F97-8FA6-4A28-8D08-B0E2BBD7AC2F}" type="parTrans" cxnId="{5DC44FFA-72F0-4043-8373-86F5ED2E30BE}">
      <dgm:prSet/>
      <dgm:spPr/>
      <dgm:t>
        <a:bodyPr/>
        <a:lstStyle/>
        <a:p>
          <a:endParaRPr lang="da-DK"/>
        </a:p>
      </dgm:t>
    </dgm:pt>
    <dgm:pt modelId="{B8680C87-BDB6-401A-95B7-3016B6511BB1}" type="sibTrans" cxnId="{5DC44FFA-72F0-4043-8373-86F5ED2E30BE}">
      <dgm:prSet/>
      <dgm:spPr/>
      <dgm:t>
        <a:bodyPr/>
        <a:lstStyle/>
        <a:p>
          <a:endParaRPr lang="da-DK"/>
        </a:p>
      </dgm:t>
    </dgm:pt>
    <dgm:pt modelId="{B566591E-30BF-4D51-BB98-EDB8DE490402}">
      <dgm:prSet phldrT="[Tekst]" custT="1"/>
      <dgm:spPr/>
      <dgm:t>
        <a:bodyPr/>
        <a:lstStyle/>
        <a:p>
          <a:r>
            <a:rPr lang="da-DK" sz="800" dirty="0" smtClean="0"/>
            <a:t>23 Borgerlige forhold</a:t>
          </a:r>
          <a:endParaRPr lang="da-DK" sz="800" dirty="0"/>
        </a:p>
      </dgm:t>
    </dgm:pt>
    <dgm:pt modelId="{2BE3485B-C284-4A60-940D-672EBBDBDCA7}" type="parTrans" cxnId="{4F532789-BC5F-4ECA-AFFC-A15414CC2C7D}">
      <dgm:prSet/>
      <dgm:spPr/>
      <dgm:t>
        <a:bodyPr/>
        <a:lstStyle/>
        <a:p>
          <a:endParaRPr lang="da-DK"/>
        </a:p>
      </dgm:t>
    </dgm:pt>
    <dgm:pt modelId="{B5D7D21D-FA46-4095-A407-CE7F11CF3526}" type="sibTrans" cxnId="{4F532789-BC5F-4ECA-AFFC-A15414CC2C7D}">
      <dgm:prSet/>
      <dgm:spPr/>
      <dgm:t>
        <a:bodyPr/>
        <a:lstStyle/>
        <a:p>
          <a:endParaRPr lang="da-DK"/>
        </a:p>
      </dgm:t>
    </dgm:pt>
    <dgm:pt modelId="{AADFA01E-DA6E-407B-88CB-736A73B81D18}">
      <dgm:prSet phldrT="[Tekst]" custT="1"/>
      <dgm:spPr>
        <a:solidFill>
          <a:srgbClr val="BAC0E4"/>
        </a:solidFill>
      </dgm:spPr>
      <dgm:t>
        <a:bodyPr/>
        <a:lstStyle/>
        <a:p>
          <a:r>
            <a:rPr lang="da-DK" sz="1300" dirty="0" smtClean="0"/>
            <a:t>Kultur</a:t>
          </a:r>
          <a:endParaRPr lang="da-DK" sz="1300" dirty="0"/>
        </a:p>
      </dgm:t>
    </dgm:pt>
    <dgm:pt modelId="{17BFAED5-699A-4B89-A7B1-66E9BC47FF97}" type="parTrans" cxnId="{9B400073-1363-46D5-A9FF-CF2D9DB1691C}">
      <dgm:prSet/>
      <dgm:spPr/>
      <dgm:t>
        <a:bodyPr/>
        <a:lstStyle/>
        <a:p>
          <a:endParaRPr lang="da-DK"/>
        </a:p>
      </dgm:t>
    </dgm:pt>
    <dgm:pt modelId="{A31BEB85-1B3C-4BF8-9842-4E9E33988A1E}" type="sibTrans" cxnId="{9B400073-1363-46D5-A9FF-CF2D9DB1691C}">
      <dgm:prSet/>
      <dgm:spPr/>
      <dgm:t>
        <a:bodyPr/>
        <a:lstStyle/>
        <a:p>
          <a:endParaRPr lang="da-DK"/>
        </a:p>
      </dgm:t>
    </dgm:pt>
    <dgm:pt modelId="{5B4736AD-34B4-4042-8BB9-587849608176}">
      <dgm:prSet phldrT="[Tekst]" custT="1"/>
      <dgm:spPr/>
      <dgm:t>
        <a:bodyPr/>
        <a:lstStyle/>
        <a:p>
          <a:r>
            <a:rPr lang="da-DK" sz="800" dirty="0" smtClean="0"/>
            <a:t>19 Kulturhistoriske institutioner</a:t>
          </a:r>
          <a:endParaRPr lang="da-DK" sz="800" dirty="0"/>
        </a:p>
      </dgm:t>
    </dgm:pt>
    <dgm:pt modelId="{979046E5-9632-4AB0-B59E-F47EC1BEFAB2}" type="parTrans" cxnId="{3E8F284D-4642-40CB-839C-440E6326BB63}">
      <dgm:prSet/>
      <dgm:spPr/>
      <dgm:t>
        <a:bodyPr/>
        <a:lstStyle/>
        <a:p>
          <a:endParaRPr lang="da-DK"/>
        </a:p>
      </dgm:t>
    </dgm:pt>
    <dgm:pt modelId="{FE36B662-A38E-4D41-A22E-00032BEC2F06}" type="sibTrans" cxnId="{3E8F284D-4642-40CB-839C-440E6326BB63}">
      <dgm:prSet/>
      <dgm:spPr/>
      <dgm:t>
        <a:bodyPr/>
        <a:lstStyle/>
        <a:p>
          <a:endParaRPr lang="da-DK"/>
        </a:p>
      </dgm:t>
    </dgm:pt>
    <dgm:pt modelId="{C49AA9C2-1550-40DB-ACD6-B0401281187F}">
      <dgm:prSet phldrT="[Tekst]" custT="1"/>
      <dgm:spPr/>
      <dgm:t>
        <a:bodyPr/>
        <a:lstStyle/>
        <a:p>
          <a:r>
            <a:rPr lang="da-DK" sz="800" dirty="0" smtClean="0"/>
            <a:t>20 Kulturvirksomhed</a:t>
          </a:r>
          <a:endParaRPr lang="da-DK" sz="800" dirty="0"/>
        </a:p>
      </dgm:t>
    </dgm:pt>
    <dgm:pt modelId="{759B2C81-896D-47A5-9A97-9B66C49A143B}" type="parTrans" cxnId="{96E7F3F5-B7B2-445F-B68D-BB53C06849EA}">
      <dgm:prSet/>
      <dgm:spPr/>
      <dgm:t>
        <a:bodyPr/>
        <a:lstStyle/>
        <a:p>
          <a:endParaRPr lang="da-DK"/>
        </a:p>
      </dgm:t>
    </dgm:pt>
    <dgm:pt modelId="{33834FD7-7446-4A1C-9A77-5740E73F70E6}" type="sibTrans" cxnId="{96E7F3F5-B7B2-445F-B68D-BB53C06849EA}">
      <dgm:prSet/>
      <dgm:spPr/>
      <dgm:t>
        <a:bodyPr/>
        <a:lstStyle/>
        <a:p>
          <a:endParaRPr lang="da-DK"/>
        </a:p>
      </dgm:t>
    </dgm:pt>
    <dgm:pt modelId="{5475682C-EAC9-4AD1-B87B-8E1A5BAC0603}">
      <dgm:prSet/>
      <dgm:spPr/>
      <dgm:t>
        <a:bodyPr/>
        <a:lstStyle/>
        <a:p>
          <a:r>
            <a:rPr lang="da-DK" dirty="0" smtClean="0"/>
            <a:t>21 Biblioteker</a:t>
          </a:r>
        </a:p>
      </dgm:t>
    </dgm:pt>
    <dgm:pt modelId="{745F6BB0-7FD7-4176-BF9A-03DD8B43D568}" type="parTrans" cxnId="{A19AD32E-6B98-4448-B2F6-72ED3563E9E3}">
      <dgm:prSet/>
      <dgm:spPr/>
      <dgm:t>
        <a:bodyPr/>
        <a:lstStyle/>
        <a:p>
          <a:endParaRPr lang="da-DK"/>
        </a:p>
      </dgm:t>
    </dgm:pt>
    <dgm:pt modelId="{E6BD4A43-0E6A-4AE8-BE15-86979CC35A88}" type="sibTrans" cxnId="{A19AD32E-6B98-4448-B2F6-72ED3563E9E3}">
      <dgm:prSet/>
      <dgm:spPr/>
      <dgm:t>
        <a:bodyPr/>
        <a:lstStyle/>
        <a:p>
          <a:endParaRPr lang="da-DK"/>
        </a:p>
      </dgm:t>
    </dgm:pt>
    <dgm:pt modelId="{98EEC36C-95DF-43A7-8581-FABD08893A25}">
      <dgm:prSet custT="1"/>
      <dgm:spPr/>
      <dgm:t>
        <a:bodyPr/>
        <a:lstStyle/>
        <a:p>
          <a:r>
            <a:rPr lang="da-DK" sz="800" dirty="0" smtClean="0"/>
            <a:t>84 Offentlige valg</a:t>
          </a:r>
        </a:p>
      </dgm:t>
    </dgm:pt>
    <dgm:pt modelId="{08625137-9D53-4BF6-81D8-B6A8DF0E0358}" type="parTrans" cxnId="{81533F45-6CD0-4544-8D42-035B8EF28E91}">
      <dgm:prSet/>
      <dgm:spPr/>
      <dgm:t>
        <a:bodyPr/>
        <a:lstStyle/>
        <a:p>
          <a:endParaRPr lang="da-DK"/>
        </a:p>
      </dgm:t>
    </dgm:pt>
    <dgm:pt modelId="{5DDF0D01-4F05-4F45-9930-AC238CC1CFBA}" type="sibTrans" cxnId="{81533F45-6CD0-4544-8D42-035B8EF28E91}">
      <dgm:prSet/>
      <dgm:spPr/>
      <dgm:t>
        <a:bodyPr/>
        <a:lstStyle/>
        <a:p>
          <a:endParaRPr lang="da-DK"/>
        </a:p>
      </dgm:t>
    </dgm:pt>
    <dgm:pt modelId="{1455ACCD-5A15-4855-914E-EB4565E15FA4}">
      <dgm:prSet custT="1"/>
      <dgm:spPr/>
      <dgm:t>
        <a:bodyPr/>
        <a:lstStyle/>
        <a:p>
          <a:r>
            <a:rPr lang="da-DK" sz="800" dirty="0" smtClean="0"/>
            <a:t>25 Beskatning</a:t>
          </a:r>
        </a:p>
      </dgm:t>
    </dgm:pt>
    <dgm:pt modelId="{EAEFBBDB-6FDC-402F-B551-88B4E6AF192D}" type="parTrans" cxnId="{E9E84D5E-ADAF-42F0-B0B9-3D12FCC6C8B0}">
      <dgm:prSet/>
      <dgm:spPr/>
      <dgm:t>
        <a:bodyPr/>
        <a:lstStyle/>
        <a:p>
          <a:endParaRPr lang="da-DK"/>
        </a:p>
      </dgm:t>
    </dgm:pt>
    <dgm:pt modelId="{1424E5BE-7F54-4C51-9928-F34C9D3686A4}" type="sibTrans" cxnId="{E9E84D5E-ADAF-42F0-B0B9-3D12FCC6C8B0}">
      <dgm:prSet/>
      <dgm:spPr/>
      <dgm:t>
        <a:bodyPr/>
        <a:lstStyle/>
        <a:p>
          <a:endParaRPr lang="da-DK"/>
        </a:p>
      </dgm:t>
    </dgm:pt>
    <dgm:pt modelId="{A8EBAD60-4660-41D1-971F-63971DE6908E}" type="pres">
      <dgm:prSet presAssocID="{EBE0210D-9BFB-44CC-839F-B97D88018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DA6FC60-88A8-4725-9902-96ECB20ED2F2}" type="pres">
      <dgm:prSet presAssocID="{07602BDE-5BC7-442C-88F1-D01D84BA5301}" presName="compNode" presStyleCnt="0"/>
      <dgm:spPr/>
    </dgm:pt>
    <dgm:pt modelId="{0B7EA866-8FEF-4A1E-85DB-973F45F0B4BA}" type="pres">
      <dgm:prSet presAssocID="{07602BDE-5BC7-442C-88F1-D01D84BA5301}" presName="aNode" presStyleLbl="bgShp" presStyleIdx="0" presStyleCnt="2"/>
      <dgm:spPr/>
      <dgm:t>
        <a:bodyPr/>
        <a:lstStyle/>
        <a:p>
          <a:endParaRPr lang="da-DK"/>
        </a:p>
      </dgm:t>
    </dgm:pt>
    <dgm:pt modelId="{36A9AC72-6BDE-4A68-8C96-D64AAFB4FC44}" type="pres">
      <dgm:prSet presAssocID="{07602BDE-5BC7-442C-88F1-D01D84BA5301}" presName="textNode" presStyleLbl="bgShp" presStyleIdx="0" presStyleCnt="2"/>
      <dgm:spPr/>
      <dgm:t>
        <a:bodyPr/>
        <a:lstStyle/>
        <a:p>
          <a:endParaRPr lang="da-DK"/>
        </a:p>
      </dgm:t>
    </dgm:pt>
    <dgm:pt modelId="{2F685483-2AEB-47CF-8CA8-FC9EEADEE3FA}" type="pres">
      <dgm:prSet presAssocID="{07602BDE-5BC7-442C-88F1-D01D84BA5301}" presName="compChildNode" presStyleCnt="0"/>
      <dgm:spPr/>
    </dgm:pt>
    <dgm:pt modelId="{06AD0E96-A6F6-40FF-B34A-0FE3CFCD50B4}" type="pres">
      <dgm:prSet presAssocID="{07602BDE-5BC7-442C-88F1-D01D84BA5301}" presName="theInnerList" presStyleCnt="0"/>
      <dgm:spPr/>
    </dgm:pt>
    <dgm:pt modelId="{ED49B92D-0067-4EC2-A8B8-7DA1569DBAAF}" type="pres">
      <dgm:prSet presAssocID="{B566591E-30BF-4D51-BB98-EDB8DE49040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1A361A4-E584-4544-8FD1-D781D619DC2C}" type="pres">
      <dgm:prSet presAssocID="{B566591E-30BF-4D51-BB98-EDB8DE490402}" presName="aSpace2" presStyleCnt="0"/>
      <dgm:spPr/>
    </dgm:pt>
    <dgm:pt modelId="{F9F82630-F075-4B07-ABE1-EE17F9507E0A}" type="pres">
      <dgm:prSet presAssocID="{98EEC36C-95DF-43A7-8581-FABD08893A2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AD02570-63E8-425C-867C-6E9F77BFDE3B}" type="pres">
      <dgm:prSet presAssocID="{98EEC36C-95DF-43A7-8581-FABD08893A25}" presName="aSpace2" presStyleCnt="0"/>
      <dgm:spPr/>
    </dgm:pt>
    <dgm:pt modelId="{F21DAE5F-CB10-47BB-8259-408FE7F6F260}" type="pres">
      <dgm:prSet presAssocID="{1455ACCD-5A15-4855-914E-EB4565E15FA4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B2F949-EAD5-41A2-A35B-3DDD048CD0B0}" type="pres">
      <dgm:prSet presAssocID="{07602BDE-5BC7-442C-88F1-D01D84BA5301}" presName="aSpace" presStyleCnt="0"/>
      <dgm:spPr/>
    </dgm:pt>
    <dgm:pt modelId="{F5827D36-9293-4393-9DF8-494632C3389D}" type="pres">
      <dgm:prSet presAssocID="{AADFA01E-DA6E-407B-88CB-736A73B81D18}" presName="compNode" presStyleCnt="0"/>
      <dgm:spPr/>
    </dgm:pt>
    <dgm:pt modelId="{EACE1672-2870-4C47-ABCF-CBDD166D80F9}" type="pres">
      <dgm:prSet presAssocID="{AADFA01E-DA6E-407B-88CB-736A73B81D18}" presName="aNode" presStyleLbl="bgShp" presStyleIdx="1" presStyleCnt="2"/>
      <dgm:spPr/>
      <dgm:t>
        <a:bodyPr/>
        <a:lstStyle/>
        <a:p>
          <a:endParaRPr lang="da-DK"/>
        </a:p>
      </dgm:t>
    </dgm:pt>
    <dgm:pt modelId="{A627BC87-03B7-431B-86AF-D247A0837184}" type="pres">
      <dgm:prSet presAssocID="{AADFA01E-DA6E-407B-88CB-736A73B81D18}" presName="textNode" presStyleLbl="bgShp" presStyleIdx="1" presStyleCnt="2"/>
      <dgm:spPr/>
      <dgm:t>
        <a:bodyPr/>
        <a:lstStyle/>
        <a:p>
          <a:endParaRPr lang="da-DK"/>
        </a:p>
      </dgm:t>
    </dgm:pt>
    <dgm:pt modelId="{4022A834-D2D2-4FC4-856C-F8D1B16B99B2}" type="pres">
      <dgm:prSet presAssocID="{AADFA01E-DA6E-407B-88CB-736A73B81D18}" presName="compChildNode" presStyleCnt="0"/>
      <dgm:spPr/>
    </dgm:pt>
    <dgm:pt modelId="{0ABE707F-0124-480E-AF40-6034ABACDCAB}" type="pres">
      <dgm:prSet presAssocID="{AADFA01E-DA6E-407B-88CB-736A73B81D18}" presName="theInnerList" presStyleCnt="0"/>
      <dgm:spPr/>
    </dgm:pt>
    <dgm:pt modelId="{0EA7B721-09EB-4CDE-B7CF-06FFD3FEFF1B}" type="pres">
      <dgm:prSet presAssocID="{5B4736AD-34B4-4042-8BB9-58784960817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93265E-3D01-4DEA-BA6A-D65A70C47464}" type="pres">
      <dgm:prSet presAssocID="{5B4736AD-34B4-4042-8BB9-587849608176}" presName="aSpace2" presStyleCnt="0"/>
      <dgm:spPr/>
    </dgm:pt>
    <dgm:pt modelId="{B157EF4D-0C06-46ED-AF76-BAB18EF5E7EA}" type="pres">
      <dgm:prSet presAssocID="{C49AA9C2-1550-40DB-ACD6-B0401281187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7833FDD-AEDF-4D10-80CD-5ED54EB266F8}" type="pres">
      <dgm:prSet presAssocID="{C49AA9C2-1550-40DB-ACD6-B0401281187F}" presName="aSpace2" presStyleCnt="0"/>
      <dgm:spPr/>
    </dgm:pt>
    <dgm:pt modelId="{3A8242CD-5336-4709-B609-B02F8D221E37}" type="pres">
      <dgm:prSet presAssocID="{5475682C-EAC9-4AD1-B87B-8E1A5BAC060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461C09C-7D01-44EB-B8E5-A81CF98FF854}" type="presOf" srcId="{AADFA01E-DA6E-407B-88CB-736A73B81D18}" destId="{EACE1672-2870-4C47-ABCF-CBDD166D80F9}" srcOrd="0" destOrd="0" presId="urn:microsoft.com/office/officeart/2005/8/layout/lProcess2"/>
    <dgm:cxn modelId="{185E4698-32E3-45F6-9812-2FCD966F6C0D}" type="presOf" srcId="{07602BDE-5BC7-442C-88F1-D01D84BA5301}" destId="{36A9AC72-6BDE-4A68-8C96-D64AAFB4FC44}" srcOrd="1" destOrd="0" presId="urn:microsoft.com/office/officeart/2005/8/layout/lProcess2"/>
    <dgm:cxn modelId="{3E8F284D-4642-40CB-839C-440E6326BB63}" srcId="{AADFA01E-DA6E-407B-88CB-736A73B81D18}" destId="{5B4736AD-34B4-4042-8BB9-587849608176}" srcOrd="0" destOrd="0" parTransId="{979046E5-9632-4AB0-B59E-F47EC1BEFAB2}" sibTransId="{FE36B662-A38E-4D41-A22E-00032BEC2F06}"/>
    <dgm:cxn modelId="{AB009BB8-FF60-4C0A-92C3-BC22850BD3C1}" type="presOf" srcId="{C49AA9C2-1550-40DB-ACD6-B0401281187F}" destId="{B157EF4D-0C06-46ED-AF76-BAB18EF5E7EA}" srcOrd="0" destOrd="0" presId="urn:microsoft.com/office/officeart/2005/8/layout/lProcess2"/>
    <dgm:cxn modelId="{68526BB6-9AC1-4328-AA18-5997405ABA98}" type="presOf" srcId="{07602BDE-5BC7-442C-88F1-D01D84BA5301}" destId="{0B7EA866-8FEF-4A1E-85DB-973F45F0B4BA}" srcOrd="0" destOrd="0" presId="urn:microsoft.com/office/officeart/2005/8/layout/lProcess2"/>
    <dgm:cxn modelId="{EDE10FCA-4451-4690-B19B-75254B9D8A42}" type="presOf" srcId="{1455ACCD-5A15-4855-914E-EB4565E15FA4}" destId="{F21DAE5F-CB10-47BB-8259-408FE7F6F260}" srcOrd="0" destOrd="0" presId="urn:microsoft.com/office/officeart/2005/8/layout/lProcess2"/>
    <dgm:cxn modelId="{C8CECAE1-126C-428A-8ACA-5ED0667ED232}" type="presOf" srcId="{5475682C-EAC9-4AD1-B87B-8E1A5BAC0603}" destId="{3A8242CD-5336-4709-B609-B02F8D221E37}" srcOrd="0" destOrd="0" presId="urn:microsoft.com/office/officeart/2005/8/layout/lProcess2"/>
    <dgm:cxn modelId="{5DC44FFA-72F0-4043-8373-86F5ED2E30BE}" srcId="{EBE0210D-9BFB-44CC-839F-B97D88018E06}" destId="{07602BDE-5BC7-442C-88F1-D01D84BA5301}" srcOrd="0" destOrd="0" parTransId="{0B487F97-8FA6-4A28-8D08-B0E2BBD7AC2F}" sibTransId="{B8680C87-BDB6-401A-95B7-3016B6511BB1}"/>
    <dgm:cxn modelId="{4F532789-BC5F-4ECA-AFFC-A15414CC2C7D}" srcId="{07602BDE-5BC7-442C-88F1-D01D84BA5301}" destId="{B566591E-30BF-4D51-BB98-EDB8DE490402}" srcOrd="0" destOrd="0" parTransId="{2BE3485B-C284-4A60-940D-672EBBDBDCA7}" sibTransId="{B5D7D21D-FA46-4095-A407-CE7F11CF3526}"/>
    <dgm:cxn modelId="{9B400073-1363-46D5-A9FF-CF2D9DB1691C}" srcId="{EBE0210D-9BFB-44CC-839F-B97D88018E06}" destId="{AADFA01E-DA6E-407B-88CB-736A73B81D18}" srcOrd="1" destOrd="0" parTransId="{17BFAED5-699A-4B89-A7B1-66E9BC47FF97}" sibTransId="{A31BEB85-1B3C-4BF8-9842-4E9E33988A1E}"/>
    <dgm:cxn modelId="{81533F45-6CD0-4544-8D42-035B8EF28E91}" srcId="{07602BDE-5BC7-442C-88F1-D01D84BA5301}" destId="{98EEC36C-95DF-43A7-8581-FABD08893A25}" srcOrd="1" destOrd="0" parTransId="{08625137-9D53-4BF6-81D8-B6A8DF0E0358}" sibTransId="{5DDF0D01-4F05-4F45-9930-AC238CC1CFBA}"/>
    <dgm:cxn modelId="{A2A72E4F-0876-49A8-9DE8-C584ECC29D28}" type="presOf" srcId="{B566591E-30BF-4D51-BB98-EDB8DE490402}" destId="{ED49B92D-0067-4EC2-A8B8-7DA1569DBAAF}" srcOrd="0" destOrd="0" presId="urn:microsoft.com/office/officeart/2005/8/layout/lProcess2"/>
    <dgm:cxn modelId="{24365E79-00C2-4F83-8E2C-C75380601EA0}" type="presOf" srcId="{AADFA01E-DA6E-407B-88CB-736A73B81D18}" destId="{A627BC87-03B7-431B-86AF-D247A0837184}" srcOrd="1" destOrd="0" presId="urn:microsoft.com/office/officeart/2005/8/layout/lProcess2"/>
    <dgm:cxn modelId="{A19AD32E-6B98-4448-B2F6-72ED3563E9E3}" srcId="{AADFA01E-DA6E-407B-88CB-736A73B81D18}" destId="{5475682C-EAC9-4AD1-B87B-8E1A5BAC0603}" srcOrd="2" destOrd="0" parTransId="{745F6BB0-7FD7-4176-BF9A-03DD8B43D568}" sibTransId="{E6BD4A43-0E6A-4AE8-BE15-86979CC35A88}"/>
    <dgm:cxn modelId="{96E7F3F5-B7B2-445F-B68D-BB53C06849EA}" srcId="{AADFA01E-DA6E-407B-88CB-736A73B81D18}" destId="{C49AA9C2-1550-40DB-ACD6-B0401281187F}" srcOrd="1" destOrd="0" parTransId="{759B2C81-896D-47A5-9A97-9B66C49A143B}" sibTransId="{33834FD7-7446-4A1C-9A77-5740E73F70E6}"/>
    <dgm:cxn modelId="{E9E84D5E-ADAF-42F0-B0B9-3D12FCC6C8B0}" srcId="{07602BDE-5BC7-442C-88F1-D01D84BA5301}" destId="{1455ACCD-5A15-4855-914E-EB4565E15FA4}" srcOrd="2" destOrd="0" parTransId="{EAEFBBDB-6FDC-402F-B551-88B4E6AF192D}" sibTransId="{1424E5BE-7F54-4C51-9928-F34C9D3686A4}"/>
    <dgm:cxn modelId="{D83599F3-DE0A-42ED-8512-E257C58A194B}" type="presOf" srcId="{98EEC36C-95DF-43A7-8581-FABD08893A25}" destId="{F9F82630-F075-4B07-ABE1-EE17F9507E0A}" srcOrd="0" destOrd="0" presId="urn:microsoft.com/office/officeart/2005/8/layout/lProcess2"/>
    <dgm:cxn modelId="{D7A34399-199B-48EB-ABE2-1C3B1C7A7608}" type="presOf" srcId="{EBE0210D-9BFB-44CC-839F-B97D88018E06}" destId="{A8EBAD60-4660-41D1-971F-63971DE6908E}" srcOrd="0" destOrd="0" presId="urn:microsoft.com/office/officeart/2005/8/layout/lProcess2"/>
    <dgm:cxn modelId="{F5D309EF-9D5B-47BC-B61C-C0193D5EE337}" type="presOf" srcId="{5B4736AD-34B4-4042-8BB9-587849608176}" destId="{0EA7B721-09EB-4CDE-B7CF-06FFD3FEFF1B}" srcOrd="0" destOrd="0" presId="urn:microsoft.com/office/officeart/2005/8/layout/lProcess2"/>
    <dgm:cxn modelId="{CC8340BE-650D-40E7-A98E-B4A9C9571D55}" type="presParOf" srcId="{A8EBAD60-4660-41D1-971F-63971DE6908E}" destId="{FDA6FC60-88A8-4725-9902-96ECB20ED2F2}" srcOrd="0" destOrd="0" presId="urn:microsoft.com/office/officeart/2005/8/layout/lProcess2"/>
    <dgm:cxn modelId="{2BF4E0EA-F33E-4703-9F53-7E39BBC10DB9}" type="presParOf" srcId="{FDA6FC60-88A8-4725-9902-96ECB20ED2F2}" destId="{0B7EA866-8FEF-4A1E-85DB-973F45F0B4BA}" srcOrd="0" destOrd="0" presId="urn:microsoft.com/office/officeart/2005/8/layout/lProcess2"/>
    <dgm:cxn modelId="{AA946A4B-4C91-4BB1-B080-391965E5AC7A}" type="presParOf" srcId="{FDA6FC60-88A8-4725-9902-96ECB20ED2F2}" destId="{36A9AC72-6BDE-4A68-8C96-D64AAFB4FC44}" srcOrd="1" destOrd="0" presId="urn:microsoft.com/office/officeart/2005/8/layout/lProcess2"/>
    <dgm:cxn modelId="{6CD1CFE5-463E-46AB-8035-CBFA6B7E9CDE}" type="presParOf" srcId="{FDA6FC60-88A8-4725-9902-96ECB20ED2F2}" destId="{2F685483-2AEB-47CF-8CA8-FC9EEADEE3FA}" srcOrd="2" destOrd="0" presId="urn:microsoft.com/office/officeart/2005/8/layout/lProcess2"/>
    <dgm:cxn modelId="{16DB3377-DE70-46C1-A25A-ADED77864755}" type="presParOf" srcId="{2F685483-2AEB-47CF-8CA8-FC9EEADEE3FA}" destId="{06AD0E96-A6F6-40FF-B34A-0FE3CFCD50B4}" srcOrd="0" destOrd="0" presId="urn:microsoft.com/office/officeart/2005/8/layout/lProcess2"/>
    <dgm:cxn modelId="{3192B558-3D8C-4AEF-913F-C92455D69C56}" type="presParOf" srcId="{06AD0E96-A6F6-40FF-B34A-0FE3CFCD50B4}" destId="{ED49B92D-0067-4EC2-A8B8-7DA1569DBAAF}" srcOrd="0" destOrd="0" presId="urn:microsoft.com/office/officeart/2005/8/layout/lProcess2"/>
    <dgm:cxn modelId="{48CF3246-9136-4933-A5B1-84D3139FC4B8}" type="presParOf" srcId="{06AD0E96-A6F6-40FF-B34A-0FE3CFCD50B4}" destId="{B1A361A4-E584-4544-8FD1-D781D619DC2C}" srcOrd="1" destOrd="0" presId="urn:microsoft.com/office/officeart/2005/8/layout/lProcess2"/>
    <dgm:cxn modelId="{FEF57CD9-623D-46C9-A83C-E7CC06FA5C98}" type="presParOf" srcId="{06AD0E96-A6F6-40FF-B34A-0FE3CFCD50B4}" destId="{F9F82630-F075-4B07-ABE1-EE17F9507E0A}" srcOrd="2" destOrd="0" presId="urn:microsoft.com/office/officeart/2005/8/layout/lProcess2"/>
    <dgm:cxn modelId="{A2DDEE74-719B-4D5E-B0DA-FE97F94FEDE5}" type="presParOf" srcId="{06AD0E96-A6F6-40FF-B34A-0FE3CFCD50B4}" destId="{8AD02570-63E8-425C-867C-6E9F77BFDE3B}" srcOrd="3" destOrd="0" presId="urn:microsoft.com/office/officeart/2005/8/layout/lProcess2"/>
    <dgm:cxn modelId="{D7FB89BE-6630-42FF-9F10-E5BADAE66577}" type="presParOf" srcId="{06AD0E96-A6F6-40FF-B34A-0FE3CFCD50B4}" destId="{F21DAE5F-CB10-47BB-8259-408FE7F6F260}" srcOrd="4" destOrd="0" presId="urn:microsoft.com/office/officeart/2005/8/layout/lProcess2"/>
    <dgm:cxn modelId="{7F3D97B5-7AC8-4B5A-9ECB-D0A065ED6A8F}" type="presParOf" srcId="{A8EBAD60-4660-41D1-971F-63971DE6908E}" destId="{C3B2F949-EAD5-41A2-A35B-3DDD048CD0B0}" srcOrd="1" destOrd="0" presId="urn:microsoft.com/office/officeart/2005/8/layout/lProcess2"/>
    <dgm:cxn modelId="{37032766-D92A-4305-BC8A-9D8F719AB15C}" type="presParOf" srcId="{A8EBAD60-4660-41D1-971F-63971DE6908E}" destId="{F5827D36-9293-4393-9DF8-494632C3389D}" srcOrd="2" destOrd="0" presId="urn:microsoft.com/office/officeart/2005/8/layout/lProcess2"/>
    <dgm:cxn modelId="{D9707326-3DC0-4CFD-8B07-7BB1EF299A4C}" type="presParOf" srcId="{F5827D36-9293-4393-9DF8-494632C3389D}" destId="{EACE1672-2870-4C47-ABCF-CBDD166D80F9}" srcOrd="0" destOrd="0" presId="urn:microsoft.com/office/officeart/2005/8/layout/lProcess2"/>
    <dgm:cxn modelId="{5716179C-BD5C-44D1-B277-3F0864B62124}" type="presParOf" srcId="{F5827D36-9293-4393-9DF8-494632C3389D}" destId="{A627BC87-03B7-431B-86AF-D247A0837184}" srcOrd="1" destOrd="0" presId="urn:microsoft.com/office/officeart/2005/8/layout/lProcess2"/>
    <dgm:cxn modelId="{2C33EF68-E7F5-4C74-B85A-641B06ED73BC}" type="presParOf" srcId="{F5827D36-9293-4393-9DF8-494632C3389D}" destId="{4022A834-D2D2-4FC4-856C-F8D1B16B99B2}" srcOrd="2" destOrd="0" presId="urn:microsoft.com/office/officeart/2005/8/layout/lProcess2"/>
    <dgm:cxn modelId="{F70297DC-715C-4293-B77E-D2F1A9F2ABFD}" type="presParOf" srcId="{4022A834-D2D2-4FC4-856C-F8D1B16B99B2}" destId="{0ABE707F-0124-480E-AF40-6034ABACDCAB}" srcOrd="0" destOrd="0" presId="urn:microsoft.com/office/officeart/2005/8/layout/lProcess2"/>
    <dgm:cxn modelId="{D6976632-45F6-4838-B8EB-20BADF45991E}" type="presParOf" srcId="{0ABE707F-0124-480E-AF40-6034ABACDCAB}" destId="{0EA7B721-09EB-4CDE-B7CF-06FFD3FEFF1B}" srcOrd="0" destOrd="0" presId="urn:microsoft.com/office/officeart/2005/8/layout/lProcess2"/>
    <dgm:cxn modelId="{19F21AF3-3D03-41A6-8164-786D999585CD}" type="presParOf" srcId="{0ABE707F-0124-480E-AF40-6034ABACDCAB}" destId="{4593265E-3D01-4DEA-BA6A-D65A70C47464}" srcOrd="1" destOrd="0" presId="urn:microsoft.com/office/officeart/2005/8/layout/lProcess2"/>
    <dgm:cxn modelId="{819C7EC9-528B-4B7A-AC31-67D9F823E993}" type="presParOf" srcId="{0ABE707F-0124-480E-AF40-6034ABACDCAB}" destId="{B157EF4D-0C06-46ED-AF76-BAB18EF5E7EA}" srcOrd="2" destOrd="0" presId="urn:microsoft.com/office/officeart/2005/8/layout/lProcess2"/>
    <dgm:cxn modelId="{F0C3B9AB-EF8F-488B-B7CB-397996AD5918}" type="presParOf" srcId="{0ABE707F-0124-480E-AF40-6034ABACDCAB}" destId="{57833FDD-AEDF-4D10-80CD-5ED54EB266F8}" srcOrd="3" destOrd="0" presId="urn:microsoft.com/office/officeart/2005/8/layout/lProcess2"/>
    <dgm:cxn modelId="{FE3EF56C-0E88-4ACA-B428-17D9A217B7B7}" type="presParOf" srcId="{0ABE707F-0124-480E-AF40-6034ABACDCAB}" destId="{3A8242CD-5336-4709-B609-B02F8D221E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0210D-9BFB-44CC-839F-B97D88018E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602BDE-5BC7-442C-88F1-D01D84BA5301}">
      <dgm:prSet phldrT="[Tekst]" custT="1"/>
      <dgm:spPr>
        <a:solidFill>
          <a:srgbClr val="D8A8E0"/>
        </a:solidFill>
      </dgm:spPr>
      <dgm:t>
        <a:bodyPr/>
        <a:lstStyle/>
        <a:p>
          <a:r>
            <a:rPr lang="da-DK" sz="1300" dirty="0" smtClean="0"/>
            <a:t>Økonomi</a:t>
          </a:r>
          <a:endParaRPr lang="da-DK" sz="1300" dirty="0"/>
        </a:p>
      </dgm:t>
    </dgm:pt>
    <dgm:pt modelId="{0B487F97-8FA6-4A28-8D08-B0E2BBD7AC2F}" type="parTrans" cxnId="{5DC44FFA-72F0-4043-8373-86F5ED2E30BE}">
      <dgm:prSet/>
      <dgm:spPr/>
      <dgm:t>
        <a:bodyPr/>
        <a:lstStyle/>
        <a:p>
          <a:endParaRPr lang="da-DK"/>
        </a:p>
      </dgm:t>
    </dgm:pt>
    <dgm:pt modelId="{B8680C87-BDB6-401A-95B7-3016B6511BB1}" type="sibTrans" cxnId="{5DC44FFA-72F0-4043-8373-86F5ED2E30BE}">
      <dgm:prSet/>
      <dgm:spPr/>
      <dgm:t>
        <a:bodyPr/>
        <a:lstStyle/>
        <a:p>
          <a:endParaRPr lang="da-DK"/>
        </a:p>
      </dgm:t>
    </dgm:pt>
    <dgm:pt modelId="{AADFA01E-DA6E-407B-88CB-736A73B81D18}">
      <dgm:prSet phldrT="[Tekst]" custT="1"/>
      <dgm:spPr>
        <a:solidFill>
          <a:srgbClr val="D8A8E0"/>
        </a:solidFill>
      </dgm:spPr>
      <dgm:t>
        <a:bodyPr/>
        <a:lstStyle/>
        <a:p>
          <a:r>
            <a:rPr lang="da-DK" sz="1300" dirty="0" smtClean="0"/>
            <a:t>HR</a:t>
          </a:r>
          <a:endParaRPr lang="da-DK" sz="1300" dirty="0"/>
        </a:p>
      </dgm:t>
    </dgm:pt>
    <dgm:pt modelId="{17BFAED5-699A-4B89-A7B1-66E9BC47FF97}" type="parTrans" cxnId="{9B400073-1363-46D5-A9FF-CF2D9DB1691C}">
      <dgm:prSet/>
      <dgm:spPr/>
      <dgm:t>
        <a:bodyPr/>
        <a:lstStyle/>
        <a:p>
          <a:endParaRPr lang="da-DK"/>
        </a:p>
      </dgm:t>
    </dgm:pt>
    <dgm:pt modelId="{A31BEB85-1B3C-4BF8-9842-4E9E33988A1E}" type="sibTrans" cxnId="{9B400073-1363-46D5-A9FF-CF2D9DB1691C}">
      <dgm:prSet/>
      <dgm:spPr/>
      <dgm:t>
        <a:bodyPr/>
        <a:lstStyle/>
        <a:p>
          <a:endParaRPr lang="da-DK"/>
        </a:p>
      </dgm:t>
    </dgm:pt>
    <dgm:pt modelId="{5B4736AD-34B4-4042-8BB9-587849608176}">
      <dgm:prSet phldrT="[Tekst]" custT="1"/>
      <dgm:spPr/>
      <dgm:t>
        <a:bodyPr/>
        <a:lstStyle/>
        <a:p>
          <a:r>
            <a:rPr lang="da-DK" sz="800" dirty="0" smtClean="0"/>
            <a:t>81 Kommunens personale</a:t>
          </a:r>
          <a:endParaRPr lang="da-DK" sz="800" dirty="0"/>
        </a:p>
      </dgm:t>
    </dgm:pt>
    <dgm:pt modelId="{979046E5-9632-4AB0-B59E-F47EC1BEFAB2}" type="parTrans" cxnId="{3E8F284D-4642-40CB-839C-440E6326BB63}">
      <dgm:prSet/>
      <dgm:spPr/>
      <dgm:t>
        <a:bodyPr/>
        <a:lstStyle/>
        <a:p>
          <a:endParaRPr lang="da-DK"/>
        </a:p>
      </dgm:t>
    </dgm:pt>
    <dgm:pt modelId="{FE36B662-A38E-4D41-A22E-00032BEC2F06}" type="sibTrans" cxnId="{3E8F284D-4642-40CB-839C-440E6326BB63}">
      <dgm:prSet/>
      <dgm:spPr/>
      <dgm:t>
        <a:bodyPr/>
        <a:lstStyle/>
        <a:p>
          <a:endParaRPr lang="da-DK"/>
        </a:p>
      </dgm:t>
    </dgm:pt>
    <dgm:pt modelId="{C49AA9C2-1550-40DB-ACD6-B0401281187F}">
      <dgm:prSet phldrT="[Tekst]" custT="1"/>
      <dgm:spPr/>
      <dgm:t>
        <a:bodyPr/>
        <a:lstStyle/>
        <a:p>
          <a:r>
            <a:rPr lang="da-DK" sz="800" dirty="0" smtClean="0"/>
            <a:t>87 Kommunens arbejdsmiljø</a:t>
          </a:r>
          <a:endParaRPr lang="da-DK" sz="800" dirty="0"/>
        </a:p>
      </dgm:t>
    </dgm:pt>
    <dgm:pt modelId="{759B2C81-896D-47A5-9A97-9B66C49A143B}" type="parTrans" cxnId="{96E7F3F5-B7B2-445F-B68D-BB53C06849EA}">
      <dgm:prSet/>
      <dgm:spPr/>
      <dgm:t>
        <a:bodyPr/>
        <a:lstStyle/>
        <a:p>
          <a:endParaRPr lang="da-DK"/>
        </a:p>
      </dgm:t>
    </dgm:pt>
    <dgm:pt modelId="{33834FD7-7446-4A1C-9A77-5740E73F70E6}" type="sibTrans" cxnId="{96E7F3F5-B7B2-445F-B68D-BB53C06849EA}">
      <dgm:prSet/>
      <dgm:spPr/>
      <dgm:t>
        <a:bodyPr/>
        <a:lstStyle/>
        <a:p>
          <a:endParaRPr lang="da-DK"/>
        </a:p>
      </dgm:t>
    </dgm:pt>
    <dgm:pt modelId="{898ECB0A-4D07-4B3D-A4F5-20C6C990C277}">
      <dgm:prSet custT="1"/>
      <dgm:spPr/>
      <dgm:t>
        <a:bodyPr/>
        <a:lstStyle/>
        <a:p>
          <a:r>
            <a:rPr lang="da-DK" sz="700" dirty="0" smtClean="0"/>
            <a:t>83 Kommunens driftsmidler og inventar</a:t>
          </a:r>
        </a:p>
      </dgm:t>
    </dgm:pt>
    <dgm:pt modelId="{913194E1-55CE-409E-8642-D9195A09827A}" type="parTrans" cxnId="{1945ABB7-8817-46D3-A4CF-CA87E0BF8D45}">
      <dgm:prSet/>
      <dgm:spPr/>
      <dgm:t>
        <a:bodyPr/>
        <a:lstStyle/>
        <a:p>
          <a:endParaRPr lang="da-DK"/>
        </a:p>
      </dgm:t>
    </dgm:pt>
    <dgm:pt modelId="{5DA89AEC-51DC-471D-89F1-06CB110CE936}" type="sibTrans" cxnId="{1945ABB7-8817-46D3-A4CF-CA87E0BF8D45}">
      <dgm:prSet/>
      <dgm:spPr/>
      <dgm:t>
        <a:bodyPr/>
        <a:lstStyle/>
        <a:p>
          <a:endParaRPr lang="da-DK"/>
        </a:p>
      </dgm:t>
    </dgm:pt>
    <dgm:pt modelId="{8C6AADB3-AA6F-4B15-8742-0A3A31DA9816}">
      <dgm:prSet custT="1"/>
      <dgm:spPr/>
      <dgm:t>
        <a:bodyPr/>
        <a:lstStyle/>
        <a:p>
          <a:r>
            <a:rPr lang="da-DK" sz="700" dirty="0" smtClean="0"/>
            <a:t>86 Kommunens selvforsyning og fremstillingsvirksomhed</a:t>
          </a:r>
        </a:p>
      </dgm:t>
    </dgm:pt>
    <dgm:pt modelId="{79AC4EBA-E249-42F8-B40D-D917F499FBB6}" type="parTrans" cxnId="{9BA14A49-3AA5-4BD7-8395-44DE48E12E16}">
      <dgm:prSet/>
      <dgm:spPr/>
      <dgm:t>
        <a:bodyPr/>
        <a:lstStyle/>
        <a:p>
          <a:endParaRPr lang="da-DK"/>
        </a:p>
      </dgm:t>
    </dgm:pt>
    <dgm:pt modelId="{665746F6-E233-4F96-82CB-8528C851FAB6}" type="sibTrans" cxnId="{9BA14A49-3AA5-4BD7-8395-44DE48E12E16}">
      <dgm:prSet/>
      <dgm:spPr/>
      <dgm:t>
        <a:bodyPr/>
        <a:lstStyle/>
        <a:p>
          <a:endParaRPr lang="da-DK"/>
        </a:p>
      </dgm:t>
    </dgm:pt>
    <dgm:pt modelId="{41C0C21C-0DCE-4B7F-BF8F-CADAC04B75B0}">
      <dgm:prSet phldrT="[Tekst]" custT="1"/>
      <dgm:spPr>
        <a:solidFill>
          <a:srgbClr val="D8A8E0"/>
        </a:solidFill>
      </dgm:spPr>
      <dgm:t>
        <a:bodyPr/>
        <a:lstStyle/>
        <a:p>
          <a:r>
            <a:rPr lang="da-DK" sz="1300" dirty="0" smtClean="0"/>
            <a:t>Administration</a:t>
          </a:r>
          <a:endParaRPr lang="da-DK" sz="1300" dirty="0"/>
        </a:p>
      </dgm:t>
    </dgm:pt>
    <dgm:pt modelId="{912DC616-A2AE-43D9-BF39-7B283103C5DF}" type="parTrans" cxnId="{33683C05-9F48-4438-95E3-0403B68C7C46}">
      <dgm:prSet/>
      <dgm:spPr/>
      <dgm:t>
        <a:bodyPr/>
        <a:lstStyle/>
        <a:p>
          <a:endParaRPr lang="da-DK"/>
        </a:p>
      </dgm:t>
    </dgm:pt>
    <dgm:pt modelId="{F9958C9C-FDB0-45A1-9E94-A816730C6CCF}" type="sibTrans" cxnId="{33683C05-9F48-4438-95E3-0403B68C7C46}">
      <dgm:prSet/>
      <dgm:spPr/>
      <dgm:t>
        <a:bodyPr/>
        <a:lstStyle/>
        <a:p>
          <a:endParaRPr lang="da-DK"/>
        </a:p>
      </dgm:t>
    </dgm:pt>
    <dgm:pt modelId="{5B737B40-468B-4074-95A1-685156091296}">
      <dgm:prSet custT="1"/>
      <dgm:spPr/>
      <dgm:t>
        <a:bodyPr/>
        <a:lstStyle/>
        <a:p>
          <a:r>
            <a:rPr lang="da-DK" sz="700" dirty="0" smtClean="0"/>
            <a:t>00 Kommunens styrelse</a:t>
          </a:r>
        </a:p>
      </dgm:t>
    </dgm:pt>
    <dgm:pt modelId="{5A61A4DE-334B-4217-BF60-639957B9A8C5}" type="parTrans" cxnId="{B5CDB2EA-EC19-4110-9D5A-8DD7AE1313F1}">
      <dgm:prSet/>
      <dgm:spPr/>
      <dgm:t>
        <a:bodyPr/>
        <a:lstStyle/>
        <a:p>
          <a:endParaRPr lang="da-DK"/>
        </a:p>
      </dgm:t>
    </dgm:pt>
    <dgm:pt modelId="{5EBA91EE-B924-43FB-A2A6-C36E0E85E7EE}" type="sibTrans" cxnId="{B5CDB2EA-EC19-4110-9D5A-8DD7AE1313F1}">
      <dgm:prSet/>
      <dgm:spPr/>
      <dgm:t>
        <a:bodyPr/>
        <a:lstStyle/>
        <a:p>
          <a:endParaRPr lang="da-DK"/>
        </a:p>
      </dgm:t>
    </dgm:pt>
    <dgm:pt modelId="{66BF8514-79DA-4453-9C81-8055F6E94EB8}">
      <dgm:prSet custT="1"/>
      <dgm:spPr/>
      <dgm:t>
        <a:bodyPr/>
        <a:lstStyle/>
        <a:p>
          <a:r>
            <a:rPr lang="da-DK" sz="700" dirty="0" smtClean="0"/>
            <a:t>30 Andre myndigheders opgaver</a:t>
          </a:r>
        </a:p>
      </dgm:t>
    </dgm:pt>
    <dgm:pt modelId="{4FFF252B-982C-47C5-AFA1-6BF2C6EAB1A3}" type="parTrans" cxnId="{02E2CD48-8F2D-4AAD-B86B-AA3D25D67B69}">
      <dgm:prSet/>
      <dgm:spPr/>
      <dgm:t>
        <a:bodyPr/>
        <a:lstStyle/>
        <a:p>
          <a:endParaRPr lang="da-DK"/>
        </a:p>
      </dgm:t>
    </dgm:pt>
    <dgm:pt modelId="{98E77ECF-D33A-49E0-98B2-56A8F773F475}" type="sibTrans" cxnId="{02E2CD48-8F2D-4AAD-B86B-AA3D25D67B69}">
      <dgm:prSet/>
      <dgm:spPr/>
      <dgm:t>
        <a:bodyPr/>
        <a:lstStyle/>
        <a:p>
          <a:endParaRPr lang="da-DK"/>
        </a:p>
      </dgm:t>
    </dgm:pt>
    <dgm:pt modelId="{10494330-2ABB-40B0-A310-6CC03A23D93A}">
      <dgm:prSet custT="1"/>
      <dgm:spPr/>
      <dgm:t>
        <a:bodyPr/>
        <a:lstStyle/>
        <a:p>
          <a:r>
            <a:rPr lang="da-DK" sz="700" dirty="0" smtClean="0"/>
            <a:t>82 Kommunens ejendomme og lokaler</a:t>
          </a:r>
        </a:p>
      </dgm:t>
    </dgm:pt>
    <dgm:pt modelId="{24EA4095-1E33-46CF-916A-B9B4637F5009}" type="parTrans" cxnId="{C269FD22-7ACA-446D-AE96-3D314201B816}">
      <dgm:prSet/>
      <dgm:spPr/>
      <dgm:t>
        <a:bodyPr/>
        <a:lstStyle/>
        <a:p>
          <a:endParaRPr lang="da-DK"/>
        </a:p>
      </dgm:t>
    </dgm:pt>
    <dgm:pt modelId="{09BB72BC-B6FE-41A8-B54C-FC546A4589AB}" type="sibTrans" cxnId="{C269FD22-7ACA-446D-AE96-3D314201B816}">
      <dgm:prSet/>
      <dgm:spPr/>
      <dgm:t>
        <a:bodyPr/>
        <a:lstStyle/>
        <a:p>
          <a:endParaRPr lang="da-DK"/>
        </a:p>
      </dgm:t>
    </dgm:pt>
    <dgm:pt modelId="{2BBCA50C-5B88-404E-8262-2E8E29A09EFA}">
      <dgm:prSet custT="1"/>
      <dgm:spPr/>
      <dgm:t>
        <a:bodyPr/>
        <a:lstStyle/>
        <a:p>
          <a:r>
            <a:rPr lang="da-DK" sz="700" dirty="0" smtClean="0"/>
            <a:t>85 Kommunens administrative systemer</a:t>
          </a:r>
        </a:p>
      </dgm:t>
    </dgm:pt>
    <dgm:pt modelId="{EF5E3423-C6A6-4454-958A-10F99F894B53}" type="parTrans" cxnId="{837EF3E1-2B63-4E61-B175-B3E414F02B70}">
      <dgm:prSet/>
      <dgm:spPr/>
      <dgm:t>
        <a:bodyPr/>
        <a:lstStyle/>
        <a:p>
          <a:endParaRPr lang="da-DK"/>
        </a:p>
      </dgm:t>
    </dgm:pt>
    <dgm:pt modelId="{34ABA25B-3D6B-4110-811F-295F53CFA72B}" type="sibTrans" cxnId="{837EF3E1-2B63-4E61-B175-B3E414F02B70}">
      <dgm:prSet/>
      <dgm:spPr/>
      <dgm:t>
        <a:bodyPr/>
        <a:lstStyle/>
        <a:p>
          <a:endParaRPr lang="da-DK"/>
        </a:p>
      </dgm:t>
    </dgm:pt>
    <dgm:pt modelId="{0B2F6AFF-BC68-4AC4-8038-599A94E05381}">
      <dgm:prSet custT="1"/>
      <dgm:spPr/>
      <dgm:t>
        <a:bodyPr/>
        <a:lstStyle/>
        <a:p>
          <a:r>
            <a:rPr lang="da-DK" sz="700" dirty="0" smtClean="0"/>
            <a:t>88 Kommunens indkøb og udbud</a:t>
          </a:r>
        </a:p>
      </dgm:t>
    </dgm:pt>
    <dgm:pt modelId="{FF70D1A9-541D-4FAA-9E6C-FC3CC3AAB822}" type="parTrans" cxnId="{A2FA8C05-5F8A-473F-AAF3-3AA87D0E2B87}">
      <dgm:prSet/>
      <dgm:spPr/>
      <dgm:t>
        <a:bodyPr/>
        <a:lstStyle/>
        <a:p>
          <a:endParaRPr lang="da-DK"/>
        </a:p>
      </dgm:t>
    </dgm:pt>
    <dgm:pt modelId="{6DEC0164-E9ED-4C17-8AA8-A7CA4CC61681}" type="sibTrans" cxnId="{A2FA8C05-5F8A-473F-AAF3-3AA87D0E2B87}">
      <dgm:prSet/>
      <dgm:spPr/>
      <dgm:t>
        <a:bodyPr/>
        <a:lstStyle/>
        <a:p>
          <a:endParaRPr lang="da-DK"/>
        </a:p>
      </dgm:t>
    </dgm:pt>
    <dgm:pt modelId="{A8EBAD60-4660-41D1-971F-63971DE6908E}" type="pres">
      <dgm:prSet presAssocID="{EBE0210D-9BFB-44CC-839F-B97D88018E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DA6FC60-88A8-4725-9902-96ECB20ED2F2}" type="pres">
      <dgm:prSet presAssocID="{07602BDE-5BC7-442C-88F1-D01D84BA5301}" presName="compNode" presStyleCnt="0"/>
      <dgm:spPr/>
    </dgm:pt>
    <dgm:pt modelId="{0B7EA866-8FEF-4A1E-85DB-973F45F0B4BA}" type="pres">
      <dgm:prSet presAssocID="{07602BDE-5BC7-442C-88F1-D01D84BA5301}" presName="aNode" presStyleLbl="bgShp" presStyleIdx="0" presStyleCnt="3"/>
      <dgm:spPr/>
      <dgm:t>
        <a:bodyPr/>
        <a:lstStyle/>
        <a:p>
          <a:endParaRPr lang="da-DK"/>
        </a:p>
      </dgm:t>
    </dgm:pt>
    <dgm:pt modelId="{36A9AC72-6BDE-4A68-8C96-D64AAFB4FC44}" type="pres">
      <dgm:prSet presAssocID="{07602BDE-5BC7-442C-88F1-D01D84BA5301}" presName="textNode" presStyleLbl="bgShp" presStyleIdx="0" presStyleCnt="3"/>
      <dgm:spPr/>
      <dgm:t>
        <a:bodyPr/>
        <a:lstStyle/>
        <a:p>
          <a:endParaRPr lang="da-DK"/>
        </a:p>
      </dgm:t>
    </dgm:pt>
    <dgm:pt modelId="{2F685483-2AEB-47CF-8CA8-FC9EEADEE3FA}" type="pres">
      <dgm:prSet presAssocID="{07602BDE-5BC7-442C-88F1-D01D84BA5301}" presName="compChildNode" presStyleCnt="0"/>
      <dgm:spPr/>
    </dgm:pt>
    <dgm:pt modelId="{06AD0E96-A6F6-40FF-B34A-0FE3CFCD50B4}" type="pres">
      <dgm:prSet presAssocID="{07602BDE-5BC7-442C-88F1-D01D84BA5301}" presName="theInnerList" presStyleCnt="0"/>
      <dgm:spPr/>
    </dgm:pt>
    <dgm:pt modelId="{D494DCEA-6ACE-4D2A-A62F-632847C7B71E}" type="pres">
      <dgm:prSet presAssocID="{898ECB0A-4D07-4B3D-A4F5-20C6C990C277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A2B4F4-03D5-4508-8E90-260C4ECD3DD2}" type="pres">
      <dgm:prSet presAssocID="{898ECB0A-4D07-4B3D-A4F5-20C6C990C277}" presName="aSpace2" presStyleCnt="0"/>
      <dgm:spPr/>
    </dgm:pt>
    <dgm:pt modelId="{962BE874-C8E7-4BE4-9B80-0BF4EA545A87}" type="pres">
      <dgm:prSet presAssocID="{8C6AADB3-AA6F-4B15-8742-0A3A31DA9816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DA5216-A0A0-48C9-B6E8-E598F9EE4B32}" type="pres">
      <dgm:prSet presAssocID="{8C6AADB3-AA6F-4B15-8742-0A3A31DA9816}" presName="aSpace2" presStyleCnt="0"/>
      <dgm:spPr/>
    </dgm:pt>
    <dgm:pt modelId="{CC6DC7E3-EDCB-4F4E-BD86-0DB287896512}" type="pres">
      <dgm:prSet presAssocID="{0B2F6AFF-BC68-4AC4-8038-599A94E05381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B2F949-EAD5-41A2-A35B-3DDD048CD0B0}" type="pres">
      <dgm:prSet presAssocID="{07602BDE-5BC7-442C-88F1-D01D84BA5301}" presName="aSpace" presStyleCnt="0"/>
      <dgm:spPr/>
    </dgm:pt>
    <dgm:pt modelId="{E7CE7A57-E502-4B19-AB80-80EB4F977246}" type="pres">
      <dgm:prSet presAssocID="{41C0C21C-0DCE-4B7F-BF8F-CADAC04B75B0}" presName="compNode" presStyleCnt="0"/>
      <dgm:spPr/>
    </dgm:pt>
    <dgm:pt modelId="{0F1739DF-E90B-4F56-851C-919B7D59ABD6}" type="pres">
      <dgm:prSet presAssocID="{41C0C21C-0DCE-4B7F-BF8F-CADAC04B75B0}" presName="aNode" presStyleLbl="bgShp" presStyleIdx="1" presStyleCnt="3"/>
      <dgm:spPr/>
      <dgm:t>
        <a:bodyPr/>
        <a:lstStyle/>
        <a:p>
          <a:endParaRPr lang="da-DK"/>
        </a:p>
      </dgm:t>
    </dgm:pt>
    <dgm:pt modelId="{8CD0D5CA-5A4D-4FD6-8444-4B4E9F3B6071}" type="pres">
      <dgm:prSet presAssocID="{41C0C21C-0DCE-4B7F-BF8F-CADAC04B75B0}" presName="textNode" presStyleLbl="bgShp" presStyleIdx="1" presStyleCnt="3"/>
      <dgm:spPr/>
      <dgm:t>
        <a:bodyPr/>
        <a:lstStyle/>
        <a:p>
          <a:endParaRPr lang="da-DK"/>
        </a:p>
      </dgm:t>
    </dgm:pt>
    <dgm:pt modelId="{7DB16F0F-0E30-4840-9A9E-630D932B3890}" type="pres">
      <dgm:prSet presAssocID="{41C0C21C-0DCE-4B7F-BF8F-CADAC04B75B0}" presName="compChildNode" presStyleCnt="0"/>
      <dgm:spPr/>
    </dgm:pt>
    <dgm:pt modelId="{2250B584-7B0E-4E64-8D72-A3F0305501A5}" type="pres">
      <dgm:prSet presAssocID="{41C0C21C-0DCE-4B7F-BF8F-CADAC04B75B0}" presName="theInnerList" presStyleCnt="0"/>
      <dgm:spPr/>
    </dgm:pt>
    <dgm:pt modelId="{F499DABF-A3F6-464B-A802-0D7D914CAB8D}" type="pres">
      <dgm:prSet presAssocID="{5B737B40-468B-4074-95A1-685156091296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A3CEB1E-B1FD-4823-A66C-646DD0CC958C}" type="pres">
      <dgm:prSet presAssocID="{5B737B40-468B-4074-95A1-685156091296}" presName="aSpace2" presStyleCnt="0"/>
      <dgm:spPr/>
    </dgm:pt>
    <dgm:pt modelId="{CD9AA9A7-196A-49CA-A058-095D1BE2019E}" type="pres">
      <dgm:prSet presAssocID="{66BF8514-79DA-4453-9C81-8055F6E94EB8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BECBBF9-9F06-4DEE-AF15-8A2519A67F43}" type="pres">
      <dgm:prSet presAssocID="{66BF8514-79DA-4453-9C81-8055F6E94EB8}" presName="aSpace2" presStyleCnt="0"/>
      <dgm:spPr/>
    </dgm:pt>
    <dgm:pt modelId="{D4299324-723E-49CB-BF12-D14412C8242B}" type="pres">
      <dgm:prSet presAssocID="{10494330-2ABB-40B0-A310-6CC03A23D93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9A54692-19C1-4B52-81C0-E413C3D3EE5A}" type="pres">
      <dgm:prSet presAssocID="{10494330-2ABB-40B0-A310-6CC03A23D93A}" presName="aSpace2" presStyleCnt="0"/>
      <dgm:spPr/>
    </dgm:pt>
    <dgm:pt modelId="{E06A397C-3E5D-4679-9215-08A320404160}" type="pres">
      <dgm:prSet presAssocID="{2BBCA50C-5B88-404E-8262-2E8E29A09EFA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DA78B4-EA79-4A4E-B83E-9529C7E1A446}" type="pres">
      <dgm:prSet presAssocID="{41C0C21C-0DCE-4B7F-BF8F-CADAC04B75B0}" presName="aSpace" presStyleCnt="0"/>
      <dgm:spPr/>
    </dgm:pt>
    <dgm:pt modelId="{F5827D36-9293-4393-9DF8-494632C3389D}" type="pres">
      <dgm:prSet presAssocID="{AADFA01E-DA6E-407B-88CB-736A73B81D18}" presName="compNode" presStyleCnt="0"/>
      <dgm:spPr/>
    </dgm:pt>
    <dgm:pt modelId="{EACE1672-2870-4C47-ABCF-CBDD166D80F9}" type="pres">
      <dgm:prSet presAssocID="{AADFA01E-DA6E-407B-88CB-736A73B81D18}" presName="aNode" presStyleLbl="bgShp" presStyleIdx="2" presStyleCnt="3"/>
      <dgm:spPr/>
      <dgm:t>
        <a:bodyPr/>
        <a:lstStyle/>
        <a:p>
          <a:endParaRPr lang="da-DK"/>
        </a:p>
      </dgm:t>
    </dgm:pt>
    <dgm:pt modelId="{A627BC87-03B7-431B-86AF-D247A0837184}" type="pres">
      <dgm:prSet presAssocID="{AADFA01E-DA6E-407B-88CB-736A73B81D18}" presName="textNode" presStyleLbl="bgShp" presStyleIdx="2" presStyleCnt="3"/>
      <dgm:spPr/>
      <dgm:t>
        <a:bodyPr/>
        <a:lstStyle/>
        <a:p>
          <a:endParaRPr lang="da-DK"/>
        </a:p>
      </dgm:t>
    </dgm:pt>
    <dgm:pt modelId="{4022A834-D2D2-4FC4-856C-F8D1B16B99B2}" type="pres">
      <dgm:prSet presAssocID="{AADFA01E-DA6E-407B-88CB-736A73B81D18}" presName="compChildNode" presStyleCnt="0"/>
      <dgm:spPr/>
    </dgm:pt>
    <dgm:pt modelId="{0ABE707F-0124-480E-AF40-6034ABACDCAB}" type="pres">
      <dgm:prSet presAssocID="{AADFA01E-DA6E-407B-88CB-736A73B81D18}" presName="theInnerList" presStyleCnt="0"/>
      <dgm:spPr/>
    </dgm:pt>
    <dgm:pt modelId="{0EA7B721-09EB-4CDE-B7CF-06FFD3FEFF1B}" type="pres">
      <dgm:prSet presAssocID="{5B4736AD-34B4-4042-8BB9-587849608176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93265E-3D01-4DEA-BA6A-D65A70C47464}" type="pres">
      <dgm:prSet presAssocID="{5B4736AD-34B4-4042-8BB9-587849608176}" presName="aSpace2" presStyleCnt="0"/>
      <dgm:spPr/>
    </dgm:pt>
    <dgm:pt modelId="{B157EF4D-0C06-46ED-AF76-BAB18EF5E7EA}" type="pres">
      <dgm:prSet presAssocID="{C49AA9C2-1550-40DB-ACD6-B0401281187F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E8F284D-4642-40CB-839C-440E6326BB63}" srcId="{AADFA01E-DA6E-407B-88CB-736A73B81D18}" destId="{5B4736AD-34B4-4042-8BB9-587849608176}" srcOrd="0" destOrd="0" parTransId="{979046E5-9632-4AB0-B59E-F47EC1BEFAB2}" sibTransId="{FE36B662-A38E-4D41-A22E-00032BEC2F06}"/>
    <dgm:cxn modelId="{5B3A1FB4-9083-490D-B96A-9D4F81F1F76D}" type="presOf" srcId="{41C0C21C-0DCE-4B7F-BF8F-CADAC04B75B0}" destId="{0F1739DF-E90B-4F56-851C-919B7D59ABD6}" srcOrd="0" destOrd="0" presId="urn:microsoft.com/office/officeart/2005/8/layout/lProcess2"/>
    <dgm:cxn modelId="{FC634179-9882-463E-8FED-664D7B6912DD}" type="presOf" srcId="{AADFA01E-DA6E-407B-88CB-736A73B81D18}" destId="{EACE1672-2870-4C47-ABCF-CBDD166D80F9}" srcOrd="0" destOrd="0" presId="urn:microsoft.com/office/officeart/2005/8/layout/lProcess2"/>
    <dgm:cxn modelId="{6BE557EE-0504-430E-B015-BAD21EF687BD}" type="presOf" srcId="{C49AA9C2-1550-40DB-ACD6-B0401281187F}" destId="{B157EF4D-0C06-46ED-AF76-BAB18EF5E7EA}" srcOrd="0" destOrd="0" presId="urn:microsoft.com/office/officeart/2005/8/layout/lProcess2"/>
    <dgm:cxn modelId="{DD88E863-8A4B-4F99-BC4E-89DB456E7A9C}" type="presOf" srcId="{2BBCA50C-5B88-404E-8262-2E8E29A09EFA}" destId="{E06A397C-3E5D-4679-9215-08A320404160}" srcOrd="0" destOrd="0" presId="urn:microsoft.com/office/officeart/2005/8/layout/lProcess2"/>
    <dgm:cxn modelId="{2DCCB012-A562-469E-9332-030D09505AC6}" type="presOf" srcId="{8C6AADB3-AA6F-4B15-8742-0A3A31DA9816}" destId="{962BE874-C8E7-4BE4-9B80-0BF4EA545A87}" srcOrd="0" destOrd="0" presId="urn:microsoft.com/office/officeart/2005/8/layout/lProcess2"/>
    <dgm:cxn modelId="{F3525AC4-9F2E-4E90-92D7-E3721E1E14E2}" type="presOf" srcId="{AADFA01E-DA6E-407B-88CB-736A73B81D18}" destId="{A627BC87-03B7-431B-86AF-D247A0837184}" srcOrd="1" destOrd="0" presId="urn:microsoft.com/office/officeart/2005/8/layout/lProcess2"/>
    <dgm:cxn modelId="{9BA14A49-3AA5-4BD7-8395-44DE48E12E16}" srcId="{07602BDE-5BC7-442C-88F1-D01D84BA5301}" destId="{8C6AADB3-AA6F-4B15-8742-0A3A31DA9816}" srcOrd="1" destOrd="0" parTransId="{79AC4EBA-E249-42F8-B40D-D917F499FBB6}" sibTransId="{665746F6-E233-4F96-82CB-8528C851FAB6}"/>
    <dgm:cxn modelId="{DAB81DCC-341E-4747-ADC6-019BD1078570}" type="presOf" srcId="{5B737B40-468B-4074-95A1-685156091296}" destId="{F499DABF-A3F6-464B-A802-0D7D914CAB8D}" srcOrd="0" destOrd="0" presId="urn:microsoft.com/office/officeart/2005/8/layout/lProcess2"/>
    <dgm:cxn modelId="{02E2CD48-8F2D-4AAD-B86B-AA3D25D67B69}" srcId="{41C0C21C-0DCE-4B7F-BF8F-CADAC04B75B0}" destId="{66BF8514-79DA-4453-9C81-8055F6E94EB8}" srcOrd="1" destOrd="0" parTransId="{4FFF252B-982C-47C5-AFA1-6BF2C6EAB1A3}" sibTransId="{98E77ECF-D33A-49E0-98B2-56A8F773F475}"/>
    <dgm:cxn modelId="{33683C05-9F48-4438-95E3-0403B68C7C46}" srcId="{EBE0210D-9BFB-44CC-839F-B97D88018E06}" destId="{41C0C21C-0DCE-4B7F-BF8F-CADAC04B75B0}" srcOrd="1" destOrd="0" parTransId="{912DC616-A2AE-43D9-BF39-7B283103C5DF}" sibTransId="{F9958C9C-FDB0-45A1-9E94-A816730C6CCF}"/>
    <dgm:cxn modelId="{1945ABB7-8817-46D3-A4CF-CA87E0BF8D45}" srcId="{07602BDE-5BC7-442C-88F1-D01D84BA5301}" destId="{898ECB0A-4D07-4B3D-A4F5-20C6C990C277}" srcOrd="0" destOrd="0" parTransId="{913194E1-55CE-409E-8642-D9195A09827A}" sibTransId="{5DA89AEC-51DC-471D-89F1-06CB110CE936}"/>
    <dgm:cxn modelId="{029AAB7E-E73B-414F-89AB-3581A4730623}" type="presOf" srcId="{10494330-2ABB-40B0-A310-6CC03A23D93A}" destId="{D4299324-723E-49CB-BF12-D14412C8242B}" srcOrd="0" destOrd="0" presId="urn:microsoft.com/office/officeart/2005/8/layout/lProcess2"/>
    <dgm:cxn modelId="{05630F0A-36C5-44D9-B27D-FBD5094D9A4F}" type="presOf" srcId="{5B4736AD-34B4-4042-8BB9-587849608176}" destId="{0EA7B721-09EB-4CDE-B7CF-06FFD3FEFF1B}" srcOrd="0" destOrd="0" presId="urn:microsoft.com/office/officeart/2005/8/layout/lProcess2"/>
    <dgm:cxn modelId="{70CEB57D-2C29-441E-BA4C-F074D632AE2E}" type="presOf" srcId="{EBE0210D-9BFB-44CC-839F-B97D88018E06}" destId="{A8EBAD60-4660-41D1-971F-63971DE6908E}" srcOrd="0" destOrd="0" presId="urn:microsoft.com/office/officeart/2005/8/layout/lProcess2"/>
    <dgm:cxn modelId="{5DC44FFA-72F0-4043-8373-86F5ED2E30BE}" srcId="{EBE0210D-9BFB-44CC-839F-B97D88018E06}" destId="{07602BDE-5BC7-442C-88F1-D01D84BA5301}" srcOrd="0" destOrd="0" parTransId="{0B487F97-8FA6-4A28-8D08-B0E2BBD7AC2F}" sibTransId="{B8680C87-BDB6-401A-95B7-3016B6511BB1}"/>
    <dgm:cxn modelId="{C269FD22-7ACA-446D-AE96-3D314201B816}" srcId="{41C0C21C-0DCE-4B7F-BF8F-CADAC04B75B0}" destId="{10494330-2ABB-40B0-A310-6CC03A23D93A}" srcOrd="2" destOrd="0" parTransId="{24EA4095-1E33-46CF-916A-B9B4637F5009}" sibTransId="{09BB72BC-B6FE-41A8-B54C-FC546A4589AB}"/>
    <dgm:cxn modelId="{B5CDB2EA-EC19-4110-9D5A-8DD7AE1313F1}" srcId="{41C0C21C-0DCE-4B7F-BF8F-CADAC04B75B0}" destId="{5B737B40-468B-4074-95A1-685156091296}" srcOrd="0" destOrd="0" parTransId="{5A61A4DE-334B-4217-BF60-639957B9A8C5}" sibTransId="{5EBA91EE-B924-43FB-A2A6-C36E0E85E7EE}"/>
    <dgm:cxn modelId="{837EF3E1-2B63-4E61-B175-B3E414F02B70}" srcId="{41C0C21C-0DCE-4B7F-BF8F-CADAC04B75B0}" destId="{2BBCA50C-5B88-404E-8262-2E8E29A09EFA}" srcOrd="3" destOrd="0" parTransId="{EF5E3423-C6A6-4454-958A-10F99F894B53}" sibTransId="{34ABA25B-3D6B-4110-811F-295F53CFA72B}"/>
    <dgm:cxn modelId="{A2FA8C05-5F8A-473F-AAF3-3AA87D0E2B87}" srcId="{07602BDE-5BC7-442C-88F1-D01D84BA5301}" destId="{0B2F6AFF-BC68-4AC4-8038-599A94E05381}" srcOrd="2" destOrd="0" parTransId="{FF70D1A9-541D-4FAA-9E6C-FC3CC3AAB822}" sibTransId="{6DEC0164-E9ED-4C17-8AA8-A7CA4CC61681}"/>
    <dgm:cxn modelId="{AC9B3600-4351-4821-A5DD-7A25546C6FB1}" type="presOf" srcId="{898ECB0A-4D07-4B3D-A4F5-20C6C990C277}" destId="{D494DCEA-6ACE-4D2A-A62F-632847C7B71E}" srcOrd="0" destOrd="0" presId="urn:microsoft.com/office/officeart/2005/8/layout/lProcess2"/>
    <dgm:cxn modelId="{0981A810-8CC2-4E1A-98FF-E4DE4D0DF1D7}" type="presOf" srcId="{07602BDE-5BC7-442C-88F1-D01D84BA5301}" destId="{0B7EA866-8FEF-4A1E-85DB-973F45F0B4BA}" srcOrd="0" destOrd="0" presId="urn:microsoft.com/office/officeart/2005/8/layout/lProcess2"/>
    <dgm:cxn modelId="{CCC4C68E-C08F-48F1-BDBA-8E6ABBD7D28C}" type="presOf" srcId="{0B2F6AFF-BC68-4AC4-8038-599A94E05381}" destId="{CC6DC7E3-EDCB-4F4E-BD86-0DB287896512}" srcOrd="0" destOrd="0" presId="urn:microsoft.com/office/officeart/2005/8/layout/lProcess2"/>
    <dgm:cxn modelId="{7CA8C129-74A1-4499-98A7-09BCB11319C0}" type="presOf" srcId="{66BF8514-79DA-4453-9C81-8055F6E94EB8}" destId="{CD9AA9A7-196A-49CA-A058-095D1BE2019E}" srcOrd="0" destOrd="0" presId="urn:microsoft.com/office/officeart/2005/8/layout/lProcess2"/>
    <dgm:cxn modelId="{96E7F3F5-B7B2-445F-B68D-BB53C06849EA}" srcId="{AADFA01E-DA6E-407B-88CB-736A73B81D18}" destId="{C49AA9C2-1550-40DB-ACD6-B0401281187F}" srcOrd="1" destOrd="0" parTransId="{759B2C81-896D-47A5-9A97-9B66C49A143B}" sibTransId="{33834FD7-7446-4A1C-9A77-5740E73F70E6}"/>
    <dgm:cxn modelId="{69C01252-0DF4-4CFC-A206-439F007EC977}" type="presOf" srcId="{07602BDE-5BC7-442C-88F1-D01D84BA5301}" destId="{36A9AC72-6BDE-4A68-8C96-D64AAFB4FC44}" srcOrd="1" destOrd="0" presId="urn:microsoft.com/office/officeart/2005/8/layout/lProcess2"/>
    <dgm:cxn modelId="{9B400073-1363-46D5-A9FF-CF2D9DB1691C}" srcId="{EBE0210D-9BFB-44CC-839F-B97D88018E06}" destId="{AADFA01E-DA6E-407B-88CB-736A73B81D18}" srcOrd="2" destOrd="0" parTransId="{17BFAED5-699A-4B89-A7B1-66E9BC47FF97}" sibTransId="{A31BEB85-1B3C-4BF8-9842-4E9E33988A1E}"/>
    <dgm:cxn modelId="{DA5A05DA-A3EA-48A4-B379-612759C004B3}" type="presOf" srcId="{41C0C21C-0DCE-4B7F-BF8F-CADAC04B75B0}" destId="{8CD0D5CA-5A4D-4FD6-8444-4B4E9F3B6071}" srcOrd="1" destOrd="0" presId="urn:microsoft.com/office/officeart/2005/8/layout/lProcess2"/>
    <dgm:cxn modelId="{E3BED39D-E192-480F-B1AE-5E0DD8D27F5B}" type="presParOf" srcId="{A8EBAD60-4660-41D1-971F-63971DE6908E}" destId="{FDA6FC60-88A8-4725-9902-96ECB20ED2F2}" srcOrd="0" destOrd="0" presId="urn:microsoft.com/office/officeart/2005/8/layout/lProcess2"/>
    <dgm:cxn modelId="{47A3961B-22E9-4CA8-9EC2-C26631B34913}" type="presParOf" srcId="{FDA6FC60-88A8-4725-9902-96ECB20ED2F2}" destId="{0B7EA866-8FEF-4A1E-85DB-973F45F0B4BA}" srcOrd="0" destOrd="0" presId="urn:microsoft.com/office/officeart/2005/8/layout/lProcess2"/>
    <dgm:cxn modelId="{1EDFAE1D-126C-4BBE-8314-53BA22F9861C}" type="presParOf" srcId="{FDA6FC60-88A8-4725-9902-96ECB20ED2F2}" destId="{36A9AC72-6BDE-4A68-8C96-D64AAFB4FC44}" srcOrd="1" destOrd="0" presId="urn:microsoft.com/office/officeart/2005/8/layout/lProcess2"/>
    <dgm:cxn modelId="{F3FE0849-9A62-4DEC-AA2F-690FA078FE2A}" type="presParOf" srcId="{FDA6FC60-88A8-4725-9902-96ECB20ED2F2}" destId="{2F685483-2AEB-47CF-8CA8-FC9EEADEE3FA}" srcOrd="2" destOrd="0" presId="urn:microsoft.com/office/officeart/2005/8/layout/lProcess2"/>
    <dgm:cxn modelId="{EE94FC4E-1A59-4364-92A3-959A78554B66}" type="presParOf" srcId="{2F685483-2AEB-47CF-8CA8-FC9EEADEE3FA}" destId="{06AD0E96-A6F6-40FF-B34A-0FE3CFCD50B4}" srcOrd="0" destOrd="0" presId="urn:microsoft.com/office/officeart/2005/8/layout/lProcess2"/>
    <dgm:cxn modelId="{B03FE030-6C46-4171-8D87-05DE66702204}" type="presParOf" srcId="{06AD0E96-A6F6-40FF-B34A-0FE3CFCD50B4}" destId="{D494DCEA-6ACE-4D2A-A62F-632847C7B71E}" srcOrd="0" destOrd="0" presId="urn:microsoft.com/office/officeart/2005/8/layout/lProcess2"/>
    <dgm:cxn modelId="{E447BBC1-1677-4676-B116-7729073DE647}" type="presParOf" srcId="{06AD0E96-A6F6-40FF-B34A-0FE3CFCD50B4}" destId="{43A2B4F4-03D5-4508-8E90-260C4ECD3DD2}" srcOrd="1" destOrd="0" presId="urn:microsoft.com/office/officeart/2005/8/layout/lProcess2"/>
    <dgm:cxn modelId="{E8065C41-EAC3-4C37-9F73-FF23C8E9C977}" type="presParOf" srcId="{06AD0E96-A6F6-40FF-B34A-0FE3CFCD50B4}" destId="{962BE874-C8E7-4BE4-9B80-0BF4EA545A87}" srcOrd="2" destOrd="0" presId="urn:microsoft.com/office/officeart/2005/8/layout/lProcess2"/>
    <dgm:cxn modelId="{C083F8EF-413D-47B0-BE61-7F649EDB9A25}" type="presParOf" srcId="{06AD0E96-A6F6-40FF-B34A-0FE3CFCD50B4}" destId="{A9DA5216-A0A0-48C9-B6E8-E598F9EE4B32}" srcOrd="3" destOrd="0" presId="urn:microsoft.com/office/officeart/2005/8/layout/lProcess2"/>
    <dgm:cxn modelId="{EEC5D030-E1D0-49CD-8A2B-45DEFBA9B7C1}" type="presParOf" srcId="{06AD0E96-A6F6-40FF-B34A-0FE3CFCD50B4}" destId="{CC6DC7E3-EDCB-4F4E-BD86-0DB287896512}" srcOrd="4" destOrd="0" presId="urn:microsoft.com/office/officeart/2005/8/layout/lProcess2"/>
    <dgm:cxn modelId="{22FE3565-58BF-46F1-9FEE-9CB0901739D7}" type="presParOf" srcId="{A8EBAD60-4660-41D1-971F-63971DE6908E}" destId="{C3B2F949-EAD5-41A2-A35B-3DDD048CD0B0}" srcOrd="1" destOrd="0" presId="urn:microsoft.com/office/officeart/2005/8/layout/lProcess2"/>
    <dgm:cxn modelId="{CABAE43D-DC85-443C-8E5F-C58079D19CC9}" type="presParOf" srcId="{A8EBAD60-4660-41D1-971F-63971DE6908E}" destId="{E7CE7A57-E502-4B19-AB80-80EB4F977246}" srcOrd="2" destOrd="0" presId="urn:microsoft.com/office/officeart/2005/8/layout/lProcess2"/>
    <dgm:cxn modelId="{4FA72392-1136-4B69-8930-1EDA65065672}" type="presParOf" srcId="{E7CE7A57-E502-4B19-AB80-80EB4F977246}" destId="{0F1739DF-E90B-4F56-851C-919B7D59ABD6}" srcOrd="0" destOrd="0" presId="urn:microsoft.com/office/officeart/2005/8/layout/lProcess2"/>
    <dgm:cxn modelId="{FBFD34B8-BCE0-48ED-AB04-611CD9AB9B2F}" type="presParOf" srcId="{E7CE7A57-E502-4B19-AB80-80EB4F977246}" destId="{8CD0D5CA-5A4D-4FD6-8444-4B4E9F3B6071}" srcOrd="1" destOrd="0" presId="urn:microsoft.com/office/officeart/2005/8/layout/lProcess2"/>
    <dgm:cxn modelId="{0A34E16E-8205-4B86-9FBE-A2D39392887A}" type="presParOf" srcId="{E7CE7A57-E502-4B19-AB80-80EB4F977246}" destId="{7DB16F0F-0E30-4840-9A9E-630D932B3890}" srcOrd="2" destOrd="0" presId="urn:microsoft.com/office/officeart/2005/8/layout/lProcess2"/>
    <dgm:cxn modelId="{8E048FD7-02DD-4131-88D4-68E6B38BD4F3}" type="presParOf" srcId="{7DB16F0F-0E30-4840-9A9E-630D932B3890}" destId="{2250B584-7B0E-4E64-8D72-A3F0305501A5}" srcOrd="0" destOrd="0" presId="urn:microsoft.com/office/officeart/2005/8/layout/lProcess2"/>
    <dgm:cxn modelId="{B1A06F9D-5DD3-46A4-B44E-0454429AED9D}" type="presParOf" srcId="{2250B584-7B0E-4E64-8D72-A3F0305501A5}" destId="{F499DABF-A3F6-464B-A802-0D7D914CAB8D}" srcOrd="0" destOrd="0" presId="urn:microsoft.com/office/officeart/2005/8/layout/lProcess2"/>
    <dgm:cxn modelId="{6E655E23-328A-4BCE-81F0-39102C163913}" type="presParOf" srcId="{2250B584-7B0E-4E64-8D72-A3F0305501A5}" destId="{AA3CEB1E-B1FD-4823-A66C-646DD0CC958C}" srcOrd="1" destOrd="0" presId="urn:microsoft.com/office/officeart/2005/8/layout/lProcess2"/>
    <dgm:cxn modelId="{662FFEFE-7908-4E4E-A302-65EFFAF680C1}" type="presParOf" srcId="{2250B584-7B0E-4E64-8D72-A3F0305501A5}" destId="{CD9AA9A7-196A-49CA-A058-095D1BE2019E}" srcOrd="2" destOrd="0" presId="urn:microsoft.com/office/officeart/2005/8/layout/lProcess2"/>
    <dgm:cxn modelId="{FA395D7B-410A-43E8-BF74-CF5A6DCA8633}" type="presParOf" srcId="{2250B584-7B0E-4E64-8D72-A3F0305501A5}" destId="{2BECBBF9-9F06-4DEE-AF15-8A2519A67F43}" srcOrd="3" destOrd="0" presId="urn:microsoft.com/office/officeart/2005/8/layout/lProcess2"/>
    <dgm:cxn modelId="{9BF7786F-560E-46DD-B5C4-4EE3CE4DF261}" type="presParOf" srcId="{2250B584-7B0E-4E64-8D72-A3F0305501A5}" destId="{D4299324-723E-49CB-BF12-D14412C8242B}" srcOrd="4" destOrd="0" presId="urn:microsoft.com/office/officeart/2005/8/layout/lProcess2"/>
    <dgm:cxn modelId="{2C96B73A-F52A-4243-8DA8-7E1A32E96719}" type="presParOf" srcId="{2250B584-7B0E-4E64-8D72-A3F0305501A5}" destId="{E9A54692-19C1-4B52-81C0-E413C3D3EE5A}" srcOrd="5" destOrd="0" presId="urn:microsoft.com/office/officeart/2005/8/layout/lProcess2"/>
    <dgm:cxn modelId="{29183924-3B77-41D8-B680-BD54DB0A82F9}" type="presParOf" srcId="{2250B584-7B0E-4E64-8D72-A3F0305501A5}" destId="{E06A397C-3E5D-4679-9215-08A320404160}" srcOrd="6" destOrd="0" presId="urn:microsoft.com/office/officeart/2005/8/layout/lProcess2"/>
    <dgm:cxn modelId="{A27A20C9-459E-4750-B763-0D17A5317123}" type="presParOf" srcId="{A8EBAD60-4660-41D1-971F-63971DE6908E}" destId="{B9DA78B4-EA79-4A4E-B83E-9529C7E1A446}" srcOrd="3" destOrd="0" presId="urn:microsoft.com/office/officeart/2005/8/layout/lProcess2"/>
    <dgm:cxn modelId="{F87C50D0-56D5-4BDE-9416-703DA9FA7C73}" type="presParOf" srcId="{A8EBAD60-4660-41D1-971F-63971DE6908E}" destId="{F5827D36-9293-4393-9DF8-494632C3389D}" srcOrd="4" destOrd="0" presId="urn:microsoft.com/office/officeart/2005/8/layout/lProcess2"/>
    <dgm:cxn modelId="{294E2AF2-B379-42B1-BFE6-CFEF9989A401}" type="presParOf" srcId="{F5827D36-9293-4393-9DF8-494632C3389D}" destId="{EACE1672-2870-4C47-ABCF-CBDD166D80F9}" srcOrd="0" destOrd="0" presId="urn:microsoft.com/office/officeart/2005/8/layout/lProcess2"/>
    <dgm:cxn modelId="{77D6C16E-554F-42EC-8A04-173A82A38BBE}" type="presParOf" srcId="{F5827D36-9293-4393-9DF8-494632C3389D}" destId="{A627BC87-03B7-431B-86AF-D247A0837184}" srcOrd="1" destOrd="0" presId="urn:microsoft.com/office/officeart/2005/8/layout/lProcess2"/>
    <dgm:cxn modelId="{C5DCA4F7-FF43-43EB-9D54-9EAE5AAC4B97}" type="presParOf" srcId="{F5827D36-9293-4393-9DF8-494632C3389D}" destId="{4022A834-D2D2-4FC4-856C-F8D1B16B99B2}" srcOrd="2" destOrd="0" presId="urn:microsoft.com/office/officeart/2005/8/layout/lProcess2"/>
    <dgm:cxn modelId="{3A133785-54E5-409A-8C57-A0C5A5135484}" type="presParOf" srcId="{4022A834-D2D2-4FC4-856C-F8D1B16B99B2}" destId="{0ABE707F-0124-480E-AF40-6034ABACDCAB}" srcOrd="0" destOrd="0" presId="urn:microsoft.com/office/officeart/2005/8/layout/lProcess2"/>
    <dgm:cxn modelId="{E625DEF5-52AD-4A32-A5D5-32BB6FFEA729}" type="presParOf" srcId="{0ABE707F-0124-480E-AF40-6034ABACDCAB}" destId="{0EA7B721-09EB-4CDE-B7CF-06FFD3FEFF1B}" srcOrd="0" destOrd="0" presId="urn:microsoft.com/office/officeart/2005/8/layout/lProcess2"/>
    <dgm:cxn modelId="{DB274971-6C86-4199-99BD-8F9D3878D4CB}" type="presParOf" srcId="{0ABE707F-0124-480E-AF40-6034ABACDCAB}" destId="{4593265E-3D01-4DEA-BA6A-D65A70C47464}" srcOrd="1" destOrd="0" presId="urn:microsoft.com/office/officeart/2005/8/layout/lProcess2"/>
    <dgm:cxn modelId="{FFE1E2A2-2A56-480D-91B4-028D87CF70B5}" type="presParOf" srcId="{0ABE707F-0124-480E-AF40-6034ABACDCAB}" destId="{B157EF4D-0C06-46ED-AF76-BAB18EF5E7E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2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8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1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8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4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30000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3000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3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0" y="1530000"/>
            <a:ext cx="2642915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0" y="1530000"/>
            <a:ext cx="2642915" cy="1485896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0" y="0"/>
            <a:ext cx="2642915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9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800" y="1973"/>
            <a:ext cx="2637874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1" name="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800" y="1972"/>
            <a:ext cx="2637874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0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1" y="1972"/>
            <a:ext cx="2635896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3" y="1972"/>
            <a:ext cx="2634579" cy="148195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5" y="0"/>
            <a:ext cx="2641312" cy="1486832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19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Forretningsdomænemodellen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Kommunernes It-Arkitekturråd d. 30. maj 2018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88B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3" y="2342"/>
            <a:ext cx="2634578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B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3" y="2342"/>
            <a:ext cx="2634578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tomic.io/d/FgLAj3tsllz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Views og </a:t>
            </a:r>
            <a:r>
              <a:rPr lang="da-DK" dirty="0" err="1" smtClean="0"/>
              <a:t>mockup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Forretningsdomænemodel</a:t>
            </a:r>
          </a:p>
          <a:p>
            <a:r>
              <a:rPr lang="da-DK" dirty="0" smtClean="0"/>
              <a:t>30/5-2018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Kommunernes It-Arkitekturråd d.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felt 25"/>
          <p:cNvSpPr txBox="1"/>
          <p:nvPr/>
        </p:nvSpPr>
        <p:spPr>
          <a:xfrm rot="5400000">
            <a:off x="5129883" y="3208603"/>
            <a:ext cx="414596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3001E"/>
                </a:solidFill>
              </a:rPr>
              <a:t>Byggeri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Boliger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Veje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og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Trafik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Havne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og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Lufthavne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Forsyning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Fysisk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planlægning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naturbeskyttelse</a:t>
            </a:r>
            <a:endParaRPr lang="en-GB" sz="1400" dirty="0" smtClean="0">
              <a:solidFill>
                <a:srgbClr val="03001E"/>
              </a:solidFill>
            </a:endParaRPr>
          </a:p>
          <a:p>
            <a:r>
              <a:rPr lang="en-GB" sz="1400" dirty="0" smtClean="0">
                <a:solidFill>
                  <a:srgbClr val="03001E"/>
                </a:solidFill>
              </a:rPr>
              <a:t>Parker</a:t>
            </a:r>
            <a:r>
              <a:rPr lang="en-GB" sz="1400" dirty="0">
                <a:solidFill>
                  <a:srgbClr val="03001E"/>
                </a:solidFill>
              </a:rPr>
              <a:t>, </a:t>
            </a:r>
            <a:r>
              <a:rPr lang="en-GB" sz="1400" dirty="0" err="1">
                <a:solidFill>
                  <a:srgbClr val="03001E"/>
                </a:solidFill>
              </a:rPr>
              <a:t>fritids</a:t>
            </a:r>
            <a:r>
              <a:rPr lang="en-GB" sz="1400" dirty="0">
                <a:solidFill>
                  <a:srgbClr val="03001E"/>
                </a:solidFill>
              </a:rPr>
              <a:t>-/</a:t>
            </a:r>
            <a:r>
              <a:rPr lang="en-GB" sz="1400" dirty="0" err="1">
                <a:solidFill>
                  <a:srgbClr val="03001E"/>
                </a:solidFill>
              </a:rPr>
              <a:t>idrætsanlæg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landskabspleje</a:t>
            </a:r>
            <a:r>
              <a:rPr lang="en-GB" sz="1400" dirty="0">
                <a:solidFill>
                  <a:srgbClr val="03001E"/>
                </a:solidFill>
              </a:rPr>
              <a:t> mv</a:t>
            </a:r>
            <a:r>
              <a:rPr lang="en-GB" sz="1400" dirty="0" smtClean="0">
                <a:solidFill>
                  <a:srgbClr val="03001E"/>
                </a:solidFill>
              </a:rPr>
              <a:t>.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Spildevand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vandløb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Affald</a:t>
            </a:r>
            <a:r>
              <a:rPr lang="en-GB" sz="1400" dirty="0" smtClean="0">
                <a:solidFill>
                  <a:srgbClr val="03001E"/>
                </a:solidFill>
              </a:rPr>
              <a:t> </a:t>
            </a:r>
            <a:r>
              <a:rPr lang="en-GB" sz="1400" dirty="0" err="1">
                <a:solidFill>
                  <a:srgbClr val="03001E"/>
                </a:solidFill>
              </a:rPr>
              <a:t>og</a:t>
            </a:r>
            <a:r>
              <a:rPr lang="en-GB" sz="1400" dirty="0">
                <a:solidFill>
                  <a:srgbClr val="03001E"/>
                </a:solidFill>
              </a:rPr>
              <a:t> </a:t>
            </a:r>
            <a:r>
              <a:rPr lang="en-GB" sz="1400" dirty="0" err="1" smtClean="0">
                <a:solidFill>
                  <a:srgbClr val="03001E"/>
                </a:solidFill>
              </a:rPr>
              <a:t>genanvendelse</a:t>
            </a:r>
            <a:endParaRPr lang="en-GB" sz="1400" dirty="0">
              <a:solidFill>
                <a:srgbClr val="03001E"/>
              </a:solidFill>
            </a:endParaRPr>
          </a:p>
          <a:p>
            <a:r>
              <a:rPr lang="en-GB" sz="1400" dirty="0" err="1" smtClean="0">
                <a:solidFill>
                  <a:srgbClr val="03001E"/>
                </a:solidFill>
              </a:rPr>
              <a:t>Miljøbeskyttelse</a:t>
            </a:r>
            <a:endParaRPr lang="en-GB" sz="1400" dirty="0">
              <a:solidFill>
                <a:srgbClr val="03001E"/>
              </a:solidFill>
            </a:endParaRPr>
          </a:p>
        </p:txBody>
      </p:sp>
      <p:sp>
        <p:nvSpPr>
          <p:cNvPr id="77" name="Afrundet rektangel 76"/>
          <p:cNvSpPr/>
          <p:nvPr/>
        </p:nvSpPr>
        <p:spPr bwMode="auto">
          <a:xfrm>
            <a:off x="4662420" y="4646706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49" name="Afrundet rektangel 48"/>
          <p:cNvSpPr/>
          <p:nvPr/>
        </p:nvSpPr>
        <p:spPr bwMode="auto">
          <a:xfrm>
            <a:off x="2701257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" name="Afrundet rektangel 1"/>
          <p:cNvSpPr/>
          <p:nvPr/>
        </p:nvSpPr>
        <p:spPr bwMode="auto">
          <a:xfrm>
            <a:off x="304797" y="353476"/>
            <a:ext cx="1670180" cy="6531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Arbejdsmarked &amp;</a:t>
            </a:r>
            <a:b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2278221" y="365926"/>
            <a:ext cx="1670180" cy="653144"/>
          </a:xfrm>
          <a:prstGeom prst="roundRect">
            <a:avLst/>
          </a:prstGeom>
          <a:ln>
            <a:solidFill>
              <a:srgbClr val="0F0096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Social &amp; Sundhed</a:t>
            </a:r>
          </a:p>
        </p:txBody>
      </p:sp>
      <p:sp>
        <p:nvSpPr>
          <p:cNvPr id="7" name="Afrundet rektangel 6"/>
          <p:cNvSpPr/>
          <p:nvPr/>
        </p:nvSpPr>
        <p:spPr bwMode="auto">
          <a:xfrm>
            <a:off x="4264095" y="365925"/>
            <a:ext cx="1670180" cy="6531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C30079"/>
                </a:solidFill>
              </a:rPr>
              <a:t>Børn &amp; Undervisning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6256179" y="365926"/>
            <a:ext cx="1670180" cy="653144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Miljø, Teknik &amp; Forsyning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8264590" y="365925"/>
            <a:ext cx="1665515" cy="653144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0097D7">
                    <a:lumMod val="75000"/>
                  </a:srgbClr>
                </a:solidFill>
              </a:rPr>
              <a:t>Demokrati &amp; Involvering</a:t>
            </a:r>
          </a:p>
        </p:txBody>
      </p:sp>
      <p:sp>
        <p:nvSpPr>
          <p:cNvPr id="11" name="Afrundet rektangel 10"/>
          <p:cNvSpPr/>
          <p:nvPr/>
        </p:nvSpPr>
        <p:spPr bwMode="auto">
          <a:xfrm>
            <a:off x="10268336" y="365925"/>
            <a:ext cx="1632857" cy="653144"/>
          </a:xfrm>
          <a:prstGeom prst="roundRect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Administration &amp; Organisation</a:t>
            </a:r>
          </a:p>
        </p:txBody>
      </p:sp>
      <p:sp>
        <p:nvSpPr>
          <p:cNvPr id="12" name="Afrundet rektangel 11"/>
          <p:cNvSpPr/>
          <p:nvPr/>
        </p:nvSpPr>
        <p:spPr bwMode="auto">
          <a:xfrm>
            <a:off x="329698" y="1134111"/>
            <a:ext cx="1004589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Arbejds-</a:t>
            </a:r>
          </a:p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marked</a:t>
            </a:r>
          </a:p>
        </p:txBody>
      </p:sp>
      <p:sp>
        <p:nvSpPr>
          <p:cNvPr id="15" name="Afrundet rektangel 14"/>
          <p:cNvSpPr/>
          <p:nvPr/>
        </p:nvSpPr>
        <p:spPr bwMode="auto">
          <a:xfrm>
            <a:off x="2278221" y="1146565"/>
            <a:ext cx="925284" cy="653144"/>
          </a:xfrm>
          <a:prstGeom prst="roundRect">
            <a:avLst/>
          </a:prstGeom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Social</a:t>
            </a:r>
          </a:p>
        </p:txBody>
      </p:sp>
      <p:sp>
        <p:nvSpPr>
          <p:cNvPr id="14" name="Afrundet rektangel 13"/>
          <p:cNvSpPr/>
          <p:nvPr/>
        </p:nvSpPr>
        <p:spPr bwMode="auto">
          <a:xfrm>
            <a:off x="2912689" y="1317449"/>
            <a:ext cx="1023261" cy="653144"/>
          </a:xfrm>
          <a:prstGeom prst="roundRect">
            <a:avLst/>
          </a:prstGeom>
          <a:ln>
            <a:solidFill>
              <a:srgbClr val="0F0096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Sundhed</a:t>
            </a:r>
          </a:p>
        </p:txBody>
      </p:sp>
      <p:sp>
        <p:nvSpPr>
          <p:cNvPr id="17" name="Afrundet rektangel 16"/>
          <p:cNvSpPr/>
          <p:nvPr/>
        </p:nvSpPr>
        <p:spPr bwMode="auto">
          <a:xfrm>
            <a:off x="4264095" y="1171467"/>
            <a:ext cx="914395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30079"/>
                </a:solidFill>
              </a:rPr>
              <a:t>Børn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4957653" y="1317448"/>
            <a:ext cx="1023261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C30079"/>
                </a:solidFill>
              </a:rPr>
              <a:t>Undervis-ning</a:t>
            </a:r>
            <a:endParaRPr lang="da-DK" sz="1400" dirty="0" smtClean="0">
              <a:solidFill>
                <a:srgbClr val="C30079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 bwMode="auto">
          <a:xfrm>
            <a:off x="1094065" y="1295629"/>
            <a:ext cx="925284" cy="653145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ln w="0"/>
                <a:solidFill>
                  <a:srgbClr val="74AC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Erhverv</a:t>
            </a:r>
          </a:p>
        </p:txBody>
      </p:sp>
      <p:sp>
        <p:nvSpPr>
          <p:cNvPr id="48" name="Afrundet rektangel 47"/>
          <p:cNvSpPr/>
          <p:nvPr/>
        </p:nvSpPr>
        <p:spPr bwMode="auto">
          <a:xfrm>
            <a:off x="2362101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0" name="Afrundet rektangel 49"/>
          <p:cNvSpPr/>
          <p:nvPr/>
        </p:nvSpPr>
        <p:spPr bwMode="auto">
          <a:xfrm>
            <a:off x="2358639" y="5010792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1" name="Afrundet rektangel 50"/>
          <p:cNvSpPr/>
          <p:nvPr/>
        </p:nvSpPr>
        <p:spPr bwMode="auto">
          <a:xfrm>
            <a:off x="2700790" y="5010792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2" name="Afrundet rektangel 51"/>
          <p:cNvSpPr/>
          <p:nvPr/>
        </p:nvSpPr>
        <p:spPr bwMode="auto">
          <a:xfrm>
            <a:off x="2377547" y="535647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4" name="Afrundet rektangel 53"/>
          <p:cNvSpPr/>
          <p:nvPr/>
        </p:nvSpPr>
        <p:spPr bwMode="auto">
          <a:xfrm>
            <a:off x="2386535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55" name="Afrundet rektangel 54"/>
          <p:cNvSpPr/>
          <p:nvPr/>
        </p:nvSpPr>
        <p:spPr bwMode="auto">
          <a:xfrm>
            <a:off x="2716236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5" name="Afrundet rektangel 64"/>
          <p:cNvSpPr/>
          <p:nvPr/>
        </p:nvSpPr>
        <p:spPr bwMode="auto">
          <a:xfrm>
            <a:off x="3170904" y="4646706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6" name="Afrundet rektangel 65"/>
          <p:cNvSpPr/>
          <p:nvPr/>
        </p:nvSpPr>
        <p:spPr bwMode="auto">
          <a:xfrm>
            <a:off x="3170904" y="535647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68" name="Afrundet rektangel 67"/>
          <p:cNvSpPr/>
          <p:nvPr/>
        </p:nvSpPr>
        <p:spPr bwMode="auto">
          <a:xfrm>
            <a:off x="3170904" y="569565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0" name="Afrundet rektangel 69"/>
          <p:cNvSpPr/>
          <p:nvPr/>
        </p:nvSpPr>
        <p:spPr bwMode="auto">
          <a:xfrm>
            <a:off x="3170904" y="6053593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6" name="Afrundet rektangel 75"/>
          <p:cNvSpPr/>
          <p:nvPr/>
        </p:nvSpPr>
        <p:spPr bwMode="auto">
          <a:xfrm>
            <a:off x="4335716" y="4646706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8" name="Afrundet rektangel 77"/>
          <p:cNvSpPr/>
          <p:nvPr/>
        </p:nvSpPr>
        <p:spPr bwMode="auto">
          <a:xfrm>
            <a:off x="4347699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79" name="Afrundet rektangel 78"/>
          <p:cNvSpPr/>
          <p:nvPr/>
        </p:nvSpPr>
        <p:spPr bwMode="auto">
          <a:xfrm>
            <a:off x="4664949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1" name="Afrundet rektangel 80"/>
          <p:cNvSpPr/>
          <p:nvPr/>
        </p:nvSpPr>
        <p:spPr bwMode="auto">
          <a:xfrm>
            <a:off x="467786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2" name="Afrundet rektangel 81"/>
          <p:cNvSpPr/>
          <p:nvPr/>
        </p:nvSpPr>
        <p:spPr bwMode="auto">
          <a:xfrm>
            <a:off x="4363145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3" name="Afrundet rektangel 82"/>
          <p:cNvSpPr/>
          <p:nvPr/>
        </p:nvSpPr>
        <p:spPr bwMode="auto">
          <a:xfrm>
            <a:off x="4680395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4" name="Afrundet rektangel 83"/>
          <p:cNvSpPr/>
          <p:nvPr/>
        </p:nvSpPr>
        <p:spPr bwMode="auto">
          <a:xfrm>
            <a:off x="4366141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7" name="Afrundet rektangel 86"/>
          <p:cNvSpPr/>
          <p:nvPr/>
        </p:nvSpPr>
        <p:spPr bwMode="auto">
          <a:xfrm>
            <a:off x="5424887" y="5010792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8" name="Afrundet rektangel 87"/>
          <p:cNvSpPr/>
          <p:nvPr/>
        </p:nvSpPr>
        <p:spPr bwMode="auto">
          <a:xfrm>
            <a:off x="511016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89" name="Afrundet rektangel 88"/>
          <p:cNvSpPr/>
          <p:nvPr/>
        </p:nvSpPr>
        <p:spPr bwMode="auto">
          <a:xfrm>
            <a:off x="5427416" y="535647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0" name="Afrundet rektangel 89"/>
          <p:cNvSpPr/>
          <p:nvPr/>
        </p:nvSpPr>
        <p:spPr bwMode="auto">
          <a:xfrm>
            <a:off x="5113629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1" name="Afrundet rektangel 90"/>
          <p:cNvSpPr/>
          <p:nvPr/>
        </p:nvSpPr>
        <p:spPr bwMode="auto">
          <a:xfrm>
            <a:off x="5440333" y="5695655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2" name="Afrundet rektangel 91"/>
          <p:cNvSpPr/>
          <p:nvPr/>
        </p:nvSpPr>
        <p:spPr bwMode="auto">
          <a:xfrm>
            <a:off x="5125612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93" name="Afrundet rektangel 92"/>
          <p:cNvSpPr/>
          <p:nvPr/>
        </p:nvSpPr>
        <p:spPr bwMode="auto">
          <a:xfrm>
            <a:off x="5442862" y="6053593"/>
            <a:ext cx="261457" cy="286399"/>
          </a:xfrm>
          <a:prstGeom prst="round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0" name="Afrundet rektangel 99"/>
          <p:cNvSpPr/>
          <p:nvPr/>
        </p:nvSpPr>
        <p:spPr bwMode="auto">
          <a:xfrm>
            <a:off x="6072307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1" name="Afrundet rektangel 100"/>
          <p:cNvSpPr/>
          <p:nvPr/>
        </p:nvSpPr>
        <p:spPr bwMode="auto">
          <a:xfrm>
            <a:off x="6399011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2" name="Afrundet rektangel 101"/>
          <p:cNvSpPr/>
          <p:nvPr/>
        </p:nvSpPr>
        <p:spPr bwMode="auto">
          <a:xfrm>
            <a:off x="6084290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3" name="Afrundet rektangel 102"/>
          <p:cNvSpPr/>
          <p:nvPr/>
        </p:nvSpPr>
        <p:spPr bwMode="auto">
          <a:xfrm>
            <a:off x="6401540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4" name="Afrundet rektangel 103"/>
          <p:cNvSpPr/>
          <p:nvPr/>
        </p:nvSpPr>
        <p:spPr bwMode="auto">
          <a:xfrm>
            <a:off x="608728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5" name="Afrundet rektangel 104"/>
          <p:cNvSpPr/>
          <p:nvPr/>
        </p:nvSpPr>
        <p:spPr bwMode="auto">
          <a:xfrm>
            <a:off x="640453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08" name="Afrundet rektangel 107"/>
          <p:cNvSpPr/>
          <p:nvPr/>
        </p:nvSpPr>
        <p:spPr bwMode="auto">
          <a:xfrm>
            <a:off x="7404029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2" name="Afrundet rektangel 111"/>
          <p:cNvSpPr/>
          <p:nvPr/>
        </p:nvSpPr>
        <p:spPr bwMode="auto">
          <a:xfrm>
            <a:off x="7419475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14" name="Afrundet rektangel 113"/>
          <p:cNvSpPr/>
          <p:nvPr/>
        </p:nvSpPr>
        <p:spPr bwMode="auto">
          <a:xfrm>
            <a:off x="7422471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6" name="Afrundet rektangel 175"/>
          <p:cNvSpPr/>
          <p:nvPr/>
        </p:nvSpPr>
        <p:spPr bwMode="auto">
          <a:xfrm>
            <a:off x="8465789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7" name="Afrundet rektangel 176"/>
          <p:cNvSpPr/>
          <p:nvPr/>
        </p:nvSpPr>
        <p:spPr bwMode="auto">
          <a:xfrm>
            <a:off x="8792493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8" name="Afrundet rektangel 177"/>
          <p:cNvSpPr/>
          <p:nvPr/>
        </p:nvSpPr>
        <p:spPr bwMode="auto">
          <a:xfrm>
            <a:off x="8477772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79" name="Afrundet rektangel 178"/>
          <p:cNvSpPr/>
          <p:nvPr/>
        </p:nvSpPr>
        <p:spPr bwMode="auto">
          <a:xfrm>
            <a:off x="8795022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0" name="Afrundet rektangel 179"/>
          <p:cNvSpPr/>
          <p:nvPr/>
        </p:nvSpPr>
        <p:spPr bwMode="auto">
          <a:xfrm>
            <a:off x="8481235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1" name="Afrundet rektangel 180"/>
          <p:cNvSpPr/>
          <p:nvPr/>
        </p:nvSpPr>
        <p:spPr bwMode="auto">
          <a:xfrm>
            <a:off x="8807939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3" name="Afrundet rektangel 182"/>
          <p:cNvSpPr/>
          <p:nvPr/>
        </p:nvSpPr>
        <p:spPr bwMode="auto">
          <a:xfrm>
            <a:off x="8810468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4" name="Afrundet rektangel 183"/>
          <p:cNvSpPr/>
          <p:nvPr/>
        </p:nvSpPr>
        <p:spPr bwMode="auto">
          <a:xfrm>
            <a:off x="8496214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5" name="Afrundet rektangel 184"/>
          <p:cNvSpPr/>
          <p:nvPr/>
        </p:nvSpPr>
        <p:spPr bwMode="auto">
          <a:xfrm>
            <a:off x="8813464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6" name="Afrundet rektangel 185"/>
          <p:cNvSpPr/>
          <p:nvPr/>
        </p:nvSpPr>
        <p:spPr bwMode="auto">
          <a:xfrm>
            <a:off x="9141104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7" name="Afrundet rektangel 186"/>
          <p:cNvSpPr/>
          <p:nvPr/>
        </p:nvSpPr>
        <p:spPr bwMode="auto">
          <a:xfrm>
            <a:off x="9467808" y="4646706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89" name="Afrundet rektangel 188"/>
          <p:cNvSpPr/>
          <p:nvPr/>
        </p:nvSpPr>
        <p:spPr bwMode="auto">
          <a:xfrm>
            <a:off x="9470337" y="5010792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0" name="Afrundet rektangel 189"/>
          <p:cNvSpPr/>
          <p:nvPr/>
        </p:nvSpPr>
        <p:spPr bwMode="auto">
          <a:xfrm>
            <a:off x="9156550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1" name="Afrundet rektangel 190"/>
          <p:cNvSpPr/>
          <p:nvPr/>
        </p:nvSpPr>
        <p:spPr bwMode="auto">
          <a:xfrm>
            <a:off x="9483254" y="535647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2" name="Afrundet rektangel 191"/>
          <p:cNvSpPr/>
          <p:nvPr/>
        </p:nvSpPr>
        <p:spPr bwMode="auto">
          <a:xfrm>
            <a:off x="9156083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3" name="Afrundet rektangel 192"/>
          <p:cNvSpPr/>
          <p:nvPr/>
        </p:nvSpPr>
        <p:spPr bwMode="auto">
          <a:xfrm>
            <a:off x="9485783" y="5695655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4" name="Afrundet rektangel 193"/>
          <p:cNvSpPr/>
          <p:nvPr/>
        </p:nvSpPr>
        <p:spPr bwMode="auto">
          <a:xfrm>
            <a:off x="9159079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95" name="Afrundet rektangel 194"/>
          <p:cNvSpPr/>
          <p:nvPr/>
        </p:nvSpPr>
        <p:spPr bwMode="auto">
          <a:xfrm>
            <a:off x="9488779" y="6053593"/>
            <a:ext cx="261457" cy="286399"/>
          </a:xfrm>
          <a:prstGeom prst="round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2" name="Afrundet rektangel 201"/>
          <p:cNvSpPr/>
          <p:nvPr/>
        </p:nvSpPr>
        <p:spPr bwMode="auto">
          <a:xfrm>
            <a:off x="10295514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3" name="Afrundet rektangel 202"/>
          <p:cNvSpPr/>
          <p:nvPr/>
        </p:nvSpPr>
        <p:spPr bwMode="auto">
          <a:xfrm>
            <a:off x="10612764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4" name="Afrundet rektangel 203"/>
          <p:cNvSpPr/>
          <p:nvPr/>
        </p:nvSpPr>
        <p:spPr bwMode="auto">
          <a:xfrm>
            <a:off x="10286060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5" name="Afrundet rektangel 204"/>
          <p:cNvSpPr/>
          <p:nvPr/>
        </p:nvSpPr>
        <p:spPr bwMode="auto">
          <a:xfrm>
            <a:off x="10603310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3" name="Afrundet rektangel 232"/>
          <p:cNvSpPr/>
          <p:nvPr/>
        </p:nvSpPr>
        <p:spPr bwMode="auto">
          <a:xfrm>
            <a:off x="10927014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4" name="Afrundet rektangel 233"/>
          <p:cNvSpPr/>
          <p:nvPr/>
        </p:nvSpPr>
        <p:spPr bwMode="auto">
          <a:xfrm>
            <a:off x="10587860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5" name="Afrundet rektangel 234"/>
          <p:cNvSpPr/>
          <p:nvPr/>
        </p:nvSpPr>
        <p:spPr bwMode="auto">
          <a:xfrm>
            <a:off x="10292789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1" name="Afrundet rektangel 240"/>
          <p:cNvSpPr/>
          <p:nvPr/>
        </p:nvSpPr>
        <p:spPr bwMode="auto">
          <a:xfrm>
            <a:off x="11251185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4" name="Afrundet rektangel 243"/>
          <p:cNvSpPr/>
          <p:nvPr/>
        </p:nvSpPr>
        <p:spPr bwMode="auto">
          <a:xfrm>
            <a:off x="10902110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7" name="Afrundet rektangel 246"/>
          <p:cNvSpPr/>
          <p:nvPr/>
        </p:nvSpPr>
        <p:spPr bwMode="auto">
          <a:xfrm>
            <a:off x="11587338" y="4646706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9" name="Afrundet rektangel 248"/>
          <p:cNvSpPr/>
          <p:nvPr/>
        </p:nvSpPr>
        <p:spPr bwMode="auto">
          <a:xfrm>
            <a:off x="11589868" y="5010792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0" name="Afrundet rektangel 249"/>
          <p:cNvSpPr/>
          <p:nvPr/>
        </p:nvSpPr>
        <p:spPr bwMode="auto">
          <a:xfrm>
            <a:off x="11251181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1" name="Afrundet rektangel 250"/>
          <p:cNvSpPr/>
          <p:nvPr/>
        </p:nvSpPr>
        <p:spPr bwMode="auto">
          <a:xfrm>
            <a:off x="11590335" y="535647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2" name="Afrundet rektangel 251"/>
          <p:cNvSpPr/>
          <p:nvPr/>
        </p:nvSpPr>
        <p:spPr bwMode="auto">
          <a:xfrm>
            <a:off x="11238264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3" name="Afrundet rektangel 252"/>
          <p:cNvSpPr/>
          <p:nvPr/>
        </p:nvSpPr>
        <p:spPr bwMode="auto">
          <a:xfrm>
            <a:off x="11580414" y="5695655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4" name="Afrundet rektangel 253"/>
          <p:cNvSpPr/>
          <p:nvPr/>
        </p:nvSpPr>
        <p:spPr bwMode="auto">
          <a:xfrm>
            <a:off x="11253710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55" name="Afrundet rektangel 254"/>
          <p:cNvSpPr/>
          <p:nvPr/>
        </p:nvSpPr>
        <p:spPr bwMode="auto">
          <a:xfrm>
            <a:off x="11583410" y="6053593"/>
            <a:ext cx="261457" cy="286399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" name="Afrundet rektangel 21"/>
          <p:cNvSpPr/>
          <p:nvPr/>
        </p:nvSpPr>
        <p:spPr bwMode="auto">
          <a:xfrm>
            <a:off x="10186871" y="1162209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Økonomi</a:t>
            </a:r>
          </a:p>
        </p:txBody>
      </p:sp>
      <p:sp>
        <p:nvSpPr>
          <p:cNvPr id="24" name="Afrundet rektangel 23"/>
          <p:cNvSpPr/>
          <p:nvPr/>
        </p:nvSpPr>
        <p:spPr bwMode="auto">
          <a:xfrm>
            <a:off x="8608500" y="1264952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Kultur</a:t>
            </a:r>
          </a:p>
        </p:txBody>
      </p:sp>
      <p:sp>
        <p:nvSpPr>
          <p:cNvPr id="21" name="Afrundet rektangel 20"/>
          <p:cNvSpPr/>
          <p:nvPr/>
        </p:nvSpPr>
        <p:spPr bwMode="auto">
          <a:xfrm>
            <a:off x="10459385" y="1505612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CF6519">
                    <a:lumMod val="75000"/>
                  </a:srgbClr>
                </a:solidFill>
              </a:rPr>
              <a:t>HR</a:t>
            </a:r>
          </a:p>
        </p:txBody>
      </p:sp>
      <p:sp>
        <p:nvSpPr>
          <p:cNvPr id="23" name="Afrundet rektangel 22"/>
          <p:cNvSpPr/>
          <p:nvPr/>
        </p:nvSpPr>
        <p:spPr bwMode="auto">
          <a:xfrm>
            <a:off x="10871099" y="1669524"/>
            <a:ext cx="1040336" cy="653144"/>
          </a:xfrm>
          <a:prstGeom prst="roundRect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err="1" smtClean="0">
                <a:solidFill>
                  <a:srgbClr val="CF6519">
                    <a:lumMod val="75000"/>
                  </a:srgbClr>
                </a:solidFill>
              </a:rPr>
              <a:t>Digitalise-ring</a:t>
            </a:r>
            <a:endParaRPr lang="da-DK" sz="1400" dirty="0" smtClean="0">
              <a:solidFill>
                <a:srgbClr val="CF6519">
                  <a:lumMod val="75000"/>
                </a:srgbClr>
              </a:solidFill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6256179" y="1171467"/>
            <a:ext cx="1023261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Miljø</a:t>
            </a:r>
          </a:p>
        </p:txBody>
      </p:sp>
      <p:sp>
        <p:nvSpPr>
          <p:cNvPr id="19" name="Afrundet rektangel 18"/>
          <p:cNvSpPr/>
          <p:nvPr/>
        </p:nvSpPr>
        <p:spPr bwMode="auto">
          <a:xfrm>
            <a:off x="6755579" y="1317448"/>
            <a:ext cx="1023261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Teknik</a:t>
            </a:r>
          </a:p>
        </p:txBody>
      </p:sp>
      <p:sp>
        <p:nvSpPr>
          <p:cNvPr id="20" name="Afrundet rektangel 19"/>
          <p:cNvSpPr/>
          <p:nvPr/>
        </p:nvSpPr>
        <p:spPr bwMode="auto">
          <a:xfrm>
            <a:off x="7010531" y="1656472"/>
            <a:ext cx="1041923" cy="653144"/>
          </a:xfrm>
          <a:prstGeom prst="roundRect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a-DK" sz="1400" dirty="0" smtClean="0">
                <a:solidFill>
                  <a:srgbClr val="03001E"/>
                </a:solidFill>
              </a:rPr>
              <a:t>Forsyning</a:t>
            </a:r>
          </a:p>
        </p:txBody>
      </p:sp>
      <p:sp>
        <p:nvSpPr>
          <p:cNvPr id="228" name="Tekstfelt 227"/>
          <p:cNvSpPr txBox="1"/>
          <p:nvPr/>
        </p:nvSpPr>
        <p:spPr>
          <a:xfrm rot="5400000">
            <a:off x="-522775" y="3309143"/>
            <a:ext cx="344677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74AC3F"/>
                </a:solidFill>
              </a:rPr>
              <a:t>Erhvervsforhold</a:t>
            </a:r>
            <a:endParaRPr lang="en-GB" sz="1400" dirty="0" smtClean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Regulering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af</a:t>
            </a:r>
            <a:r>
              <a:rPr lang="en-GB" sz="1400" dirty="0">
                <a:solidFill>
                  <a:srgbClr val="74AC3F"/>
                </a:solidFill>
              </a:rPr>
              <a:t> private </a:t>
            </a:r>
            <a:r>
              <a:rPr lang="en-GB" sz="1400" dirty="0" err="1">
                <a:solidFill>
                  <a:srgbClr val="74AC3F"/>
                </a:solidFill>
              </a:rPr>
              <a:t>erhverv</a:t>
            </a:r>
            <a:endParaRPr lang="en-GB" sz="1400" dirty="0">
              <a:solidFill>
                <a:srgbClr val="74AC3F"/>
              </a:solidFill>
            </a:endParaRPr>
          </a:p>
          <a:p>
            <a:endParaRPr lang="en-GB" sz="1400" dirty="0" smtClean="0">
              <a:solidFill>
                <a:srgbClr val="74AC3F"/>
              </a:solidFill>
            </a:endParaRPr>
          </a:p>
          <a:p>
            <a:endParaRPr lang="en-GB" sz="1400" dirty="0" smtClean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Kontante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ydelser</a:t>
            </a:r>
            <a:endParaRPr lang="en-GB" sz="1400" dirty="0">
              <a:solidFill>
                <a:srgbClr val="74AC3F"/>
              </a:solidFill>
            </a:endParaRPr>
          </a:p>
          <a:p>
            <a:r>
              <a:rPr lang="en-GB" sz="1400" dirty="0" err="1">
                <a:solidFill>
                  <a:srgbClr val="74AC3F"/>
                </a:solidFill>
              </a:rPr>
              <a:t>Arbejdsmarked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>
                <a:solidFill>
                  <a:srgbClr val="74AC3F"/>
                </a:solidFill>
              </a:rPr>
              <a:t>og</a:t>
            </a:r>
            <a:r>
              <a:rPr lang="en-GB" sz="1400" dirty="0">
                <a:solidFill>
                  <a:srgbClr val="74AC3F"/>
                </a:solidFill>
              </a:rPr>
              <a:t> </a:t>
            </a:r>
            <a:r>
              <a:rPr lang="en-GB" sz="1400" dirty="0" err="1" smtClean="0">
                <a:solidFill>
                  <a:srgbClr val="74AC3F"/>
                </a:solidFill>
              </a:rPr>
              <a:t>beskæftigelsesindsats</a:t>
            </a:r>
            <a:endParaRPr lang="en-GB" sz="1400" dirty="0">
              <a:solidFill>
                <a:srgbClr val="74AC3F"/>
              </a:solidFill>
            </a:endParaRPr>
          </a:p>
        </p:txBody>
      </p:sp>
      <p:sp>
        <p:nvSpPr>
          <p:cNvPr id="157" name="Afrundet rektangel 156"/>
          <p:cNvSpPr/>
          <p:nvPr/>
        </p:nvSpPr>
        <p:spPr bwMode="auto">
          <a:xfrm>
            <a:off x="1664335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58" name="Afrundet rektangel 157"/>
          <p:cNvSpPr/>
          <p:nvPr/>
        </p:nvSpPr>
        <p:spPr bwMode="auto">
          <a:xfrm>
            <a:off x="1664335" y="606314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0" name="Afrundet rektangel 159"/>
          <p:cNvSpPr/>
          <p:nvPr/>
        </p:nvSpPr>
        <p:spPr bwMode="auto">
          <a:xfrm>
            <a:off x="1664335" y="464670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2" name="Afrundet rektangel 161"/>
          <p:cNvSpPr/>
          <p:nvPr/>
        </p:nvSpPr>
        <p:spPr bwMode="auto">
          <a:xfrm>
            <a:off x="1284909" y="501079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3" name="Afrundet rektangel 162"/>
          <p:cNvSpPr/>
          <p:nvPr/>
        </p:nvSpPr>
        <p:spPr bwMode="auto">
          <a:xfrm>
            <a:off x="886965" y="464670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4" name="Afrundet rektangel 163"/>
          <p:cNvSpPr/>
          <p:nvPr/>
        </p:nvSpPr>
        <p:spPr bwMode="auto">
          <a:xfrm>
            <a:off x="1664335" y="501079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6" name="Afrundet rektangel 165"/>
          <p:cNvSpPr/>
          <p:nvPr/>
        </p:nvSpPr>
        <p:spPr bwMode="auto">
          <a:xfrm>
            <a:off x="1265925" y="6055430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7" name="Afrundet rektangel 166"/>
          <p:cNvSpPr/>
          <p:nvPr/>
        </p:nvSpPr>
        <p:spPr bwMode="auto">
          <a:xfrm>
            <a:off x="1664335" y="535647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69" name="Afrundet rektangel 168"/>
          <p:cNvSpPr/>
          <p:nvPr/>
        </p:nvSpPr>
        <p:spPr bwMode="auto">
          <a:xfrm>
            <a:off x="886965" y="535647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0" name="Afrundet rektangel 169"/>
          <p:cNvSpPr/>
          <p:nvPr/>
        </p:nvSpPr>
        <p:spPr bwMode="auto">
          <a:xfrm>
            <a:off x="391486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1" name="Afrundet rektangel 170"/>
          <p:cNvSpPr/>
          <p:nvPr/>
        </p:nvSpPr>
        <p:spPr bwMode="auto">
          <a:xfrm>
            <a:off x="886965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2" name="Afrundet rektangel 171"/>
          <p:cNvSpPr/>
          <p:nvPr/>
        </p:nvSpPr>
        <p:spPr bwMode="auto">
          <a:xfrm>
            <a:off x="877511" y="6053593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173" name="Afrundet rektangel 172"/>
          <p:cNvSpPr/>
          <p:nvPr/>
        </p:nvSpPr>
        <p:spPr bwMode="auto">
          <a:xfrm>
            <a:off x="382493" y="6053593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31" name="Tekstfelt 230"/>
          <p:cNvSpPr txBox="1"/>
          <p:nvPr/>
        </p:nvSpPr>
        <p:spPr>
          <a:xfrm rot="5400000">
            <a:off x="2198451" y="2544510"/>
            <a:ext cx="170935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F0096"/>
                </a:solidFill>
              </a:rPr>
              <a:t>Sundhed</a:t>
            </a:r>
            <a:endParaRPr lang="en-GB" sz="1400" dirty="0" smtClean="0">
              <a:solidFill>
                <a:srgbClr val="0F0096"/>
              </a:solidFill>
            </a:endParaRPr>
          </a:p>
          <a:p>
            <a:endParaRPr lang="en-GB" sz="1400" dirty="0" smtClean="0">
              <a:solidFill>
                <a:srgbClr val="0F0096"/>
              </a:solidFill>
            </a:endParaRPr>
          </a:p>
          <a:p>
            <a:endParaRPr lang="en-GB" sz="1400" dirty="0">
              <a:solidFill>
                <a:srgbClr val="0F0096"/>
              </a:solidFill>
            </a:endParaRPr>
          </a:p>
          <a:p>
            <a:r>
              <a:rPr lang="en-GB" sz="1400" dirty="0" err="1">
                <a:solidFill>
                  <a:srgbClr val="0F0096"/>
                </a:solidFill>
              </a:rPr>
              <a:t>Kontante</a:t>
            </a:r>
            <a:r>
              <a:rPr lang="en-GB" sz="1400" dirty="0">
                <a:solidFill>
                  <a:srgbClr val="0F0096"/>
                </a:solidFill>
              </a:rPr>
              <a:t> </a:t>
            </a:r>
            <a:r>
              <a:rPr lang="en-GB" sz="1400" dirty="0" err="1" smtClean="0">
                <a:solidFill>
                  <a:srgbClr val="0F0096"/>
                </a:solidFill>
              </a:rPr>
              <a:t>ydelser</a:t>
            </a:r>
            <a:endParaRPr lang="en-GB" sz="1400" dirty="0" smtClean="0">
              <a:solidFill>
                <a:srgbClr val="0F0096"/>
              </a:solidFill>
            </a:endParaRPr>
          </a:p>
          <a:p>
            <a:r>
              <a:rPr lang="en-GB" sz="1400" dirty="0">
                <a:solidFill>
                  <a:srgbClr val="03001E">
                    <a:lumMod val="75000"/>
                    <a:lumOff val="25000"/>
                  </a:srgbClr>
                </a:solidFill>
              </a:rPr>
              <a:t>Social </a:t>
            </a:r>
            <a:r>
              <a:rPr lang="en-GB" sz="1400" dirty="0" smtClean="0">
                <a:solidFill>
                  <a:srgbClr val="03001E">
                    <a:lumMod val="75000"/>
                    <a:lumOff val="25000"/>
                  </a:srgbClr>
                </a:solidFill>
              </a:rPr>
              <a:t>service</a:t>
            </a:r>
            <a:endParaRPr lang="en-GB" sz="1400" dirty="0">
              <a:solidFill>
                <a:srgbClr val="03001E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 rot="5400000">
            <a:off x="3703542" y="3214265"/>
            <a:ext cx="305312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C30079"/>
                </a:solidFill>
              </a:rPr>
              <a:t>Folkeskoleundervisning</a:t>
            </a:r>
            <a:endParaRPr lang="en-GB" sz="1400" dirty="0" smtClean="0">
              <a:solidFill>
                <a:srgbClr val="C30079"/>
              </a:solidFill>
            </a:endParaRPr>
          </a:p>
          <a:p>
            <a:r>
              <a:rPr lang="en-GB" sz="1400" dirty="0" err="1">
                <a:solidFill>
                  <a:srgbClr val="C30079"/>
                </a:solidFill>
              </a:rPr>
              <a:t>Uddannelse</a:t>
            </a:r>
            <a:endParaRPr lang="en-GB" sz="1400" dirty="0">
              <a:solidFill>
                <a:srgbClr val="C30079"/>
              </a:solidFill>
            </a:endParaRPr>
          </a:p>
          <a:p>
            <a:r>
              <a:rPr lang="en-GB" sz="1400" dirty="0" err="1">
                <a:solidFill>
                  <a:srgbClr val="C30079"/>
                </a:solidFill>
              </a:rPr>
              <a:t>Folkeoplysning</a:t>
            </a:r>
            <a:r>
              <a:rPr lang="en-GB" sz="1400" dirty="0">
                <a:solidFill>
                  <a:srgbClr val="C30079"/>
                </a:solidFill>
              </a:rPr>
              <a:t> </a:t>
            </a:r>
            <a:r>
              <a:rPr lang="en-GB" sz="1400" dirty="0" err="1">
                <a:solidFill>
                  <a:srgbClr val="C30079"/>
                </a:solidFill>
              </a:rPr>
              <a:t>og</a:t>
            </a:r>
            <a:r>
              <a:rPr lang="en-GB" sz="1400" dirty="0">
                <a:solidFill>
                  <a:srgbClr val="C30079"/>
                </a:solidFill>
              </a:rPr>
              <a:t> </a:t>
            </a:r>
            <a:r>
              <a:rPr lang="en-GB" sz="1400" dirty="0" err="1">
                <a:solidFill>
                  <a:srgbClr val="C30079"/>
                </a:solidFill>
              </a:rPr>
              <a:t>ungdomsskoler</a:t>
            </a:r>
            <a:endParaRPr lang="en-GB" sz="1400" dirty="0">
              <a:solidFill>
                <a:srgbClr val="C30079"/>
              </a:solidFill>
            </a:endParaRPr>
          </a:p>
          <a:p>
            <a:endParaRPr lang="en-GB" sz="1400" dirty="0" smtClean="0">
              <a:solidFill>
                <a:srgbClr val="C30079"/>
              </a:solidFill>
            </a:endParaRPr>
          </a:p>
          <a:p>
            <a:r>
              <a:rPr lang="en-GB" sz="1400" dirty="0" err="1" smtClean="0">
                <a:solidFill>
                  <a:srgbClr val="C30079"/>
                </a:solidFill>
              </a:rPr>
              <a:t>Dagtilbud</a:t>
            </a:r>
            <a:endParaRPr lang="en-GB" sz="1400" dirty="0">
              <a:solidFill>
                <a:srgbClr val="C30079"/>
              </a:solidFill>
            </a:endParaRPr>
          </a:p>
        </p:txBody>
      </p:sp>
      <p:sp>
        <p:nvSpPr>
          <p:cNvPr id="146" name="Afrundet rektangel 145"/>
          <p:cNvSpPr/>
          <p:nvPr/>
        </p:nvSpPr>
        <p:spPr bwMode="auto">
          <a:xfrm>
            <a:off x="7721279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7" name="Afrundet rektangel 146"/>
          <p:cNvSpPr/>
          <p:nvPr/>
        </p:nvSpPr>
        <p:spPr bwMode="auto">
          <a:xfrm>
            <a:off x="8045450" y="4646706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8" name="Afrundet rektangel 147"/>
          <p:cNvSpPr/>
          <p:nvPr/>
        </p:nvSpPr>
        <p:spPr bwMode="auto">
          <a:xfrm>
            <a:off x="7730729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49" name="Afrundet rektangel 148"/>
          <p:cNvSpPr/>
          <p:nvPr/>
        </p:nvSpPr>
        <p:spPr bwMode="auto">
          <a:xfrm>
            <a:off x="8047979" y="5010792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0" name="Afrundet rektangel 149"/>
          <p:cNvSpPr/>
          <p:nvPr/>
        </p:nvSpPr>
        <p:spPr bwMode="auto">
          <a:xfrm>
            <a:off x="7734192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1" name="Afrundet rektangel 150"/>
          <p:cNvSpPr/>
          <p:nvPr/>
        </p:nvSpPr>
        <p:spPr bwMode="auto">
          <a:xfrm>
            <a:off x="8060896" y="535647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2" name="Afrundet rektangel 151"/>
          <p:cNvSpPr/>
          <p:nvPr/>
        </p:nvSpPr>
        <p:spPr bwMode="auto">
          <a:xfrm>
            <a:off x="7746175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153" name="Afrundet rektangel 152"/>
          <p:cNvSpPr/>
          <p:nvPr/>
        </p:nvSpPr>
        <p:spPr bwMode="auto">
          <a:xfrm>
            <a:off x="8063425" y="5695655"/>
            <a:ext cx="261457" cy="286399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0" name="Afrundet rektangel 199"/>
          <p:cNvSpPr/>
          <p:nvPr/>
        </p:nvSpPr>
        <p:spPr bwMode="auto">
          <a:xfrm>
            <a:off x="7403558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6" name="Afrundet rektangel 205"/>
          <p:cNvSpPr/>
          <p:nvPr/>
        </p:nvSpPr>
        <p:spPr bwMode="auto">
          <a:xfrm>
            <a:off x="774917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7" name="Afrundet rektangel 206"/>
          <p:cNvSpPr/>
          <p:nvPr/>
        </p:nvSpPr>
        <p:spPr bwMode="auto">
          <a:xfrm>
            <a:off x="807887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8" name="Afrundet rektangel 207"/>
          <p:cNvSpPr/>
          <p:nvPr/>
        </p:nvSpPr>
        <p:spPr bwMode="auto">
          <a:xfrm>
            <a:off x="6090745" y="5695655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09" name="Afrundet rektangel 208"/>
          <p:cNvSpPr/>
          <p:nvPr/>
        </p:nvSpPr>
        <p:spPr bwMode="auto">
          <a:xfrm>
            <a:off x="6099733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0" name="Afrundet rektangel 209"/>
          <p:cNvSpPr/>
          <p:nvPr/>
        </p:nvSpPr>
        <p:spPr bwMode="auto">
          <a:xfrm>
            <a:off x="6429434" y="6053593"/>
            <a:ext cx="261457" cy="286399"/>
          </a:xfrm>
          <a:prstGeom prst="roundRect">
            <a:avLst/>
          </a:prstGeom>
          <a:noFill/>
          <a:ln>
            <a:solidFill>
              <a:srgbClr val="03001E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7" name="Tekstfelt 26"/>
          <p:cNvSpPr txBox="1"/>
          <p:nvPr/>
        </p:nvSpPr>
        <p:spPr>
          <a:xfrm rot="5400000">
            <a:off x="7892916" y="2882604"/>
            <a:ext cx="236456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97D7"/>
                </a:solidFill>
              </a:rPr>
              <a:t>‭</a:t>
            </a:r>
            <a:r>
              <a:rPr lang="en-GB" sz="1400" dirty="0" err="1">
                <a:solidFill>
                  <a:srgbClr val="0097D7"/>
                </a:solidFill>
              </a:rPr>
              <a:t>Offentlige</a:t>
            </a:r>
            <a:r>
              <a:rPr lang="en-GB" sz="1400" dirty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valg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Kulturhistoriske</a:t>
            </a:r>
            <a:r>
              <a:rPr lang="en-GB" sz="1400" dirty="0" smtClean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institutioner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smtClean="0">
                <a:solidFill>
                  <a:srgbClr val="0097D7"/>
                </a:solidFill>
              </a:rPr>
              <a:t>‭</a:t>
            </a:r>
            <a:r>
              <a:rPr lang="en-GB" sz="1400" dirty="0" err="1" smtClean="0">
                <a:solidFill>
                  <a:srgbClr val="0097D7"/>
                </a:solidFill>
              </a:rPr>
              <a:t>Kulturvirksomhed</a:t>
            </a:r>
            <a:r>
              <a:rPr lang="en-GB" sz="1400" dirty="0" smtClean="0">
                <a:solidFill>
                  <a:srgbClr val="0097D7"/>
                </a:solidFill>
              </a:rPr>
              <a:t>‬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Biblioteker</a:t>
            </a:r>
            <a:endParaRPr lang="en-GB" sz="1400" dirty="0">
              <a:solidFill>
                <a:srgbClr val="0097D7"/>
              </a:solidFill>
            </a:endParaRPr>
          </a:p>
          <a:p>
            <a:r>
              <a:rPr lang="en-GB" sz="1400" dirty="0" err="1" smtClean="0">
                <a:solidFill>
                  <a:srgbClr val="0097D7"/>
                </a:solidFill>
              </a:rPr>
              <a:t>Borgerlige</a:t>
            </a:r>
            <a:r>
              <a:rPr lang="en-GB" sz="1400" dirty="0" smtClean="0">
                <a:solidFill>
                  <a:srgbClr val="0097D7"/>
                </a:solidFill>
              </a:rPr>
              <a:t> </a:t>
            </a:r>
            <a:r>
              <a:rPr lang="en-GB" sz="1400" dirty="0" err="1" smtClean="0">
                <a:solidFill>
                  <a:srgbClr val="0097D7"/>
                </a:solidFill>
              </a:rPr>
              <a:t>forhold</a:t>
            </a:r>
            <a:endParaRPr lang="en-GB" sz="1400" dirty="0">
              <a:solidFill>
                <a:srgbClr val="0097D7"/>
              </a:solidFill>
            </a:endParaRPr>
          </a:p>
        </p:txBody>
      </p:sp>
      <p:sp>
        <p:nvSpPr>
          <p:cNvPr id="211" name="Tekstfelt 210"/>
          <p:cNvSpPr txBox="1"/>
          <p:nvPr/>
        </p:nvSpPr>
        <p:spPr>
          <a:xfrm rot="5400000">
            <a:off x="9712633" y="2751477"/>
            <a:ext cx="256463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administrative</a:t>
            </a:r>
          </a:p>
          <a:p>
            <a:r>
              <a:rPr lang="en-GB" sz="1400" dirty="0" err="1" smtClean="0">
                <a:solidFill>
                  <a:srgbClr val="BA0615"/>
                </a:solidFill>
              </a:rPr>
              <a:t>systemer</a:t>
            </a:r>
            <a:r>
              <a:rPr lang="en-GB" sz="1400" dirty="0" smtClean="0">
                <a:solidFill>
                  <a:srgbClr val="BA0615"/>
                </a:solidFill>
              </a:rPr>
              <a:t> </a:t>
            </a:r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>
                <a:solidFill>
                  <a:srgbClr val="BA0615"/>
                </a:solidFill>
              </a:rPr>
              <a:t>indkøb</a:t>
            </a:r>
            <a:r>
              <a:rPr lang="en-GB" sz="1400" dirty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og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udbud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personale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arbejdsmiljø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Kommunens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selvforsyning</a:t>
            </a:r>
            <a:endParaRPr lang="en-GB" sz="1400" dirty="0" smtClean="0">
              <a:solidFill>
                <a:srgbClr val="BA0615"/>
              </a:solidFill>
            </a:endParaRPr>
          </a:p>
          <a:p>
            <a:r>
              <a:rPr lang="en-GB" sz="1400" dirty="0" err="1" smtClean="0">
                <a:solidFill>
                  <a:srgbClr val="BA0615"/>
                </a:solidFill>
              </a:rPr>
              <a:t>og</a:t>
            </a:r>
            <a:r>
              <a:rPr lang="en-GB" sz="1400" dirty="0" smtClean="0">
                <a:solidFill>
                  <a:srgbClr val="BA0615"/>
                </a:solidFill>
              </a:rPr>
              <a:t> </a:t>
            </a:r>
            <a:r>
              <a:rPr lang="en-GB" sz="1400" dirty="0" err="1" smtClean="0">
                <a:solidFill>
                  <a:srgbClr val="BA0615"/>
                </a:solidFill>
              </a:rPr>
              <a:t>fremstillingsvirksomhed</a:t>
            </a:r>
            <a:endParaRPr lang="en-GB" sz="1400" dirty="0">
              <a:solidFill>
                <a:srgbClr val="BA0615"/>
              </a:solidFill>
            </a:endParaRPr>
          </a:p>
        </p:txBody>
      </p:sp>
      <p:sp>
        <p:nvSpPr>
          <p:cNvPr id="213" name="Afrundet rektangel 212"/>
          <p:cNvSpPr/>
          <p:nvPr/>
        </p:nvSpPr>
        <p:spPr bwMode="auto">
          <a:xfrm>
            <a:off x="3507660" y="5019804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4" name="Afrundet rektangel 213"/>
          <p:cNvSpPr/>
          <p:nvPr/>
        </p:nvSpPr>
        <p:spPr bwMode="auto">
          <a:xfrm>
            <a:off x="3507660" y="4655718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5" name="Afrundet rektangel 214"/>
          <p:cNvSpPr/>
          <p:nvPr/>
        </p:nvSpPr>
        <p:spPr bwMode="auto">
          <a:xfrm>
            <a:off x="3507660" y="5365487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6" name="Afrundet rektangel 215"/>
          <p:cNvSpPr/>
          <p:nvPr/>
        </p:nvSpPr>
        <p:spPr bwMode="auto">
          <a:xfrm>
            <a:off x="3507660" y="5704667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7" name="Afrundet rektangel 216"/>
          <p:cNvSpPr/>
          <p:nvPr/>
        </p:nvSpPr>
        <p:spPr bwMode="auto">
          <a:xfrm>
            <a:off x="3507660" y="6062605"/>
            <a:ext cx="261457" cy="286399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18" name="Afrundet rektangel 217"/>
          <p:cNvSpPr/>
          <p:nvPr/>
        </p:nvSpPr>
        <p:spPr bwMode="auto">
          <a:xfrm>
            <a:off x="1283677" y="5695655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19" name="Afrundet rektangel 218"/>
          <p:cNvSpPr/>
          <p:nvPr/>
        </p:nvSpPr>
        <p:spPr bwMode="auto">
          <a:xfrm>
            <a:off x="875493" y="5003946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20" name="Afrundet rektangel 219"/>
          <p:cNvSpPr/>
          <p:nvPr/>
        </p:nvSpPr>
        <p:spPr bwMode="auto">
          <a:xfrm>
            <a:off x="1285173" y="5368032"/>
            <a:ext cx="261457" cy="286399"/>
          </a:xfrm>
          <a:prstGeom prst="roundRect">
            <a:avLst/>
          </a:prstGeom>
          <a:noFill/>
          <a:ln>
            <a:solidFill>
              <a:srgbClr val="74AC3F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74AC3F"/>
              </a:solidFill>
            </a:endParaRPr>
          </a:p>
        </p:txBody>
      </p:sp>
      <p:sp>
        <p:nvSpPr>
          <p:cNvPr id="221" name="Rektangel 220"/>
          <p:cNvSpPr/>
          <p:nvPr/>
        </p:nvSpPr>
        <p:spPr bwMode="auto">
          <a:xfrm>
            <a:off x="163874" y="256041"/>
            <a:ext cx="11901379" cy="78859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2" name="Tekstfelt 221"/>
          <p:cNvSpPr txBox="1"/>
          <p:nvPr/>
        </p:nvSpPr>
        <p:spPr>
          <a:xfrm>
            <a:off x="3757791" y="17624"/>
            <a:ext cx="462349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FORRETNINGSOMRÅDER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23" name="Rektangel 222"/>
          <p:cNvSpPr/>
          <p:nvPr/>
        </p:nvSpPr>
        <p:spPr bwMode="auto">
          <a:xfrm>
            <a:off x="174116" y="1044639"/>
            <a:ext cx="11901379" cy="130067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24" name="Tekstfelt 223"/>
          <p:cNvSpPr txBox="1"/>
          <p:nvPr/>
        </p:nvSpPr>
        <p:spPr>
          <a:xfrm>
            <a:off x="4340137" y="804068"/>
            <a:ext cx="329674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UNDEROMRÅDER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32" name="Rektangel 231"/>
          <p:cNvSpPr/>
          <p:nvPr/>
        </p:nvSpPr>
        <p:spPr bwMode="auto">
          <a:xfrm>
            <a:off x="174117" y="2335075"/>
            <a:ext cx="11901379" cy="226338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36" name="Tekstfelt 235"/>
          <p:cNvSpPr txBox="1"/>
          <p:nvPr/>
        </p:nvSpPr>
        <p:spPr>
          <a:xfrm>
            <a:off x="3379340" y="2083541"/>
            <a:ext cx="533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KLEs HOVEDGRUPPE EMNER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238" name="Rektangel 237"/>
          <p:cNvSpPr/>
          <p:nvPr/>
        </p:nvSpPr>
        <p:spPr bwMode="auto">
          <a:xfrm>
            <a:off x="174117" y="4598457"/>
            <a:ext cx="11891136" cy="210853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lang="en-GB" sz="1400" dirty="0" err="1" smtClean="0">
              <a:solidFill>
                <a:srgbClr val="FFFFFF"/>
              </a:solidFill>
            </a:endParaRPr>
          </a:p>
        </p:txBody>
      </p:sp>
      <p:sp>
        <p:nvSpPr>
          <p:cNvPr id="240" name="Tekstfelt 239"/>
          <p:cNvSpPr txBox="1"/>
          <p:nvPr/>
        </p:nvSpPr>
        <p:spPr>
          <a:xfrm>
            <a:off x="4327713" y="4313165"/>
            <a:ext cx="291838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3366FF"/>
                </a:solidFill>
              </a:rPr>
              <a:t>KLEs GRUPPER</a:t>
            </a:r>
            <a:endParaRPr lang="en-GB" sz="2800" dirty="0">
              <a:solidFill>
                <a:srgbClr val="3366FF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Forretningsdomænemodellen</a:t>
            </a: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03001E"/>
                </a:solidFill>
              </a:rPr>
              <a:t>Kommunernes It-Arkitekturråd d. 30. maj 2018</a:t>
            </a:r>
            <a:endParaRPr lang="da-DK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32" grpId="0" animBg="1"/>
      <p:bldP spid="232" grpId="1" animBg="1"/>
      <p:bldP spid="236" grpId="0" animBg="1"/>
      <p:bldP spid="236" grpId="1" animBg="1"/>
      <p:bldP spid="238" grpId="0" animBg="1"/>
      <p:bldP spid="238" grpId="1" animBg="1"/>
      <p:bldP spid="240" grpId="0" animBg="1"/>
      <p:bldP spid="2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Kommune on a page – </a:t>
            </a:r>
            <a:br>
              <a:rPr lang="da-DK" dirty="0" smtClean="0"/>
            </a:br>
            <a:r>
              <a:rPr lang="da-DK" sz="1800" dirty="0" smtClean="0"/>
              <a:t>Modellens 3 første niveauer</a:t>
            </a:r>
            <a:endParaRPr lang="da-DK" sz="1800" dirty="0"/>
          </a:p>
        </p:txBody>
      </p:sp>
      <p:sp>
        <p:nvSpPr>
          <p:cNvPr id="10" name="Afrundet rektangel 9"/>
          <p:cNvSpPr/>
          <p:nvPr/>
        </p:nvSpPr>
        <p:spPr bwMode="auto">
          <a:xfrm>
            <a:off x="856414" y="1846091"/>
            <a:ext cx="1670180" cy="653145"/>
          </a:xfrm>
          <a:prstGeom prst="roundRect">
            <a:avLst/>
          </a:prstGeom>
          <a:solidFill>
            <a:srgbClr val="EF9A9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350" b="1" i="0" u="none" strike="noStrike" normalizeH="0" baseline="0" dirty="0" smtClean="0">
                <a:ln w="0"/>
                <a:solidFill>
                  <a:schemeClr val="tx1"/>
                </a:solidFill>
                <a:latin typeface="Arial" charset="0"/>
              </a:rPr>
              <a:t>Arbejdsmarked</a:t>
            </a:r>
            <a:r>
              <a:rPr kumimoji="0" lang="da-DK" sz="1350" b="1" i="0" u="none" strike="noStrike" normalizeH="0" dirty="0" smtClean="0">
                <a:ln w="0"/>
                <a:solidFill>
                  <a:schemeClr val="tx1"/>
                </a:solidFill>
                <a:latin typeface="Arial" charset="0"/>
              </a:rPr>
              <a:t> &amp;</a:t>
            </a:r>
            <a:br>
              <a:rPr kumimoji="0" lang="da-DK" sz="1350" b="1" i="0" u="none" strike="noStrike" normalizeH="0" dirty="0" smtClean="0">
                <a:ln w="0"/>
                <a:solidFill>
                  <a:schemeClr val="tx1"/>
                </a:solidFill>
                <a:latin typeface="Arial" charset="0"/>
              </a:rPr>
            </a:br>
            <a:r>
              <a:rPr kumimoji="0" lang="da-DK" sz="1350" b="1" i="0" u="none" strike="noStrike" normalizeH="0" dirty="0" smtClean="0">
                <a:ln w="0"/>
                <a:solidFill>
                  <a:schemeClr val="tx1"/>
                </a:solidFill>
                <a:latin typeface="Arial" charset="0"/>
              </a:rPr>
              <a:t>Erhverv</a:t>
            </a:r>
            <a:endParaRPr kumimoji="0" lang="da-DK" sz="1350" b="1" i="0" u="none" strike="noStrike" normalizeH="0" baseline="0" dirty="0" smtClean="0">
              <a:ln w="0"/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Afrundet rektangel 10"/>
          <p:cNvSpPr/>
          <p:nvPr/>
        </p:nvSpPr>
        <p:spPr bwMode="auto">
          <a:xfrm>
            <a:off x="2762102" y="1846090"/>
            <a:ext cx="1670180" cy="653144"/>
          </a:xfrm>
          <a:prstGeom prst="roundRect">
            <a:avLst/>
          </a:prstGeom>
          <a:solidFill>
            <a:srgbClr val="FFE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Social &amp; Sundhed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2" name="Afrundet rektangel 11"/>
          <p:cNvSpPr/>
          <p:nvPr/>
        </p:nvSpPr>
        <p:spPr bwMode="auto">
          <a:xfrm>
            <a:off x="4712950" y="1846090"/>
            <a:ext cx="1670180" cy="653145"/>
          </a:xfrm>
          <a:prstGeom prst="roundRect">
            <a:avLst/>
          </a:prstGeom>
          <a:solidFill>
            <a:srgbClr val="E6EE9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b="1" dirty="0" smtClean="0">
                <a:solidFill>
                  <a:schemeClr val="tx1"/>
                </a:solidFill>
                <a:latin typeface="Arial" charset="0"/>
              </a:rPr>
              <a:t>Børn &amp; Læring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frundet rektangel 12"/>
          <p:cNvSpPr/>
          <p:nvPr/>
        </p:nvSpPr>
        <p:spPr bwMode="auto">
          <a:xfrm>
            <a:off x="6626006" y="1846091"/>
            <a:ext cx="1670180" cy="653144"/>
          </a:xfrm>
          <a:prstGeom prst="roundRect">
            <a:avLst/>
          </a:prstGeom>
          <a:solidFill>
            <a:srgbClr val="80CBC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b="1" dirty="0" smtClean="0">
                <a:solidFill>
                  <a:schemeClr val="tx1"/>
                </a:solidFill>
                <a:latin typeface="Arial" charset="0"/>
              </a:rPr>
              <a:t>Miljø, Teknik &amp; Forsyning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frundet rektangel 13"/>
          <p:cNvSpPr/>
          <p:nvPr/>
        </p:nvSpPr>
        <p:spPr bwMode="auto">
          <a:xfrm>
            <a:off x="8555398" y="1846090"/>
            <a:ext cx="1665515" cy="653144"/>
          </a:xfrm>
          <a:prstGeom prst="roundRect">
            <a:avLst/>
          </a:prstGeom>
          <a:solidFill>
            <a:srgbClr val="9FA8D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b="1" dirty="0" smtClean="0">
                <a:solidFill>
                  <a:schemeClr val="tx1"/>
                </a:solidFill>
                <a:latin typeface="Arial" charset="0"/>
              </a:rPr>
              <a:t>Demokrati &amp; Involvering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10464915" y="1846090"/>
            <a:ext cx="1632857" cy="653144"/>
          </a:xfrm>
          <a:prstGeom prst="roundRect">
            <a:avLst/>
          </a:prstGeom>
          <a:solidFill>
            <a:srgbClr val="CE93D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da-DK" sz="1400" b="1" dirty="0" smtClean="0">
                <a:solidFill>
                  <a:schemeClr val="tx1"/>
                </a:solidFill>
                <a:latin typeface="Arial" charset="0"/>
              </a:rPr>
              <a:t>Administration &amp; Organisation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4507805"/>
              </p:ext>
            </p:extLst>
          </p:nvPr>
        </p:nvGraphicFramePr>
        <p:xfrm>
          <a:off x="856414" y="2761001"/>
          <a:ext cx="1670180" cy="36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937817286"/>
              </p:ext>
            </p:extLst>
          </p:nvPr>
        </p:nvGraphicFramePr>
        <p:xfrm>
          <a:off x="2762102" y="2761000"/>
          <a:ext cx="1670180" cy="36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407449119"/>
              </p:ext>
            </p:extLst>
          </p:nvPr>
        </p:nvGraphicFramePr>
        <p:xfrm>
          <a:off x="4712950" y="2761000"/>
          <a:ext cx="1670180" cy="36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006656293"/>
              </p:ext>
            </p:extLst>
          </p:nvPr>
        </p:nvGraphicFramePr>
        <p:xfrm>
          <a:off x="6626006" y="2761000"/>
          <a:ext cx="1670180" cy="36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890868841"/>
              </p:ext>
            </p:extLst>
          </p:nvPr>
        </p:nvGraphicFramePr>
        <p:xfrm>
          <a:off x="8555929" y="2761000"/>
          <a:ext cx="1670180" cy="36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180169160"/>
              </p:ext>
            </p:extLst>
          </p:nvPr>
        </p:nvGraphicFramePr>
        <p:xfrm>
          <a:off x="10446254" y="2761000"/>
          <a:ext cx="1670180" cy="36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30123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Kommune on a page – </a:t>
            </a:r>
            <a:br>
              <a:rPr lang="da-DK" dirty="0" smtClean="0"/>
            </a:br>
            <a:r>
              <a:rPr lang="da-DK" sz="1800" dirty="0" smtClean="0"/>
              <a:t>Modellens 4 første niveauer</a:t>
            </a:r>
            <a:endParaRPr lang="da-DK" sz="18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13333" t="16296" r="17222" b="7160"/>
          <a:stretch/>
        </p:blipFill>
        <p:spPr>
          <a:xfrm>
            <a:off x="2351597" y="1707073"/>
            <a:ext cx="8229247" cy="51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Kommune on a page – </a:t>
            </a:r>
            <a:br>
              <a:rPr lang="da-DK" dirty="0" smtClean="0"/>
            </a:br>
            <a:r>
              <a:rPr lang="da-DK" sz="1800" dirty="0" smtClean="0"/>
              <a:t>Modellens 3 første niveauer samt produkter</a:t>
            </a:r>
            <a:endParaRPr lang="da-DK" sz="18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3148" t="16132" r="16945" b="6832"/>
          <a:stretch/>
        </p:blipFill>
        <p:spPr>
          <a:xfrm>
            <a:off x="2498176" y="1834444"/>
            <a:ext cx="7936089" cy="49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 smtClean="0"/>
              <a:t>Mock</a:t>
            </a:r>
            <a:r>
              <a:rPr lang="da-DK" dirty="0" smtClean="0"/>
              <a:t>-Up</a:t>
            </a:r>
            <a:endParaRPr lang="da-DK" dirty="0"/>
          </a:p>
        </p:txBody>
      </p:sp>
      <p:pic>
        <p:nvPicPr>
          <p:cNvPr id="8" name="Billede 7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22881" r="17900" b="27242"/>
          <a:stretch/>
        </p:blipFill>
        <p:spPr>
          <a:xfrm>
            <a:off x="835378" y="2472267"/>
            <a:ext cx="5192889" cy="276528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14156" r="10001" b="17695"/>
          <a:stretch/>
        </p:blipFill>
        <p:spPr>
          <a:xfrm>
            <a:off x="6558844" y="3553118"/>
            <a:ext cx="4773673" cy="3059289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9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Forretningsdomænemodellen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1908175" y="2957548"/>
            <a:ext cx="7561263" cy="91440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Spørgsmål &amp; Forslag til videre proces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Kommunernes It-Arkitekturråd d. 30. maj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L grøn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88BE96"/>
      </a:accent2>
      <a:accent3>
        <a:srgbClr val="BEDBC5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A5C799FCB467C4A9FD011245ABC4880" ma:contentTypeVersion="1" ma:contentTypeDescription="GetOrganized dokument" ma:contentTypeScope="" ma:versionID="81100de6e7ff21e039f60b6f957d2756">
  <xsd:schema xmlns:xsd="http://www.w3.org/2001/XMLSchema" xmlns:xs="http://www.w3.org/2001/XMLSchema" xmlns:p="http://schemas.microsoft.com/office/2006/metadata/properties" xmlns:ns1="http://schemas.microsoft.com/sharepoint/v3" xmlns:ns2="C2191D58-9C4C-4913-B5B4-F8B6A9BF8043" targetNamespace="http://schemas.microsoft.com/office/2006/metadata/properties" ma:root="true" ma:fieldsID="2a0ee8fcaba3a87561649e5ce3cdd56a" ns1:_="" ns2:_="">
    <xsd:import namespace="http://schemas.microsoft.com/sharepoint/v3"/>
    <xsd:import namespace="C2191D58-9C4C-4913-B5B4-F8B6A9BF8043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1D58-9C4C-4913-B5B4-F8B6A9BF8043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lAttachment xmlns="http://schemas.microsoft.com/sharepoint/v3">false</LocalAttachment>
    <CaseRecordNumber xmlns="http://schemas.microsoft.com/sharepoint/v3">0</CaseRecordNumber>
    <CaseID xmlns="http://schemas.microsoft.com/sharepoint/v3">SAG-2017-06822</CaseID>
    <RegistrationDate xmlns="http://schemas.microsoft.com/sharepoint/v3" xsi:nil="true"/>
    <Related xmlns="http://schemas.microsoft.com/sharepoint/v3">false</Related>
    <CCMSystemID xmlns="http://schemas.microsoft.com/sharepoint/v3">ca7dc1c5-fc98-48bd-8345-b1ffede9fa82</CCMSystemID>
    <CCMVisualId xmlns="http://schemas.microsoft.com/sharepoint/v3">SAG-2017-06822</CCMVisualId>
    <Finalized xmlns="http://schemas.microsoft.com/sharepoint/v3">false</Finalized>
    <DocID xmlns="http://schemas.microsoft.com/sharepoint/v3">2543141</DocID>
    <CCMTemplateID xmlns="http://schemas.microsoft.com/sharepoint/v3">0</CCMTemplateID>
    <Dokumenttype xmlns="C2191D58-9C4C-4913-B5B4-F8B6A9BF8043">Andet dokument</Dokumenttype>
    <CCMAgendaDocumentStatus xmlns="C2191D58-9C4C-4913-B5B4-F8B6A9BF8043" xsi:nil="true"/>
    <CCMAgendaStatus xmlns="C2191D58-9C4C-4913-B5B4-F8B6A9BF8043" xsi:nil="true"/>
    <CCMMeetingCaseId xmlns="C2191D58-9C4C-4913-B5B4-F8B6A9BF8043" xsi:nil="true"/>
    <CCMMeetingCaseInstanceId xmlns="C2191D58-9C4C-4913-B5B4-F8B6A9BF8043" xsi:nil="true"/>
    <CCMAgendaItemId xmlns="C2191D58-9C4C-4913-B5B4-F8B6A9BF8043" xsi:nil="true"/>
    <AgendaStatusIcon xmlns="C2191D58-9C4C-4913-B5B4-F8B6A9BF8043" xsi:nil="true"/>
    <DocumentDescription xmlns="C2191D58-9C4C-4913-B5B4-F8B6A9BF8043" xsi:nil="true"/>
    <CCMMeetingCaseLink xmlns="C2191D58-9C4C-4913-B5B4-F8B6A9BF8043">
      <Url xsi:nil="true"/>
      <Description xsi:nil="true"/>
    </CCMMeetingCaseLink>
    <CCMConversation xmlns="http://schemas.microsoft.com/sharepoint/v3">Overblik over præsentationer til It-arkitekturrådsmøde01D3F775166C1DB0D4D493E04BA6BE3AD4DED956895D</CCMConversation>
  </documentManagement>
</p:properties>
</file>

<file path=customXml/itemProps1.xml><?xml version="1.0" encoding="utf-8"?>
<ds:datastoreItem xmlns:ds="http://schemas.openxmlformats.org/officeDocument/2006/customXml" ds:itemID="{91A0A420-AEFB-41D8-87FF-267B1F6ED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191D58-9C4C-4913-B5B4-F8B6A9BF8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79B061-A07A-4773-83D1-873F7B737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0AD5E-1588-4618-99FE-5735A40B871F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C13D10B7-07A1-4093-989A-538A0A391BE2"/>
    <ds:schemaRef ds:uri="C2191D58-9C4C-4913-B5B4-F8B6A9BF80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329</Words>
  <Application>Microsoft Office PowerPoint</Application>
  <PresentationFormat>Widescreen</PresentationFormat>
  <Paragraphs>152</Paragraphs>
  <Slides>7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HelveticaNeueLT Std Lt Cn</vt:lpstr>
      <vt:lpstr>Blank</vt:lpstr>
      <vt:lpstr>Views og mockup</vt:lpstr>
      <vt:lpstr>PowerPoint-præsentation</vt:lpstr>
      <vt:lpstr>Kommune on a page –  Modellens 3 første niveauer</vt:lpstr>
      <vt:lpstr>Kommune on a page –  Modellens 4 første niveauer</vt:lpstr>
      <vt:lpstr>Kommune on a page –  Modellens 3 første niveauer samt produkter</vt:lpstr>
      <vt:lpstr> </vt:lpstr>
      <vt:lpstr> 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Forretningsdomænemodel</dc:title>
  <dc:creator>KL</dc:creator>
  <cp:lastModifiedBy>Thilde Krog</cp:lastModifiedBy>
  <cp:revision>93</cp:revision>
  <dcterms:created xsi:type="dcterms:W3CDTF">2015-09-18T12:44:32Z</dcterms:created>
  <dcterms:modified xsi:type="dcterms:W3CDTF">2018-10-18T07:43:59Z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0x010100AC085CFC53BC46CEA2EADE194AD9D482007A5C799FCB467C4A9FD011245ABC4880</vt:lpwstr>
  </property>
  <property fmtid="{D5CDD505-2E9C-101B-9397-08002B2CF9AE}" pid="4" name="CCMIsSharedOnOneDriv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">
    <vt:lpwstr> </vt:lpwstr>
  </property>
  <property fmtid="{D5CDD505-2E9C-101B-9397-08002B2CF9AE}" pid="9" name="CCMEventContext">
    <vt:lpwstr>38d547f3-423f-49d3-af66-77bfc41a368b</vt:lpwstr>
  </property>
  <property fmtid="{D5CDD505-2E9C-101B-9397-08002B2CF9AE}" pid="10" name="CCMIsEmailAttachment">
    <vt:i4>1</vt:i4>
  </property>
</Properties>
</file>