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64" r:id="rId5"/>
    <p:sldId id="281" r:id="rId6"/>
    <p:sldId id="284" r:id="rId7"/>
    <p:sldId id="285" r:id="rId8"/>
    <p:sldId id="267" r:id="rId9"/>
    <p:sldId id="269" r:id="rId10"/>
    <p:sldId id="28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B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yst layout 2 - Markerin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1" autoAdjust="0"/>
    <p:restoredTop sz="94622" autoAdjust="0"/>
  </p:normalViewPr>
  <p:slideViewPr>
    <p:cSldViewPr snapToGrid="0" showGuides="1">
      <p:cViewPr varScale="1">
        <p:scale>
          <a:sx n="104" d="100"/>
          <a:sy n="104" d="100"/>
        </p:scale>
        <p:origin x="354" y="7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72A38B-F9FA-4036-A084-652409E98F08}" type="datetimeFigureOut">
              <a:rPr lang="en-GB" smtClean="0"/>
              <a:t>18/10/2018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36F85-577F-4A92-A47F-D540A2BCC821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091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820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1415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246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0812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8911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dirty="0" smtClean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36F85-577F-4A92-A47F-D540A2BCC82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8298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8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emf"/><Relationship Id="rId5" Type="http://schemas.openxmlformats.org/officeDocument/2006/relationships/image" Target="../media/image19.jpg"/><Relationship Id="rId4" Type="http://schemas.openxmlformats.org/officeDocument/2006/relationships/image" Target="../media/image10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0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1.jpg"/><Relationship Id="rId4" Type="http://schemas.openxmlformats.org/officeDocument/2006/relationships/image" Target="../media/image10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emf"/><Relationship Id="rId5" Type="http://schemas.openxmlformats.org/officeDocument/2006/relationships/image" Target="../media/image23.jpg"/><Relationship Id="rId4" Type="http://schemas.openxmlformats.org/officeDocument/2006/relationships/image" Target="../media/image10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4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.emf"/><Relationship Id="rId2" Type="http://schemas.openxmlformats.org/officeDocument/2006/relationships/image" Target="../media/image25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6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emf"/><Relationship Id="rId4" Type="http://schemas.openxmlformats.org/officeDocument/2006/relationships/image" Target="../media/image27.jp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emf"/><Relationship Id="rId4" Type="http://schemas.openxmlformats.org/officeDocument/2006/relationships/image" Target="../media/image10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1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14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illed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0"/>
            <a:ext cx="2642921" cy="1485900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12" name="Pladsholder til sidefod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da-DK" smtClean="0"/>
              <a:t>INFO om Rammearkitekturen</a:t>
            </a:r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1908174" y="2973600"/>
            <a:ext cx="9123364" cy="1411200"/>
          </a:xfrm>
        </p:spPr>
        <p:txBody>
          <a:bodyPr anchor="b"/>
          <a:lstStyle>
            <a:lvl1pPr algn="l">
              <a:lnSpc>
                <a:spcPct val="80000"/>
              </a:lnSpc>
              <a:defRPr sz="5000" b="0" cap="all" spc="-100" baseline="0">
                <a:latin typeface="Arial Black" panose="020B0A04020102020204" pitchFamily="34" charset="0"/>
              </a:defRPr>
            </a:lvl1pPr>
          </a:lstStyle>
          <a:p>
            <a:r>
              <a:rPr lang="da-DK" noProof="0" dirty="0" smtClean="0"/>
              <a:t>Overskrift I to linjer</a:t>
            </a:r>
            <a:endParaRPr lang="da-DK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08174" y="4383656"/>
            <a:ext cx="9123363" cy="648000"/>
          </a:xfrm>
        </p:spPr>
        <p:txBody>
          <a:bodyPr/>
          <a:lstStyle>
            <a:lvl1pPr marL="0" indent="0" algn="l">
              <a:buNone/>
              <a:defRPr sz="1600" b="0" baseline="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noProof="0" dirty="0" smtClean="0"/>
              <a:t>Klik, og tilføj sted og dato</a:t>
            </a:r>
            <a:endParaRPr lang="da-DK" noProof="0" dirty="0"/>
          </a:p>
        </p:txBody>
      </p:sp>
      <p:sp>
        <p:nvSpPr>
          <p:cNvPr id="13" name="Pladsholder til slidenummer 12" hidden="1"/>
          <p:cNvSpPr>
            <a:spLocks noGrp="1"/>
          </p:cNvSpPr>
          <p:nvPr>
            <p:ph type="sldNum" sz="quarter" idx="12"/>
          </p:nvPr>
        </p:nvSpPr>
        <p:spPr>
          <a:xfrm>
            <a:off x="10465806" y="7139090"/>
            <a:ext cx="541920" cy="438620"/>
          </a:xfrm>
        </p:spPr>
        <p:txBody>
          <a:bodyPr/>
          <a:lstStyle>
            <a:lvl1pPr>
              <a:defRPr sz="100"/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0" name="Text Box 48"/>
          <p:cNvSpPr txBox="1">
            <a:spLocks noChangeArrowheads="1"/>
          </p:cNvSpPr>
          <p:nvPr userDrawn="1"/>
        </p:nvSpPr>
        <p:spPr bwMode="auto">
          <a:xfrm>
            <a:off x="-2545976" y="1548000"/>
            <a:ext cx="2403576" cy="1603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Titeldias</a:t>
            </a:r>
          </a:p>
          <a:p>
            <a:pPr algn="r" eaLnBrk="1" hangingPunct="1">
              <a:spcAft>
                <a:spcPts val="3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og EMNE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da-DK" alt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Klik</a:t>
            </a:r>
            <a:r>
              <a:rPr lang="da-DK" altLang="da-DK" sz="1000" b="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på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fanen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topmenuen 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Klik på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Sidehoved og Sidefod</a:t>
            </a:r>
            <a:endParaRPr lang="da-DK" altLang="da-DK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3.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Dobbeltklik i feltet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med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indsæt din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TITEL-tekst</a:t>
            </a:r>
            <a:endParaRPr lang="da-DK" sz="1000" b="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4.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Dobbeltklik i feltet med </a:t>
            </a:r>
            <a:r>
              <a:rPr lang="da-DK" sz="1000" b="1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EMNE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og indsæt din EMNE-tekst</a:t>
            </a:r>
            <a:endParaRPr lang="da-DK" sz="1000" b="1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5.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Vælg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Anvend på alle</a:t>
            </a:r>
          </a:p>
        </p:txBody>
      </p:sp>
      <p:sp>
        <p:nvSpPr>
          <p:cNvPr id="17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b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915213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 eller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Billede 2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1529999"/>
            <a:ext cx="2642920" cy="1485899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11" name="Billed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3" y="0"/>
            <a:ext cx="2642920" cy="1485900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8" name="Pladsholder til dato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9" name="Pladsholder til sidefod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smtClean="0"/>
              <a:t>INFO om Rammearkitekturen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 smtClean="0"/>
              <a:t>Overskrift i maksimalt to linjer</a:t>
            </a:r>
            <a:endParaRPr lang="da-DK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 rIns="1548000"/>
          <a:lstStyle>
            <a:lvl1pPr>
              <a:defRPr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billedindsættelse (Billede)</a:t>
            </a:r>
          </a:p>
          <a:p>
            <a:pPr lvl="1"/>
            <a:r>
              <a:rPr lang="da-DK" noProof="0" dirty="0" smtClean="0"/>
              <a:t>Second </a:t>
            </a:r>
            <a:r>
              <a:rPr lang="da-DK" noProof="0" dirty="0" err="1" smtClean="0"/>
              <a:t>level</a:t>
            </a:r>
            <a:endParaRPr lang="da-DK" noProof="0" dirty="0" smtClean="0"/>
          </a:p>
          <a:p>
            <a:pPr lvl="2"/>
            <a:r>
              <a:rPr lang="da-DK" noProof="0" dirty="0" smtClean="0"/>
              <a:t>Third </a:t>
            </a:r>
            <a:r>
              <a:rPr lang="da-DK" noProof="0" dirty="0" err="1" smtClean="0"/>
              <a:t>level</a:t>
            </a:r>
            <a:endParaRPr lang="da-DK" noProof="0" dirty="0" smtClean="0"/>
          </a:p>
          <a:p>
            <a:pPr lvl="3"/>
            <a:r>
              <a:rPr lang="da-DK" noProof="0" dirty="0" err="1" smtClean="0"/>
              <a:t>Fourth</a:t>
            </a:r>
            <a:r>
              <a:rPr lang="da-DK" noProof="0" dirty="0" smtClean="0"/>
              <a:t> </a:t>
            </a:r>
            <a:r>
              <a:rPr lang="da-DK" noProof="0" dirty="0" err="1" smtClean="0"/>
              <a:t>level</a:t>
            </a:r>
            <a:endParaRPr lang="da-DK" noProof="0" dirty="0" smtClean="0"/>
          </a:p>
          <a:p>
            <a:pPr lvl="4"/>
            <a:r>
              <a:rPr lang="da-DK" noProof="0" dirty="0" smtClean="0"/>
              <a:t>Fifth </a:t>
            </a:r>
            <a:r>
              <a:rPr lang="da-DK" noProof="0" dirty="0" err="1" smtClean="0"/>
              <a:t>level</a:t>
            </a:r>
            <a:endParaRPr lang="da-DK" noProof="0" dirty="0"/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13" name="Gruppe 12"/>
          <p:cNvGrpSpPr/>
          <p:nvPr userDrawn="1"/>
        </p:nvGrpSpPr>
        <p:grpSpPr>
          <a:xfrm>
            <a:off x="-2783394" y="3119096"/>
            <a:ext cx="2644131" cy="2405543"/>
            <a:chOff x="-2783394" y="2179188"/>
            <a:chExt cx="2644131" cy="2405543"/>
          </a:xfrm>
        </p:grpSpPr>
        <p:sp>
          <p:nvSpPr>
            <p:cNvPr id="14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eller grafik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5" name="Gruppe 3"/>
            <p:cNvGrpSpPr>
              <a:grpSpLocks/>
            </p:cNvGrpSpPr>
            <p:nvPr userDrawn="1"/>
          </p:nvGrpSpPr>
          <p:grpSpPr bwMode="auto">
            <a:xfrm>
              <a:off x="-1066947" y="4384277"/>
              <a:ext cx="419099" cy="196850"/>
              <a:chOff x="2010094" y="2868664"/>
              <a:chExt cx="417987" cy="196850"/>
            </a:xfrm>
          </p:grpSpPr>
          <p:pic>
            <p:nvPicPr>
              <p:cNvPr id="19" name="Billede 5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0094" y="28686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0" name="Rounded Rectangle 12"/>
              <p:cNvSpPr/>
              <p:nvPr/>
            </p:nvSpPr>
            <p:spPr bwMode="auto">
              <a:xfrm>
                <a:off x="2231753" y="28797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16" name="Gruppe 2"/>
            <p:cNvGrpSpPr>
              <a:grpSpLocks/>
            </p:cNvGrpSpPr>
            <p:nvPr userDrawn="1"/>
          </p:nvGrpSpPr>
          <p:grpSpPr bwMode="auto">
            <a:xfrm>
              <a:off x="-552013" y="4387881"/>
              <a:ext cx="412750" cy="196850"/>
              <a:chOff x="2542276" y="3303503"/>
              <a:chExt cx="413649" cy="196850"/>
            </a:xfrm>
          </p:grpSpPr>
          <p:pic>
            <p:nvPicPr>
              <p:cNvPr id="17" name="Billede 6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30350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8" name="Rounded Rectangle 12"/>
              <p:cNvSpPr/>
              <p:nvPr/>
            </p:nvSpPr>
            <p:spPr bwMode="auto">
              <a:xfrm>
                <a:off x="2542276" y="331461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sp>
        <p:nvSpPr>
          <p:cNvPr id="2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1396846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ekst eller grafik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Billede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1530000"/>
            <a:ext cx="2642919" cy="1485898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14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INFO om Rammearkitekturen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908175" y="1898650"/>
            <a:ext cx="9116091" cy="3790950"/>
          </a:xfrm>
        </p:spPr>
        <p:txBody>
          <a:bodyPr rIns="1548000"/>
          <a:lstStyle>
            <a:lvl1pPr>
              <a:defRPr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billedindsættelse (Billede med kant)</a:t>
            </a:r>
            <a:endParaRPr lang="en-US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12" name="Gruppe 11"/>
          <p:cNvGrpSpPr/>
          <p:nvPr userDrawn="1"/>
        </p:nvGrpSpPr>
        <p:grpSpPr>
          <a:xfrm>
            <a:off x="-2783394" y="3119096"/>
            <a:ext cx="2644131" cy="2405543"/>
            <a:chOff x="-2783394" y="2179188"/>
            <a:chExt cx="2644131" cy="2405543"/>
          </a:xfrm>
        </p:grpSpPr>
        <p:sp>
          <p:nvSpPr>
            <p:cNvPr id="13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eller grafik med kant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6" name="Gruppe 3"/>
            <p:cNvGrpSpPr>
              <a:grpSpLocks/>
            </p:cNvGrpSpPr>
            <p:nvPr userDrawn="1"/>
          </p:nvGrpSpPr>
          <p:grpSpPr bwMode="auto">
            <a:xfrm>
              <a:off x="-1066947" y="4384277"/>
              <a:ext cx="419099" cy="196850"/>
              <a:chOff x="2010094" y="2868664"/>
              <a:chExt cx="417987" cy="196850"/>
            </a:xfrm>
          </p:grpSpPr>
          <p:pic>
            <p:nvPicPr>
              <p:cNvPr id="20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0094" y="28686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" name="Rounded Rectangle 12"/>
              <p:cNvSpPr/>
              <p:nvPr/>
            </p:nvSpPr>
            <p:spPr bwMode="auto">
              <a:xfrm>
                <a:off x="2231753" y="28797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17" name="Gruppe 2"/>
            <p:cNvGrpSpPr>
              <a:grpSpLocks/>
            </p:cNvGrpSpPr>
            <p:nvPr userDrawn="1"/>
          </p:nvGrpSpPr>
          <p:grpSpPr bwMode="auto">
            <a:xfrm>
              <a:off x="-552013" y="4387881"/>
              <a:ext cx="412750" cy="196850"/>
              <a:chOff x="2542276" y="3303503"/>
              <a:chExt cx="413649" cy="196850"/>
            </a:xfrm>
          </p:grpSpPr>
          <p:pic>
            <p:nvPicPr>
              <p:cNvPr id="18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30350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9" name="Rounded Rectangle 12"/>
              <p:cNvSpPr/>
              <p:nvPr/>
            </p:nvSpPr>
            <p:spPr bwMode="auto">
              <a:xfrm>
                <a:off x="2542276" y="331461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sp>
        <p:nvSpPr>
          <p:cNvPr id="22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23" name="Billede 2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0"/>
            <a:ext cx="2642919" cy="1485899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25" name="Logo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07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bokse tekst eller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INFO om Rammearkitekturen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908175" y="1898650"/>
            <a:ext cx="4462463" cy="379095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billede-indsættelse (To bokse tekst og billede)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67488" y="1898650"/>
            <a:ext cx="4462912" cy="3790951"/>
          </a:xfr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4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​"/>
              <a:tabLst/>
              <a:defRPr/>
            </a:pPr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billede-indsættelse (To bokse tekst og billede)</a:t>
            </a:r>
          </a:p>
          <a:p>
            <a:pPr lvl="0"/>
            <a:endParaRPr lang="da-DK" noProof="0" dirty="0" smtClean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pic>
        <p:nvPicPr>
          <p:cNvPr id="19" name="Billed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2" y="0"/>
            <a:ext cx="2642919" cy="1485898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grpSp>
        <p:nvGrpSpPr>
          <p:cNvPr id="18" name="Gruppe 17"/>
          <p:cNvGrpSpPr/>
          <p:nvPr userDrawn="1"/>
        </p:nvGrpSpPr>
        <p:grpSpPr>
          <a:xfrm>
            <a:off x="-2783394" y="3119096"/>
            <a:ext cx="2644131" cy="2405543"/>
            <a:chOff x="-2783394" y="2179188"/>
            <a:chExt cx="2644131" cy="2405543"/>
          </a:xfrm>
        </p:grpSpPr>
        <p:sp>
          <p:nvSpPr>
            <p:cNvPr id="29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bokse tekst eller grafik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0" name="Gruppe 3"/>
            <p:cNvGrpSpPr>
              <a:grpSpLocks/>
            </p:cNvGrpSpPr>
            <p:nvPr userDrawn="1"/>
          </p:nvGrpSpPr>
          <p:grpSpPr bwMode="auto">
            <a:xfrm>
              <a:off x="-1066947" y="4384277"/>
              <a:ext cx="419099" cy="196850"/>
              <a:chOff x="2010094" y="2868664"/>
              <a:chExt cx="417987" cy="196850"/>
            </a:xfrm>
          </p:grpSpPr>
          <p:pic>
            <p:nvPicPr>
              <p:cNvPr id="34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0094" y="28686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5" name="Rounded Rectangle 12"/>
              <p:cNvSpPr/>
              <p:nvPr/>
            </p:nvSpPr>
            <p:spPr bwMode="auto">
              <a:xfrm>
                <a:off x="2231753" y="28797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31" name="Gruppe 2"/>
            <p:cNvGrpSpPr>
              <a:grpSpLocks/>
            </p:cNvGrpSpPr>
            <p:nvPr userDrawn="1"/>
          </p:nvGrpSpPr>
          <p:grpSpPr bwMode="auto">
            <a:xfrm>
              <a:off x="-552013" y="4387881"/>
              <a:ext cx="412750" cy="196850"/>
              <a:chOff x="2542276" y="3303503"/>
              <a:chExt cx="413649" cy="196850"/>
            </a:xfrm>
          </p:grpSpPr>
          <p:pic>
            <p:nvPicPr>
              <p:cNvPr id="32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30350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3" name="Rounded Rectangle 12"/>
              <p:cNvSpPr/>
              <p:nvPr/>
            </p:nvSpPr>
            <p:spPr bwMode="auto">
              <a:xfrm>
                <a:off x="2542276" y="331461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sp>
        <p:nvSpPr>
          <p:cNvPr id="36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21" name="Billede 20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1" y="1530000"/>
            <a:ext cx="2642917" cy="1485897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646104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 bokse tekst / grafik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Billede 2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0" y="1530000"/>
            <a:ext cx="2642915" cy="1485897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24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INFO om Rammearkitekturen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1908175" y="1898650"/>
            <a:ext cx="4462463" cy="379095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video, brug andet layout til billede-indsættelse (To bokse tekst og billede m kant)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6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567488" y="1898651"/>
            <a:ext cx="4462912" cy="3790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a-DK" noProof="0" dirty="0" smtClean="0"/>
              <a:t>Indsæt tekst/punktopstilling eller klik på ikonerne for at indsætte tabel, graf, </a:t>
            </a:r>
            <a:r>
              <a:rPr lang="da-DK" noProof="0" dirty="0" err="1" smtClean="0"/>
              <a:t>SmartArt</a:t>
            </a:r>
            <a:r>
              <a:rPr lang="da-DK" noProof="0" dirty="0" smtClean="0"/>
              <a:t> eller video , brug andet layout til billede-indsættelse (To bokse tekst og billede m kant)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20" name="Gruppe 19"/>
          <p:cNvGrpSpPr/>
          <p:nvPr userDrawn="1"/>
        </p:nvGrpSpPr>
        <p:grpSpPr>
          <a:xfrm>
            <a:off x="-2783394" y="3119096"/>
            <a:ext cx="2644131" cy="2405543"/>
            <a:chOff x="-2783394" y="2179188"/>
            <a:chExt cx="2644131" cy="2405543"/>
          </a:xfrm>
        </p:grpSpPr>
        <p:sp>
          <p:nvSpPr>
            <p:cNvPr id="21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bokse tekst / grafik med kant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2" name="Gruppe 3"/>
            <p:cNvGrpSpPr>
              <a:grpSpLocks/>
            </p:cNvGrpSpPr>
            <p:nvPr userDrawn="1"/>
          </p:nvGrpSpPr>
          <p:grpSpPr bwMode="auto">
            <a:xfrm>
              <a:off x="-1066947" y="4384277"/>
              <a:ext cx="419099" cy="196850"/>
              <a:chOff x="2010094" y="2868664"/>
              <a:chExt cx="417987" cy="196850"/>
            </a:xfrm>
          </p:grpSpPr>
          <p:pic>
            <p:nvPicPr>
              <p:cNvPr id="39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0094" y="28686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0" name="Rounded Rectangle 12"/>
              <p:cNvSpPr/>
              <p:nvPr/>
            </p:nvSpPr>
            <p:spPr bwMode="auto">
              <a:xfrm>
                <a:off x="2231753" y="28797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5" name="Gruppe 2"/>
            <p:cNvGrpSpPr>
              <a:grpSpLocks/>
            </p:cNvGrpSpPr>
            <p:nvPr userDrawn="1"/>
          </p:nvGrpSpPr>
          <p:grpSpPr bwMode="auto">
            <a:xfrm>
              <a:off x="-552013" y="4387881"/>
              <a:ext cx="412750" cy="196850"/>
              <a:chOff x="2542276" y="3303503"/>
              <a:chExt cx="413649" cy="196850"/>
            </a:xfrm>
          </p:grpSpPr>
          <p:pic>
            <p:nvPicPr>
              <p:cNvPr id="37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30350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8" name="Rounded Rectangle 12"/>
              <p:cNvSpPr/>
              <p:nvPr/>
            </p:nvSpPr>
            <p:spPr bwMode="auto">
              <a:xfrm>
                <a:off x="2542276" y="331461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sp>
        <p:nvSpPr>
          <p:cNvPr id="4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29" name="Billede 2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5321" y="0"/>
            <a:ext cx="2642917" cy="1485897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27" name="Logo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5509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bokse tekst og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INFO om Rammearkitekturen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da-DK" dirty="0"/>
          </a:p>
        </p:txBody>
      </p:sp>
      <p:sp>
        <p:nvSpPr>
          <p:cNvPr id="12" name="Pladsholder til billede 2"/>
          <p:cNvSpPr>
            <a:spLocks noGrp="1"/>
          </p:cNvSpPr>
          <p:nvPr>
            <p:ph type="pic" sz="quarter" idx="14"/>
          </p:nvPr>
        </p:nvSpPr>
        <p:spPr>
          <a:xfrm>
            <a:off x="6567488" y="1941513"/>
            <a:ext cx="4462912" cy="3724926"/>
          </a:xfrm>
          <a:solidFill>
            <a:srgbClr val="9B9B9B"/>
          </a:solidFill>
        </p:spPr>
        <p:txBody>
          <a:bodyPr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Klik på ikonet for at tilføje et billede</a:t>
            </a:r>
            <a:endParaRPr lang="da-DK" dirty="0"/>
          </a:p>
        </p:txBody>
      </p:sp>
      <p:sp>
        <p:nvSpPr>
          <p:cNvPr id="10" name="Pladsholder til tekst 3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898650"/>
            <a:ext cx="4462463" cy="3790953"/>
          </a:xfrm>
        </p:spPr>
        <p:txBody>
          <a:bodyPr/>
          <a:lstStyle>
            <a:lvl1pPr>
              <a:defRPr baseline="0"/>
            </a:lvl1pPr>
            <a:lvl2pPr>
              <a:defRPr/>
            </a:lvl2pPr>
          </a:lstStyle>
          <a:p>
            <a:pPr lvl="0"/>
            <a:r>
              <a:rPr lang="da-DK" dirty="0" smtClean="0"/>
              <a:t>Indsæt tekst eller punktopstilling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pic>
        <p:nvPicPr>
          <p:cNvPr id="38" name="Billede 3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3091" y="0"/>
            <a:ext cx="2638457" cy="1485898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grpSp>
        <p:nvGrpSpPr>
          <p:cNvPr id="22" name="Gruppe 21"/>
          <p:cNvGrpSpPr/>
          <p:nvPr userDrawn="1"/>
        </p:nvGrpSpPr>
        <p:grpSpPr>
          <a:xfrm>
            <a:off x="-2783394" y="1548000"/>
            <a:ext cx="2637735" cy="2220783"/>
            <a:chOff x="-2783394" y="2179188"/>
            <a:chExt cx="2637735" cy="2220783"/>
          </a:xfrm>
        </p:grpSpPr>
        <p:sp>
          <p:nvSpPr>
            <p:cNvPr id="23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bokse tekst og billede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4" name="Gruppe 3"/>
            <p:cNvGrpSpPr>
              <a:grpSpLocks/>
            </p:cNvGrpSpPr>
            <p:nvPr userDrawn="1"/>
          </p:nvGrpSpPr>
          <p:grpSpPr bwMode="auto">
            <a:xfrm>
              <a:off x="-2180364" y="4199517"/>
              <a:ext cx="419099" cy="196850"/>
              <a:chOff x="899631" y="2683904"/>
              <a:chExt cx="417987" cy="196850"/>
            </a:xfrm>
          </p:grpSpPr>
          <p:pic>
            <p:nvPicPr>
              <p:cNvPr id="40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631" y="268390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1" name="Rounded Rectangle 12"/>
              <p:cNvSpPr/>
              <p:nvPr/>
            </p:nvSpPr>
            <p:spPr bwMode="auto">
              <a:xfrm>
                <a:off x="1121290" y="269501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5" name="Gruppe 2"/>
            <p:cNvGrpSpPr>
              <a:grpSpLocks/>
            </p:cNvGrpSpPr>
            <p:nvPr userDrawn="1"/>
          </p:nvGrpSpPr>
          <p:grpSpPr bwMode="auto">
            <a:xfrm>
              <a:off x="-1665430" y="4203121"/>
              <a:ext cx="412750" cy="196850"/>
              <a:chOff x="1426434" y="3118743"/>
              <a:chExt cx="413649" cy="196850"/>
            </a:xfrm>
          </p:grpSpPr>
          <p:pic>
            <p:nvPicPr>
              <p:cNvPr id="26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35271" y="311874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9" name="Rounded Rectangle 12"/>
              <p:cNvSpPr/>
              <p:nvPr/>
            </p:nvSpPr>
            <p:spPr bwMode="auto">
              <a:xfrm>
                <a:off x="1426434" y="312985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grpSp>
        <p:nvGrpSpPr>
          <p:cNvPr id="42" name="Gruppe 41"/>
          <p:cNvGrpSpPr/>
          <p:nvPr userDrawn="1"/>
        </p:nvGrpSpPr>
        <p:grpSpPr>
          <a:xfrm>
            <a:off x="-2781153" y="3798092"/>
            <a:ext cx="2641303" cy="2091399"/>
            <a:chOff x="-2748102" y="1898650"/>
            <a:chExt cx="2641303" cy="2091399"/>
          </a:xfrm>
        </p:grpSpPr>
        <p:sp>
          <p:nvSpPr>
            <p:cNvPr id="43" name="TextBox 5"/>
            <p:cNvSpPr txBox="1">
              <a:spLocks noChangeArrowheads="1"/>
            </p:cNvSpPr>
            <p:nvPr userDrawn="1"/>
          </p:nvSpPr>
          <p:spPr bwMode="auto">
            <a:xfrm>
              <a:off x="-2748102" y="1898650"/>
              <a:ext cx="2641303" cy="1705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baggrundsbillede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den grå baggrund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fanen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knappen Billeder 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Find ønsket</a:t>
              </a:r>
              <a:r>
                <a:rPr 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billede og klik </a:t>
              </a:r>
              <a:r>
                <a:rPr lang="da-DK" sz="1000" b="1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der trækkes i billedets hjørner  </a:t>
              </a:r>
            </a:p>
          </p:txBody>
        </p:sp>
        <p:grpSp>
          <p:nvGrpSpPr>
            <p:cNvPr id="44" name="Gruppe 57"/>
            <p:cNvGrpSpPr>
              <a:grpSpLocks/>
            </p:cNvGrpSpPr>
            <p:nvPr/>
          </p:nvGrpSpPr>
          <p:grpSpPr bwMode="auto">
            <a:xfrm>
              <a:off x="-454060" y="3593903"/>
              <a:ext cx="330033" cy="396146"/>
              <a:chOff x="1018031" y="5113037"/>
              <a:chExt cx="373412" cy="448177"/>
            </a:xfrm>
          </p:grpSpPr>
          <p:pic>
            <p:nvPicPr>
              <p:cNvPr id="46" name="Billede 58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8031" y="5134460"/>
                <a:ext cx="373412" cy="426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7" name="Rounded Rectangle 25"/>
              <p:cNvSpPr/>
              <p:nvPr/>
            </p:nvSpPr>
            <p:spPr bwMode="auto">
              <a:xfrm>
                <a:off x="1023497" y="5113037"/>
                <a:ext cx="210151" cy="17241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da-DK" sz="2000" noProof="1"/>
              </a:p>
            </p:txBody>
          </p:sp>
        </p:grpSp>
        <p:pic>
          <p:nvPicPr>
            <p:cNvPr id="45" name="Billede 56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46164" y="2756287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8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365470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 bokse tekst og billede m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Billede 3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2800" y="1973"/>
            <a:ext cx="2637874" cy="1481952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29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 smtClean="0"/>
              <a:t>INFO om Rammearkitekturen</a:t>
            </a:r>
            <a:endParaRPr lang="en-GB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da-DK" dirty="0"/>
          </a:p>
        </p:txBody>
      </p:sp>
      <p:sp>
        <p:nvSpPr>
          <p:cNvPr id="12" name="Pladsholder til billede 2"/>
          <p:cNvSpPr>
            <a:spLocks noGrp="1"/>
          </p:cNvSpPr>
          <p:nvPr>
            <p:ph type="pic" sz="quarter" idx="14"/>
          </p:nvPr>
        </p:nvSpPr>
        <p:spPr>
          <a:xfrm>
            <a:off x="6566399" y="1941513"/>
            <a:ext cx="4464000" cy="3724925"/>
          </a:xfrm>
          <a:solidFill>
            <a:srgbClr val="9B9B9B"/>
          </a:solidFill>
        </p:spPr>
        <p:txBody>
          <a:bodyPr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Klik på ikonet for at tilføje et billede</a:t>
            </a:r>
            <a:endParaRPr lang="da-DK" dirty="0"/>
          </a:p>
        </p:txBody>
      </p:sp>
      <p:sp>
        <p:nvSpPr>
          <p:cNvPr id="10" name="Pladsholder til tekst 3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898650"/>
            <a:ext cx="4462464" cy="3790953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da-DK" dirty="0" smtClean="0"/>
              <a:t>Indsæt tekst eller punktopstilling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25" name="Gruppe 24"/>
          <p:cNvGrpSpPr/>
          <p:nvPr userDrawn="1"/>
        </p:nvGrpSpPr>
        <p:grpSpPr>
          <a:xfrm>
            <a:off x="-2783394" y="1548000"/>
            <a:ext cx="2637735" cy="2220783"/>
            <a:chOff x="-2783394" y="2179188"/>
            <a:chExt cx="2637735" cy="2220783"/>
          </a:xfrm>
        </p:grpSpPr>
        <p:sp>
          <p:nvSpPr>
            <p:cNvPr id="26" name="AutoShape 4"/>
            <p:cNvSpPr>
              <a:spLocks/>
            </p:cNvSpPr>
            <p:nvPr userDrawn="1"/>
          </p:nvSpPr>
          <p:spPr bwMode="gray">
            <a:xfrm>
              <a:off x="-2783394" y="2179188"/>
              <a:ext cx="2637735" cy="21929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bokse tekst og billede med kant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 og 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1=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Underoverskrif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for at få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2 = Almindelig tekst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én gang til for at få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3-5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linje.</a:t>
              </a:r>
              <a:r>
                <a:rPr lang="da-DK" alt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7" name="Gruppe 3"/>
            <p:cNvGrpSpPr>
              <a:grpSpLocks/>
            </p:cNvGrpSpPr>
            <p:nvPr userDrawn="1"/>
          </p:nvGrpSpPr>
          <p:grpSpPr bwMode="auto">
            <a:xfrm>
              <a:off x="-2180364" y="4199517"/>
              <a:ext cx="419099" cy="196850"/>
              <a:chOff x="899631" y="2683904"/>
              <a:chExt cx="417987" cy="196850"/>
            </a:xfrm>
          </p:grpSpPr>
          <p:pic>
            <p:nvPicPr>
              <p:cNvPr id="46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99631" y="268390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7" name="Rounded Rectangle 12"/>
              <p:cNvSpPr/>
              <p:nvPr/>
            </p:nvSpPr>
            <p:spPr bwMode="auto">
              <a:xfrm>
                <a:off x="1121290" y="269501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8" name="Gruppe 2"/>
            <p:cNvGrpSpPr>
              <a:grpSpLocks/>
            </p:cNvGrpSpPr>
            <p:nvPr userDrawn="1"/>
          </p:nvGrpSpPr>
          <p:grpSpPr bwMode="auto">
            <a:xfrm>
              <a:off x="-1665430" y="4203121"/>
              <a:ext cx="412750" cy="196850"/>
              <a:chOff x="1426434" y="3118743"/>
              <a:chExt cx="413649" cy="196850"/>
            </a:xfrm>
          </p:grpSpPr>
          <p:pic>
            <p:nvPicPr>
              <p:cNvPr id="30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435271" y="3118743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5" name="Rounded Rectangle 12"/>
              <p:cNvSpPr/>
              <p:nvPr/>
            </p:nvSpPr>
            <p:spPr bwMode="auto">
              <a:xfrm>
                <a:off x="1426434" y="3129856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grpSp>
        <p:nvGrpSpPr>
          <p:cNvPr id="48" name="Gruppe 47"/>
          <p:cNvGrpSpPr/>
          <p:nvPr userDrawn="1"/>
        </p:nvGrpSpPr>
        <p:grpSpPr>
          <a:xfrm>
            <a:off x="-2781153" y="3798092"/>
            <a:ext cx="2641303" cy="2091399"/>
            <a:chOff x="-2748102" y="1898650"/>
            <a:chExt cx="2641303" cy="2091399"/>
          </a:xfrm>
        </p:grpSpPr>
        <p:sp>
          <p:nvSpPr>
            <p:cNvPr id="49" name="TextBox 5"/>
            <p:cNvSpPr txBox="1">
              <a:spLocks noChangeArrowheads="1"/>
            </p:cNvSpPr>
            <p:nvPr userDrawn="1"/>
          </p:nvSpPr>
          <p:spPr bwMode="auto">
            <a:xfrm>
              <a:off x="-2748102" y="1898650"/>
              <a:ext cx="2641303" cy="1705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baggrundsbillede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den grå baggrund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fanen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knappen Billeder 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Find ønsket</a:t>
              </a:r>
              <a:r>
                <a:rPr 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billede og klik </a:t>
              </a:r>
              <a:r>
                <a:rPr lang="da-DK" sz="1000" b="1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der trækkes i billedets hjørner  </a:t>
              </a:r>
            </a:p>
          </p:txBody>
        </p:sp>
        <p:grpSp>
          <p:nvGrpSpPr>
            <p:cNvPr id="50" name="Gruppe 57"/>
            <p:cNvGrpSpPr>
              <a:grpSpLocks/>
            </p:cNvGrpSpPr>
            <p:nvPr/>
          </p:nvGrpSpPr>
          <p:grpSpPr bwMode="auto">
            <a:xfrm>
              <a:off x="-454060" y="3593903"/>
              <a:ext cx="330033" cy="396146"/>
              <a:chOff x="1018031" y="5113037"/>
              <a:chExt cx="373412" cy="448177"/>
            </a:xfrm>
          </p:grpSpPr>
          <p:pic>
            <p:nvPicPr>
              <p:cNvPr id="52" name="Billede 58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8031" y="5134460"/>
                <a:ext cx="373412" cy="426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3" name="Rounded Rectangle 25"/>
              <p:cNvSpPr/>
              <p:nvPr/>
            </p:nvSpPr>
            <p:spPr bwMode="auto">
              <a:xfrm>
                <a:off x="1023497" y="5113037"/>
                <a:ext cx="210151" cy="17241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da-DK" sz="2000" noProof="1"/>
              </a:p>
            </p:txBody>
          </p:sp>
        </p:grpSp>
        <p:pic>
          <p:nvPicPr>
            <p:cNvPr id="51" name="Billede 56"/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46164" y="2756287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4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32" name="Logo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5277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INFO om Rammearkitekturen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6" name="Pladsholder til billede 2"/>
          <p:cNvSpPr>
            <a:spLocks noGrp="1"/>
          </p:cNvSpPr>
          <p:nvPr>
            <p:ph type="pic" sz="quarter" idx="14"/>
          </p:nvPr>
        </p:nvSpPr>
        <p:spPr>
          <a:xfrm>
            <a:off x="1908175" y="1941512"/>
            <a:ext cx="9116086" cy="3726000"/>
          </a:xfrm>
          <a:solidFill>
            <a:srgbClr val="9B9B9B"/>
          </a:solidFill>
        </p:spPr>
        <p:txBody>
          <a:bodyPr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Klik på ikonet for at tilføje et billede</a:t>
            </a:r>
            <a:endParaRPr lang="da-DK" dirty="0"/>
          </a:p>
        </p:txBody>
      </p:sp>
      <p:pic>
        <p:nvPicPr>
          <p:cNvPr id="14" name="Billed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3091" y="0"/>
            <a:ext cx="2638457" cy="1485897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grpSp>
        <p:nvGrpSpPr>
          <p:cNvPr id="15" name="Gruppe 14"/>
          <p:cNvGrpSpPr/>
          <p:nvPr userDrawn="1"/>
        </p:nvGrpSpPr>
        <p:grpSpPr>
          <a:xfrm>
            <a:off x="-2593570" y="1548000"/>
            <a:ext cx="2484101" cy="2698321"/>
            <a:chOff x="-2593570" y="4522748"/>
            <a:chExt cx="2484101" cy="2698321"/>
          </a:xfrm>
        </p:grpSpPr>
        <p:sp>
          <p:nvSpPr>
            <p:cNvPr id="16" name="TextBox 5"/>
            <p:cNvSpPr txBox="1">
              <a:spLocks noChangeArrowheads="1"/>
            </p:cNvSpPr>
            <p:nvPr userDrawn="1"/>
          </p:nvSpPr>
          <p:spPr bwMode="auto">
            <a:xfrm>
              <a:off x="-2593570" y="4522748"/>
              <a:ext cx="2451171" cy="2308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6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</a:t>
              </a:r>
            </a:p>
            <a:p>
              <a:pPr algn="r" eaLnBrk="1" hangingPunct="1">
                <a:spcAft>
                  <a:spcPts val="300"/>
                </a:spcAft>
                <a:defRPr/>
              </a:pPr>
              <a:endPara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det lille billede-indsættelsesikon 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 midten</a:t>
              </a:r>
              <a:r>
                <a:rPr 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af pladsholderen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det ønskede 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4.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der trækkes i billedets hjørner</a:t>
              </a:r>
            </a:p>
          </p:txBody>
        </p:sp>
        <p:pic>
          <p:nvPicPr>
            <p:cNvPr id="17" name="Billede 58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2849" y="6843857"/>
              <a:ext cx="330033" cy="377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8" name="Rounded Rectangle 25"/>
            <p:cNvSpPr/>
            <p:nvPr userDrawn="1"/>
          </p:nvSpPr>
          <p:spPr bwMode="auto">
            <a:xfrm>
              <a:off x="-478018" y="6842378"/>
              <a:ext cx="185738" cy="152400"/>
            </a:xfrm>
            <a:prstGeom prst="roundRect">
              <a:avLst/>
            </a:prstGeom>
            <a:noFill/>
            <a:ln w="19050">
              <a:solidFill>
                <a:srgbClr val="E31E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da-DK" sz="2000" noProof="1"/>
            </a:p>
          </p:txBody>
        </p:sp>
        <p:pic>
          <p:nvPicPr>
            <p:cNvPr id="19" name="Billede 56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2849" y="5950060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2899975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a-DK" smtClean="0"/>
              <a:t>INFO om Rammearkitekturen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6" name="Pladsholder til billede 2"/>
          <p:cNvSpPr>
            <a:spLocks noGrp="1"/>
          </p:cNvSpPr>
          <p:nvPr>
            <p:ph type="pic" sz="quarter" idx="14"/>
          </p:nvPr>
        </p:nvSpPr>
        <p:spPr>
          <a:xfrm>
            <a:off x="1908176" y="1941513"/>
            <a:ext cx="9116090" cy="3724925"/>
          </a:xfrm>
          <a:solidFill>
            <a:srgbClr val="9B9B9B"/>
          </a:solidFill>
        </p:spPr>
        <p:txBody>
          <a:bodyPr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Klik på ikonet for at tilføje et billede</a:t>
            </a:r>
            <a:endParaRPr lang="da-DK" dirty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grpSp>
        <p:nvGrpSpPr>
          <p:cNvPr id="15" name="Gruppe 14"/>
          <p:cNvGrpSpPr/>
          <p:nvPr userDrawn="1"/>
        </p:nvGrpSpPr>
        <p:grpSpPr>
          <a:xfrm>
            <a:off x="-2593570" y="1548000"/>
            <a:ext cx="2484101" cy="2698321"/>
            <a:chOff x="-2593570" y="4522748"/>
            <a:chExt cx="2484101" cy="2698321"/>
          </a:xfrm>
        </p:grpSpPr>
        <p:sp>
          <p:nvSpPr>
            <p:cNvPr id="16" name="TextBox 5"/>
            <p:cNvSpPr txBox="1">
              <a:spLocks noChangeArrowheads="1"/>
            </p:cNvSpPr>
            <p:nvPr userDrawn="1"/>
          </p:nvSpPr>
          <p:spPr bwMode="auto">
            <a:xfrm>
              <a:off x="-2593570" y="4522748"/>
              <a:ext cx="2451171" cy="23083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6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 med kant</a:t>
              </a:r>
            </a:p>
            <a:p>
              <a:pPr algn="r" eaLnBrk="1" hangingPunct="1">
                <a:spcAft>
                  <a:spcPts val="300"/>
                </a:spcAft>
                <a:defRPr/>
              </a:pPr>
              <a:endPara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det lille billede-indsættelsesikon 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 midten</a:t>
              </a:r>
              <a:r>
                <a:rPr 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af pladsholderen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det ønskede 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4.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der trækkes i billedets hjørner</a:t>
              </a:r>
            </a:p>
          </p:txBody>
        </p:sp>
        <p:pic>
          <p:nvPicPr>
            <p:cNvPr id="17" name="Billede 58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2849" y="6843857"/>
              <a:ext cx="330033" cy="377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Rounded Rectangle 25"/>
            <p:cNvSpPr/>
            <p:nvPr userDrawn="1"/>
          </p:nvSpPr>
          <p:spPr bwMode="auto">
            <a:xfrm>
              <a:off x="-478018" y="6842378"/>
              <a:ext cx="185738" cy="152400"/>
            </a:xfrm>
            <a:prstGeom prst="roundRect">
              <a:avLst/>
            </a:prstGeom>
            <a:noFill/>
            <a:ln w="19050">
              <a:solidFill>
                <a:srgbClr val="E31E3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da-DK" sz="2000" noProof="1"/>
            </a:p>
          </p:txBody>
        </p:sp>
        <p:pic>
          <p:nvPicPr>
            <p:cNvPr id="27" name="Billede 56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2849" y="5950060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8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20" name="Billede 1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2800" y="1972"/>
            <a:ext cx="2637874" cy="1481951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19" name="Logo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2491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INFO om Rammearkitekturen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7" name="TextBox 5"/>
          <p:cNvSpPr txBox="1">
            <a:spLocks noChangeArrowheads="1"/>
          </p:cNvSpPr>
          <p:nvPr userDrawn="1"/>
        </p:nvSpPr>
        <p:spPr bwMode="auto">
          <a:xfrm>
            <a:off x="-2593570" y="1548000"/>
            <a:ext cx="24511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Overskrift</a:t>
            </a:r>
          </a:p>
        </p:txBody>
      </p:sp>
      <p:sp>
        <p:nvSpPr>
          <p:cNvPr id="1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9452567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Overskrift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smtClean="0"/>
              <a:t>INFO om Rammearkitekturen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a-DK" noProof="0" dirty="0" smtClean="0"/>
              <a:t>Overskrift i maksimalt to linjer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-2593570" y="1548000"/>
            <a:ext cx="24511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Overskrift med kant</a:t>
            </a:r>
          </a:p>
        </p:txBody>
      </p:sp>
      <p:sp>
        <p:nvSpPr>
          <p:cNvPr id="1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12" name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264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s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smtClean="0"/>
              <a:t>INFO om Rammearkitekturen</a:t>
            </a:r>
            <a:endParaRPr lang="en-GB" dirty="0"/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1908174" y="2973600"/>
            <a:ext cx="9116091" cy="1411200"/>
          </a:xfrm>
        </p:spPr>
        <p:txBody>
          <a:bodyPr anchor="b"/>
          <a:lstStyle>
            <a:lvl1pPr algn="l">
              <a:lnSpc>
                <a:spcPct val="80000"/>
              </a:lnSpc>
              <a:defRPr sz="5000" b="0" cap="all" spc="-100" baseline="0">
                <a:latin typeface="Arial Black" panose="020B0A04020102020204" pitchFamily="34" charset="0"/>
              </a:defRPr>
            </a:lvl1pPr>
          </a:lstStyle>
          <a:p>
            <a:r>
              <a:rPr lang="da-DK" noProof="0" dirty="0" smtClean="0"/>
              <a:t>Overskrift I to linjer</a:t>
            </a:r>
            <a:endParaRPr lang="da-DK" noProof="0" dirty="0"/>
          </a:p>
        </p:txBody>
      </p: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08175" y="4383656"/>
            <a:ext cx="9116090" cy="648000"/>
          </a:xfrm>
        </p:spPr>
        <p:txBody>
          <a:bodyPr/>
          <a:lstStyle>
            <a:lvl1pPr marL="0" indent="0" algn="l">
              <a:buNone/>
              <a:defRPr sz="1600" b="0" baseline="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noProof="0" dirty="0" smtClean="0"/>
              <a:t>Klik, og tilføj sted og dato</a:t>
            </a:r>
            <a:endParaRPr lang="da-DK" noProof="0" dirty="0"/>
          </a:p>
        </p:txBody>
      </p:sp>
      <p:sp>
        <p:nvSpPr>
          <p:cNvPr id="19" name="Pladsholder til slidenummer 18" hidden="1"/>
          <p:cNvSpPr>
            <a:spLocks noGrp="1"/>
          </p:cNvSpPr>
          <p:nvPr>
            <p:ph type="sldNum" sz="quarter" idx="12"/>
          </p:nvPr>
        </p:nvSpPr>
        <p:spPr>
          <a:xfrm>
            <a:off x="10465806" y="7115401"/>
            <a:ext cx="541920" cy="438620"/>
          </a:xfrm>
        </p:spPr>
        <p:txBody>
          <a:bodyPr/>
          <a:lstStyle>
            <a:lvl1pPr>
              <a:defRPr sz="1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1" name="Text Box 48"/>
          <p:cNvSpPr txBox="1">
            <a:spLocks noChangeArrowheads="1"/>
          </p:cNvSpPr>
          <p:nvPr userDrawn="1"/>
        </p:nvSpPr>
        <p:spPr bwMode="auto">
          <a:xfrm>
            <a:off x="-2545976" y="1548000"/>
            <a:ext cx="2403576" cy="1603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Titeldias med kant</a:t>
            </a:r>
          </a:p>
          <a:p>
            <a:pPr algn="r" eaLnBrk="1" hangingPunct="1">
              <a:spcAft>
                <a:spcPts val="3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og EMNE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da-DK" alt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Klik</a:t>
            </a:r>
            <a:r>
              <a:rPr lang="da-DK" altLang="da-DK" sz="1000" b="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på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fanen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topmenuen 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Klik på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Sidehoved og Sidefod</a:t>
            </a:r>
            <a:endParaRPr lang="da-DK" altLang="da-DK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3.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Dobbeltklik i feltet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med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indsæt din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TITEL-tekst</a:t>
            </a:r>
            <a:endParaRPr lang="da-DK" sz="1000" b="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4.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Dobbeltklik i feltet med </a:t>
            </a:r>
            <a:r>
              <a:rPr lang="da-DK" sz="1000" b="1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EMNE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og indsæt din EMNE-tekst</a:t>
            </a:r>
            <a:endParaRPr lang="da-DK" sz="1000" b="1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5.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Vælg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Anvend på alle</a:t>
            </a:r>
          </a:p>
        </p:txBody>
      </p:sp>
      <p:sp>
        <p:nvSpPr>
          <p:cNvPr id="13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b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12" name="Billed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812" y="1972"/>
            <a:ext cx="2635898" cy="1481951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16" name="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33836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INFO om Rammearkitekturen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-2593570" y="1548000"/>
            <a:ext cx="24511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Tomt</a:t>
            </a:r>
          </a:p>
        </p:txBody>
      </p:sp>
      <p:sp>
        <p:nvSpPr>
          <p:cNvPr id="6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</p:spTree>
    <p:extLst>
      <p:ext uri="{BB962C8B-B14F-4D97-AF65-F5344CB8AC3E}">
        <p14:creationId xmlns:p14="http://schemas.microsoft.com/office/powerpoint/2010/main" val="11985225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smtClean="0"/>
              <a:t>INFO om Rammearkitekturen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t>‹nr.›</a:t>
            </a:fld>
            <a:endParaRPr lang="en-GB" dirty="0"/>
          </a:p>
        </p:txBody>
      </p:sp>
      <p:sp>
        <p:nvSpPr>
          <p:cNvPr id="9" name="TextBox 5"/>
          <p:cNvSpPr txBox="1">
            <a:spLocks noChangeArrowheads="1"/>
          </p:cNvSpPr>
          <p:nvPr userDrawn="1"/>
        </p:nvSpPr>
        <p:spPr bwMode="auto">
          <a:xfrm>
            <a:off x="-2593570" y="1548000"/>
            <a:ext cx="2451171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Tomt</a:t>
            </a:r>
            <a:r>
              <a:rPr lang="da-DK" sz="1000" b="1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 kant</a:t>
            </a:r>
          </a:p>
        </p:txBody>
      </p:sp>
      <p:sp>
        <p:nvSpPr>
          <p:cNvPr id="10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11" name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7751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s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dsholder til billede 3"/>
          <p:cNvSpPr>
            <a:spLocks noGrp="1"/>
          </p:cNvSpPr>
          <p:nvPr>
            <p:ph type="pic" sz="quarter" idx="13" hasCustomPrompt="1"/>
          </p:nvPr>
        </p:nvSpPr>
        <p:spPr>
          <a:xfrm>
            <a:off x="792007" y="791999"/>
            <a:ext cx="11399993" cy="6066002"/>
          </a:xfrm>
          <a:solidFill>
            <a:srgbClr val="9B9B9B"/>
          </a:solidFill>
        </p:spPr>
        <p:txBody>
          <a:bodyPr tIns="252000"/>
          <a:lstStyle>
            <a:lvl1pPr algn="ctr">
              <a:defRPr b="0" baseline="0">
                <a:solidFill>
                  <a:schemeClr val="bg1"/>
                </a:solidFill>
              </a:defRPr>
            </a:lvl1pPr>
          </a:lstStyle>
          <a:p>
            <a:r>
              <a:rPr lang="da-DK" noProof="0" dirty="0" smtClean="0"/>
              <a:t>Klik her og indsæt baggrundsbillede via fanen INDSÆT / Billeder</a:t>
            </a:r>
            <a:endParaRPr lang="da-DK" noProof="0" dirty="0"/>
          </a:p>
        </p:txBody>
      </p:sp>
      <p:sp>
        <p:nvSpPr>
          <p:cNvPr id="23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B7A"/>
                </a:solidFill>
              </a:defRPr>
            </a:lvl1pPr>
          </a:lstStyle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B7A"/>
                </a:solidFill>
              </a:defRPr>
            </a:lvl1pPr>
          </a:lstStyle>
          <a:p>
            <a:r>
              <a:rPr lang="da-DK" smtClean="0"/>
              <a:t>INFO om Rammearkitekturen</a:t>
            </a:r>
            <a:endParaRPr lang="en-GB" dirty="0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12"/>
          </p:nvPr>
        </p:nvSpPr>
        <p:spPr>
          <a:xfrm>
            <a:off x="10465805" y="7224342"/>
            <a:ext cx="48000" cy="36000"/>
          </a:xfrm>
        </p:spPr>
        <p:txBody>
          <a:bodyPr/>
          <a:lstStyle>
            <a:lvl1pPr>
              <a:defRPr sz="100">
                <a:solidFill>
                  <a:schemeClr val="bg2"/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1908176" y="2973600"/>
            <a:ext cx="9116090" cy="1411200"/>
          </a:xfrm>
        </p:spPr>
        <p:txBody>
          <a:bodyPr anchor="b"/>
          <a:lstStyle>
            <a:lvl1pPr algn="l">
              <a:lnSpc>
                <a:spcPct val="80000"/>
              </a:lnSpc>
              <a:defRPr sz="5000" b="0" cap="all" spc="-10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da-DK" noProof="0" dirty="0" smtClean="0"/>
              <a:t>Overskrift I to linjer</a:t>
            </a:r>
            <a:endParaRPr lang="da-DK" noProof="0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08175" y="4383656"/>
            <a:ext cx="9116092" cy="648000"/>
          </a:xfrm>
        </p:spPr>
        <p:txBody>
          <a:bodyPr/>
          <a:lstStyle>
            <a:lvl1pPr marL="0" indent="0" algn="l">
              <a:buNone/>
              <a:defRPr sz="1600" b="0" baseline="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a-DK" noProof="0" dirty="0" smtClean="0"/>
              <a:t>Klik, og tilføj sted og dato</a:t>
            </a:r>
            <a:endParaRPr lang="da-DK" noProof="0" dirty="0"/>
          </a:p>
        </p:txBody>
      </p:sp>
      <p:sp>
        <p:nvSpPr>
          <p:cNvPr id="24" name="Pladsholder til tekst 11"/>
          <p:cNvSpPr>
            <a:spLocks noGrp="1"/>
          </p:cNvSpPr>
          <p:nvPr>
            <p:ph type="body" sz="quarter" idx="14" hasCustomPrompt="1"/>
          </p:nvPr>
        </p:nvSpPr>
        <p:spPr>
          <a:xfrm>
            <a:off x="394034" y="6048000"/>
            <a:ext cx="691200" cy="417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 smtClean="0"/>
              <a:t>.</a:t>
            </a:r>
          </a:p>
        </p:txBody>
      </p:sp>
      <p:grpSp>
        <p:nvGrpSpPr>
          <p:cNvPr id="26" name="Gruppe 25"/>
          <p:cNvGrpSpPr/>
          <p:nvPr userDrawn="1"/>
        </p:nvGrpSpPr>
        <p:grpSpPr>
          <a:xfrm>
            <a:off x="-2781153" y="3198331"/>
            <a:ext cx="2641303" cy="2582758"/>
            <a:chOff x="-2748102" y="1898650"/>
            <a:chExt cx="2641303" cy="2582758"/>
          </a:xfrm>
        </p:grpSpPr>
        <p:sp>
          <p:nvSpPr>
            <p:cNvPr id="27" name="TextBox 5"/>
            <p:cNvSpPr txBox="1">
              <a:spLocks noChangeArrowheads="1"/>
            </p:cNvSpPr>
            <p:nvPr userDrawn="1"/>
          </p:nvSpPr>
          <p:spPr bwMode="auto">
            <a:xfrm>
              <a:off x="-2748102" y="1898650"/>
              <a:ext cx="2641303" cy="2582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baggrundsbillede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den grå baggrund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fanen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knappen Billeder 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Find ønsket</a:t>
              </a:r>
              <a:r>
                <a:rPr 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billede og klik </a:t>
              </a:r>
              <a:r>
                <a:rPr lang="da-DK" sz="1000" b="1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der trækkes i billedets hjørner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200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endPara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6.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Forsvinder din tekst,</a:t>
              </a:r>
              <a:r>
                <a:rPr 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højreklik på billedet 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og vælg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Placer bagest,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eller højreklik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vælg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Nulstil slide</a:t>
              </a:r>
            </a:p>
          </p:txBody>
        </p:sp>
        <p:grpSp>
          <p:nvGrpSpPr>
            <p:cNvPr id="28" name="Gruppe 57"/>
            <p:cNvGrpSpPr>
              <a:grpSpLocks/>
            </p:cNvGrpSpPr>
            <p:nvPr/>
          </p:nvGrpSpPr>
          <p:grpSpPr bwMode="auto">
            <a:xfrm>
              <a:off x="-454060" y="3593903"/>
              <a:ext cx="330033" cy="396146"/>
              <a:chOff x="1018031" y="5113037"/>
              <a:chExt cx="373412" cy="448177"/>
            </a:xfrm>
          </p:grpSpPr>
          <p:pic>
            <p:nvPicPr>
              <p:cNvPr id="30" name="Billede 58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8031" y="5134460"/>
                <a:ext cx="373412" cy="426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1" name="Rounded Rectangle 25"/>
              <p:cNvSpPr/>
              <p:nvPr/>
            </p:nvSpPr>
            <p:spPr bwMode="auto">
              <a:xfrm>
                <a:off x="1023497" y="5113037"/>
                <a:ext cx="210151" cy="17241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da-DK" sz="2000" noProof="1"/>
              </a:p>
            </p:txBody>
          </p:sp>
        </p:grpSp>
        <p:pic>
          <p:nvPicPr>
            <p:cNvPr id="29" name="Billede 56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46164" y="2756287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9" name="Text Box 48"/>
          <p:cNvSpPr txBox="1">
            <a:spLocks noChangeArrowheads="1"/>
          </p:cNvSpPr>
          <p:nvPr userDrawn="1"/>
        </p:nvSpPr>
        <p:spPr bwMode="auto">
          <a:xfrm>
            <a:off x="-2545976" y="1548000"/>
            <a:ext cx="2403576" cy="1603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Aft>
                <a:spcPts val="6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Titeldias med billede</a:t>
            </a:r>
          </a:p>
          <a:p>
            <a:pPr algn="r" eaLnBrk="1" hangingPunct="1">
              <a:spcAft>
                <a:spcPts val="30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og EMNE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1. </a:t>
            </a:r>
            <a:r>
              <a:rPr lang="da-DK" alt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Klik</a:t>
            </a:r>
            <a:r>
              <a:rPr lang="da-DK" altLang="da-DK" sz="1000" b="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på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fanen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topmenuen </a:t>
            </a: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2.</a:t>
            </a:r>
            <a:r>
              <a:rPr lang="da-DK" alt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Klik på </a:t>
            </a:r>
            <a:r>
              <a:rPr lang="da-DK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Sidehoved og Sidefod</a:t>
            </a:r>
            <a:endParaRPr lang="da-DK" altLang="da-DK" sz="100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3.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Dobbeltklik i feltet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med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TITEL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og indsæt din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TITEL-tekst</a:t>
            </a:r>
            <a:endParaRPr lang="da-DK" sz="1000" b="0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4. </a:t>
            </a: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Dobbeltklik i feltet med </a:t>
            </a:r>
            <a:r>
              <a:rPr lang="da-DK" sz="1000" b="1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INDSÆT EMNE</a:t>
            </a:r>
            <a:r>
              <a:rPr lang="da-DK" sz="1000" baseline="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og indsæt din EMNE-tekst</a:t>
            </a:r>
            <a:endParaRPr lang="da-DK" sz="1000" b="1" noProof="1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 eaLnBrk="1" hangingPunct="1">
              <a:spcAft>
                <a:spcPts val="240"/>
              </a:spcAft>
              <a:defRPr/>
            </a:pP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5. </a:t>
            </a:r>
            <a:r>
              <a:rPr lang="da-DK" sz="1000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Vælg </a:t>
            </a:r>
            <a:r>
              <a: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Anvend på alle</a:t>
            </a:r>
          </a:p>
        </p:txBody>
      </p:sp>
      <p:sp>
        <p:nvSpPr>
          <p:cNvPr id="20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b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pic>
        <p:nvPicPr>
          <p:cNvPr id="21" name="Billede 20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1972"/>
            <a:ext cx="2634581" cy="1481951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</p:spTree>
    <p:extLst>
      <p:ext uri="{BB962C8B-B14F-4D97-AF65-F5344CB8AC3E}">
        <p14:creationId xmlns:p14="http://schemas.microsoft.com/office/powerpoint/2010/main" val="2761080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85324" y="1170"/>
            <a:ext cx="2642284" cy="1485662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8" name="Pladsholder til dato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9" name="Pladsholder til sidefod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smtClean="0"/>
              <a:t>INFO om Rammearkitekturen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 smtClean="0"/>
              <a:t>Indsæt agenda overskrift</a:t>
            </a:r>
            <a:endParaRPr lang="da-DK" noProof="0" dirty="0"/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2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898649"/>
            <a:ext cx="7561262" cy="3770313"/>
          </a:xfrm>
        </p:spPr>
        <p:txBody>
          <a:bodyPr/>
          <a:lstStyle>
            <a:lvl1pPr marL="180000" indent="-180000">
              <a:buFont typeface="Arial" panose="020B0604020202020204" pitchFamily="34" charset="0"/>
              <a:buChar char="›"/>
              <a:defRPr b="0"/>
            </a:lvl1pPr>
            <a:lvl2pPr marL="360000" indent="-180000">
              <a:buFont typeface="Arial" panose="020B0604020202020204" pitchFamily="34" charset="0"/>
              <a:buChar char="›"/>
              <a:defRPr sz="1400"/>
            </a:lvl2pPr>
            <a:lvl3pPr marL="360000">
              <a:defRPr sz="1400"/>
            </a:lvl3pPr>
          </a:lstStyle>
          <a:p>
            <a:pPr lvl="0"/>
            <a:r>
              <a:rPr lang="da-DK" dirty="0" smtClean="0"/>
              <a:t>Indsæt agendapunkt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grpSp>
        <p:nvGrpSpPr>
          <p:cNvPr id="23" name="Gruppe 22"/>
          <p:cNvGrpSpPr/>
          <p:nvPr userDrawn="1"/>
        </p:nvGrpSpPr>
        <p:grpSpPr>
          <a:xfrm>
            <a:off x="-2118335" y="1548000"/>
            <a:ext cx="1975295" cy="2568379"/>
            <a:chOff x="-2087997" y="2179188"/>
            <a:chExt cx="1975295" cy="2568379"/>
          </a:xfrm>
        </p:grpSpPr>
        <p:sp>
          <p:nvSpPr>
            <p:cNvPr id="24" name="AutoShape 4"/>
            <p:cNvSpPr>
              <a:spLocks/>
            </p:cNvSpPr>
            <p:nvPr userDrawn="1"/>
          </p:nvSpPr>
          <p:spPr bwMode="gray">
            <a:xfrm>
              <a:off x="-2087997" y="2179188"/>
              <a:ext cx="1975295" cy="2115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Agenda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1-2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at få niveau 2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</a:t>
              </a:r>
              <a:b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5" name="Gruppe 3"/>
            <p:cNvGrpSpPr>
              <a:grpSpLocks/>
            </p:cNvGrpSpPr>
            <p:nvPr userDrawn="1"/>
          </p:nvGrpSpPr>
          <p:grpSpPr bwMode="auto">
            <a:xfrm>
              <a:off x="-559507" y="4331077"/>
              <a:ext cx="419100" cy="196850"/>
              <a:chOff x="2516188" y="2815464"/>
              <a:chExt cx="417988" cy="196850"/>
            </a:xfrm>
          </p:grpSpPr>
          <p:pic>
            <p:nvPicPr>
              <p:cNvPr id="29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16188" y="28154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0" name="Rounded Rectangle 12"/>
              <p:cNvSpPr/>
              <p:nvPr/>
            </p:nvSpPr>
            <p:spPr bwMode="auto">
              <a:xfrm>
                <a:off x="2737848" y="28265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6" name="Gruppe 2"/>
            <p:cNvGrpSpPr>
              <a:grpSpLocks/>
            </p:cNvGrpSpPr>
            <p:nvPr userDrawn="1"/>
          </p:nvGrpSpPr>
          <p:grpSpPr bwMode="auto">
            <a:xfrm>
              <a:off x="-552013" y="4550717"/>
              <a:ext cx="412750" cy="196850"/>
              <a:chOff x="2542276" y="3466339"/>
              <a:chExt cx="413649" cy="196850"/>
            </a:xfrm>
          </p:grpSpPr>
          <p:pic>
            <p:nvPicPr>
              <p:cNvPr id="27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466339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8" name="Rounded Rectangle 12"/>
              <p:cNvSpPr/>
              <p:nvPr/>
            </p:nvSpPr>
            <p:spPr bwMode="auto">
              <a:xfrm>
                <a:off x="2542276" y="3477452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41115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led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785326" y="0"/>
            <a:ext cx="2641312" cy="1486832"/>
          </a:xfrm>
          <a:prstGeom prst="rect">
            <a:avLst/>
          </a:prstGeom>
          <a:ln w="6350">
            <a:solidFill>
              <a:schemeClr val="accent5"/>
            </a:solidFill>
          </a:ln>
        </p:spPr>
      </p:pic>
      <p:sp>
        <p:nvSpPr>
          <p:cNvPr id="17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8" name="Pladsholder til dato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9" name="Pladsholder til sidefod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F3B7A"/>
                </a:solidFill>
              </a:defRPr>
            </a:lvl1pPr>
          </a:lstStyle>
          <a:p>
            <a:r>
              <a:rPr lang="da-DK" smtClean="0"/>
              <a:t>INFO om Rammearkitekturen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noProof="0" dirty="0" smtClean="0"/>
              <a:t>Indsæt agenda overskrift</a:t>
            </a:r>
            <a:endParaRPr lang="da-DK" noProof="0" dirty="0"/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21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898649"/>
            <a:ext cx="7561262" cy="3770313"/>
          </a:xfrm>
        </p:spPr>
        <p:txBody>
          <a:bodyPr/>
          <a:lstStyle>
            <a:lvl1pPr marL="180000" indent="-180000">
              <a:buFont typeface="Arial" panose="020B0604020202020204" pitchFamily="34" charset="0"/>
              <a:buChar char="›"/>
              <a:defRPr b="0"/>
            </a:lvl1pPr>
            <a:lvl2pPr marL="360000" indent="-180000">
              <a:buFont typeface="Arial" panose="020B0604020202020204" pitchFamily="34" charset="0"/>
              <a:buChar char="›"/>
              <a:defRPr sz="1400"/>
            </a:lvl2pPr>
            <a:lvl3pPr marL="360000">
              <a:defRPr sz="1400"/>
            </a:lvl3pPr>
          </a:lstStyle>
          <a:p>
            <a:pPr lvl="0"/>
            <a:r>
              <a:rPr lang="da-DK" dirty="0" smtClean="0"/>
              <a:t>Indsæt agendapunkt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grpSp>
        <p:nvGrpSpPr>
          <p:cNvPr id="23" name="Gruppe 22"/>
          <p:cNvGrpSpPr/>
          <p:nvPr userDrawn="1"/>
        </p:nvGrpSpPr>
        <p:grpSpPr>
          <a:xfrm>
            <a:off x="-2118335" y="1548000"/>
            <a:ext cx="1975295" cy="2568379"/>
            <a:chOff x="-2087997" y="2179188"/>
            <a:chExt cx="1975295" cy="2568379"/>
          </a:xfrm>
        </p:grpSpPr>
        <p:sp>
          <p:nvSpPr>
            <p:cNvPr id="24" name="AutoShape 4"/>
            <p:cNvSpPr>
              <a:spLocks/>
            </p:cNvSpPr>
            <p:nvPr userDrawn="1"/>
          </p:nvSpPr>
          <p:spPr bwMode="gray">
            <a:xfrm>
              <a:off x="-2087997" y="2179188"/>
              <a:ext cx="1975295" cy="21159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defPPr>
                <a:defRPr lang="da-DK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spcAft>
                  <a:spcPts val="6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Agenda med kant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Niveau 1-2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nb-NO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Punktopstilling</a:t>
              </a:r>
            </a:p>
            <a:p>
              <a:pPr marL="0" marR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Klik</a:t>
              </a:r>
              <a:r>
                <a:rPr lang="nb-NO" alt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på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TAB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-tasten én gang </a:t>
              </a:r>
              <a:b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at få niveau 2 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Tryk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ENTER 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ny linje</a:t>
              </a:r>
            </a:p>
            <a:p>
              <a:pPr algn="r">
                <a:spcAft>
                  <a:spcPts val="300"/>
                </a:spcAft>
                <a:defRPr/>
              </a:pP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SHIFT+TAB</a:t>
              </a: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-tasterne </a:t>
              </a:r>
              <a:b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da-DK" alt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 at komme tilbage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>
                <a:defRPr/>
              </a:pP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Alternativt kan </a:t>
              </a:r>
              <a:r>
                <a:rPr lang="nb-NO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Forøg og Formindsk listeniveau </a:t>
              </a:r>
              <a:r>
                <a:rPr lang="nb-NO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bruges til at hoppe mellem tekst-typografierne</a:t>
              </a:r>
              <a:endParaRPr lang="nb-NO" alt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5" name="Gruppe 3"/>
            <p:cNvGrpSpPr>
              <a:grpSpLocks/>
            </p:cNvGrpSpPr>
            <p:nvPr userDrawn="1"/>
          </p:nvGrpSpPr>
          <p:grpSpPr bwMode="auto">
            <a:xfrm>
              <a:off x="-559507" y="4331077"/>
              <a:ext cx="419100" cy="196850"/>
              <a:chOff x="2516188" y="2815464"/>
              <a:chExt cx="417988" cy="196850"/>
            </a:xfrm>
          </p:grpSpPr>
          <p:pic>
            <p:nvPicPr>
              <p:cNvPr id="29" name="Billede 5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16188" y="2815464"/>
                <a:ext cx="412750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0" name="Rounded Rectangle 12"/>
              <p:cNvSpPr/>
              <p:nvPr/>
            </p:nvSpPr>
            <p:spPr bwMode="auto">
              <a:xfrm>
                <a:off x="2737848" y="2826577"/>
                <a:ext cx="196328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  <p:grpSp>
          <p:nvGrpSpPr>
            <p:cNvPr id="26" name="Gruppe 2"/>
            <p:cNvGrpSpPr>
              <a:grpSpLocks/>
            </p:cNvGrpSpPr>
            <p:nvPr userDrawn="1"/>
          </p:nvGrpSpPr>
          <p:grpSpPr bwMode="auto">
            <a:xfrm>
              <a:off x="-552013" y="4550717"/>
              <a:ext cx="412750" cy="196850"/>
              <a:chOff x="2542276" y="3466339"/>
              <a:chExt cx="413649" cy="196850"/>
            </a:xfrm>
          </p:grpSpPr>
          <p:pic>
            <p:nvPicPr>
              <p:cNvPr id="27" name="Billede 6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551113" y="3466339"/>
                <a:ext cx="404812" cy="1968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8" name="Rounded Rectangle 12"/>
              <p:cNvSpPr/>
              <p:nvPr/>
            </p:nvSpPr>
            <p:spPr bwMode="auto">
              <a:xfrm>
                <a:off x="2542276" y="3477452"/>
                <a:ext cx="197279" cy="174625"/>
              </a:xfrm>
              <a:prstGeom prst="roundRect">
                <a:avLst/>
              </a:prstGeom>
              <a:noFill/>
              <a:ln w="1270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anchor="ctr"/>
              <a:lstStyle>
                <a:defPPr>
                  <a:defRPr lang="da-DK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GB" sz="2300" noProof="1">
                  <a:latin typeface="HelveticaNeueLT Std Lt Cn" pitchFamily="34" charset="0"/>
                </a:endParaRPr>
              </a:p>
            </p:txBody>
          </p:sp>
        </p:grpSp>
      </p:grpSp>
      <p:pic>
        <p:nvPicPr>
          <p:cNvPr id="19" name="Logo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525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noProof="0" smtClean="0"/>
              <a:t>26. Møde i Kommunernes It-Arkitekturråd </a:t>
            </a:r>
            <a:endParaRPr lang="da-DK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noProof="0" smtClean="0"/>
              <a:t>INFO om Rammearkitekturen</a:t>
            </a:r>
            <a:endParaRPr lang="da-DK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908175" y="2390290"/>
            <a:ext cx="7561263" cy="3310530"/>
          </a:xfrm>
        </p:spPr>
        <p:txBody>
          <a:bodyPr anchor="t" anchorCtr="0"/>
          <a:lstStyle>
            <a:lvl1pPr>
              <a:lnSpc>
                <a:spcPct val="80000"/>
              </a:lnSpc>
              <a:defRPr sz="5000" b="0" cap="all" spc="-100" baseline="0"/>
            </a:lvl1pPr>
          </a:lstStyle>
          <a:p>
            <a:r>
              <a:rPr lang="da-DK" noProof="0" dirty="0" smtClean="0"/>
              <a:t>Indsæt tekst eller statement I flere linjer</a:t>
            </a:r>
            <a:endParaRPr lang="da-DK" noProof="0" dirty="0"/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478703"/>
            <a:ext cx="7561263" cy="914400"/>
          </a:xfrm>
        </p:spPr>
        <p:txBody>
          <a:bodyPr anchor="b" anchorCtr="0"/>
          <a:lstStyle>
            <a:lvl1pPr>
              <a:lnSpc>
                <a:spcPct val="80000"/>
              </a:lnSpc>
              <a:defRPr sz="5000" cap="all" spc="-100" baseline="0"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smtClean="0"/>
              <a:t>0X /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noProof="0" smtClean="0"/>
              <a:t>‹nr.›</a:t>
            </a:fld>
            <a:endParaRPr lang="da-DK" noProof="0" dirty="0"/>
          </a:p>
        </p:txBody>
      </p:sp>
      <p:pic>
        <p:nvPicPr>
          <p:cNvPr id="10" name="Billed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2342"/>
            <a:ext cx="2634581" cy="1481211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8" name="TextBox 7"/>
          <p:cNvSpPr txBox="1"/>
          <p:nvPr userDrawn="1"/>
        </p:nvSpPr>
        <p:spPr>
          <a:xfrm>
            <a:off x="-2059426" y="1548000"/>
            <a:ext cx="1952625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</a:t>
            </a: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endParaRPr lang="en-GB" sz="1000" b="1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Kapiteldias anvendes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 skilleark i forhold til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oplæggets emner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Skriv kapitelnummer i 0X / </a:t>
            </a:r>
            <a:b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 indsæt overskriften for kapitlet</a:t>
            </a:r>
            <a:endParaRPr lang="en-GB" sz="1000" b="0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194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med k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rafik"/>
          <p:cNvSpPr>
            <a:spLocks/>
          </p:cNvSpPr>
          <p:nvPr userDrawn="1"/>
        </p:nvSpPr>
        <p:spPr bwMode="auto">
          <a:xfrm>
            <a:off x="0" y="1588"/>
            <a:ext cx="12189600" cy="6859588"/>
          </a:xfrm>
          <a:custGeom>
            <a:avLst/>
            <a:gdLst>
              <a:gd name="T0" fmla="*/ 7677 w 7677"/>
              <a:gd name="T1" fmla="*/ 499 h 4321"/>
              <a:gd name="T2" fmla="*/ 7677 w 7677"/>
              <a:gd name="T3" fmla="*/ 0 h 4321"/>
              <a:gd name="T4" fmla="*/ 0 w 7677"/>
              <a:gd name="T5" fmla="*/ 0 h 4321"/>
              <a:gd name="T6" fmla="*/ 0 w 7677"/>
              <a:gd name="T7" fmla="*/ 499 h 4321"/>
              <a:gd name="T8" fmla="*/ 0 w 7677"/>
              <a:gd name="T9" fmla="*/ 4321 h 4321"/>
              <a:gd name="T10" fmla="*/ 499 w 7677"/>
              <a:gd name="T11" fmla="*/ 4321 h 4321"/>
              <a:gd name="T12" fmla="*/ 499 w 7677"/>
              <a:gd name="T13" fmla="*/ 499 h 4321"/>
              <a:gd name="T14" fmla="*/ 7677 w 7677"/>
              <a:gd name="T15" fmla="*/ 499 h 432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7677" h="4321">
                <a:moveTo>
                  <a:pt x="7677" y="499"/>
                </a:moveTo>
                <a:lnTo>
                  <a:pt x="7677" y="0"/>
                </a:lnTo>
                <a:lnTo>
                  <a:pt x="0" y="0"/>
                </a:lnTo>
                <a:lnTo>
                  <a:pt x="0" y="499"/>
                </a:lnTo>
                <a:lnTo>
                  <a:pt x="0" y="4321"/>
                </a:lnTo>
                <a:lnTo>
                  <a:pt x="499" y="4321"/>
                </a:lnTo>
                <a:lnTo>
                  <a:pt x="499" y="499"/>
                </a:lnTo>
                <a:lnTo>
                  <a:pt x="7677" y="499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smtClean="0"/>
              <a:t>26. Møde i Kommunernes It-Arkitekturråd </a:t>
            </a:r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smtClean="0"/>
              <a:t>INFO om Rammearkitekturen</a:t>
            </a:r>
            <a:endParaRPr lang="da-DK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37B1E-C366-494F-A587-962AD9AABC83}" type="slidenum">
              <a:rPr lang="da-DK" noProof="0" smtClean="0"/>
              <a:t>‹nr.›</a:t>
            </a:fld>
            <a:endParaRPr lang="da-DK" noProof="0" dirty="0"/>
          </a:p>
        </p:txBody>
      </p:sp>
      <p:sp>
        <p:nvSpPr>
          <p:cNvPr id="11" name="TextBox 7"/>
          <p:cNvSpPr txBox="1"/>
          <p:nvPr userDrawn="1"/>
        </p:nvSpPr>
        <p:spPr>
          <a:xfrm>
            <a:off x="-2059426" y="1548000"/>
            <a:ext cx="1952625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 med kant</a:t>
            </a: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endParaRPr lang="en-GB" sz="1000" b="1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Kapiteldias anvendes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 skilleark i forhold til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oplæggets emner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Skriv kapitelnummer i 0X / </a:t>
            </a:r>
            <a:b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 indsæt overskriften for kapitlet</a:t>
            </a:r>
            <a:endParaRPr lang="en-GB" sz="1000" b="0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908175" y="2390290"/>
            <a:ext cx="7561263" cy="3310530"/>
          </a:xfrm>
        </p:spPr>
        <p:txBody>
          <a:bodyPr anchor="t" anchorCtr="0"/>
          <a:lstStyle>
            <a:lvl1pPr>
              <a:lnSpc>
                <a:spcPct val="80000"/>
              </a:lnSpc>
              <a:defRPr sz="5000" b="0" cap="all" spc="-100" baseline="0"/>
            </a:lvl1pPr>
          </a:lstStyle>
          <a:p>
            <a:r>
              <a:rPr lang="da-DK" noProof="0" dirty="0" smtClean="0"/>
              <a:t>Indsæt tekst eller statement I flere linjer</a:t>
            </a:r>
            <a:endParaRPr lang="da-DK" noProof="0" dirty="0"/>
          </a:p>
        </p:txBody>
      </p:sp>
      <p:sp>
        <p:nvSpPr>
          <p:cNvPr id="14" name="Pladsholder til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478703"/>
            <a:ext cx="7561263" cy="914400"/>
          </a:xfrm>
        </p:spPr>
        <p:txBody>
          <a:bodyPr anchor="b" anchorCtr="0"/>
          <a:lstStyle>
            <a:lvl1pPr>
              <a:lnSpc>
                <a:spcPct val="80000"/>
              </a:lnSpc>
              <a:defRPr sz="5000" cap="all" spc="-100" baseline="0"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smtClean="0"/>
              <a:t>0X /</a:t>
            </a:r>
          </a:p>
        </p:txBody>
      </p:sp>
      <p:pic>
        <p:nvPicPr>
          <p:cNvPr id="15" name="Billede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2342"/>
            <a:ext cx="2634580" cy="1481210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16" name="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25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med farvet bag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800"/>
          </a:p>
        </p:txBody>
      </p:sp>
      <p:sp>
        <p:nvSpPr>
          <p:cNvPr id="8" name="Pladsholder til dato 7"/>
          <p:cNvSpPr>
            <a:spLocks noGrp="1"/>
          </p:cNvSpPr>
          <p:nvPr>
            <p:ph type="dt" sz="half" idx="10"/>
          </p:nvPr>
        </p:nvSpPr>
        <p:spPr>
          <a:xfrm>
            <a:off x="1908176" y="1"/>
            <a:ext cx="9116090" cy="7921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9" name="Pladsholder til sidefod 8"/>
          <p:cNvSpPr>
            <a:spLocks noGrp="1"/>
          </p:cNvSpPr>
          <p:nvPr>
            <p:ph type="ftr" sz="quarter" idx="11"/>
          </p:nvPr>
        </p:nvSpPr>
        <p:spPr>
          <a:xfrm rot="-5400000">
            <a:off x="-2042476" y="2834483"/>
            <a:ext cx="4876965" cy="792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da-DK" smtClean="0"/>
              <a:t>INFO om Rammearkitekturen</a:t>
            </a:r>
            <a:endParaRPr lang="en-GB" dirty="0"/>
          </a:p>
        </p:txBody>
      </p:sp>
      <p:sp>
        <p:nvSpPr>
          <p:cNvPr id="10" name="Pladsholder til slide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12" name="TextBox 7"/>
          <p:cNvSpPr txBox="1"/>
          <p:nvPr userDrawn="1"/>
        </p:nvSpPr>
        <p:spPr>
          <a:xfrm>
            <a:off x="-2059426" y="1548000"/>
            <a:ext cx="1952625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 med farvet baggrund</a:t>
            </a: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endParaRPr lang="en-GB" sz="1000" b="1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Kapiteldias anvendes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 skilleark i forhold til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oplæggets emner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Skriv kapitelnummer i 0X / </a:t>
            </a:r>
            <a:b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 indsæt overskriften for kapitlet</a:t>
            </a:r>
            <a:endParaRPr lang="en-GB" sz="1000" b="0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908175" y="2390290"/>
            <a:ext cx="7561263" cy="3310530"/>
          </a:xfrm>
        </p:spPr>
        <p:txBody>
          <a:bodyPr anchor="t" anchorCtr="0"/>
          <a:lstStyle>
            <a:lvl1pPr>
              <a:lnSpc>
                <a:spcPct val="80000"/>
              </a:lnSpc>
              <a:defRPr sz="5000" b="0" cap="all" spc="-100" baseline="0">
                <a:solidFill>
                  <a:schemeClr val="bg1"/>
                </a:solidFill>
              </a:defRPr>
            </a:lvl1pPr>
          </a:lstStyle>
          <a:p>
            <a:r>
              <a:rPr lang="da-DK" noProof="0" dirty="0" smtClean="0"/>
              <a:t>Indsæt tekst eller statement I flere linjer</a:t>
            </a:r>
            <a:endParaRPr lang="da-DK" noProof="0" dirty="0"/>
          </a:p>
        </p:txBody>
      </p:sp>
      <p:sp>
        <p:nvSpPr>
          <p:cNvPr id="14" name="Pladsholder til tekst 2"/>
          <p:cNvSpPr>
            <a:spLocks noGrp="1"/>
          </p:cNvSpPr>
          <p:nvPr>
            <p:ph type="body" sz="quarter" idx="13" hasCustomPrompt="1"/>
          </p:nvPr>
        </p:nvSpPr>
        <p:spPr>
          <a:xfrm>
            <a:off x="1908175" y="1478703"/>
            <a:ext cx="7561263" cy="914400"/>
          </a:xfrm>
        </p:spPr>
        <p:txBody>
          <a:bodyPr anchor="b" anchorCtr="0"/>
          <a:lstStyle>
            <a:lvl1pPr>
              <a:lnSpc>
                <a:spcPct val="80000"/>
              </a:lnSpc>
              <a:defRPr sz="5000" cap="all" spc="-10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smtClean="0"/>
              <a:t>0X /</a:t>
            </a:r>
          </a:p>
        </p:txBody>
      </p:sp>
      <p:pic>
        <p:nvPicPr>
          <p:cNvPr id="16" name="Billed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81154" y="2342"/>
            <a:ext cx="2634580" cy="1481210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pic>
        <p:nvPicPr>
          <p:cNvPr id="15" name="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302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 med bille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billede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12192000" cy="6858000"/>
          </a:xfrm>
          <a:solidFill>
            <a:srgbClr val="9B9B9B"/>
          </a:solidFill>
        </p:spPr>
        <p:txBody>
          <a:bodyPr tIns="0" bIns="612000" anchor="b" anchorCtr="0"/>
          <a:lstStyle>
            <a:lvl1pPr algn="ctr">
              <a:defRPr b="0">
                <a:solidFill>
                  <a:schemeClr val="bg1"/>
                </a:solidFill>
              </a:defRPr>
            </a:lvl1pPr>
          </a:lstStyle>
          <a:p>
            <a:r>
              <a:rPr lang="da-DK" noProof="0" dirty="0" smtClean="0"/>
              <a:t>Klik her og indsæt baggrundsbillede via fanen INDSÆT / Billeder</a:t>
            </a:r>
            <a:endParaRPr lang="da-DK" noProof="0" dirty="0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11" name="Pladsholder til sidefod 10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INFO om Rammearkitekturen</a:t>
            </a:r>
            <a:endParaRPr lang="en-GB" dirty="0"/>
          </a:p>
        </p:txBody>
      </p:sp>
      <p:sp>
        <p:nvSpPr>
          <p:cNvPr id="12" name="Pladsholder til slidenumm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sp>
        <p:nvSpPr>
          <p:cNvPr id="23" name="Pladsholder til tekst 11"/>
          <p:cNvSpPr>
            <a:spLocks noGrp="1"/>
          </p:cNvSpPr>
          <p:nvPr>
            <p:ph type="body" sz="quarter" idx="17" hasCustomPrompt="1"/>
          </p:nvPr>
        </p:nvSpPr>
        <p:spPr>
          <a:xfrm>
            <a:off x="394034" y="6048000"/>
            <a:ext cx="691200" cy="417600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dirty="0" smtClean="0"/>
              <a:t>.</a:t>
            </a:r>
          </a:p>
        </p:txBody>
      </p:sp>
      <p:pic>
        <p:nvPicPr>
          <p:cNvPr id="24" name="Billede 2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79620" y="2342"/>
            <a:ext cx="2631513" cy="1481211"/>
          </a:xfrm>
          <a:prstGeom prst="rect">
            <a:avLst/>
          </a:prstGeom>
          <a:ln w="3175">
            <a:solidFill>
              <a:schemeClr val="accent5"/>
            </a:solidFill>
          </a:ln>
        </p:spPr>
      </p:pic>
      <p:sp>
        <p:nvSpPr>
          <p:cNvPr id="16" name="TextBox 7"/>
          <p:cNvSpPr txBox="1"/>
          <p:nvPr userDrawn="1"/>
        </p:nvSpPr>
        <p:spPr>
          <a:xfrm>
            <a:off x="-2059426" y="1548000"/>
            <a:ext cx="1952625" cy="1231106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 med billede</a:t>
            </a: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endParaRPr lang="en-GB" sz="1000" b="1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Kapiteldias anvendes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 skilleark i forhold til </a:t>
            </a:r>
            <a:b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a-DK" sz="1000" b="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oplæggets emner</a:t>
            </a:r>
          </a:p>
          <a:p>
            <a: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Skriv kapitelnummer i 0X / </a:t>
            </a:r>
            <a:b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a-DK" sz="10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og indsæt overskriften for kapitlet</a:t>
            </a:r>
            <a:endParaRPr lang="en-GB" sz="1000" b="0" noProof="1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7" name="Gruppe 16"/>
          <p:cNvGrpSpPr/>
          <p:nvPr userDrawn="1"/>
        </p:nvGrpSpPr>
        <p:grpSpPr>
          <a:xfrm>
            <a:off x="-2781153" y="3198331"/>
            <a:ext cx="2641303" cy="2582758"/>
            <a:chOff x="-2748102" y="1898650"/>
            <a:chExt cx="2641303" cy="2582758"/>
          </a:xfrm>
        </p:grpSpPr>
        <p:sp>
          <p:nvSpPr>
            <p:cNvPr id="18" name="TextBox 5"/>
            <p:cNvSpPr txBox="1">
              <a:spLocks noChangeArrowheads="1"/>
            </p:cNvSpPr>
            <p:nvPr userDrawn="1"/>
          </p:nvSpPr>
          <p:spPr bwMode="auto">
            <a:xfrm>
              <a:off x="-2748102" y="1898650"/>
              <a:ext cx="2641303" cy="2582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 eaLnBrk="1" hangingPunct="1">
                <a:spcAft>
                  <a:spcPts val="30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 baggrundsbillede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1.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Klik på den grå baggrund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2.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fanen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klik på knappen Billeder 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3.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Find ønsket</a:t>
              </a:r>
              <a:r>
                <a:rPr lang="da-DK" sz="1000" b="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billede og klik </a:t>
              </a:r>
              <a:r>
                <a:rPr lang="da-DK" sz="1000" b="1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Indsæt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4. Klik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Beskær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for at ændre</a:t>
              </a: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billedets fokus/størrelse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5. 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Ønsker du at skalere billedet,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så hold </a:t>
              </a:r>
              <a:r>
                <a:rPr lang="da-DK" alt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SHIFT</a:t>
              </a: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-knappen nede, mens </a:t>
              </a:r>
              <a:b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</a:br>
              <a:r>
                <a:rPr lang="da-DK" alt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der trækkes i billedets hjørner</a:t>
              </a:r>
            </a:p>
            <a:p>
              <a:pPr algn="r" eaLnBrk="1" hangingPunct="1">
                <a:spcBef>
                  <a:spcPct val="0"/>
                </a:spcBef>
                <a:spcAft>
                  <a:spcPts val="240"/>
                </a:spcAft>
                <a:buFontTx/>
                <a:buNone/>
                <a:defRPr/>
              </a:pPr>
              <a:endParaRPr lang="da-DK" altLang="da-DK" sz="1200" noProof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endParaRPr lang="da-DK" sz="1000" b="1" noProof="1" smtClean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  <a:p>
              <a:pPr algn="r" eaLnBrk="1" hangingPunct="1">
                <a:spcBef>
                  <a:spcPts val="0"/>
                </a:spcBef>
                <a:spcAft>
                  <a:spcPts val="240"/>
                </a:spcAft>
                <a:defRPr/>
              </a:pP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6.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Forsvinder din tekst,</a:t>
              </a:r>
              <a:r>
                <a:rPr lang="da-DK" sz="1000" baseline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</a:t>
              </a: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højreklik på billedet </a:t>
              </a:r>
              <a:b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og vælg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Placer bagest, </a:t>
              </a: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eller højreklik og </a:t>
              </a:r>
              <a:b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da-DK" sz="1000" b="0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vælg </a:t>
              </a:r>
              <a:r>
                <a:rPr lang="da-DK" sz="1000" b="1" noProof="1" smtClean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Nulstil slide</a:t>
              </a:r>
            </a:p>
          </p:txBody>
        </p:sp>
        <p:grpSp>
          <p:nvGrpSpPr>
            <p:cNvPr id="19" name="Gruppe 57"/>
            <p:cNvGrpSpPr>
              <a:grpSpLocks/>
            </p:cNvGrpSpPr>
            <p:nvPr/>
          </p:nvGrpSpPr>
          <p:grpSpPr bwMode="auto">
            <a:xfrm>
              <a:off x="-454060" y="3593903"/>
              <a:ext cx="330033" cy="396146"/>
              <a:chOff x="1018031" y="5113037"/>
              <a:chExt cx="373412" cy="448177"/>
            </a:xfrm>
          </p:grpSpPr>
          <p:pic>
            <p:nvPicPr>
              <p:cNvPr id="21" name="Billede 58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018031" y="5134460"/>
                <a:ext cx="373412" cy="4267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2" name="Rounded Rectangle 25"/>
              <p:cNvSpPr/>
              <p:nvPr/>
            </p:nvSpPr>
            <p:spPr bwMode="auto">
              <a:xfrm>
                <a:off x="1023497" y="5113037"/>
                <a:ext cx="210151" cy="172417"/>
              </a:xfrm>
              <a:prstGeom prst="roundRect">
                <a:avLst/>
              </a:prstGeom>
              <a:noFill/>
              <a:ln w="19050">
                <a:solidFill>
                  <a:srgbClr val="E31E3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da-DK" sz="2000" noProof="1"/>
              </a:p>
            </p:txBody>
          </p:sp>
        </p:grpSp>
        <p:pic>
          <p:nvPicPr>
            <p:cNvPr id="20" name="Billede 56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46164" y="2756287"/>
              <a:ext cx="373380" cy="3276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2" name="TextBox 7"/>
          <p:cNvSpPr txBox="1"/>
          <p:nvPr userDrawn="1"/>
        </p:nvSpPr>
        <p:spPr>
          <a:xfrm>
            <a:off x="-2785322" y="5888924"/>
            <a:ext cx="2642921" cy="10130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defPPr>
              <a:defRPr lang="da-DK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eaLnBrk="1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layout/design</a:t>
            </a: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Højreklik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på slide i venstre side 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b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 et passende layout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 </a:t>
            </a:r>
            <a:r>
              <a:rPr lang="en-GB" sz="1000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“drop ned” </a:t>
            </a:r>
            <a:r>
              <a:rPr lang="en-GB" sz="1000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menuen</a:t>
            </a:r>
            <a:endParaRPr lang="en-GB" sz="1000" noProof="1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spcBef>
                <a:spcPts val="0"/>
              </a:spcBef>
              <a:spcAft>
                <a:spcPts val="240"/>
              </a:spcAft>
              <a:defRPr/>
            </a:pP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Alternativt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kan du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vælge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 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direkte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 knappen </a:t>
            </a:r>
            <a:r>
              <a:rPr lang="en-GB" sz="1000" b="1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Nyt </a:t>
            </a:r>
            <a:r>
              <a:rPr lang="en-GB" sz="1000" b="1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en-GB" sz="1000" i="1" noProof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når </a:t>
            </a:r>
            <a:r>
              <a:rPr lang="en-GB" sz="1000" i="1" noProof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laver et nyt slide</a:t>
            </a:r>
          </a:p>
        </p:txBody>
      </p:sp>
      <p:sp>
        <p:nvSpPr>
          <p:cNvPr id="33" name="Title 1"/>
          <p:cNvSpPr>
            <a:spLocks noGrp="1"/>
          </p:cNvSpPr>
          <p:nvPr>
            <p:ph type="title" hasCustomPrompt="1"/>
          </p:nvPr>
        </p:nvSpPr>
        <p:spPr>
          <a:xfrm>
            <a:off x="1908175" y="2390290"/>
            <a:ext cx="7561263" cy="3310530"/>
          </a:xfrm>
        </p:spPr>
        <p:txBody>
          <a:bodyPr anchor="t" anchorCtr="0"/>
          <a:lstStyle>
            <a:lvl1pPr>
              <a:lnSpc>
                <a:spcPct val="80000"/>
              </a:lnSpc>
              <a:defRPr sz="5000" b="0" cap="all" spc="-100" baseline="0">
                <a:solidFill>
                  <a:schemeClr val="bg1"/>
                </a:solidFill>
              </a:defRPr>
            </a:lvl1pPr>
          </a:lstStyle>
          <a:p>
            <a:r>
              <a:rPr lang="da-DK" noProof="0" dirty="0" smtClean="0"/>
              <a:t>Indsæt tekst eller statement I flere linjer</a:t>
            </a:r>
            <a:endParaRPr lang="da-DK" noProof="0" dirty="0"/>
          </a:p>
        </p:txBody>
      </p:sp>
      <p:sp>
        <p:nvSpPr>
          <p:cNvPr id="34" name="Pladsholder til tekst 2"/>
          <p:cNvSpPr>
            <a:spLocks noGrp="1"/>
          </p:cNvSpPr>
          <p:nvPr>
            <p:ph type="body" sz="quarter" idx="18" hasCustomPrompt="1"/>
          </p:nvPr>
        </p:nvSpPr>
        <p:spPr>
          <a:xfrm>
            <a:off x="1908175" y="1478703"/>
            <a:ext cx="7561263" cy="914400"/>
          </a:xfrm>
        </p:spPr>
        <p:txBody>
          <a:bodyPr anchor="b" anchorCtr="0"/>
          <a:lstStyle>
            <a:lvl1pPr>
              <a:lnSpc>
                <a:spcPct val="80000"/>
              </a:lnSpc>
              <a:defRPr sz="5000" cap="all" spc="-100" baseline="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pPr lvl="0"/>
            <a:r>
              <a:rPr lang="da-DK" dirty="0" smtClean="0"/>
              <a:t>0X /</a:t>
            </a:r>
          </a:p>
        </p:txBody>
      </p:sp>
    </p:spTree>
    <p:extLst>
      <p:ext uri="{BB962C8B-B14F-4D97-AF65-F5344CB8AC3E}">
        <p14:creationId xmlns:p14="http://schemas.microsoft.com/office/powerpoint/2010/main" val="1616749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08175" y="792163"/>
            <a:ext cx="7561264" cy="91491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8175" y="1898650"/>
            <a:ext cx="9116091" cy="37909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6</a:t>
            </a:r>
          </a:p>
          <a:p>
            <a:pPr lvl="6"/>
            <a:r>
              <a:rPr lang="en-US" dirty="0" smtClean="0"/>
              <a:t>7</a:t>
            </a:r>
          </a:p>
          <a:p>
            <a:pPr lvl="7"/>
            <a:r>
              <a:rPr lang="en-US" dirty="0" smtClean="0"/>
              <a:t>8</a:t>
            </a:r>
          </a:p>
          <a:p>
            <a:pPr lvl="8"/>
            <a:r>
              <a:rPr lang="en-US" dirty="0" smtClean="0"/>
              <a:t>9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08176" y="0"/>
            <a:ext cx="9116090" cy="792163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1000" b="1" i="0" cap="all" baseline="0">
                <a:solidFill>
                  <a:srgbClr val="003B7A"/>
                </a:solidFill>
              </a:defRPr>
            </a:lvl1pPr>
          </a:lstStyle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-5400000">
            <a:off x="-2042476" y="2834482"/>
            <a:ext cx="4876965" cy="79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1000" b="1" i="0" cap="all" baseline="0">
                <a:solidFill>
                  <a:srgbClr val="003B7A"/>
                </a:solidFill>
              </a:defRPr>
            </a:lvl1pPr>
          </a:lstStyle>
          <a:p>
            <a:r>
              <a:rPr lang="da-DK" smtClean="0"/>
              <a:t>INFO om Rammearkitekturen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5806" y="6048001"/>
            <a:ext cx="558460" cy="43862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1000">
                <a:solidFill>
                  <a:srgbClr val="003B7A"/>
                </a:solidFill>
              </a:defRPr>
            </a:lvl1pPr>
          </a:lstStyle>
          <a:p>
            <a:fld id="{45D37B1E-C366-494F-A587-962AD9AABC83}" type="slidenum">
              <a:rPr lang="en-GB" smtClean="0"/>
              <a:pPr/>
              <a:t>‹nr.›</a:t>
            </a:fld>
            <a:endParaRPr lang="en-GB" dirty="0"/>
          </a:p>
        </p:txBody>
      </p:sp>
      <p:pic>
        <p:nvPicPr>
          <p:cNvPr id="11" name="Logo"/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6048293"/>
            <a:ext cx="689233" cy="417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52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61" r:id="rId3"/>
    <p:sldLayoutId id="2147483674" r:id="rId4"/>
    <p:sldLayoutId id="2147483676" r:id="rId5"/>
    <p:sldLayoutId id="2147483651" r:id="rId6"/>
    <p:sldLayoutId id="2147483663" r:id="rId7"/>
    <p:sldLayoutId id="2147483664" r:id="rId8"/>
    <p:sldLayoutId id="2147483665" r:id="rId9"/>
    <p:sldLayoutId id="2147483666" r:id="rId10"/>
    <p:sldLayoutId id="2147483650" r:id="rId11"/>
    <p:sldLayoutId id="2147483652" r:id="rId12"/>
    <p:sldLayoutId id="2147483668" r:id="rId13"/>
    <p:sldLayoutId id="2147483657" r:id="rId14"/>
    <p:sldLayoutId id="2147483669" r:id="rId15"/>
    <p:sldLayoutId id="2147483670" r:id="rId16"/>
    <p:sldLayoutId id="2147483671" r:id="rId17"/>
    <p:sldLayoutId id="2147483654" r:id="rId18"/>
    <p:sldLayoutId id="2147483672" r:id="rId19"/>
    <p:sldLayoutId id="2147483655" r:id="rId20"/>
    <p:sldLayoutId id="2147483673" r:id="rId21"/>
  </p:sldLayoutIdLst>
  <p:hf sldNum="0" hdr="0"/>
  <p:txStyles>
    <p:titleStyle>
      <a:lvl1pPr algn="l" defTabSz="685800" rtl="0" eaLnBrk="1" latinLnBrk="0" hangingPunct="1">
        <a:lnSpc>
          <a:spcPct val="83000"/>
        </a:lnSpc>
        <a:spcBef>
          <a:spcPct val="0"/>
        </a:spcBef>
        <a:buNone/>
        <a:defRPr sz="2800" b="1" kern="1200">
          <a:solidFill>
            <a:srgbClr val="003B7A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​"/>
        <a:defRPr sz="1600" b="1" kern="1200">
          <a:solidFill>
            <a:srgbClr val="003B7A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104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​"/>
        <a:defRPr sz="1600" kern="1200">
          <a:solidFill>
            <a:srgbClr val="003B7A"/>
          </a:solidFill>
          <a:latin typeface="+mn-lt"/>
          <a:ea typeface="+mn-ea"/>
          <a:cs typeface="+mn-cs"/>
        </a:defRPr>
      </a:lvl2pPr>
      <a:lvl3pPr marL="180000" indent="-180000" algn="l" defTabSz="685800" rtl="0" eaLnBrk="1" latinLnBrk="0" hangingPunct="1">
        <a:lnSpc>
          <a:spcPct val="104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›"/>
        <a:defRPr sz="1600" kern="1200">
          <a:solidFill>
            <a:srgbClr val="003B7A"/>
          </a:solidFill>
          <a:latin typeface="+mn-lt"/>
          <a:ea typeface="+mn-ea"/>
          <a:cs typeface="+mn-cs"/>
        </a:defRPr>
      </a:lvl3pPr>
      <a:lvl4pPr marL="360000" indent="-180000" algn="l" defTabSz="685800" rtl="0" eaLnBrk="1" latinLnBrk="0" hangingPunct="1">
        <a:lnSpc>
          <a:spcPct val="104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›"/>
        <a:defRPr sz="1400" kern="1200">
          <a:solidFill>
            <a:srgbClr val="003B7A"/>
          </a:solidFill>
          <a:latin typeface="+mn-lt"/>
          <a:ea typeface="+mn-ea"/>
          <a:cs typeface="+mn-cs"/>
        </a:defRPr>
      </a:lvl4pPr>
      <a:lvl5pPr marL="360000" indent="-180000" algn="l" defTabSz="685800" rtl="0" eaLnBrk="1" latinLnBrk="0" hangingPunct="1">
        <a:lnSpc>
          <a:spcPct val="104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›"/>
        <a:defRPr sz="1400" kern="1200">
          <a:solidFill>
            <a:srgbClr val="003B7A"/>
          </a:solidFill>
          <a:latin typeface="+mn-lt"/>
          <a:ea typeface="+mn-ea"/>
          <a:cs typeface="+mn-cs"/>
        </a:defRPr>
      </a:lvl5pPr>
      <a:lvl6pPr marL="360000" indent="-18000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›"/>
        <a:defRPr sz="1350" kern="1200">
          <a:solidFill>
            <a:srgbClr val="003B7A"/>
          </a:solidFill>
          <a:latin typeface="+mn-lt"/>
          <a:ea typeface="+mn-ea"/>
          <a:cs typeface="+mn-cs"/>
        </a:defRPr>
      </a:lvl6pPr>
      <a:lvl7pPr marL="360000" indent="-18000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›"/>
        <a:defRPr sz="1350" kern="1200">
          <a:solidFill>
            <a:srgbClr val="003B7A"/>
          </a:solidFill>
          <a:latin typeface="+mn-lt"/>
          <a:ea typeface="+mn-ea"/>
          <a:cs typeface="+mn-cs"/>
        </a:defRPr>
      </a:lvl7pPr>
      <a:lvl8pPr marL="360000" indent="-18000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›"/>
        <a:defRPr sz="1350" kern="1200">
          <a:solidFill>
            <a:srgbClr val="003B7A"/>
          </a:solidFill>
          <a:latin typeface="+mn-lt"/>
          <a:ea typeface="+mn-ea"/>
          <a:cs typeface="+mn-cs"/>
        </a:defRPr>
      </a:lvl8pPr>
      <a:lvl9pPr marL="360000" indent="-180000" algn="l" defTabSz="685800" rtl="0" eaLnBrk="1" latinLnBrk="0" hangingPunct="1">
        <a:lnSpc>
          <a:spcPct val="104000"/>
        </a:lnSpc>
        <a:spcBef>
          <a:spcPts val="0"/>
        </a:spcBef>
        <a:buFont typeface="Arial" panose="020B0604020202020204" pitchFamily="34" charset="0"/>
        <a:buChar char="›"/>
        <a:defRPr sz="1350" kern="1200">
          <a:solidFill>
            <a:srgbClr val="003B7A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196" userDrawn="1">
          <p15:clr>
            <a:srgbClr val="F26B43"/>
          </p15:clr>
        </p15:guide>
        <p15:guide id="2" pos="1202" userDrawn="1">
          <p15:clr>
            <a:srgbClr val="F26B43"/>
          </p15:clr>
        </p15:guide>
        <p15:guide id="3" pos="6949" userDrawn="1">
          <p15:clr>
            <a:srgbClr val="F26B43"/>
          </p15:clr>
        </p15:guide>
        <p15:guide id="4" orient="horz" pos="3584" userDrawn="1">
          <p15:clr>
            <a:srgbClr val="F26B43"/>
          </p15:clr>
        </p15:guide>
        <p15:guide id="5" orient="horz" pos="499" userDrawn="1">
          <p15:clr>
            <a:srgbClr val="F26B43"/>
          </p15:clr>
        </p15:guide>
        <p15:guide id="6" pos="498" userDrawn="1">
          <p15:clr>
            <a:srgbClr val="F26B43"/>
          </p15:clr>
        </p15:guide>
        <p15:guide id="7" pos="4013" userDrawn="1">
          <p15:clr>
            <a:srgbClr val="F26B43"/>
          </p15:clr>
        </p15:guide>
        <p15:guide id="8" pos="4137" userDrawn="1">
          <p15:clr>
            <a:srgbClr val="F26B43"/>
          </p15:clr>
        </p15:guide>
        <p15:guide id="9" pos="5965" userDrawn="1">
          <p15:clr>
            <a:srgbClr val="F26B43"/>
          </p15:clr>
        </p15:guide>
        <p15:guide id="10" orient="horz" pos="1223" userDrawn="1">
          <p15:clr>
            <a:srgbClr val="F26B43"/>
          </p15:clr>
        </p15:guide>
        <p15:guide id="11" orient="horz" pos="357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4" Type="http://schemas.openxmlformats.org/officeDocument/2006/relationships/hyperlink" Target="http://beta.rammearkitektur.dk/index.php/Forside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ts val="4000"/>
              </a:lnSpc>
            </a:pPr>
            <a:r>
              <a:rPr lang="da-DK" sz="11500" dirty="0" smtClean="0"/>
              <a:t>Wiki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sz="4400" dirty="0" smtClean="0"/>
              <a:t>for rammearkitekturen</a:t>
            </a:r>
            <a:endParaRPr lang="da-DK" sz="44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30-05-17, KL</a:t>
            </a:r>
            <a:br>
              <a:rPr lang="da-DK" dirty="0" smtClean="0"/>
            </a:br>
            <a:r>
              <a:rPr lang="da-DK" dirty="0" smtClean="0"/>
              <a:t>26. møde i Kommunernes It-Arkitekturråd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>
                <a:solidFill>
                  <a:srgbClr val="003B7A"/>
                </a:solidFill>
              </a:rPr>
              <a:t>26. Møde i Kommunernes It-Arkitekturråd </a:t>
            </a:r>
            <a:endParaRPr lang="en-GB" dirty="0">
              <a:solidFill>
                <a:srgbClr val="003B7A"/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 smtClean="0">
                <a:solidFill>
                  <a:srgbClr val="003B7A"/>
                </a:solidFill>
              </a:rPr>
              <a:t>WIKI for Rammearkitekturen</a:t>
            </a:r>
            <a:endParaRPr lang="en-GB" dirty="0">
              <a:solidFill>
                <a:srgbClr val="003B7A"/>
              </a:solidFill>
            </a:endParaRPr>
          </a:p>
        </p:txBody>
      </p:sp>
      <p:sp>
        <p:nvSpPr>
          <p:cNvPr id="9" name="Tekstfelt 8"/>
          <p:cNvSpPr txBox="1"/>
          <p:nvPr/>
        </p:nvSpPr>
        <p:spPr>
          <a:xfrm rot="20700000">
            <a:off x="7770501" y="4876451"/>
            <a:ext cx="4254500" cy="14521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4000"/>
              </a:lnSpc>
            </a:pPr>
            <a:r>
              <a:rPr lang="da-DK" sz="1600" b="1" dirty="0" smtClean="0">
                <a:solidFill>
                  <a:srgbClr val="FF0000"/>
                </a:solidFill>
              </a:rPr>
              <a:t>Formål med WIKI:</a:t>
            </a:r>
          </a:p>
          <a:p>
            <a:pPr marL="285750" indent="-285750">
              <a:lnSpc>
                <a:spcPct val="104000"/>
              </a:lnSpc>
              <a:buFont typeface="Arial" panose="020B0604020202020204" pitchFamily="34" charset="0"/>
              <a:buChar char="•"/>
            </a:pPr>
            <a:r>
              <a:rPr lang="da-DK" sz="1600" dirty="0" smtClean="0">
                <a:solidFill>
                  <a:srgbClr val="FF0000"/>
                </a:solidFill>
              </a:rPr>
              <a:t>At udstille rammearkitekturen</a:t>
            </a:r>
          </a:p>
          <a:p>
            <a:pPr marL="285750" indent="-285750">
              <a:lnSpc>
                <a:spcPct val="104000"/>
              </a:lnSpc>
              <a:buFont typeface="Arial" panose="020B0604020202020204" pitchFamily="34" charset="0"/>
              <a:buChar char="•"/>
            </a:pPr>
            <a:r>
              <a:rPr lang="da-DK" sz="1600" dirty="0" smtClean="0">
                <a:solidFill>
                  <a:srgbClr val="FF0000"/>
                </a:solidFill>
              </a:rPr>
              <a:t>At hjælpe og vejlede kommunerne om </a:t>
            </a:r>
            <a:endParaRPr lang="da-DK" sz="1600" dirty="0">
              <a:solidFill>
                <a:srgbClr val="FF0000"/>
              </a:solidFill>
            </a:endParaRPr>
          </a:p>
          <a:p>
            <a:pPr marL="742950" lvl="1" indent="-285750">
              <a:lnSpc>
                <a:spcPct val="104000"/>
              </a:lnSpc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rgbClr val="FF0000"/>
                </a:solidFill>
              </a:rPr>
              <a:t>a</a:t>
            </a:r>
            <a:r>
              <a:rPr lang="da-DK" sz="1600" dirty="0" smtClean="0">
                <a:solidFill>
                  <a:srgbClr val="FF0000"/>
                </a:solidFill>
              </a:rPr>
              <a:t>nvendelsen af rammearkitektur og</a:t>
            </a:r>
          </a:p>
          <a:p>
            <a:pPr marL="742950" lvl="1" indent="-285750">
              <a:lnSpc>
                <a:spcPct val="104000"/>
              </a:lnSpc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rgbClr val="FF0000"/>
                </a:solidFill>
              </a:rPr>
              <a:t>a</a:t>
            </a:r>
            <a:r>
              <a:rPr lang="da-DK" sz="1600" dirty="0" smtClean="0">
                <a:solidFill>
                  <a:srgbClr val="FF0000"/>
                </a:solidFill>
              </a:rPr>
              <a:t>rkitekturstyring generelt</a:t>
            </a:r>
          </a:p>
        </p:txBody>
      </p:sp>
    </p:spTree>
    <p:extLst>
      <p:ext uri="{BB962C8B-B14F-4D97-AF65-F5344CB8AC3E}">
        <p14:creationId xmlns:p14="http://schemas.microsoft.com/office/powerpoint/2010/main" val="2022826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26. Møde i Kommunernes It-Arkitekturråd </a:t>
            </a:r>
            <a:endParaRPr lang="da-DK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dirty="0" smtClean="0"/>
              <a:t>Wiki for Rammearkitekturen</a:t>
            </a:r>
            <a:endParaRPr lang="da-DK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Opdatering af Wiki for rammearkitekturen</a:t>
            </a:r>
            <a:endParaRPr lang="da-DK" dirty="0"/>
          </a:p>
        </p:txBody>
      </p:sp>
      <p:sp>
        <p:nvSpPr>
          <p:cNvPr id="7" name="Pladsholder til indhol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0988" indent="-28098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a-DK" sz="2000" b="0" dirty="0" smtClean="0"/>
              <a:t>Behov for kickstart</a:t>
            </a:r>
            <a:endParaRPr lang="da-DK" sz="2000" b="0" dirty="0"/>
          </a:p>
          <a:p>
            <a:pPr marL="280988" indent="-28098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a-DK" sz="2000" b="0" dirty="0"/>
              <a:t>Eksisterende indhold er ikke godt </a:t>
            </a:r>
            <a:r>
              <a:rPr lang="da-DK" sz="2000" b="0" dirty="0" smtClean="0"/>
              <a:t>nok</a:t>
            </a:r>
            <a:br>
              <a:rPr lang="da-DK" sz="2000" b="0" dirty="0" smtClean="0"/>
            </a:br>
            <a:r>
              <a:rPr lang="da-DK" sz="2000" b="0" dirty="0" smtClean="0"/>
              <a:t>&gt; </a:t>
            </a:r>
            <a:r>
              <a:rPr lang="da-DK" sz="2000" b="0" dirty="0"/>
              <a:t>Ift. Kvalitet, omfang, </a:t>
            </a:r>
            <a:r>
              <a:rPr lang="da-DK" sz="2000" b="0" dirty="0" err="1"/>
              <a:t>scope</a:t>
            </a:r>
            <a:r>
              <a:rPr lang="da-DK" sz="2000" b="0" dirty="0"/>
              <a:t> og status</a:t>
            </a:r>
          </a:p>
          <a:p>
            <a:pPr marL="280988" indent="-28098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a-DK" sz="2000" b="0" dirty="0"/>
              <a:t>Fokus fra </a:t>
            </a:r>
            <a:r>
              <a:rPr lang="da-DK" sz="2000" b="0" dirty="0" smtClean="0"/>
              <a:t>arkitektstaben i KL er på indhold i rammearkitekturen</a:t>
            </a:r>
          </a:p>
          <a:p>
            <a:pPr marL="280988" indent="-28098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a-DK" sz="2000" b="0" dirty="0" smtClean="0"/>
              <a:t>På vej mod en ny </a:t>
            </a:r>
            <a:r>
              <a:rPr lang="da-DK" sz="2000" b="0" dirty="0"/>
              <a:t>og bedre platform for udstilling af </a:t>
            </a:r>
            <a:r>
              <a:rPr lang="da-DK" sz="2000" b="0" dirty="0" smtClean="0"/>
              <a:t>rammearkitekturen 2019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da-DK" sz="2000" b="0" dirty="0" smtClean="0"/>
          </a:p>
        </p:txBody>
      </p:sp>
      <p:sp>
        <p:nvSpPr>
          <p:cNvPr id="4" name="Tekstfelt 3"/>
          <p:cNvSpPr txBox="1"/>
          <p:nvPr/>
        </p:nvSpPr>
        <p:spPr>
          <a:xfrm>
            <a:off x="5238750" y="4267200"/>
            <a:ext cx="2771775" cy="3200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4000"/>
              </a:lnSpc>
            </a:pPr>
            <a:r>
              <a:rPr lang="da-DK" sz="2000" dirty="0">
                <a:solidFill>
                  <a:srgbClr val="003B7A"/>
                </a:solidFill>
              </a:rPr>
              <a:t> </a:t>
            </a:r>
            <a:r>
              <a:rPr lang="da-DK" sz="2000" dirty="0" smtClean="0">
                <a:solidFill>
                  <a:srgbClr val="003B7A"/>
                </a:solidFill>
              </a:rPr>
              <a:t>  </a:t>
            </a:r>
            <a:r>
              <a:rPr lang="da-DK" sz="2000" dirty="0" smtClean="0">
                <a:solidFill>
                  <a:srgbClr val="003B7A"/>
                </a:solidFill>
                <a:sym typeface="Wingdings" panose="05000000000000000000" pitchFamily="2" charset="2"/>
              </a:rPr>
              <a:t>     </a:t>
            </a:r>
            <a:r>
              <a:rPr lang="da-DK" sz="2000" dirty="0" smtClean="0">
                <a:solidFill>
                  <a:srgbClr val="003B7A"/>
                </a:solidFill>
              </a:rPr>
              <a:t>væk </a:t>
            </a:r>
            <a:r>
              <a:rPr lang="da-DK" sz="2000" dirty="0">
                <a:solidFill>
                  <a:srgbClr val="003B7A"/>
                </a:solidFill>
              </a:rPr>
              <a:t>fra WIKI</a:t>
            </a:r>
            <a:endParaRPr lang="da-DK" sz="16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558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lnSpc>
                <a:spcPts val="4000"/>
              </a:lnSpc>
            </a:pPr>
            <a:r>
              <a:rPr lang="da-DK" sz="11500" dirty="0" smtClean="0"/>
              <a:t>INFO</a:t>
            </a:r>
            <a:r>
              <a:rPr lang="da-DK" dirty="0" smtClean="0"/>
              <a:t/>
            </a:r>
            <a:br>
              <a:rPr lang="da-DK" dirty="0" smtClean="0"/>
            </a:br>
            <a:r>
              <a:rPr lang="da-DK" sz="4400" dirty="0" smtClean="0"/>
              <a:t>om rammearkitekturen</a:t>
            </a:r>
            <a:endParaRPr lang="da-DK" sz="44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30-05-17, KL</a:t>
            </a:r>
            <a:br>
              <a:rPr lang="da-DK" dirty="0" smtClean="0"/>
            </a:br>
            <a:r>
              <a:rPr lang="da-DK" dirty="0" smtClean="0"/>
              <a:t>26. møde i Kommunernes It-Arkitekturråd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>
                <a:solidFill>
                  <a:srgbClr val="003B7A"/>
                </a:solidFill>
              </a:rPr>
              <a:t>26. Møde i Kommunernes It-Arkitekturråd </a:t>
            </a:r>
            <a:endParaRPr lang="en-GB" dirty="0">
              <a:solidFill>
                <a:srgbClr val="003B7A"/>
              </a:solidFill>
            </a:endParaRP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>
                <a:solidFill>
                  <a:srgbClr val="003B7A"/>
                </a:solidFill>
              </a:rPr>
              <a:t>INFO om Rammearkitekturen</a:t>
            </a:r>
            <a:endParaRPr lang="en-GB" dirty="0">
              <a:solidFill>
                <a:srgbClr val="003B7A"/>
              </a:solidFill>
            </a:endParaRPr>
          </a:p>
        </p:txBody>
      </p:sp>
      <p:sp>
        <p:nvSpPr>
          <p:cNvPr id="6" name="Tekstfelt 5"/>
          <p:cNvSpPr txBox="1"/>
          <p:nvPr/>
        </p:nvSpPr>
        <p:spPr>
          <a:xfrm rot="20700000">
            <a:off x="7770501" y="4876451"/>
            <a:ext cx="4254500" cy="14521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4000"/>
              </a:lnSpc>
            </a:pPr>
            <a:r>
              <a:rPr lang="da-DK" sz="1600" b="1" dirty="0" smtClean="0">
                <a:solidFill>
                  <a:srgbClr val="FF0000"/>
                </a:solidFill>
              </a:rPr>
              <a:t>Formål med INFO:</a:t>
            </a:r>
          </a:p>
          <a:p>
            <a:pPr marL="285750" indent="-285750">
              <a:lnSpc>
                <a:spcPct val="104000"/>
              </a:lnSpc>
              <a:buFont typeface="Arial" panose="020B0604020202020204" pitchFamily="34" charset="0"/>
              <a:buChar char="•"/>
            </a:pPr>
            <a:r>
              <a:rPr lang="da-DK" sz="1600" dirty="0" smtClean="0">
                <a:solidFill>
                  <a:srgbClr val="FF0000"/>
                </a:solidFill>
              </a:rPr>
              <a:t>At udstille rammearkitekturen</a:t>
            </a:r>
          </a:p>
          <a:p>
            <a:pPr marL="285750" indent="-285750">
              <a:lnSpc>
                <a:spcPct val="104000"/>
              </a:lnSpc>
              <a:buFont typeface="Arial" panose="020B0604020202020204" pitchFamily="34" charset="0"/>
              <a:buChar char="•"/>
            </a:pPr>
            <a:r>
              <a:rPr lang="da-DK" sz="1600" dirty="0" smtClean="0">
                <a:solidFill>
                  <a:srgbClr val="FF0000"/>
                </a:solidFill>
              </a:rPr>
              <a:t>At hjælpe og vejlede kommunerne om </a:t>
            </a:r>
            <a:endParaRPr lang="da-DK" sz="1600" dirty="0">
              <a:solidFill>
                <a:srgbClr val="FF0000"/>
              </a:solidFill>
            </a:endParaRPr>
          </a:p>
          <a:p>
            <a:pPr marL="742950" lvl="1" indent="-285750">
              <a:lnSpc>
                <a:spcPct val="104000"/>
              </a:lnSpc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rgbClr val="FF0000"/>
                </a:solidFill>
              </a:rPr>
              <a:t>a</a:t>
            </a:r>
            <a:r>
              <a:rPr lang="da-DK" sz="1600" dirty="0" smtClean="0">
                <a:solidFill>
                  <a:srgbClr val="FF0000"/>
                </a:solidFill>
              </a:rPr>
              <a:t>nvendelsen af rammearkitektur og</a:t>
            </a:r>
          </a:p>
          <a:p>
            <a:pPr marL="742950" lvl="1" indent="-285750">
              <a:lnSpc>
                <a:spcPct val="104000"/>
              </a:lnSpc>
              <a:buFont typeface="Arial" panose="020B0604020202020204" pitchFamily="34" charset="0"/>
              <a:buChar char="•"/>
            </a:pPr>
            <a:r>
              <a:rPr lang="da-DK" sz="1600" dirty="0">
                <a:solidFill>
                  <a:srgbClr val="FF0000"/>
                </a:solidFill>
              </a:rPr>
              <a:t>a</a:t>
            </a:r>
            <a:r>
              <a:rPr lang="da-DK" sz="1600" dirty="0" smtClean="0">
                <a:solidFill>
                  <a:srgbClr val="FF0000"/>
                </a:solidFill>
              </a:rPr>
              <a:t>rkitekturstyring generelt</a:t>
            </a:r>
          </a:p>
        </p:txBody>
      </p:sp>
    </p:spTree>
    <p:extLst>
      <p:ext uri="{BB962C8B-B14F-4D97-AF65-F5344CB8AC3E}">
        <p14:creationId xmlns:p14="http://schemas.microsoft.com/office/powerpoint/2010/main" val="184122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INFO om Rammearkitekturen</a:t>
            </a:r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908175" y="1411288"/>
            <a:ext cx="4462463" cy="914910"/>
          </a:xfrm>
        </p:spPr>
        <p:txBody>
          <a:bodyPr/>
          <a:lstStyle/>
          <a:p>
            <a:r>
              <a:rPr lang="da-DK" dirty="0" smtClean="0"/>
              <a:t>Fra: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sz="half" idx="1"/>
          </p:nvPr>
        </p:nvSpPr>
        <p:spPr>
          <a:xfrm>
            <a:off x="1908174" y="2289175"/>
            <a:ext cx="9750425" cy="701675"/>
          </a:xfrm>
        </p:spPr>
        <p:txBody>
          <a:bodyPr/>
          <a:lstStyle/>
          <a:p>
            <a:r>
              <a:rPr lang="da-DK" sz="6600" dirty="0"/>
              <a:t>b</a:t>
            </a:r>
            <a:r>
              <a:rPr lang="da-DK" sz="6600" dirty="0" smtClean="0"/>
              <a:t>eta.rammearkitektur.dk</a:t>
            </a:r>
            <a:endParaRPr lang="da-DK" sz="6600" dirty="0"/>
          </a:p>
        </p:txBody>
      </p:sp>
      <p:sp>
        <p:nvSpPr>
          <p:cNvPr id="6" name="Pladsholder til indhold 5"/>
          <p:cNvSpPr>
            <a:spLocks noGrp="1"/>
          </p:cNvSpPr>
          <p:nvPr>
            <p:ph sz="half" idx="2"/>
          </p:nvPr>
        </p:nvSpPr>
        <p:spPr>
          <a:xfrm>
            <a:off x="1913859" y="4384676"/>
            <a:ext cx="9750425" cy="701674"/>
          </a:xfrm>
        </p:spPr>
        <p:txBody>
          <a:bodyPr/>
          <a:lstStyle/>
          <a:p>
            <a:r>
              <a:rPr lang="da-DK" sz="6600" dirty="0"/>
              <a:t>i</a:t>
            </a:r>
            <a:r>
              <a:rPr lang="da-DK" sz="6600" dirty="0" smtClean="0"/>
              <a:t>nfo.rammearkitektur.dk</a:t>
            </a:r>
            <a:endParaRPr lang="da-DK" sz="6600" dirty="0"/>
          </a:p>
        </p:txBody>
      </p:sp>
      <p:sp>
        <p:nvSpPr>
          <p:cNvPr id="7" name="Titel 3"/>
          <p:cNvSpPr txBox="1">
            <a:spLocks/>
          </p:cNvSpPr>
          <p:nvPr/>
        </p:nvSpPr>
        <p:spPr>
          <a:xfrm>
            <a:off x="1908175" y="3506624"/>
            <a:ext cx="4462463" cy="91491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sz="2800" b="1" kern="1200">
                <a:solidFill>
                  <a:srgbClr val="003B7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dirty="0" smtClean="0"/>
              <a:t>Til: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5303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26. Møde i Kommunernes It-Arkitekturråd </a:t>
            </a:r>
            <a:endParaRPr lang="da-DK" dirty="0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INFO om Rammearkitekturen</a:t>
            </a:r>
            <a:endParaRPr lang="da-DK" dirty="0"/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Status</a:t>
            </a:r>
            <a:endParaRPr lang="da-DK" dirty="0"/>
          </a:p>
        </p:txBody>
      </p:sp>
      <p:sp>
        <p:nvSpPr>
          <p:cNvPr id="11" name="Pladsholder til indhold 10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da-DK" sz="2000" dirty="0" smtClean="0"/>
              <a:t>INDHOLD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a-DK" sz="2000" b="0" dirty="0" smtClean="0"/>
              <a:t>Kvalitetssikring af eksisterende indhold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a-DK" sz="2000" b="0" dirty="0" smtClean="0"/>
              <a:t>Oprettelse af nyt indhold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a-DK" sz="2000" b="0" dirty="0" smtClean="0"/>
              <a:t>Plan for fremtidig drift og vedligehold</a:t>
            </a:r>
          </a:p>
          <a:p>
            <a:pPr marL="522900" lvl="2" indent="-342900">
              <a:lnSpc>
                <a:spcPct val="150000"/>
              </a:lnSpc>
              <a:buFont typeface="Arial" panose="020B0604020202020204" pitchFamily="34" charset="0"/>
              <a:buChar char="&gt;"/>
            </a:pPr>
            <a:r>
              <a:rPr lang="da-DK" sz="2000" dirty="0"/>
              <a:t>P</a:t>
            </a:r>
            <a:r>
              <a:rPr lang="da-DK" sz="2000" b="0" dirty="0" smtClean="0"/>
              <a:t>roces til sikring af ejerskab og opdatering</a:t>
            </a:r>
          </a:p>
          <a:p>
            <a:pPr marL="522900" lvl="2" indent="-342900">
              <a:lnSpc>
                <a:spcPct val="150000"/>
              </a:lnSpc>
              <a:buFont typeface="Arial" panose="020B0604020202020204" pitchFamily="34" charset="0"/>
              <a:buChar char="&gt;"/>
            </a:pPr>
            <a:r>
              <a:rPr lang="da-DK" sz="2000" dirty="0" smtClean="0"/>
              <a:t>Sammenhæng med omverdenen</a:t>
            </a:r>
            <a:endParaRPr lang="da-DK" sz="2000" b="0" dirty="0" smtClean="0"/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da-DK" sz="2000" b="0" dirty="0" smtClean="0"/>
          </a:p>
          <a:p>
            <a:pPr lvl="1">
              <a:lnSpc>
                <a:spcPct val="150000"/>
              </a:lnSpc>
              <a:buNone/>
            </a:pPr>
            <a:endParaRPr lang="da-DK" sz="2000" b="0" dirty="0"/>
          </a:p>
          <a:p>
            <a:pPr>
              <a:lnSpc>
                <a:spcPct val="150000"/>
              </a:lnSpc>
              <a:buNone/>
            </a:pPr>
            <a:endParaRPr lang="da-DK" sz="2000" b="0" dirty="0"/>
          </a:p>
          <a:p>
            <a:pPr>
              <a:lnSpc>
                <a:spcPct val="150000"/>
              </a:lnSpc>
              <a:buNone/>
            </a:pPr>
            <a:endParaRPr lang="da-DK" sz="2000" b="0" dirty="0" smtClean="0"/>
          </a:p>
          <a:p>
            <a:pPr>
              <a:lnSpc>
                <a:spcPct val="150000"/>
              </a:lnSpc>
              <a:buNone/>
            </a:pPr>
            <a:endParaRPr lang="da-DK" sz="2000" b="0" dirty="0"/>
          </a:p>
        </p:txBody>
      </p:sp>
      <p:sp>
        <p:nvSpPr>
          <p:cNvPr id="12" name="Pladsholder til indhold 1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da-DK" sz="2000" dirty="0" smtClean="0"/>
              <a:t>STRUKTUR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a-DK" sz="2000" b="0" dirty="0" smtClean="0"/>
              <a:t>”Fri leg” med navigation, opmærkning med metadata, dynamiske visninger mm.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a-DK" sz="2000" b="0" dirty="0" smtClean="0"/>
              <a:t>Forsøg med domæneinddeling som styrende logik for strukturen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da-DK" sz="2000" b="0" dirty="0" smtClean="0"/>
              <a:t>Opdatering af platform ift. sikkerhed og soliditet</a:t>
            </a:r>
          </a:p>
          <a:p>
            <a:pPr>
              <a:lnSpc>
                <a:spcPct val="150000"/>
              </a:lnSpc>
              <a:buNone/>
            </a:pPr>
            <a:endParaRPr lang="da-DK" sz="2000" b="0" dirty="0"/>
          </a:p>
        </p:txBody>
      </p:sp>
      <p:sp>
        <p:nvSpPr>
          <p:cNvPr id="15" name="Titel 9"/>
          <p:cNvSpPr txBox="1">
            <a:spLocks/>
          </p:cNvSpPr>
          <p:nvPr/>
        </p:nvSpPr>
        <p:spPr>
          <a:xfrm>
            <a:off x="3111427" y="794979"/>
            <a:ext cx="7561264" cy="91491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685800" rtl="0" eaLnBrk="1" latinLnBrk="0" hangingPunct="1">
              <a:lnSpc>
                <a:spcPct val="83000"/>
              </a:lnSpc>
              <a:spcBef>
                <a:spcPct val="0"/>
              </a:spcBef>
              <a:buNone/>
              <a:defRPr sz="2800" b="1" kern="1200">
                <a:solidFill>
                  <a:srgbClr val="003B7A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a-DK" b="0" dirty="0" smtClean="0"/>
              <a:t>- Arbejde på to ”fronter”</a:t>
            </a:r>
            <a:endParaRPr lang="da-DK" b="0" dirty="0"/>
          </a:p>
        </p:txBody>
      </p:sp>
      <p:sp>
        <p:nvSpPr>
          <p:cNvPr id="16" name="Tekstfelt 15"/>
          <p:cNvSpPr txBox="1"/>
          <p:nvPr/>
        </p:nvSpPr>
        <p:spPr>
          <a:xfrm>
            <a:off x="1197202" y="5865586"/>
            <a:ext cx="10740572" cy="612853"/>
          </a:xfrm>
          <a:prstGeom prst="roundRect">
            <a:avLst/>
          </a:prstGeom>
          <a:noFill/>
          <a:ln w="76200">
            <a:solidFill>
              <a:srgbClr val="003B7A"/>
            </a:solidFill>
          </a:ln>
        </p:spPr>
        <p:txBody>
          <a:bodyPr wrap="square" lIns="0" tIns="0" rIns="0" bIns="0" rtlCol="0" anchor="ctr">
            <a:noAutofit/>
          </a:bodyPr>
          <a:lstStyle/>
          <a:p>
            <a:pPr algn="ctr"/>
            <a:r>
              <a:rPr lang="da-DK" sz="1400" dirty="0" smtClean="0">
                <a:solidFill>
                  <a:schemeClr val="tx2"/>
                </a:solidFill>
              </a:rPr>
              <a:t>OBS! Ændringer opdateres umiddelbart, men større ændringer/skift tages op i rette styringsfora inden gennemførelse</a:t>
            </a:r>
          </a:p>
        </p:txBody>
      </p:sp>
    </p:spTree>
    <p:extLst>
      <p:ext uri="{BB962C8B-B14F-4D97-AF65-F5344CB8AC3E}">
        <p14:creationId xmlns:p14="http://schemas.microsoft.com/office/powerpoint/2010/main" val="2111926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  <p:bldP spid="15" grpId="0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indhol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>
          <a:xfrm>
            <a:off x="1903413" y="0"/>
            <a:ext cx="9104312" cy="792000"/>
          </a:xfrm>
        </p:spPr>
        <p:txBody>
          <a:bodyPr/>
          <a:lstStyle/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>
          <a:xfrm rot="-5400000">
            <a:off x="-2052795" y="2844800"/>
            <a:ext cx="4897603" cy="792000"/>
          </a:xfrm>
        </p:spPr>
        <p:txBody>
          <a:bodyPr/>
          <a:lstStyle/>
          <a:p>
            <a:r>
              <a:rPr lang="da-DK" smtClean="0"/>
              <a:t>INFO om Rammearkitekturen</a:t>
            </a:r>
            <a:endParaRPr lang="en-GB" dirty="0"/>
          </a:p>
        </p:txBody>
      </p:sp>
      <p:pic>
        <p:nvPicPr>
          <p:cNvPr id="3" name="Billede 2"/>
          <p:cNvPicPr>
            <a:picLocks noChangeAspect="1"/>
          </p:cNvPicPr>
          <p:nvPr/>
        </p:nvPicPr>
        <p:blipFill rotWithShape="1">
          <a:blip r:embed="rId3"/>
          <a:srcRect t="4045" r="740" b="4816"/>
          <a:stretch/>
        </p:blipFill>
        <p:spPr>
          <a:xfrm>
            <a:off x="1139825" y="0"/>
            <a:ext cx="11071225" cy="6858000"/>
          </a:xfrm>
          <a:prstGeom prst="rect">
            <a:avLst/>
          </a:prstGeom>
        </p:spPr>
      </p:pic>
      <p:grpSp>
        <p:nvGrpSpPr>
          <p:cNvPr id="11" name="Gruppe 10"/>
          <p:cNvGrpSpPr/>
          <p:nvPr/>
        </p:nvGrpSpPr>
        <p:grpSpPr>
          <a:xfrm>
            <a:off x="4532426" y="2657791"/>
            <a:ext cx="3846286" cy="2043679"/>
            <a:chOff x="5109029" y="3837498"/>
            <a:chExt cx="3846286" cy="2043679"/>
          </a:xfrm>
        </p:grpSpPr>
        <p:sp>
          <p:nvSpPr>
            <p:cNvPr id="9" name="Afrundet rektangel 8"/>
            <p:cNvSpPr/>
            <p:nvPr/>
          </p:nvSpPr>
          <p:spPr>
            <a:xfrm rot="19800000">
              <a:off x="5109029" y="3837498"/>
              <a:ext cx="3846286" cy="2043679"/>
            </a:xfrm>
            <a:prstGeom prst="roundRect">
              <a:avLst/>
            </a:prstGeom>
            <a:noFill/>
            <a:ln w="762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04000"/>
                </a:lnSpc>
              </a:pPr>
              <a:endParaRPr lang="da-DK" sz="1600" dirty="0" err="1" smtClean="0">
                <a:solidFill>
                  <a:schemeClr val="tx2"/>
                </a:solidFill>
              </a:endParaRPr>
            </a:p>
          </p:txBody>
        </p:sp>
        <p:sp>
          <p:nvSpPr>
            <p:cNvPr id="8" name="Tekstfelt 7"/>
            <p:cNvSpPr txBox="1"/>
            <p:nvPr/>
          </p:nvSpPr>
          <p:spPr>
            <a:xfrm rot="19800000">
              <a:off x="5678435" y="4113237"/>
              <a:ext cx="2707472" cy="1492203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ctr">
                <a:lnSpc>
                  <a:spcPct val="104000"/>
                </a:lnSpc>
              </a:pPr>
              <a:r>
                <a:rPr lang="da-DK" sz="10000" dirty="0" smtClean="0">
                  <a:solidFill>
                    <a:srgbClr val="FF0000"/>
                  </a:solidFill>
                </a:rPr>
                <a:t>FØR</a:t>
              </a:r>
            </a:p>
          </p:txBody>
        </p:sp>
      </p:grpSp>
      <p:sp>
        <p:nvSpPr>
          <p:cNvPr id="12" name="Tekstfelt 11"/>
          <p:cNvSpPr txBox="1"/>
          <p:nvPr/>
        </p:nvSpPr>
        <p:spPr>
          <a:xfrm>
            <a:off x="7471782" y="6482098"/>
            <a:ext cx="4734213" cy="2387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04000"/>
              </a:lnSpc>
            </a:pPr>
            <a:r>
              <a:rPr lang="da-DK" sz="1600" dirty="0" smtClean="0">
                <a:solidFill>
                  <a:schemeClr val="accent1"/>
                </a:solidFill>
                <a:hlinkClick r:id="rId4"/>
              </a:rPr>
              <a:t>&gt; http</a:t>
            </a:r>
            <a:r>
              <a:rPr lang="da-DK" sz="1600" dirty="0">
                <a:solidFill>
                  <a:schemeClr val="accent1"/>
                </a:solidFill>
                <a:hlinkClick r:id="rId4"/>
              </a:rPr>
              <a:t>://beta.rammearkitektur.dk/index.php/Forside</a:t>
            </a:r>
            <a:endParaRPr lang="da-DK" sz="1600" dirty="0" smtClean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147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smtClean="0"/>
              <a:t>26. Møde i Kommunernes It-Arkitekturråd </a:t>
            </a:r>
            <a:endParaRPr lang="en-GB" dirty="0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a-DK" smtClean="0"/>
              <a:t>INFO om Rammearkitekturen</a:t>
            </a:r>
            <a:endParaRPr lang="en-GB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Input til videre proces?</a:t>
            </a:r>
            <a:endParaRPr lang="da-DK" dirty="0"/>
          </a:p>
        </p:txBody>
      </p:sp>
      <p:sp>
        <p:nvSpPr>
          <p:cNvPr id="6" name="Pladsholder til indhold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da-DK" sz="2000" dirty="0" smtClean="0"/>
              <a:t>Kommunale kontaktpersoner til ad hoc referencegruppe for informationsplatformen?</a:t>
            </a:r>
          </a:p>
          <a:p>
            <a:pPr marL="0" lvl="2" indent="0">
              <a:buNone/>
            </a:pPr>
            <a:endParaRPr lang="da-DK" sz="2000" dirty="0"/>
          </a:p>
        </p:txBody>
      </p:sp>
    </p:spTree>
    <p:extLst>
      <p:ext uri="{BB962C8B-B14F-4D97-AF65-F5344CB8AC3E}">
        <p14:creationId xmlns:p14="http://schemas.microsoft.com/office/powerpoint/2010/main" val="351364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Papi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 w="9525">
          <a:solidFill>
            <a:schemeClr val="accent2"/>
          </a:solidFill>
        </a:ln>
      </a:spPr>
      <a:bodyPr rtlCol="0" anchor="ctr"/>
      <a:lstStyle>
        <a:defPPr algn="ctr">
          <a:lnSpc>
            <a:spcPct val="104000"/>
          </a:lnSpc>
          <a:defRPr sz="1600" dirty="0" err="1" smtClean="0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lnSpc>
            <a:spcPct val="104000"/>
          </a:lnSpc>
          <a:defRPr sz="1600" dirty="0" err="1" smtClean="0">
            <a:solidFill>
              <a:schemeClr val="accent1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KL 4-3" id="{1B07B580-9EDD-432D-9779-416A21540967}" vid="{410260B3-D937-4ABA-B8B3-35452AAB9D1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GetOrganized dokument" ma:contentTypeID="0x010100AC085CFC53BC46CEA2EADE194AD9D482007A5C799FCB467C4A9FD011245ABC4880" ma:contentTypeVersion="1" ma:contentTypeDescription="GetOrganized dokument" ma:contentTypeScope="" ma:versionID="81100de6e7ff21e039f60b6f957d2756">
  <xsd:schema xmlns:xsd="http://www.w3.org/2001/XMLSchema" xmlns:xs="http://www.w3.org/2001/XMLSchema" xmlns:p="http://schemas.microsoft.com/office/2006/metadata/properties" xmlns:ns1="http://schemas.microsoft.com/sharepoint/v3" xmlns:ns2="C2191D58-9C4C-4913-B5B4-F8B6A9BF8043" targetNamespace="http://schemas.microsoft.com/office/2006/metadata/properties" ma:root="true" ma:fieldsID="2a0ee8fcaba3a87561649e5ce3cdd56a" ns1:_="" ns2:_="">
    <xsd:import namespace="http://schemas.microsoft.com/sharepoint/v3"/>
    <xsd:import namespace="C2191D58-9C4C-4913-B5B4-F8B6A9BF8043"/>
    <xsd:element name="properties">
      <xsd:complexType>
        <xsd:sequence>
          <xsd:element name="documentManagement">
            <xsd:complexType>
              <xsd:all>
                <xsd:element ref="ns2:Dokumenttype"/>
                <xsd:element ref="ns2:DocumentDescription" minOccurs="0"/>
                <xsd:element ref="ns2:CCMAgendaDocumentStatus" minOccurs="0"/>
                <xsd:element ref="ns2:CCMAgendaStatus" minOccurs="0"/>
                <xsd:element ref="ns2:CCMMeetingCaseLink" minOccurs="0"/>
                <xsd:element ref="ns2:AgendaStatusIcon" minOccurs="0"/>
                <xsd:element ref="ns1:CaseID" minOccurs="0"/>
                <xsd:element ref="ns1:DocID" minOccurs="0"/>
                <xsd:element ref="ns1:Finalized" minOccurs="0"/>
                <xsd:element ref="ns1:Related" minOccurs="0"/>
                <xsd:element ref="ns1:RegistrationDate" minOccurs="0"/>
                <xsd:element ref="ns1:CaseRecordNumber" minOccurs="0"/>
                <xsd:element ref="ns1:LocalAttachment" minOccurs="0"/>
                <xsd:element ref="ns1:CCMTemplateName" minOccurs="0"/>
                <xsd:element ref="ns1:CCMTemplateVersion" minOccurs="0"/>
                <xsd:element ref="ns1:CCMSystemID" minOccurs="0"/>
                <xsd:element ref="ns1:WasEncrypted" minOccurs="0"/>
                <xsd:element ref="ns1:WasSigned" minOccurs="0"/>
                <xsd:element ref="ns1:MailHasAttachments" minOccurs="0"/>
                <xsd:element ref="ns2:CCMMeetingCaseId" minOccurs="0"/>
                <xsd:element ref="ns2:CCMMeetingCaseInstanceId" minOccurs="0"/>
                <xsd:element ref="ns2:CCMAgendaItemId" minOccurs="0"/>
                <xsd:element ref="ns1:CCMTemplateID" minOccurs="0"/>
                <xsd:element ref="ns1:CCMVisualId" minOccurs="0"/>
                <xsd:element ref="ns1:CCMConversation" minOccurs="0"/>
                <xsd:element ref="ns1:CCMOriginalDoc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aseID" ma:index="14" nillable="true" ma:displayName="Sags ID" ma:default="Tildeler" ma:internalName="CaseID" ma:readOnly="true">
      <xsd:simpleType>
        <xsd:restriction base="dms:Text"/>
      </xsd:simpleType>
    </xsd:element>
    <xsd:element name="DocID" ma:index="15" nillable="true" ma:displayName="Dok ID" ma:default="Tildeler" ma:internalName="DocID" ma:readOnly="true">
      <xsd:simpleType>
        <xsd:restriction base="dms:Text"/>
      </xsd:simpleType>
    </xsd:element>
    <xsd:element name="Finalized" ma:index="16" nillable="true" ma:displayName="Endeligt" ma:default="False" ma:internalName="Finalized" ma:readOnly="true">
      <xsd:simpleType>
        <xsd:restriction base="dms:Boolean"/>
      </xsd:simpleType>
    </xsd:element>
    <xsd:element name="Related" ma:index="17" nillable="true" ma:displayName="Vedhæftet dokument" ma:default="False" ma:internalName="Related" ma:readOnly="true">
      <xsd:simpleType>
        <xsd:restriction base="dms:Boolean"/>
      </xsd:simpleType>
    </xsd:element>
    <xsd:element name="RegistrationDate" ma:index="18" nillable="true" ma:displayName="Registrerings dato" ma:format="DateTime" ma:internalName="RegistrationDate" ma:readOnly="true">
      <xsd:simpleType>
        <xsd:restriction base="dms:DateTime"/>
      </xsd:simpleType>
    </xsd:element>
    <xsd:element name="CaseRecordNumber" ma:index="19" nillable="true" ma:displayName="Akt ID" ma:decimals="0" ma:default="0" ma:internalName="CaseRecordNumber" ma:readOnly="true">
      <xsd:simpleType>
        <xsd:restriction base="dms:Number"/>
      </xsd:simpleType>
    </xsd:element>
    <xsd:element name="LocalAttachment" ma:index="20" nillable="true" ma:displayName="Lokalt bilag" ma:default="False" ma:internalName="LocalAttachment" ma:readOnly="true">
      <xsd:simpleType>
        <xsd:restriction base="dms:Boolean"/>
      </xsd:simpleType>
    </xsd:element>
    <xsd:element name="CCMTemplateName" ma:index="21" nillable="true" ma:displayName="Skabelon navn" ma:internalName="CCMTemplateName" ma:readOnly="true">
      <xsd:simpleType>
        <xsd:restriction base="dms:Text"/>
      </xsd:simpleType>
    </xsd:element>
    <xsd:element name="CCMTemplateVersion" ma:index="22" nillable="true" ma:displayName="Skabelon version" ma:internalName="CCMTemplateVersion" ma:readOnly="true">
      <xsd:simpleType>
        <xsd:restriction base="dms:Text"/>
      </xsd:simpleType>
    </xsd:element>
    <xsd:element name="CCMSystemID" ma:index="23" nillable="true" ma:displayName="CCMSystemID" ma:hidden="true" ma:internalName="CCMSystemID" ma:readOnly="true">
      <xsd:simpleType>
        <xsd:restriction base="dms:Text"/>
      </xsd:simpleType>
    </xsd:element>
    <xsd:element name="WasEncrypted" ma:index="24" nillable="true" ma:displayName="Krypteret" ma:default="False" ma:internalName="WasEncrypted" ma:readOnly="true">
      <xsd:simpleType>
        <xsd:restriction base="dms:Boolean"/>
      </xsd:simpleType>
    </xsd:element>
    <xsd:element name="WasSigned" ma:index="25" nillable="true" ma:displayName="Signeret" ma:default="False" ma:internalName="WasSigned" ma:readOnly="true">
      <xsd:simpleType>
        <xsd:restriction base="dms:Boolean"/>
      </xsd:simpleType>
    </xsd:element>
    <xsd:element name="MailHasAttachments" ma:index="26" nillable="true" ma:displayName="E-mail har vedhæftede filer" ma:default="False" ma:internalName="MailHasAttachments" ma:readOnly="true">
      <xsd:simpleType>
        <xsd:restriction base="dms:Boolean"/>
      </xsd:simpleType>
    </xsd:element>
    <xsd:element name="CCMTemplateID" ma:index="31" nillable="true" ma:displayName="CCMTemplateID" ma:decimals="0" ma:default="0" ma:hidden="true" ma:internalName="CCMTemplateID" ma:readOnly="true">
      <xsd:simpleType>
        <xsd:restriction base="dms:Number"/>
      </xsd:simpleType>
    </xsd:element>
    <xsd:element name="CCMVisualId" ma:index="32" nillable="true" ma:displayName="Sags ID" ma:default="Tildeler" ma:internalName="CCMVisualId" ma:readOnly="true">
      <xsd:simpleType>
        <xsd:restriction base="dms:Text"/>
      </xsd:simpleType>
    </xsd:element>
    <xsd:element name="CCMConversation" ma:index="33" nillable="true" ma:displayName="Samtale" ma:internalName="CCMConversation" ma:readOnly="true">
      <xsd:simpleType>
        <xsd:restriction base="dms:Text"/>
      </xsd:simpleType>
    </xsd:element>
    <xsd:element name="CCMOriginalDocID" ma:index="35" nillable="true" ma:displayName="Originalt Dok ID" ma:description="" ma:internalName="CCMOriginalDocID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191D58-9C4C-4913-B5B4-F8B6A9BF8043" elementFormDefault="qualified">
    <xsd:import namespace="http://schemas.microsoft.com/office/2006/documentManagement/types"/>
    <xsd:import namespace="http://schemas.microsoft.com/office/infopath/2007/PartnerControls"/>
    <xsd:element name="Dokumenttype" ma:index="2" ma:displayName="Dokumenttype" ma:default="Notat" ma:format="Dropdown" ma:internalName="Dokumenttype">
      <xsd:simpleType>
        <xsd:restriction base="dms:Choice">
          <xsd:enumeration value="Administrativ information"/>
          <xsd:enumeration value="Andet dokument"/>
          <xsd:enumeration value="Brev"/>
          <xsd:enumeration value="Centralt modtaget post"/>
          <xsd:enumeration value="Dagsorden"/>
          <xsd:enumeration value="Fremstilling"/>
          <xsd:enumeration value="Høringssvar"/>
          <xsd:enumeration value="Kontrakt"/>
          <xsd:enumeration value="Notat"/>
          <xsd:enumeration value="Overenskomst"/>
          <xsd:enumeration value="Presseberedskab"/>
          <xsd:enumeration value="Pressemeddelelse"/>
          <xsd:enumeration value="Rapport"/>
          <xsd:enumeration value="Referat"/>
          <xsd:enumeration value="Tale"/>
          <xsd:enumeration value="Temadrøftelse"/>
          <xsd:enumeration value="Projektbeskrivelse"/>
          <xsd:enumeration value="Analysenotat"/>
        </xsd:restriction>
      </xsd:simpleType>
    </xsd:element>
    <xsd:element name="DocumentDescription" ma:index="3" nillable="true" ma:displayName="Beskrivelse" ma:internalName="DocumentDescription">
      <xsd:simpleType>
        <xsd:restriction base="dms:Note">
          <xsd:maxLength value="255"/>
        </xsd:restriction>
      </xsd:simpleType>
    </xsd:element>
    <xsd:element name="CCMAgendaDocumentStatus" ma:index="4" nillable="true" ma:displayName="Status  for manchet" ma:format="Dropdown" ma:internalName="CCMAgendaDocumentStatus">
      <xsd:simpleType>
        <xsd:restriction base="dms:Choice">
          <xsd:enumeration value="Udkast"/>
          <xsd:enumeration value="Under udarbejdelse"/>
          <xsd:enumeration value="Endelig"/>
        </xsd:restriction>
      </xsd:simpleType>
    </xsd:element>
    <xsd:element name="CCMAgendaStatus" ma:index="5" nillable="true" ma:displayName="Dagsordenstatus" ma:default="" ma:format="Dropdown" ma:internalName="CCMAgendaStatus">
      <xsd:simpleType>
        <xsd:restriction base="dms:Choice">
          <xsd:enumeration value="Anmeldt"/>
          <xsd:enumeration value="Optaget på dagsorden"/>
          <xsd:enumeration value="Behandlet"/>
          <xsd:enumeration value="Afvist til dagsorden"/>
          <xsd:enumeration value="Fjernet fra dagsorden"/>
        </xsd:restriction>
      </xsd:simpleType>
    </xsd:element>
    <xsd:element name="CCMMeetingCaseLink" ma:index="6" nillable="true" ma:displayName="Mødesag" ma:format="Hyperlink" ma:internalName="CCMMeetingCase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gendaStatusIcon" ma:index="7" nillable="true" ma:displayName="." ma:internalName="AgendaStatusIcon" ma:readOnly="false">
      <xsd:simpleType>
        <xsd:restriction base="dms:Unknown"/>
      </xsd:simpleType>
    </xsd:element>
    <xsd:element name="CCMMeetingCaseId" ma:index="27" nillable="true" ma:displayName="CCMMeetingCaseId" ma:hidden="true" ma:internalName="CCMMeetingCaseId">
      <xsd:simpleType>
        <xsd:restriction base="dms:Text">
          <xsd:maxLength value="255"/>
        </xsd:restriction>
      </xsd:simpleType>
    </xsd:element>
    <xsd:element name="CCMMeetingCaseInstanceId" ma:index="28" nillable="true" ma:displayName="CCMMeetingCaseInstanceId" ma:hidden="true" ma:internalName="CCMMeetingCaseInstanceId">
      <xsd:simpleType>
        <xsd:restriction base="dms:Text">
          <xsd:maxLength value="255"/>
        </xsd:restriction>
      </xsd:simpleType>
    </xsd:element>
    <xsd:element name="CCMAgendaItemId" ma:index="29" nillable="true" ma:displayName="CCMAgendaItemId" ma:decimals="0" ma:hidden="true" ma:internalName="CCMAgendaItemId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Indholdstype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ocalAttachment xmlns="http://schemas.microsoft.com/sharepoint/v3">false</LocalAttachment>
    <CaseRecordNumber xmlns="http://schemas.microsoft.com/sharepoint/v3">0</CaseRecordNumber>
    <CaseID xmlns="http://schemas.microsoft.com/sharepoint/v3">SAG-2017-06822</CaseID>
    <RegistrationDate xmlns="http://schemas.microsoft.com/sharepoint/v3" xsi:nil="true"/>
    <Related xmlns="http://schemas.microsoft.com/sharepoint/v3">false</Related>
    <CCMSystemID xmlns="http://schemas.microsoft.com/sharepoint/v3">ca7dc1c5-fc98-48bd-8345-b1ffede9fa82</CCMSystemID>
    <CCMVisualId xmlns="http://schemas.microsoft.com/sharepoint/v3">SAG-2017-06822</CCMVisualId>
    <Finalized xmlns="http://schemas.microsoft.com/sharepoint/v3">false</Finalized>
    <DocID xmlns="http://schemas.microsoft.com/sharepoint/v3">2543143</DocID>
    <CCMTemplateID xmlns="http://schemas.microsoft.com/sharepoint/v3">0</CCMTemplateID>
    <Dokumenttype xmlns="C2191D58-9C4C-4913-B5B4-F8B6A9BF8043">Andet dokument</Dokumenttype>
    <CCMAgendaDocumentStatus xmlns="C2191D58-9C4C-4913-B5B4-F8B6A9BF8043" xsi:nil="true"/>
    <CCMMeetingCaseInstanceId xmlns="C2191D58-9C4C-4913-B5B4-F8B6A9BF8043" xsi:nil="true"/>
    <CCMAgendaStatus xmlns="C2191D58-9C4C-4913-B5B4-F8B6A9BF8043" xsi:nil="true"/>
    <DocumentDescription xmlns="C2191D58-9C4C-4913-B5B4-F8B6A9BF8043" xsi:nil="true"/>
    <AgendaStatusIcon xmlns="C2191D58-9C4C-4913-B5B4-F8B6A9BF8043" xsi:nil="true"/>
    <CCMMeetingCaseId xmlns="C2191D58-9C4C-4913-B5B4-F8B6A9BF8043" xsi:nil="true"/>
    <CCMAgendaItemId xmlns="C2191D58-9C4C-4913-B5B4-F8B6A9BF8043" xsi:nil="true"/>
    <CCMMeetingCaseLink xmlns="C2191D58-9C4C-4913-B5B4-F8B6A9BF8043">
      <Url xsi:nil="true"/>
      <Description xsi:nil="true"/>
    </CCMMeetingCaseLink>
    <CCMConversation xmlns="http://schemas.microsoft.com/sharepoint/v3">Overblik over præsentationer til It-arkitekturrådsmøde01D3F775166C1DB0D4D493E04BA6BE3AD4DED956895D</CCMConversation>
  </documentManagement>
</p:properties>
</file>

<file path=customXml/itemProps1.xml><?xml version="1.0" encoding="utf-8"?>
<ds:datastoreItem xmlns:ds="http://schemas.openxmlformats.org/officeDocument/2006/customXml" ds:itemID="{D5863993-F9D2-4AC0-85B1-7F6EC8F94E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2191D58-9C4C-4913-B5B4-F8B6A9BF8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899866A-902C-4E61-869F-DCCE73AE85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8AC5CA0-9C60-46A7-925D-D1BB54D0633E}">
  <ds:schemaRefs>
    <ds:schemaRef ds:uri="A395A5A1-A846-479E-A4E2-C9261EAC14E9"/>
    <ds:schemaRef ds:uri="http://schemas.openxmlformats.org/package/2006/metadata/core-properties"/>
    <ds:schemaRef ds:uri="http://schemas.microsoft.com/sharepoint/v3"/>
    <ds:schemaRef ds:uri="http://schemas.microsoft.com/office/2006/documentManagement/typ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C2191D58-9C4C-4913-B5B4-F8B6A9BF804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804</TotalTime>
  <Words>240</Words>
  <Application>Microsoft Office PowerPoint</Application>
  <PresentationFormat>Widescreen</PresentationFormat>
  <Paragraphs>64</Paragraphs>
  <Slides>7</Slides>
  <Notes>6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Calibri</vt:lpstr>
      <vt:lpstr>HelveticaNeueLT Std Lt Cn</vt:lpstr>
      <vt:lpstr>Wingdings</vt:lpstr>
      <vt:lpstr>Blank</vt:lpstr>
      <vt:lpstr>Wiki for rammearkitekturen</vt:lpstr>
      <vt:lpstr>Opdatering af Wiki for rammearkitekturen</vt:lpstr>
      <vt:lpstr>INFO om rammearkitekturen</vt:lpstr>
      <vt:lpstr>Fra:</vt:lpstr>
      <vt:lpstr>Status</vt:lpstr>
      <vt:lpstr>PowerPoint-præsentation</vt:lpstr>
      <vt:lpstr>Input til videre proces?</vt:lpstr>
    </vt:vector>
  </TitlesOfParts>
  <Company>KL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3.4 Udstilling af rammearkitekturen</dc:title>
  <dc:creator>KL</dc:creator>
  <cp:lastModifiedBy>Thilde Krog</cp:lastModifiedBy>
  <cp:revision>93</cp:revision>
  <dcterms:created xsi:type="dcterms:W3CDTF">2015-09-18T12:44:32Z</dcterms:created>
  <dcterms:modified xsi:type="dcterms:W3CDTF">2018-10-18T07:45:39Z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 by">
    <vt:lpwstr>www.skabelondesign.dk</vt:lpwstr>
  </property>
  <property fmtid="{D5CDD505-2E9C-101B-9397-08002B2CF9AE}" pid="3" name="ContentTypeId">
    <vt:lpwstr>0x010100AC085CFC53BC46CEA2EADE194AD9D482007A5C799FCB467C4A9FD011245ABC4880</vt:lpwstr>
  </property>
  <property fmtid="{D5CDD505-2E9C-101B-9397-08002B2CF9AE}" pid="4" name="CCMIsSharedOnOneDrive">
    <vt:bool>false</vt:bool>
  </property>
  <property fmtid="{D5CDD505-2E9C-101B-9397-08002B2CF9AE}" pid="5" name="CCMOneDriveID">
    <vt:lpwstr/>
  </property>
  <property fmtid="{D5CDD505-2E9C-101B-9397-08002B2CF9AE}" pid="6" name="CCMOneDriveOwnerID">
    <vt:lpwstr/>
  </property>
  <property fmtid="{D5CDD505-2E9C-101B-9397-08002B2CF9AE}" pid="7" name="CCMOneDriveItemID">
    <vt:lpwstr/>
  </property>
  <property fmtid="{D5CDD505-2E9C-101B-9397-08002B2CF9AE}" pid="8" name="CCMSystem">
    <vt:lpwstr> </vt:lpwstr>
  </property>
  <property fmtid="{D5CDD505-2E9C-101B-9397-08002B2CF9AE}" pid="9" name="CCMEventContext">
    <vt:lpwstr>cf982569-bf81-4fb3-bafa-bd1821446510</vt:lpwstr>
  </property>
  <property fmtid="{D5CDD505-2E9C-101B-9397-08002B2CF9AE}" pid="10" name="CCMIsEmailAttachment">
    <vt:i4>1</vt:i4>
  </property>
</Properties>
</file>