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20" r:id="rId5"/>
    <p:sldMasterId id="2147484532" r:id="rId6"/>
    <p:sldMasterId id="2147485003" r:id="rId7"/>
    <p:sldMasterId id="2147485015" r:id="rId8"/>
  </p:sldMasterIdLst>
  <p:notesMasterIdLst>
    <p:notesMasterId r:id="rId11"/>
  </p:notesMasterIdLst>
  <p:handoutMasterIdLst>
    <p:handoutMasterId r:id="rId12"/>
  </p:handoutMasterIdLst>
  <p:sldIdLst>
    <p:sldId id="849" r:id="rId9"/>
    <p:sldId id="851" r:id="rId10"/>
  </p:sldIdLst>
  <p:sldSz cx="9144000" cy="6858000" type="screen4x3"/>
  <p:notesSz cx="6805613" cy="9944100"/>
  <p:defaultTextStyle>
    <a:defPPr>
      <a:defRPr lang="da-DK"/>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ala Josefine Poulsen" initials="MJP" lastIdx="13" clrIdx="0">
    <p:extLst>
      <p:ext uri="{19B8F6BF-5375-455C-9EA6-DF929625EA0E}">
        <p15:presenceInfo xmlns:p15="http://schemas.microsoft.com/office/powerpoint/2012/main" userId="S-1-5-21-11469200-209135752-285429281-24390" providerId="AD"/>
      </p:ext>
    </p:extLst>
  </p:cmAuthor>
  <p:cmAuthor id="2" name="Lene Dørfler" initials="LD" lastIdx="8" clrIdx="1">
    <p:extLst>
      <p:ext uri="{19B8F6BF-5375-455C-9EA6-DF929625EA0E}">
        <p15:presenceInfo xmlns:p15="http://schemas.microsoft.com/office/powerpoint/2012/main" userId="S-1-5-21-11469200-209135752-285429281-28443" providerId="AD"/>
      </p:ext>
    </p:extLst>
  </p:cmAuthor>
  <p:cmAuthor id="3" name="Karen Karlsson Eriksen" initials="KKE" lastIdx="3" clrIdx="2">
    <p:extLst>
      <p:ext uri="{19B8F6BF-5375-455C-9EA6-DF929625EA0E}">
        <p15:presenceInfo xmlns:p15="http://schemas.microsoft.com/office/powerpoint/2012/main" userId="S-1-5-21-11469200-209135752-285429281-247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BC6"/>
    <a:srgbClr val="38322F"/>
    <a:srgbClr val="C844AF"/>
    <a:srgbClr val="82F42C"/>
    <a:srgbClr val="CC006B"/>
    <a:srgbClr val="008AC6"/>
    <a:srgbClr val="2B3B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53" autoAdjust="0"/>
    <p:restoredTop sz="94444" autoAdjust="0"/>
  </p:normalViewPr>
  <p:slideViewPr>
    <p:cSldViewPr snapToGrid="0" snapToObjects="1">
      <p:cViewPr varScale="1">
        <p:scale>
          <a:sx n="106" d="100"/>
          <a:sy n="106" d="100"/>
        </p:scale>
        <p:origin x="100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Master" Target="slideMasters/slideMaster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2.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FFC3E317-9646-4417-B68F-45BF230023A4}" type="datetimeFigureOut">
              <a:rPr lang="da-DK" smtClean="0"/>
              <a:pPr/>
              <a:t>09-11-2023</a:t>
            </a:fld>
            <a:endParaRPr lang="da-DK"/>
          </a:p>
        </p:txBody>
      </p:sp>
      <p:sp>
        <p:nvSpPr>
          <p:cNvPr id="4" name="Pladsholder til sidefod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B8A0EABB-7933-467D-BBE5-7873DE4F2E17}" type="slidenum">
              <a:rPr lang="da-DK" smtClean="0"/>
              <a:pPr/>
              <a:t>‹nr.›</a:t>
            </a:fld>
            <a:endParaRPr lang="da-DK"/>
          </a:p>
        </p:txBody>
      </p:sp>
    </p:spTree>
    <p:extLst>
      <p:ext uri="{BB962C8B-B14F-4D97-AF65-F5344CB8AC3E}">
        <p14:creationId xmlns:p14="http://schemas.microsoft.com/office/powerpoint/2010/main" val="1247855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atin typeface="Arial" pitchFamily="34" charset="0"/>
              </a:defRPr>
            </a:lvl1pPr>
          </a:lstStyle>
          <a:p>
            <a:pPr>
              <a:defRPr/>
            </a:pPr>
            <a:endParaRPr lang="da-DK"/>
          </a:p>
        </p:txBody>
      </p:sp>
      <p:sp>
        <p:nvSpPr>
          <p:cNvPr id="3" name="Pladsholder til dato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atin typeface="Arial" pitchFamily="34" charset="0"/>
              </a:defRPr>
            </a:lvl1pPr>
          </a:lstStyle>
          <a:p>
            <a:pPr>
              <a:defRPr/>
            </a:pPr>
            <a:fld id="{BF71E9AB-FBEA-4AEA-A5C0-DDB9A686C0B3}" type="datetimeFigureOut">
              <a:rPr lang="da-DK"/>
              <a:pPr>
                <a:defRPr/>
              </a:pPr>
              <a:t>09-11-2023</a:t>
            </a:fld>
            <a:endParaRPr lang="da-DK"/>
          </a:p>
        </p:txBody>
      </p:sp>
      <p:sp>
        <p:nvSpPr>
          <p:cNvPr id="4" name="Pladsholder til diasbillede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pPr lvl="0"/>
            <a:endParaRPr lang="da-DK" noProof="0"/>
          </a:p>
        </p:txBody>
      </p:sp>
      <p:sp>
        <p:nvSpPr>
          <p:cNvPr id="5" name="Pladsholder til noter 4"/>
          <p:cNvSpPr>
            <a:spLocks noGrp="1"/>
          </p:cNvSpPr>
          <p:nvPr>
            <p:ph type="body" sz="quarter" idx="3"/>
          </p:nvPr>
        </p:nvSpPr>
        <p:spPr>
          <a:xfrm>
            <a:off x="681038" y="4722813"/>
            <a:ext cx="5443537" cy="4475162"/>
          </a:xfrm>
          <a:prstGeom prst="rect">
            <a:avLst/>
          </a:prstGeom>
        </p:spPr>
        <p:txBody>
          <a:bodyPr vert="horz" lIns="91440" tIns="45720" rIns="91440" bIns="45720" rtlCol="0"/>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Pladsholder til sidefod 5"/>
          <p:cNvSpPr>
            <a:spLocks noGrp="1"/>
          </p:cNvSpPr>
          <p:nvPr>
            <p:ph type="ftr" sz="quarter" idx="4"/>
          </p:nvPr>
        </p:nvSpPr>
        <p:spPr>
          <a:xfrm>
            <a:off x="0" y="9445625"/>
            <a:ext cx="2949575" cy="496888"/>
          </a:xfrm>
          <a:prstGeom prst="rect">
            <a:avLst/>
          </a:prstGeom>
        </p:spPr>
        <p:txBody>
          <a:bodyPr vert="horz" lIns="91440" tIns="45720" rIns="91440" bIns="45720" rtlCol="0" anchor="b"/>
          <a:lstStyle>
            <a:lvl1pPr algn="l">
              <a:defRPr sz="1200">
                <a:latin typeface="Arial" pitchFamily="34" charset="0"/>
              </a:defRPr>
            </a:lvl1pPr>
          </a:lstStyle>
          <a:p>
            <a:pPr>
              <a:defRPr/>
            </a:pPr>
            <a:endParaRPr lang="da-DK"/>
          </a:p>
        </p:txBody>
      </p:sp>
      <p:sp>
        <p:nvSpPr>
          <p:cNvPr id="7" name="Pladsholder til diasnummer 6"/>
          <p:cNvSpPr>
            <a:spLocks noGrp="1"/>
          </p:cNvSpPr>
          <p:nvPr>
            <p:ph type="sldNum" sz="quarter" idx="5"/>
          </p:nvPr>
        </p:nvSpPr>
        <p:spPr>
          <a:xfrm>
            <a:off x="3854450" y="9445625"/>
            <a:ext cx="2949575" cy="496888"/>
          </a:xfrm>
          <a:prstGeom prst="rect">
            <a:avLst/>
          </a:prstGeom>
        </p:spPr>
        <p:txBody>
          <a:bodyPr vert="horz" lIns="91440" tIns="45720" rIns="91440" bIns="45720" rtlCol="0" anchor="b"/>
          <a:lstStyle>
            <a:lvl1pPr algn="r">
              <a:defRPr sz="1200">
                <a:latin typeface="Arial" pitchFamily="34" charset="0"/>
              </a:defRPr>
            </a:lvl1pPr>
          </a:lstStyle>
          <a:p>
            <a:pPr>
              <a:defRPr/>
            </a:pPr>
            <a:fld id="{A96D48E3-E3AF-4521-BA43-FD257D71649C}" type="slidenum">
              <a:rPr lang="da-DK"/>
              <a:pPr>
                <a:defRPr/>
              </a:pPr>
              <a:t>‹nr.›</a:t>
            </a:fld>
            <a:endParaRPr lang="da-DK"/>
          </a:p>
        </p:txBody>
      </p:sp>
    </p:spTree>
    <p:extLst>
      <p:ext uri="{BB962C8B-B14F-4D97-AF65-F5344CB8AC3E}">
        <p14:creationId xmlns:p14="http://schemas.microsoft.com/office/powerpoint/2010/main" val="20551130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dsholder til slide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dirty="0"/>
              <a:t>Spørgsmål om kapacitet:</a:t>
            </a:r>
          </a:p>
          <a:p>
            <a:endParaRPr lang="da-DK" altLang="da-DK" dirty="0"/>
          </a:p>
          <a:p>
            <a:r>
              <a:rPr lang="da-DK" altLang="da-DK" dirty="0"/>
              <a:t>Fokus og kendskab til forebyggelses- og sundhedsfremmefeltet (og til sundhedspolitik og FP), politikere, ledere, medarbejdere indenfor sundhed og andre forvaltninger?</a:t>
            </a:r>
          </a:p>
          <a:p>
            <a:r>
              <a:rPr lang="da-DK" altLang="da-DK" dirty="0"/>
              <a:t>Bidrager pakkerne til bedre kvalitet af arbejdet?</a:t>
            </a:r>
          </a:p>
          <a:p>
            <a:r>
              <a:rPr lang="da-DK" altLang="da-DK" dirty="0"/>
              <a:t>Placerer ansvar for implementering af sundhedspolitik, handleplaner + FP</a:t>
            </a:r>
          </a:p>
          <a:p>
            <a:r>
              <a:rPr lang="da-DK" altLang="da-DK" dirty="0"/>
              <a:t>Grad af samarbejde på tværs mellem forvaltningsområder</a:t>
            </a:r>
          </a:p>
          <a:p>
            <a:r>
              <a:rPr lang="da-DK" altLang="da-DK" dirty="0"/>
              <a:t>Etableret tværgående organisering</a:t>
            </a:r>
          </a:p>
          <a:p>
            <a:r>
              <a:rPr lang="da-DK" altLang="da-DK" dirty="0"/>
              <a:t>Nødvendige kompetencer til implementering af sundhedspolitik og FP?</a:t>
            </a:r>
          </a:p>
          <a:p>
            <a:r>
              <a:rPr lang="da-DK" altLang="da-DK" dirty="0"/>
              <a:t>Engagement for opgaven</a:t>
            </a:r>
          </a:p>
          <a:p>
            <a:r>
              <a:rPr lang="da-DK" altLang="da-DK" dirty="0"/>
              <a:t>Nødvendige ressourcer</a:t>
            </a:r>
          </a:p>
          <a:p>
            <a:r>
              <a:rPr lang="da-DK" altLang="da-DK" dirty="0"/>
              <a:t>Udarbejdet strategi for implementering</a:t>
            </a:r>
          </a:p>
          <a:p>
            <a:r>
              <a:rPr lang="da-DK" altLang="da-DK" dirty="0"/>
              <a:t>Intention om at leve op til anbefalingerne</a:t>
            </a:r>
          </a:p>
          <a:p>
            <a:endParaRPr lang="da-DK" altLang="da-DK" dirty="0"/>
          </a:p>
        </p:txBody>
      </p:sp>
      <p:sp>
        <p:nvSpPr>
          <p:cNvPr id="51204" name="Pladsholder til sli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1F61537-9994-4907-A6F9-311234EC5F78}" type="slidenum">
              <a:rPr lang="da-DK" altLang="da-DK" smtClean="0"/>
              <a:pPr/>
              <a:t>1</a:t>
            </a:fld>
            <a:endParaRPr lang="da-DK" altLang="da-DK"/>
          </a:p>
        </p:txBody>
      </p:sp>
    </p:spTree>
    <p:extLst>
      <p:ext uri="{BB962C8B-B14F-4D97-AF65-F5344CB8AC3E}">
        <p14:creationId xmlns:p14="http://schemas.microsoft.com/office/powerpoint/2010/main" val="1757100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 dias">
    <p:spTree>
      <p:nvGrpSpPr>
        <p:cNvPr id="1" name=""/>
        <p:cNvGrpSpPr/>
        <p:nvPr/>
      </p:nvGrpSpPr>
      <p:grpSpPr>
        <a:xfrm>
          <a:off x="0" y="0"/>
          <a:ext cx="0" cy="0"/>
          <a:chOff x="0" y="0"/>
          <a:chExt cx="0" cy="0"/>
        </a:xfrm>
      </p:grpSpPr>
      <p:grpSp>
        <p:nvGrpSpPr>
          <p:cNvPr id="4" name="Group 29"/>
          <p:cNvGrpSpPr>
            <a:grpSpLocks noChangeAspect="1"/>
          </p:cNvGrpSpPr>
          <p:nvPr userDrawn="1"/>
        </p:nvGrpSpPr>
        <p:grpSpPr bwMode="auto">
          <a:xfrm>
            <a:off x="0" y="0"/>
            <a:ext cx="9139238" cy="6858000"/>
            <a:chOff x="260351" y="112713"/>
            <a:chExt cx="8458200" cy="6346825"/>
          </a:xfrm>
        </p:grpSpPr>
        <p:sp>
          <p:nvSpPr>
            <p:cNvPr id="5" name="Rectangle 28"/>
            <p:cNvSpPr>
              <a:spLocks noChangeArrowheads="1"/>
            </p:cNvSpPr>
            <p:nvPr/>
          </p:nvSpPr>
          <p:spPr bwMode="auto">
            <a:xfrm>
              <a:off x="260351" y="112713"/>
              <a:ext cx="8458200" cy="6346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Bef>
                  <a:spcPct val="50000"/>
                </a:spcBef>
                <a:defRPr/>
              </a:pPr>
              <a:endParaRPr lang="da-DK" altLang="da-DK" sz="1400">
                <a:solidFill>
                  <a:srgbClr val="050046"/>
                </a:solidFill>
              </a:endParaRPr>
            </a:p>
          </p:txBody>
        </p:sp>
        <p:sp>
          <p:nvSpPr>
            <p:cNvPr id="6" name="Rectangle 29"/>
            <p:cNvSpPr>
              <a:spLocks noChangeArrowheads="1"/>
            </p:cNvSpPr>
            <p:nvPr/>
          </p:nvSpPr>
          <p:spPr bwMode="auto">
            <a:xfrm>
              <a:off x="426371" y="278730"/>
              <a:ext cx="8127629" cy="6014792"/>
            </a:xfrm>
            <a:prstGeom prst="rect">
              <a:avLst/>
            </a:prstGeom>
            <a:solidFill>
              <a:srgbClr val="0500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Bef>
                  <a:spcPct val="50000"/>
                </a:spcBef>
                <a:defRPr/>
              </a:pPr>
              <a:endParaRPr lang="da-DK" altLang="da-DK" sz="1400">
                <a:solidFill>
                  <a:srgbClr val="050046"/>
                </a:solidFill>
              </a:endParaRPr>
            </a:p>
          </p:txBody>
        </p:sp>
        <p:sp>
          <p:nvSpPr>
            <p:cNvPr id="7" name="Freeform 30"/>
            <p:cNvSpPr>
              <a:spLocks/>
            </p:cNvSpPr>
            <p:nvPr/>
          </p:nvSpPr>
          <p:spPr bwMode="auto">
            <a:xfrm>
              <a:off x="7385984" y="5413487"/>
              <a:ext cx="148390" cy="239476"/>
            </a:xfrm>
            <a:custGeom>
              <a:avLst/>
              <a:gdLst>
                <a:gd name="T0" fmla="*/ 2147483647 w 277"/>
                <a:gd name="T1" fmla="*/ 2147483647 h 452"/>
                <a:gd name="T2" fmla="*/ 2147483647 w 277"/>
                <a:gd name="T3" fmla="*/ 2147483647 h 452"/>
                <a:gd name="T4" fmla="*/ 2147483647 w 277"/>
                <a:gd name="T5" fmla="*/ 2147483647 h 452"/>
                <a:gd name="T6" fmla="*/ 2147483647 w 277"/>
                <a:gd name="T7" fmla="*/ 2147483647 h 452"/>
                <a:gd name="T8" fmla="*/ 2147483647 w 277"/>
                <a:gd name="T9" fmla="*/ 2147483647 h 452"/>
                <a:gd name="T10" fmla="*/ 2147483647 w 277"/>
                <a:gd name="T11" fmla="*/ 2147483647 h 452"/>
                <a:gd name="T12" fmla="*/ 2147483647 w 277"/>
                <a:gd name="T13" fmla="*/ 2147483647 h 452"/>
                <a:gd name="T14" fmla="*/ 2147483647 w 277"/>
                <a:gd name="T15" fmla="*/ 2147483647 h 452"/>
                <a:gd name="T16" fmla="*/ 2147483647 w 277"/>
                <a:gd name="T17" fmla="*/ 2147483647 h 452"/>
                <a:gd name="T18" fmla="*/ 2147483647 w 277"/>
                <a:gd name="T19" fmla="*/ 2147483647 h 452"/>
                <a:gd name="T20" fmla="*/ 2147483647 w 277"/>
                <a:gd name="T21" fmla="*/ 2147483647 h 452"/>
                <a:gd name="T22" fmla="*/ 0 w 277"/>
                <a:gd name="T23" fmla="*/ 2147483647 h 452"/>
                <a:gd name="T24" fmla="*/ 0 w 277"/>
                <a:gd name="T25" fmla="*/ 2147483647 h 452"/>
                <a:gd name="T26" fmla="*/ 0 w 277"/>
                <a:gd name="T27" fmla="*/ 2147483647 h 452"/>
                <a:gd name="T28" fmla="*/ 2147483647 w 277"/>
                <a:gd name="T29" fmla="*/ 2147483647 h 452"/>
                <a:gd name="T30" fmla="*/ 2147483647 w 277"/>
                <a:gd name="T31" fmla="*/ 2147483647 h 452"/>
                <a:gd name="T32" fmla="*/ 2147483647 w 277"/>
                <a:gd name="T33" fmla="*/ 2147483647 h 452"/>
                <a:gd name="T34" fmla="*/ 2147483647 w 277"/>
                <a:gd name="T35" fmla="*/ 2147483647 h 452"/>
                <a:gd name="T36" fmla="*/ 2147483647 w 277"/>
                <a:gd name="T37" fmla="*/ 2147483647 h 452"/>
                <a:gd name="T38" fmla="*/ 2147483647 w 277"/>
                <a:gd name="T39" fmla="*/ 0 h 452"/>
                <a:gd name="T40" fmla="*/ 2147483647 w 277"/>
                <a:gd name="T41" fmla="*/ 0 h 452"/>
                <a:gd name="T42" fmla="*/ 2147483647 w 277"/>
                <a:gd name="T43" fmla="*/ 2147483647 h 452"/>
                <a:gd name="T44" fmla="*/ 2147483647 w 277"/>
                <a:gd name="T45" fmla="*/ 2147483647 h 452"/>
                <a:gd name="T46" fmla="*/ 2147483647 w 277"/>
                <a:gd name="T47" fmla="*/ 2147483647 h 452"/>
                <a:gd name="T48" fmla="*/ 2147483647 w 277"/>
                <a:gd name="T49" fmla="*/ 2147483647 h 452"/>
                <a:gd name="T50" fmla="*/ 2147483647 w 277"/>
                <a:gd name="T51" fmla="*/ 2147483647 h 452"/>
                <a:gd name="T52" fmla="*/ 2147483647 w 277"/>
                <a:gd name="T53" fmla="*/ 2147483647 h 4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endParaRPr lang="da-DK"/>
            </a:p>
          </p:txBody>
        </p:sp>
        <p:sp>
          <p:nvSpPr>
            <p:cNvPr id="8" name="Freeform 31"/>
            <p:cNvSpPr>
              <a:spLocks/>
            </p:cNvSpPr>
            <p:nvPr/>
          </p:nvSpPr>
          <p:spPr bwMode="auto">
            <a:xfrm>
              <a:off x="7311055" y="5413487"/>
              <a:ext cx="64645" cy="239476"/>
            </a:xfrm>
            <a:custGeom>
              <a:avLst/>
              <a:gdLst>
                <a:gd name="T0" fmla="*/ 2147483647 w 123"/>
                <a:gd name="T1" fmla="*/ 0 h 452"/>
                <a:gd name="T2" fmla="*/ 2147483647 w 123"/>
                <a:gd name="T3" fmla="*/ 2147483647 h 452"/>
                <a:gd name="T4" fmla="*/ 2147483647 w 123"/>
                <a:gd name="T5" fmla="*/ 2147483647 h 452"/>
                <a:gd name="T6" fmla="*/ 2147483647 w 123"/>
                <a:gd name="T7" fmla="*/ 2147483647 h 452"/>
                <a:gd name="T8" fmla="*/ 2147483647 w 123"/>
                <a:gd name="T9" fmla="*/ 2147483647 h 452"/>
                <a:gd name="T10" fmla="*/ 2147483647 w 123"/>
                <a:gd name="T11" fmla="*/ 2147483647 h 452"/>
                <a:gd name="T12" fmla="*/ 2147483647 w 123"/>
                <a:gd name="T13" fmla="*/ 2147483647 h 452"/>
                <a:gd name="T14" fmla="*/ 2147483647 w 123"/>
                <a:gd name="T15" fmla="*/ 2147483647 h 452"/>
                <a:gd name="T16" fmla="*/ 2147483647 w 123"/>
                <a:gd name="T17" fmla="*/ 2147483647 h 452"/>
                <a:gd name="T18" fmla="*/ 2147483647 w 123"/>
                <a:gd name="T19" fmla="*/ 2147483647 h 452"/>
                <a:gd name="T20" fmla="*/ 2147483647 w 123"/>
                <a:gd name="T21" fmla="*/ 2147483647 h 452"/>
                <a:gd name="T22" fmla="*/ 2147483647 w 123"/>
                <a:gd name="T23" fmla="*/ 2147483647 h 452"/>
                <a:gd name="T24" fmla="*/ 2147483647 w 123"/>
                <a:gd name="T25" fmla="*/ 2147483647 h 452"/>
                <a:gd name="T26" fmla="*/ 0 w 123"/>
                <a:gd name="T27" fmla="*/ 2147483647 h 452"/>
                <a:gd name="T28" fmla="*/ 0 w 123"/>
                <a:gd name="T29" fmla="*/ 2147483647 h 452"/>
                <a:gd name="T30" fmla="*/ 0 w 123"/>
                <a:gd name="T31" fmla="*/ 2147483647 h 452"/>
                <a:gd name="T32" fmla="*/ 0 w 123"/>
                <a:gd name="T33" fmla="*/ 2147483647 h 452"/>
                <a:gd name="T34" fmla="*/ 2147483647 w 123"/>
                <a:gd name="T35" fmla="*/ 2147483647 h 452"/>
                <a:gd name="T36" fmla="*/ 2147483647 w 123"/>
                <a:gd name="T37" fmla="*/ 2147483647 h 452"/>
                <a:gd name="T38" fmla="*/ 2147483647 w 123"/>
                <a:gd name="T39" fmla="*/ 0 h 452"/>
                <a:gd name="T40" fmla="*/ 2147483647 w 123"/>
                <a:gd name="T41" fmla="*/ 0 h 4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endParaRPr lang="da-DK"/>
            </a:p>
          </p:txBody>
        </p:sp>
        <p:sp>
          <p:nvSpPr>
            <p:cNvPr id="9" name="Freeform 32"/>
            <p:cNvSpPr>
              <a:spLocks/>
            </p:cNvSpPr>
            <p:nvPr/>
          </p:nvSpPr>
          <p:spPr bwMode="auto">
            <a:xfrm>
              <a:off x="7576980" y="5413487"/>
              <a:ext cx="161612" cy="239476"/>
            </a:xfrm>
            <a:custGeom>
              <a:avLst/>
              <a:gdLst>
                <a:gd name="T0" fmla="*/ 2147483647 w 304"/>
                <a:gd name="T1" fmla="*/ 2147483647 h 452"/>
                <a:gd name="T2" fmla="*/ 2147483647 w 304"/>
                <a:gd name="T3" fmla="*/ 2147483647 h 452"/>
                <a:gd name="T4" fmla="*/ 2147483647 w 304"/>
                <a:gd name="T5" fmla="*/ 2147483647 h 452"/>
                <a:gd name="T6" fmla="*/ 2147483647 w 304"/>
                <a:gd name="T7" fmla="*/ 2147483647 h 452"/>
                <a:gd name="T8" fmla="*/ 2147483647 w 304"/>
                <a:gd name="T9" fmla="*/ 2147483647 h 452"/>
                <a:gd name="T10" fmla="*/ 2147483647 w 304"/>
                <a:gd name="T11" fmla="*/ 2147483647 h 452"/>
                <a:gd name="T12" fmla="*/ 2147483647 w 304"/>
                <a:gd name="T13" fmla="*/ 2147483647 h 452"/>
                <a:gd name="T14" fmla="*/ 2147483647 w 304"/>
                <a:gd name="T15" fmla="*/ 2147483647 h 452"/>
                <a:gd name="T16" fmla="*/ 2147483647 w 304"/>
                <a:gd name="T17" fmla="*/ 2147483647 h 452"/>
                <a:gd name="T18" fmla="*/ 2147483647 w 304"/>
                <a:gd name="T19" fmla="*/ 2147483647 h 452"/>
                <a:gd name="T20" fmla="*/ 2147483647 w 304"/>
                <a:gd name="T21" fmla="*/ 2147483647 h 452"/>
                <a:gd name="T22" fmla="*/ 2147483647 w 304"/>
                <a:gd name="T23" fmla="*/ 2147483647 h 452"/>
                <a:gd name="T24" fmla="*/ 2147483647 w 304"/>
                <a:gd name="T25" fmla="*/ 2147483647 h 452"/>
                <a:gd name="T26" fmla="*/ 2147483647 w 304"/>
                <a:gd name="T27" fmla="*/ 2147483647 h 452"/>
                <a:gd name="T28" fmla="*/ 2147483647 w 304"/>
                <a:gd name="T29" fmla="*/ 2147483647 h 452"/>
                <a:gd name="T30" fmla="*/ 0 w 304"/>
                <a:gd name="T31" fmla="*/ 2147483647 h 452"/>
                <a:gd name="T32" fmla="*/ 0 w 304"/>
                <a:gd name="T33" fmla="*/ 2147483647 h 452"/>
                <a:gd name="T34" fmla="*/ 2147483647 w 304"/>
                <a:gd name="T35" fmla="*/ 2147483647 h 452"/>
                <a:gd name="T36" fmla="*/ 2147483647 w 304"/>
                <a:gd name="T37" fmla="*/ 2147483647 h 452"/>
                <a:gd name="T38" fmla="*/ 2147483647 w 304"/>
                <a:gd name="T39" fmla="*/ 2147483647 h 452"/>
                <a:gd name="T40" fmla="*/ 2147483647 w 304"/>
                <a:gd name="T41" fmla="*/ 0 h 452"/>
                <a:gd name="T42" fmla="*/ 2147483647 w 304"/>
                <a:gd name="T43" fmla="*/ 0 h 452"/>
                <a:gd name="T44" fmla="*/ 2147483647 w 304"/>
                <a:gd name="T45" fmla="*/ 2147483647 h 452"/>
                <a:gd name="T46" fmla="*/ 2147483647 w 304"/>
                <a:gd name="T47" fmla="*/ 2147483647 h 452"/>
                <a:gd name="T48" fmla="*/ 2147483647 w 304"/>
                <a:gd name="T49" fmla="*/ 2147483647 h 452"/>
                <a:gd name="T50" fmla="*/ 2147483647 w 304"/>
                <a:gd name="T51" fmla="*/ 2147483647 h 452"/>
                <a:gd name="T52" fmla="*/ 2147483647 w 304"/>
                <a:gd name="T53" fmla="*/ 2147483647 h 4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endParaRPr lang="da-DK"/>
            </a:p>
          </p:txBody>
        </p:sp>
        <p:sp>
          <p:nvSpPr>
            <p:cNvPr id="10" name="Freeform 33"/>
            <p:cNvSpPr>
              <a:spLocks/>
            </p:cNvSpPr>
            <p:nvPr/>
          </p:nvSpPr>
          <p:spPr bwMode="auto">
            <a:xfrm>
              <a:off x="7549066" y="5187235"/>
              <a:ext cx="44076" cy="83743"/>
            </a:xfrm>
            <a:custGeom>
              <a:avLst/>
              <a:gdLst>
                <a:gd name="T0" fmla="*/ 2147483647 w 84"/>
                <a:gd name="T1" fmla="*/ 2147483647 h 154"/>
                <a:gd name="T2" fmla="*/ 2147483647 w 84"/>
                <a:gd name="T3" fmla="*/ 2147483647 h 154"/>
                <a:gd name="T4" fmla="*/ 2147483647 w 84"/>
                <a:gd name="T5" fmla="*/ 0 h 154"/>
                <a:gd name="T6" fmla="*/ 2147483647 w 84"/>
                <a:gd name="T7" fmla="*/ 0 h 154"/>
                <a:gd name="T8" fmla="*/ 2147483647 w 84"/>
                <a:gd name="T9" fmla="*/ 2147483647 h 154"/>
                <a:gd name="T10" fmla="*/ 2147483647 w 84"/>
                <a:gd name="T11" fmla="*/ 2147483647 h 154"/>
                <a:gd name="T12" fmla="*/ 2147483647 w 84"/>
                <a:gd name="T13" fmla="*/ 2147483647 h 154"/>
                <a:gd name="T14" fmla="*/ 0 w 84"/>
                <a:gd name="T15" fmla="*/ 2147483647 h 154"/>
                <a:gd name="T16" fmla="*/ 2147483647 w 84"/>
                <a:gd name="T17" fmla="*/ 2147483647 h 154"/>
                <a:gd name="T18" fmla="*/ 2147483647 w 84"/>
                <a:gd name="T19" fmla="*/ 2147483647 h 154"/>
                <a:gd name="T20" fmla="*/ 2147483647 w 84"/>
                <a:gd name="T21" fmla="*/ 2147483647 h 154"/>
                <a:gd name="T22" fmla="*/ 2147483647 w 84"/>
                <a:gd name="T23" fmla="*/ 2147483647 h 154"/>
                <a:gd name="T24" fmla="*/ 2147483647 w 84"/>
                <a:gd name="T25" fmla="*/ 2147483647 h 154"/>
                <a:gd name="T26" fmla="*/ 2147483647 w 84"/>
                <a:gd name="T27" fmla="*/ 2147483647 h 154"/>
                <a:gd name="T28" fmla="*/ 2147483647 w 84"/>
                <a:gd name="T29" fmla="*/ 2147483647 h 154"/>
                <a:gd name="T30" fmla="*/ 2147483647 w 84"/>
                <a:gd name="T31" fmla="*/ 2147483647 h 154"/>
                <a:gd name="T32" fmla="*/ 2147483647 w 84"/>
                <a:gd name="T33" fmla="*/ 2147483647 h 154"/>
                <a:gd name="T34" fmla="*/ 2147483647 w 84"/>
                <a:gd name="T35" fmla="*/ 2147483647 h 154"/>
                <a:gd name="T36" fmla="*/ 2147483647 w 84"/>
                <a:gd name="T37" fmla="*/ 2147483647 h 154"/>
                <a:gd name="T38" fmla="*/ 2147483647 w 84"/>
                <a:gd name="T39" fmla="*/ 2147483647 h 154"/>
                <a:gd name="T40" fmla="*/ 2147483647 w 84"/>
                <a:gd name="T41" fmla="*/ 2147483647 h 154"/>
                <a:gd name="T42" fmla="*/ 2147483647 w 84"/>
                <a:gd name="T43" fmla="*/ 2147483647 h 154"/>
                <a:gd name="T44" fmla="*/ 2147483647 w 84"/>
                <a:gd name="T45" fmla="*/ 2147483647 h 154"/>
                <a:gd name="T46" fmla="*/ 2147483647 w 84"/>
                <a:gd name="T47" fmla="*/ 2147483647 h 154"/>
                <a:gd name="T48" fmla="*/ 2147483647 w 84"/>
                <a:gd name="T49" fmla="*/ 2147483647 h 154"/>
                <a:gd name="T50" fmla="*/ 2147483647 w 84"/>
                <a:gd name="T51" fmla="*/ 2147483647 h 154"/>
                <a:gd name="T52" fmla="*/ 2147483647 w 84"/>
                <a:gd name="T53" fmla="*/ 2147483647 h 154"/>
                <a:gd name="T54" fmla="*/ 2147483647 w 84"/>
                <a:gd name="T55" fmla="*/ 2147483647 h 154"/>
                <a:gd name="T56" fmla="*/ 2147483647 w 84"/>
                <a:gd name="T57" fmla="*/ 2147483647 h 154"/>
                <a:gd name="T58" fmla="*/ 2147483647 w 84"/>
                <a:gd name="T59" fmla="*/ 2147483647 h 154"/>
                <a:gd name="T60" fmla="*/ 2147483647 w 84"/>
                <a:gd name="T61" fmla="*/ 2147483647 h 1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4" h="154">
                  <a:moveTo>
                    <a:pt x="83" y="60"/>
                  </a:moveTo>
                  <a:lnTo>
                    <a:pt x="77" y="1"/>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endParaRPr lang="da-DK"/>
            </a:p>
          </p:txBody>
        </p:sp>
        <p:sp>
          <p:nvSpPr>
            <p:cNvPr id="11" name="Freeform 34"/>
            <p:cNvSpPr>
              <a:spLocks/>
            </p:cNvSpPr>
            <p:nvPr/>
          </p:nvSpPr>
          <p:spPr bwMode="auto">
            <a:xfrm>
              <a:off x="7468259" y="5263632"/>
              <a:ext cx="27915" cy="55829"/>
            </a:xfrm>
            <a:custGeom>
              <a:avLst/>
              <a:gdLst>
                <a:gd name="T0" fmla="*/ 2147483647 w 52"/>
                <a:gd name="T1" fmla="*/ 2147483647 h 104"/>
                <a:gd name="T2" fmla="*/ 2147483647 w 52"/>
                <a:gd name="T3" fmla="*/ 2147483647 h 104"/>
                <a:gd name="T4" fmla="*/ 2147483647 w 52"/>
                <a:gd name="T5" fmla="*/ 2147483647 h 104"/>
                <a:gd name="T6" fmla="*/ 2147483647 w 52"/>
                <a:gd name="T7" fmla="*/ 2147483647 h 104"/>
                <a:gd name="T8" fmla="*/ 2147483647 w 52"/>
                <a:gd name="T9" fmla="*/ 2147483647 h 104"/>
                <a:gd name="T10" fmla="*/ 2147483647 w 52"/>
                <a:gd name="T11" fmla="*/ 2147483647 h 104"/>
                <a:gd name="T12" fmla="*/ 2147483647 w 52"/>
                <a:gd name="T13" fmla="*/ 2147483647 h 104"/>
                <a:gd name="T14" fmla="*/ 2147483647 w 52"/>
                <a:gd name="T15" fmla="*/ 2147483647 h 104"/>
                <a:gd name="T16" fmla="*/ 2147483647 w 52"/>
                <a:gd name="T17" fmla="*/ 2147483647 h 104"/>
                <a:gd name="T18" fmla="*/ 2147483647 w 52"/>
                <a:gd name="T19" fmla="*/ 2147483647 h 104"/>
                <a:gd name="T20" fmla="*/ 2147483647 w 52"/>
                <a:gd name="T21" fmla="*/ 2147483647 h 104"/>
                <a:gd name="T22" fmla="*/ 2147483647 w 52"/>
                <a:gd name="T23" fmla="*/ 2147483647 h 104"/>
                <a:gd name="T24" fmla="*/ 2147483647 w 52"/>
                <a:gd name="T25" fmla="*/ 2147483647 h 104"/>
                <a:gd name="T26" fmla="*/ 2147483647 w 52"/>
                <a:gd name="T27" fmla="*/ 2147483647 h 104"/>
                <a:gd name="T28" fmla="*/ 2147483647 w 52"/>
                <a:gd name="T29" fmla="*/ 2147483647 h 104"/>
                <a:gd name="T30" fmla="*/ 2147483647 w 52"/>
                <a:gd name="T31" fmla="*/ 0 h 104"/>
                <a:gd name="T32" fmla="*/ 2147483647 w 52"/>
                <a:gd name="T33" fmla="*/ 2147483647 h 104"/>
                <a:gd name="T34" fmla="*/ 2147483647 w 52"/>
                <a:gd name="T35" fmla="*/ 2147483647 h 104"/>
                <a:gd name="T36" fmla="*/ 2147483647 w 52"/>
                <a:gd name="T37" fmla="*/ 2147483647 h 104"/>
                <a:gd name="T38" fmla="*/ 0 w 52"/>
                <a:gd name="T39" fmla="*/ 2147483647 h 104"/>
                <a:gd name="T40" fmla="*/ 2147483647 w 52"/>
                <a:gd name="T41" fmla="*/ 2147483647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endParaRPr lang="da-DK"/>
            </a:p>
          </p:txBody>
        </p:sp>
        <p:sp>
          <p:nvSpPr>
            <p:cNvPr id="12" name="Freeform 35"/>
            <p:cNvSpPr>
              <a:spLocks/>
            </p:cNvSpPr>
            <p:nvPr/>
          </p:nvSpPr>
          <p:spPr bwMode="auto">
            <a:xfrm>
              <a:off x="7493236" y="5213680"/>
              <a:ext cx="36730" cy="69052"/>
            </a:xfrm>
            <a:custGeom>
              <a:avLst/>
              <a:gdLst>
                <a:gd name="T0" fmla="*/ 2147483647 w 68"/>
                <a:gd name="T1" fmla="*/ 2147483647 h 134"/>
                <a:gd name="T2" fmla="*/ 2147483647 w 68"/>
                <a:gd name="T3" fmla="*/ 0 h 134"/>
                <a:gd name="T4" fmla="*/ 2147483647 w 68"/>
                <a:gd name="T5" fmla="*/ 2147483647 h 134"/>
                <a:gd name="T6" fmla="*/ 2147483647 w 68"/>
                <a:gd name="T7" fmla="*/ 2147483647 h 134"/>
                <a:gd name="T8" fmla="*/ 2147483647 w 68"/>
                <a:gd name="T9" fmla="*/ 2147483647 h 134"/>
                <a:gd name="T10" fmla="*/ 0 w 68"/>
                <a:gd name="T11" fmla="*/ 2147483647 h 134"/>
                <a:gd name="T12" fmla="*/ 2147483647 w 68"/>
                <a:gd name="T13" fmla="*/ 2147483647 h 134"/>
                <a:gd name="T14" fmla="*/ 2147483647 w 68"/>
                <a:gd name="T15" fmla="*/ 2147483647 h 134"/>
                <a:gd name="T16" fmla="*/ 2147483647 w 68"/>
                <a:gd name="T17" fmla="*/ 2147483647 h 134"/>
                <a:gd name="T18" fmla="*/ 2147483647 w 68"/>
                <a:gd name="T19" fmla="*/ 2147483647 h 134"/>
                <a:gd name="T20" fmla="*/ 2147483647 w 68"/>
                <a:gd name="T21" fmla="*/ 2147483647 h 134"/>
                <a:gd name="T22" fmla="*/ 2147483647 w 68"/>
                <a:gd name="T23" fmla="*/ 2147483647 h 134"/>
                <a:gd name="T24" fmla="*/ 2147483647 w 68"/>
                <a:gd name="T25" fmla="*/ 2147483647 h 134"/>
                <a:gd name="T26" fmla="*/ 2147483647 w 68"/>
                <a:gd name="T27" fmla="*/ 2147483647 h 134"/>
                <a:gd name="T28" fmla="*/ 2147483647 w 68"/>
                <a:gd name="T29" fmla="*/ 2147483647 h 134"/>
                <a:gd name="T30" fmla="*/ 2147483647 w 68"/>
                <a:gd name="T31" fmla="*/ 2147483647 h 134"/>
                <a:gd name="T32" fmla="*/ 2147483647 w 68"/>
                <a:gd name="T33" fmla="*/ 2147483647 h 134"/>
                <a:gd name="T34" fmla="*/ 2147483647 w 68"/>
                <a:gd name="T35" fmla="*/ 2147483647 h 134"/>
                <a:gd name="T36" fmla="*/ 2147483647 w 68"/>
                <a:gd name="T37" fmla="*/ 2147483647 h 134"/>
                <a:gd name="T38" fmla="*/ 2147483647 w 68"/>
                <a:gd name="T39" fmla="*/ 2147483647 h 134"/>
                <a:gd name="T40" fmla="*/ 2147483647 w 68"/>
                <a:gd name="T41" fmla="*/ 2147483647 h 134"/>
                <a:gd name="T42" fmla="*/ 2147483647 w 68"/>
                <a:gd name="T43" fmla="*/ 2147483647 h 134"/>
                <a:gd name="T44" fmla="*/ 2147483647 w 68"/>
                <a:gd name="T45" fmla="*/ 2147483647 h 1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endParaRPr lang="da-DK"/>
            </a:p>
          </p:txBody>
        </p:sp>
        <p:sp>
          <p:nvSpPr>
            <p:cNvPr id="13" name="Freeform 36"/>
            <p:cNvSpPr>
              <a:spLocks/>
            </p:cNvSpPr>
            <p:nvPr/>
          </p:nvSpPr>
          <p:spPr bwMode="auto">
            <a:xfrm>
              <a:off x="7462382" y="5323868"/>
              <a:ext cx="20569" cy="44075"/>
            </a:xfrm>
            <a:custGeom>
              <a:avLst/>
              <a:gdLst>
                <a:gd name="T0" fmla="*/ 2147483647 w 39"/>
                <a:gd name="T1" fmla="*/ 2147483647 h 82"/>
                <a:gd name="T2" fmla="*/ 2147483647 w 39"/>
                <a:gd name="T3" fmla="*/ 2147483647 h 82"/>
                <a:gd name="T4" fmla="*/ 2147483647 w 39"/>
                <a:gd name="T5" fmla="*/ 2147483647 h 82"/>
                <a:gd name="T6" fmla="*/ 2147483647 w 39"/>
                <a:gd name="T7" fmla="*/ 2147483647 h 82"/>
                <a:gd name="T8" fmla="*/ 2147483647 w 39"/>
                <a:gd name="T9" fmla="*/ 2147483647 h 82"/>
                <a:gd name="T10" fmla="*/ 2147483647 w 39"/>
                <a:gd name="T11" fmla="*/ 2147483647 h 82"/>
                <a:gd name="T12" fmla="*/ 2147483647 w 39"/>
                <a:gd name="T13" fmla="*/ 2147483647 h 82"/>
                <a:gd name="T14" fmla="*/ 2147483647 w 39"/>
                <a:gd name="T15" fmla="*/ 0 h 82"/>
                <a:gd name="T16" fmla="*/ 2147483647 w 39"/>
                <a:gd name="T17" fmla="*/ 2147483647 h 82"/>
                <a:gd name="T18" fmla="*/ 0 w 39"/>
                <a:gd name="T19" fmla="*/ 2147483647 h 82"/>
                <a:gd name="T20" fmla="*/ 0 w 39"/>
                <a:gd name="T21" fmla="*/ 2147483647 h 82"/>
                <a:gd name="T22" fmla="*/ 2147483647 w 39"/>
                <a:gd name="T23" fmla="*/ 2147483647 h 82"/>
                <a:gd name="T24" fmla="*/ 2147483647 w 39"/>
                <a:gd name="T25" fmla="*/ 2147483647 h 82"/>
                <a:gd name="T26" fmla="*/ 2147483647 w 39"/>
                <a:gd name="T27" fmla="*/ 2147483647 h 82"/>
                <a:gd name="T28" fmla="*/ 2147483647 w 39"/>
                <a:gd name="T29" fmla="*/ 2147483647 h 82"/>
                <a:gd name="T30" fmla="*/ 2147483647 w 39"/>
                <a:gd name="T31" fmla="*/ 2147483647 h 82"/>
                <a:gd name="T32" fmla="*/ 2147483647 w 39"/>
                <a:gd name="T33" fmla="*/ 2147483647 h 82"/>
                <a:gd name="T34" fmla="*/ 2147483647 w 39"/>
                <a:gd name="T35" fmla="*/ 2147483647 h 82"/>
                <a:gd name="T36" fmla="*/ 2147483647 w 39"/>
                <a:gd name="T37" fmla="*/ 2147483647 h 82"/>
                <a:gd name="T38" fmla="*/ 2147483647 w 39"/>
                <a:gd name="T39" fmla="*/ 2147483647 h 82"/>
                <a:gd name="T40" fmla="*/ 2147483647 w 39"/>
                <a:gd name="T41" fmla="*/ 2147483647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endParaRPr lang="da-DK"/>
            </a:p>
          </p:txBody>
        </p:sp>
        <p:sp>
          <p:nvSpPr>
            <p:cNvPr id="14" name="Freeform 37"/>
            <p:cNvSpPr>
              <a:spLocks/>
            </p:cNvSpPr>
            <p:nvPr/>
          </p:nvSpPr>
          <p:spPr bwMode="auto">
            <a:xfrm>
              <a:off x="7792953" y="5704383"/>
              <a:ext cx="76399" cy="60237"/>
            </a:xfrm>
            <a:custGeom>
              <a:avLst/>
              <a:gdLst>
                <a:gd name="T0" fmla="*/ 2147483647 w 143"/>
                <a:gd name="T1" fmla="*/ 2147483647 h 114"/>
                <a:gd name="T2" fmla="*/ 2147483647 w 143"/>
                <a:gd name="T3" fmla="*/ 2147483647 h 114"/>
                <a:gd name="T4" fmla="*/ 2147483647 w 143"/>
                <a:gd name="T5" fmla="*/ 2147483647 h 114"/>
                <a:gd name="T6" fmla="*/ 2147483647 w 143"/>
                <a:gd name="T7" fmla="*/ 2147483647 h 114"/>
                <a:gd name="T8" fmla="*/ 2147483647 w 143"/>
                <a:gd name="T9" fmla="*/ 2147483647 h 114"/>
                <a:gd name="T10" fmla="*/ 2147483647 w 143"/>
                <a:gd name="T11" fmla="*/ 2147483647 h 114"/>
                <a:gd name="T12" fmla="*/ 2147483647 w 143"/>
                <a:gd name="T13" fmla="*/ 2147483647 h 114"/>
                <a:gd name="T14" fmla="*/ 2147483647 w 143"/>
                <a:gd name="T15" fmla="*/ 2147483647 h 114"/>
                <a:gd name="T16" fmla="*/ 2147483647 w 143"/>
                <a:gd name="T17" fmla="*/ 2147483647 h 114"/>
                <a:gd name="T18" fmla="*/ 2147483647 w 143"/>
                <a:gd name="T19" fmla="*/ 2147483647 h 114"/>
                <a:gd name="T20" fmla="*/ 2147483647 w 143"/>
                <a:gd name="T21" fmla="*/ 2147483647 h 114"/>
                <a:gd name="T22" fmla="*/ 2147483647 w 143"/>
                <a:gd name="T23" fmla="*/ 2147483647 h 114"/>
                <a:gd name="T24" fmla="*/ 2147483647 w 143"/>
                <a:gd name="T25" fmla="*/ 0 h 114"/>
                <a:gd name="T26" fmla="*/ 2147483647 w 143"/>
                <a:gd name="T27" fmla="*/ 2147483647 h 114"/>
                <a:gd name="T28" fmla="*/ 2147483647 w 143"/>
                <a:gd name="T29" fmla="*/ 2147483647 h 114"/>
                <a:gd name="T30" fmla="*/ 0 w 143"/>
                <a:gd name="T31" fmla="*/ 2147483647 h 114"/>
                <a:gd name="T32" fmla="*/ 0 w 143"/>
                <a:gd name="T33" fmla="*/ 2147483647 h 114"/>
                <a:gd name="T34" fmla="*/ 2147483647 w 143"/>
                <a:gd name="T35" fmla="*/ 2147483647 h 114"/>
                <a:gd name="T36" fmla="*/ 2147483647 w 143"/>
                <a:gd name="T37" fmla="*/ 2147483647 h 114"/>
                <a:gd name="T38" fmla="*/ 2147483647 w 143"/>
                <a:gd name="T39" fmla="*/ 2147483647 h 114"/>
                <a:gd name="T40" fmla="*/ 2147483647 w 143"/>
                <a:gd name="T41" fmla="*/ 2147483647 h 114"/>
                <a:gd name="T42" fmla="*/ 2147483647 w 143"/>
                <a:gd name="T43" fmla="*/ 2147483647 h 114"/>
                <a:gd name="T44" fmla="*/ 2147483647 w 143"/>
                <a:gd name="T45" fmla="*/ 2147483647 h 114"/>
                <a:gd name="T46" fmla="*/ 2147483647 w 143"/>
                <a:gd name="T47" fmla="*/ 2147483647 h 114"/>
                <a:gd name="T48" fmla="*/ 2147483647 w 143"/>
                <a:gd name="T49" fmla="*/ 2147483647 h 114"/>
                <a:gd name="T50" fmla="*/ 2147483647 w 143"/>
                <a:gd name="T51" fmla="*/ 2147483647 h 114"/>
                <a:gd name="T52" fmla="*/ 2147483647 w 143"/>
                <a:gd name="T53" fmla="*/ 2147483647 h 114"/>
                <a:gd name="T54" fmla="*/ 2147483647 w 143"/>
                <a:gd name="T55" fmla="*/ 2147483647 h 114"/>
                <a:gd name="T56" fmla="*/ 2147483647 w 143"/>
                <a:gd name="T57" fmla="*/ 2147483647 h 114"/>
                <a:gd name="T58" fmla="*/ 2147483647 w 143"/>
                <a:gd name="T59" fmla="*/ 2147483647 h 114"/>
                <a:gd name="T60" fmla="*/ 2147483647 w 143"/>
                <a:gd name="T61" fmla="*/ 2147483647 h 114"/>
                <a:gd name="T62" fmla="*/ 2147483647 w 143"/>
                <a:gd name="T63" fmla="*/ 2147483647 h 114"/>
                <a:gd name="T64" fmla="*/ 2147483647 w 143"/>
                <a:gd name="T65" fmla="*/ 2147483647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endParaRPr lang="da-DK"/>
            </a:p>
          </p:txBody>
        </p:sp>
        <p:sp>
          <p:nvSpPr>
            <p:cNvPr id="15" name="Freeform 38"/>
            <p:cNvSpPr>
              <a:spLocks/>
            </p:cNvSpPr>
            <p:nvPr/>
          </p:nvSpPr>
          <p:spPr bwMode="auto">
            <a:xfrm>
              <a:off x="7832621" y="5658839"/>
              <a:ext cx="95499" cy="76397"/>
            </a:xfrm>
            <a:custGeom>
              <a:avLst/>
              <a:gdLst>
                <a:gd name="T0" fmla="*/ 2147483647 w 181"/>
                <a:gd name="T1" fmla="*/ 2147483647 h 145"/>
                <a:gd name="T2" fmla="*/ 2147483647 w 181"/>
                <a:gd name="T3" fmla="*/ 2147483647 h 145"/>
                <a:gd name="T4" fmla="*/ 2147483647 w 181"/>
                <a:gd name="T5" fmla="*/ 2147483647 h 145"/>
                <a:gd name="T6" fmla="*/ 2147483647 w 181"/>
                <a:gd name="T7" fmla="*/ 2147483647 h 145"/>
                <a:gd name="T8" fmla="*/ 2147483647 w 181"/>
                <a:gd name="T9" fmla="*/ 2147483647 h 145"/>
                <a:gd name="T10" fmla="*/ 2147483647 w 181"/>
                <a:gd name="T11" fmla="*/ 2147483647 h 145"/>
                <a:gd name="T12" fmla="*/ 2147483647 w 181"/>
                <a:gd name="T13" fmla="*/ 2147483647 h 145"/>
                <a:gd name="T14" fmla="*/ 2147483647 w 181"/>
                <a:gd name="T15" fmla="*/ 2147483647 h 145"/>
                <a:gd name="T16" fmla="*/ 2147483647 w 181"/>
                <a:gd name="T17" fmla="*/ 2147483647 h 145"/>
                <a:gd name="T18" fmla="*/ 2147483647 w 181"/>
                <a:gd name="T19" fmla="*/ 0 h 145"/>
                <a:gd name="T20" fmla="*/ 2147483647 w 181"/>
                <a:gd name="T21" fmla="*/ 0 h 145"/>
                <a:gd name="T22" fmla="*/ 2147483647 w 181"/>
                <a:gd name="T23" fmla="*/ 2147483647 h 145"/>
                <a:gd name="T24" fmla="*/ 2147483647 w 181"/>
                <a:gd name="T25" fmla="*/ 2147483647 h 145"/>
                <a:gd name="T26" fmla="*/ 0 w 181"/>
                <a:gd name="T27" fmla="*/ 2147483647 h 145"/>
                <a:gd name="T28" fmla="*/ 0 w 181"/>
                <a:gd name="T29" fmla="*/ 2147483647 h 145"/>
                <a:gd name="T30" fmla="*/ 2147483647 w 181"/>
                <a:gd name="T31" fmla="*/ 2147483647 h 145"/>
                <a:gd name="T32" fmla="*/ 2147483647 w 181"/>
                <a:gd name="T33" fmla="*/ 2147483647 h 145"/>
                <a:gd name="T34" fmla="*/ 2147483647 w 181"/>
                <a:gd name="T35" fmla="*/ 2147483647 h 145"/>
                <a:gd name="T36" fmla="*/ 2147483647 w 181"/>
                <a:gd name="T37" fmla="*/ 2147483647 h 145"/>
                <a:gd name="T38" fmla="*/ 2147483647 w 181"/>
                <a:gd name="T39" fmla="*/ 2147483647 h 145"/>
                <a:gd name="T40" fmla="*/ 2147483647 w 181"/>
                <a:gd name="T41" fmla="*/ 2147483647 h 145"/>
                <a:gd name="T42" fmla="*/ 2147483647 w 181"/>
                <a:gd name="T43" fmla="*/ 2147483647 h 145"/>
                <a:gd name="T44" fmla="*/ 2147483647 w 181"/>
                <a:gd name="T45" fmla="*/ 2147483647 h 145"/>
                <a:gd name="T46" fmla="*/ 2147483647 w 181"/>
                <a:gd name="T47" fmla="*/ 2147483647 h 145"/>
                <a:gd name="T48" fmla="*/ 2147483647 w 181"/>
                <a:gd name="T49" fmla="*/ 2147483647 h 145"/>
                <a:gd name="T50" fmla="*/ 2147483647 w 181"/>
                <a:gd name="T51" fmla="*/ 2147483647 h 145"/>
                <a:gd name="T52" fmla="*/ 2147483647 w 181"/>
                <a:gd name="T53" fmla="*/ 2147483647 h 145"/>
                <a:gd name="T54" fmla="*/ 2147483647 w 181"/>
                <a:gd name="T55" fmla="*/ 2147483647 h 145"/>
                <a:gd name="T56" fmla="*/ 2147483647 w 181"/>
                <a:gd name="T57" fmla="*/ 2147483647 h 145"/>
                <a:gd name="T58" fmla="*/ 2147483647 w 181"/>
                <a:gd name="T59" fmla="*/ 2147483647 h 145"/>
                <a:gd name="T60" fmla="*/ 2147483647 w 181"/>
                <a:gd name="T61" fmla="*/ 2147483647 h 145"/>
                <a:gd name="T62" fmla="*/ 2147483647 w 181"/>
                <a:gd name="T63" fmla="*/ 2147483647 h 145"/>
                <a:gd name="T64" fmla="*/ 2147483647 w 181"/>
                <a:gd name="T65" fmla="*/ 2147483647 h 1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close/>
                </a:path>
              </a:pathLst>
            </a:custGeom>
            <a:solidFill>
              <a:srgbClr val="FFFFFF"/>
            </a:solidFill>
            <a:ln w="9525">
              <a:noFill/>
              <a:round/>
              <a:headEnd/>
              <a:tailEnd/>
            </a:ln>
          </p:spPr>
          <p:txBody>
            <a:bodyPr/>
            <a:lstStyle/>
            <a:p>
              <a:endParaRPr lang="da-DK"/>
            </a:p>
          </p:txBody>
        </p:sp>
        <p:sp>
          <p:nvSpPr>
            <p:cNvPr id="16" name="Freeform 39"/>
            <p:cNvSpPr>
              <a:spLocks/>
            </p:cNvSpPr>
            <p:nvPr/>
          </p:nvSpPr>
          <p:spPr bwMode="auto">
            <a:xfrm>
              <a:off x="7842906" y="5558936"/>
              <a:ext cx="102844" cy="83742"/>
            </a:xfrm>
            <a:custGeom>
              <a:avLst/>
              <a:gdLst>
                <a:gd name="T0" fmla="*/ 2147483647 w 194"/>
                <a:gd name="T1" fmla="*/ 2147483647 h 154"/>
                <a:gd name="T2" fmla="*/ 2147483647 w 194"/>
                <a:gd name="T3" fmla="*/ 2147483647 h 154"/>
                <a:gd name="T4" fmla="*/ 2147483647 w 194"/>
                <a:gd name="T5" fmla="*/ 2147483647 h 154"/>
                <a:gd name="T6" fmla="*/ 2147483647 w 194"/>
                <a:gd name="T7" fmla="*/ 2147483647 h 154"/>
                <a:gd name="T8" fmla="*/ 2147483647 w 194"/>
                <a:gd name="T9" fmla="*/ 2147483647 h 154"/>
                <a:gd name="T10" fmla="*/ 2147483647 w 194"/>
                <a:gd name="T11" fmla="*/ 2147483647 h 154"/>
                <a:gd name="T12" fmla="*/ 2147483647 w 194"/>
                <a:gd name="T13" fmla="*/ 0 h 154"/>
                <a:gd name="T14" fmla="*/ 2147483647 w 194"/>
                <a:gd name="T15" fmla="*/ 2147483647 h 154"/>
                <a:gd name="T16" fmla="*/ 2147483647 w 194"/>
                <a:gd name="T17" fmla="*/ 2147483647 h 154"/>
                <a:gd name="T18" fmla="*/ 2147483647 w 194"/>
                <a:gd name="T19" fmla="*/ 2147483647 h 154"/>
                <a:gd name="T20" fmla="*/ 2147483647 w 194"/>
                <a:gd name="T21" fmla="*/ 2147483647 h 154"/>
                <a:gd name="T22" fmla="*/ 2147483647 w 194"/>
                <a:gd name="T23" fmla="*/ 2147483647 h 154"/>
                <a:gd name="T24" fmla="*/ 2147483647 w 194"/>
                <a:gd name="T25" fmla="*/ 2147483647 h 154"/>
                <a:gd name="T26" fmla="*/ 2147483647 w 194"/>
                <a:gd name="T27" fmla="*/ 2147483647 h 154"/>
                <a:gd name="T28" fmla="*/ 2147483647 w 194"/>
                <a:gd name="T29" fmla="*/ 2147483647 h 154"/>
                <a:gd name="T30" fmla="*/ 2147483647 w 194"/>
                <a:gd name="T31" fmla="*/ 2147483647 h 154"/>
                <a:gd name="T32" fmla="*/ 2147483647 w 194"/>
                <a:gd name="T33" fmla="*/ 2147483647 h 154"/>
                <a:gd name="T34" fmla="*/ 0 w 194"/>
                <a:gd name="T35" fmla="*/ 2147483647 h 154"/>
                <a:gd name="T36" fmla="*/ 2147483647 w 194"/>
                <a:gd name="T37" fmla="*/ 2147483647 h 154"/>
                <a:gd name="T38" fmla="*/ 2147483647 w 194"/>
                <a:gd name="T39" fmla="*/ 2147483647 h 154"/>
                <a:gd name="T40" fmla="*/ 2147483647 w 194"/>
                <a:gd name="T41" fmla="*/ 2147483647 h 154"/>
                <a:gd name="T42" fmla="*/ 2147483647 w 194"/>
                <a:gd name="T43" fmla="*/ 2147483647 h 154"/>
                <a:gd name="T44" fmla="*/ 2147483647 w 194"/>
                <a:gd name="T45" fmla="*/ 2147483647 h 154"/>
                <a:gd name="T46" fmla="*/ 2147483647 w 194"/>
                <a:gd name="T47" fmla="*/ 2147483647 h 154"/>
                <a:gd name="T48" fmla="*/ 2147483647 w 194"/>
                <a:gd name="T49" fmla="*/ 2147483647 h 154"/>
                <a:gd name="T50" fmla="*/ 2147483647 w 194"/>
                <a:gd name="T51" fmla="*/ 2147483647 h 154"/>
                <a:gd name="T52" fmla="*/ 2147483647 w 194"/>
                <a:gd name="T53" fmla="*/ 2147483647 h 154"/>
                <a:gd name="T54" fmla="*/ 2147483647 w 194"/>
                <a:gd name="T55" fmla="*/ 2147483647 h 154"/>
                <a:gd name="T56" fmla="*/ 2147483647 w 194"/>
                <a:gd name="T57" fmla="*/ 2147483647 h 154"/>
                <a:gd name="T58" fmla="*/ 2147483647 w 194"/>
                <a:gd name="T59" fmla="*/ 2147483647 h 154"/>
                <a:gd name="T60" fmla="*/ 2147483647 w 194"/>
                <a:gd name="T61" fmla="*/ 2147483647 h 154"/>
                <a:gd name="T62" fmla="*/ 2147483647 w 194"/>
                <a:gd name="T63" fmla="*/ 2147483647 h 154"/>
                <a:gd name="T64" fmla="*/ 2147483647 w 194"/>
                <a:gd name="T65" fmla="*/ 2147483647 h 154"/>
                <a:gd name="T66" fmla="*/ 2147483647 w 194"/>
                <a:gd name="T67" fmla="*/ 2147483647 h 154"/>
                <a:gd name="T68" fmla="*/ 2147483647 w 194"/>
                <a:gd name="T69" fmla="*/ 2147483647 h 154"/>
                <a:gd name="T70" fmla="*/ 2147483647 w 194"/>
                <a:gd name="T71" fmla="*/ 2147483647 h 154"/>
                <a:gd name="T72" fmla="*/ 2147483647 w 194"/>
                <a:gd name="T73" fmla="*/ 2147483647 h 1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endParaRPr lang="da-DK"/>
            </a:p>
          </p:txBody>
        </p:sp>
        <p:sp>
          <p:nvSpPr>
            <p:cNvPr id="17" name="Freeform 40"/>
            <p:cNvSpPr>
              <a:spLocks/>
            </p:cNvSpPr>
            <p:nvPr/>
          </p:nvSpPr>
          <p:spPr bwMode="auto">
            <a:xfrm>
              <a:off x="7738592" y="5713198"/>
              <a:ext cx="54361" cy="51421"/>
            </a:xfrm>
            <a:custGeom>
              <a:avLst/>
              <a:gdLst>
                <a:gd name="T0" fmla="*/ 2147483647 w 102"/>
                <a:gd name="T1" fmla="*/ 2147483647 h 97"/>
                <a:gd name="T2" fmla="*/ 2147483647 w 102"/>
                <a:gd name="T3" fmla="*/ 2147483647 h 97"/>
                <a:gd name="T4" fmla="*/ 2147483647 w 102"/>
                <a:gd name="T5" fmla="*/ 2147483647 h 97"/>
                <a:gd name="T6" fmla="*/ 2147483647 w 102"/>
                <a:gd name="T7" fmla="*/ 2147483647 h 97"/>
                <a:gd name="T8" fmla="*/ 2147483647 w 102"/>
                <a:gd name="T9" fmla="*/ 2147483647 h 97"/>
                <a:gd name="T10" fmla="*/ 2147483647 w 102"/>
                <a:gd name="T11" fmla="*/ 2147483647 h 97"/>
                <a:gd name="T12" fmla="*/ 2147483647 w 102"/>
                <a:gd name="T13" fmla="*/ 2147483647 h 97"/>
                <a:gd name="T14" fmla="*/ 2147483647 w 102"/>
                <a:gd name="T15" fmla="*/ 2147483647 h 97"/>
                <a:gd name="T16" fmla="*/ 2147483647 w 102"/>
                <a:gd name="T17" fmla="*/ 0 h 97"/>
                <a:gd name="T18" fmla="*/ 2147483647 w 102"/>
                <a:gd name="T19" fmla="*/ 2147483647 h 97"/>
                <a:gd name="T20" fmla="*/ 2147483647 w 102"/>
                <a:gd name="T21" fmla="*/ 2147483647 h 97"/>
                <a:gd name="T22" fmla="*/ 2147483647 w 102"/>
                <a:gd name="T23" fmla="*/ 2147483647 h 97"/>
                <a:gd name="T24" fmla="*/ 0 w 102"/>
                <a:gd name="T25" fmla="*/ 2147483647 h 97"/>
                <a:gd name="T26" fmla="*/ 0 w 102"/>
                <a:gd name="T27" fmla="*/ 2147483647 h 97"/>
                <a:gd name="T28" fmla="*/ 2147483647 w 102"/>
                <a:gd name="T29" fmla="*/ 2147483647 h 97"/>
                <a:gd name="T30" fmla="*/ 2147483647 w 102"/>
                <a:gd name="T31" fmla="*/ 2147483647 h 97"/>
                <a:gd name="T32" fmla="*/ 2147483647 w 102"/>
                <a:gd name="T33" fmla="*/ 2147483647 h 97"/>
                <a:gd name="T34" fmla="*/ 2147483647 w 102"/>
                <a:gd name="T35" fmla="*/ 2147483647 h 97"/>
                <a:gd name="T36" fmla="*/ 2147483647 w 102"/>
                <a:gd name="T37" fmla="*/ 2147483647 h 97"/>
                <a:gd name="T38" fmla="*/ 2147483647 w 102"/>
                <a:gd name="T39" fmla="*/ 2147483647 h 97"/>
                <a:gd name="T40" fmla="*/ 2147483647 w 102"/>
                <a:gd name="T41" fmla="*/ 2147483647 h 97"/>
                <a:gd name="T42" fmla="*/ 2147483647 w 102"/>
                <a:gd name="T43" fmla="*/ 2147483647 h 97"/>
                <a:gd name="T44" fmla="*/ 2147483647 w 102"/>
                <a:gd name="T45" fmla="*/ 2147483647 h 97"/>
                <a:gd name="T46" fmla="*/ 2147483647 w 102"/>
                <a:gd name="T47" fmla="*/ 2147483647 h 97"/>
                <a:gd name="T48" fmla="*/ 2147483647 w 102"/>
                <a:gd name="T49" fmla="*/ 2147483647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endParaRPr lang="da-DK"/>
            </a:p>
          </p:txBody>
        </p:sp>
        <p:sp>
          <p:nvSpPr>
            <p:cNvPr id="18" name="Freeform 41"/>
            <p:cNvSpPr>
              <a:spLocks/>
            </p:cNvSpPr>
            <p:nvPr/>
          </p:nvSpPr>
          <p:spPr bwMode="auto">
            <a:xfrm>
              <a:off x="7731247" y="5265101"/>
              <a:ext cx="96967" cy="104311"/>
            </a:xfrm>
            <a:custGeom>
              <a:avLst/>
              <a:gdLst>
                <a:gd name="T0" fmla="*/ 2147483647 w 184"/>
                <a:gd name="T1" fmla="*/ 0 h 197"/>
                <a:gd name="T2" fmla="*/ 2147483647 w 184"/>
                <a:gd name="T3" fmla="*/ 2147483647 h 197"/>
                <a:gd name="T4" fmla="*/ 2147483647 w 184"/>
                <a:gd name="T5" fmla="*/ 2147483647 h 197"/>
                <a:gd name="T6" fmla="*/ 2147483647 w 184"/>
                <a:gd name="T7" fmla="*/ 2147483647 h 197"/>
                <a:gd name="T8" fmla="*/ 2147483647 w 184"/>
                <a:gd name="T9" fmla="*/ 2147483647 h 197"/>
                <a:gd name="T10" fmla="*/ 2147483647 w 184"/>
                <a:gd name="T11" fmla="*/ 2147483647 h 197"/>
                <a:gd name="T12" fmla="*/ 2147483647 w 184"/>
                <a:gd name="T13" fmla="*/ 2147483647 h 197"/>
                <a:gd name="T14" fmla="*/ 2147483647 w 184"/>
                <a:gd name="T15" fmla="*/ 2147483647 h 197"/>
                <a:gd name="T16" fmla="*/ 2147483647 w 184"/>
                <a:gd name="T17" fmla="*/ 2147483647 h 197"/>
                <a:gd name="T18" fmla="*/ 0 w 184"/>
                <a:gd name="T19" fmla="*/ 2147483647 h 197"/>
                <a:gd name="T20" fmla="*/ 0 w 184"/>
                <a:gd name="T21" fmla="*/ 2147483647 h 197"/>
                <a:gd name="T22" fmla="*/ 0 w 184"/>
                <a:gd name="T23" fmla="*/ 2147483647 h 197"/>
                <a:gd name="T24" fmla="*/ 2147483647 w 184"/>
                <a:gd name="T25" fmla="*/ 2147483647 h 197"/>
                <a:gd name="T26" fmla="*/ 2147483647 w 184"/>
                <a:gd name="T27" fmla="*/ 2147483647 h 197"/>
                <a:gd name="T28" fmla="*/ 2147483647 w 184"/>
                <a:gd name="T29" fmla="*/ 2147483647 h 197"/>
                <a:gd name="T30" fmla="*/ 2147483647 w 184"/>
                <a:gd name="T31" fmla="*/ 2147483647 h 197"/>
                <a:gd name="T32" fmla="*/ 2147483647 w 184"/>
                <a:gd name="T33" fmla="*/ 2147483647 h 197"/>
                <a:gd name="T34" fmla="*/ 2147483647 w 184"/>
                <a:gd name="T35" fmla="*/ 2147483647 h 197"/>
                <a:gd name="T36" fmla="*/ 2147483647 w 184"/>
                <a:gd name="T37" fmla="*/ 2147483647 h 197"/>
                <a:gd name="T38" fmla="*/ 2147483647 w 184"/>
                <a:gd name="T39" fmla="*/ 2147483647 h 197"/>
                <a:gd name="T40" fmla="*/ 2147483647 w 184"/>
                <a:gd name="T41" fmla="*/ 2147483647 h 197"/>
                <a:gd name="T42" fmla="*/ 2147483647 w 184"/>
                <a:gd name="T43" fmla="*/ 2147483647 h 197"/>
                <a:gd name="T44" fmla="*/ 2147483647 w 184"/>
                <a:gd name="T45" fmla="*/ 2147483647 h 197"/>
                <a:gd name="T46" fmla="*/ 2147483647 w 184"/>
                <a:gd name="T47" fmla="*/ 2147483647 h 197"/>
                <a:gd name="T48" fmla="*/ 2147483647 w 184"/>
                <a:gd name="T49" fmla="*/ 2147483647 h 197"/>
                <a:gd name="T50" fmla="*/ 2147483647 w 184"/>
                <a:gd name="T51" fmla="*/ 2147483647 h 197"/>
                <a:gd name="T52" fmla="*/ 2147483647 w 184"/>
                <a:gd name="T53" fmla="*/ 2147483647 h 197"/>
                <a:gd name="T54" fmla="*/ 2147483647 w 184"/>
                <a:gd name="T55" fmla="*/ 2147483647 h 197"/>
                <a:gd name="T56" fmla="*/ 2147483647 w 184"/>
                <a:gd name="T57" fmla="*/ 2147483647 h 197"/>
                <a:gd name="T58" fmla="*/ 2147483647 w 184"/>
                <a:gd name="T59" fmla="*/ 2147483647 h 197"/>
                <a:gd name="T60" fmla="*/ 2147483647 w 184"/>
                <a:gd name="T61" fmla="*/ 2147483647 h 197"/>
                <a:gd name="T62" fmla="*/ 2147483647 w 184"/>
                <a:gd name="T63" fmla="*/ 2147483647 h 197"/>
                <a:gd name="T64" fmla="*/ 2147483647 w 184"/>
                <a:gd name="T65" fmla="*/ 2147483647 h 197"/>
                <a:gd name="T66" fmla="*/ 2147483647 w 184"/>
                <a:gd name="T67" fmla="*/ 2147483647 h 197"/>
                <a:gd name="T68" fmla="*/ 2147483647 w 184"/>
                <a:gd name="T69" fmla="*/ 0 h 1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endParaRPr lang="da-DK"/>
            </a:p>
          </p:txBody>
        </p:sp>
        <p:sp>
          <p:nvSpPr>
            <p:cNvPr id="19" name="Freeform 42"/>
            <p:cNvSpPr>
              <a:spLocks/>
            </p:cNvSpPr>
            <p:nvPr/>
          </p:nvSpPr>
          <p:spPr bwMode="auto">
            <a:xfrm>
              <a:off x="7635748" y="5196050"/>
              <a:ext cx="63176" cy="98435"/>
            </a:xfrm>
            <a:custGeom>
              <a:avLst/>
              <a:gdLst>
                <a:gd name="T0" fmla="*/ 2147483647 w 121"/>
                <a:gd name="T1" fmla="*/ 2147483647 h 186"/>
                <a:gd name="T2" fmla="*/ 2147483647 w 121"/>
                <a:gd name="T3" fmla="*/ 2147483647 h 186"/>
                <a:gd name="T4" fmla="*/ 2147483647 w 121"/>
                <a:gd name="T5" fmla="*/ 2147483647 h 186"/>
                <a:gd name="T6" fmla="*/ 2147483647 w 121"/>
                <a:gd name="T7" fmla="*/ 2147483647 h 186"/>
                <a:gd name="T8" fmla="*/ 2147483647 w 121"/>
                <a:gd name="T9" fmla="*/ 2147483647 h 186"/>
                <a:gd name="T10" fmla="*/ 2147483647 w 121"/>
                <a:gd name="T11" fmla="*/ 2147483647 h 186"/>
                <a:gd name="T12" fmla="*/ 2147483647 w 121"/>
                <a:gd name="T13" fmla="*/ 2147483647 h 186"/>
                <a:gd name="T14" fmla="*/ 2147483647 w 121"/>
                <a:gd name="T15" fmla="*/ 2147483647 h 186"/>
                <a:gd name="T16" fmla="*/ 2147483647 w 121"/>
                <a:gd name="T17" fmla="*/ 2147483647 h 186"/>
                <a:gd name="T18" fmla="*/ 2147483647 w 121"/>
                <a:gd name="T19" fmla="*/ 2147483647 h 186"/>
                <a:gd name="T20" fmla="*/ 2147483647 w 121"/>
                <a:gd name="T21" fmla="*/ 2147483647 h 186"/>
                <a:gd name="T22" fmla="*/ 2147483647 w 121"/>
                <a:gd name="T23" fmla="*/ 2147483647 h 186"/>
                <a:gd name="T24" fmla="*/ 2147483647 w 121"/>
                <a:gd name="T25" fmla="*/ 2147483647 h 186"/>
                <a:gd name="T26" fmla="*/ 2147483647 w 121"/>
                <a:gd name="T27" fmla="*/ 2147483647 h 186"/>
                <a:gd name="T28" fmla="*/ 2147483647 w 121"/>
                <a:gd name="T29" fmla="*/ 2147483647 h 186"/>
                <a:gd name="T30" fmla="*/ 2147483647 w 121"/>
                <a:gd name="T31" fmla="*/ 2147483647 h 186"/>
                <a:gd name="T32" fmla="*/ 2147483647 w 121"/>
                <a:gd name="T33" fmla="*/ 2147483647 h 186"/>
                <a:gd name="T34" fmla="*/ 2147483647 w 121"/>
                <a:gd name="T35" fmla="*/ 2147483647 h 186"/>
                <a:gd name="T36" fmla="*/ 2147483647 w 121"/>
                <a:gd name="T37" fmla="*/ 2147483647 h 186"/>
                <a:gd name="T38" fmla="*/ 2147483647 w 121"/>
                <a:gd name="T39" fmla="*/ 0 h 186"/>
                <a:gd name="T40" fmla="*/ 2147483647 w 121"/>
                <a:gd name="T41" fmla="*/ 2147483647 h 186"/>
                <a:gd name="T42" fmla="*/ 2147483647 w 121"/>
                <a:gd name="T43" fmla="*/ 2147483647 h 186"/>
                <a:gd name="T44" fmla="*/ 2147483647 w 121"/>
                <a:gd name="T45" fmla="*/ 2147483647 h 186"/>
                <a:gd name="T46" fmla="*/ 0 w 121"/>
                <a:gd name="T47" fmla="*/ 2147483647 h 186"/>
                <a:gd name="T48" fmla="*/ 0 w 121"/>
                <a:gd name="T49" fmla="*/ 2147483647 h 186"/>
                <a:gd name="T50" fmla="*/ 0 w 121"/>
                <a:gd name="T51" fmla="*/ 2147483647 h 186"/>
                <a:gd name="T52" fmla="*/ 2147483647 w 121"/>
                <a:gd name="T53" fmla="*/ 2147483647 h 186"/>
                <a:gd name="T54" fmla="*/ 2147483647 w 121"/>
                <a:gd name="T55" fmla="*/ 2147483647 h 186"/>
                <a:gd name="T56" fmla="*/ 2147483647 w 121"/>
                <a:gd name="T57" fmla="*/ 2147483647 h 186"/>
                <a:gd name="T58" fmla="*/ 2147483647 w 121"/>
                <a:gd name="T59" fmla="*/ 2147483647 h 186"/>
                <a:gd name="T60" fmla="*/ 2147483647 w 121"/>
                <a:gd name="T61" fmla="*/ 2147483647 h 186"/>
                <a:gd name="T62" fmla="*/ 2147483647 w 121"/>
                <a:gd name="T63" fmla="*/ 2147483647 h 186"/>
                <a:gd name="T64" fmla="*/ 2147483647 w 121"/>
                <a:gd name="T65" fmla="*/ 2147483647 h 186"/>
                <a:gd name="T66" fmla="*/ 2147483647 w 121"/>
                <a:gd name="T67" fmla="*/ 2147483647 h 186"/>
                <a:gd name="T68" fmla="*/ 2147483647 w 121"/>
                <a:gd name="T69" fmla="*/ 2147483647 h 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endParaRPr lang="da-DK"/>
            </a:p>
          </p:txBody>
        </p:sp>
        <p:sp>
          <p:nvSpPr>
            <p:cNvPr id="20" name="Freeform 43"/>
            <p:cNvSpPr>
              <a:spLocks/>
            </p:cNvSpPr>
            <p:nvPr/>
          </p:nvSpPr>
          <p:spPr bwMode="auto">
            <a:xfrm>
              <a:off x="7809114" y="5407611"/>
              <a:ext cx="113129" cy="88150"/>
            </a:xfrm>
            <a:custGeom>
              <a:avLst/>
              <a:gdLst>
                <a:gd name="T0" fmla="*/ 2147483647 w 215"/>
                <a:gd name="T1" fmla="*/ 2147483647 h 167"/>
                <a:gd name="T2" fmla="*/ 2147483647 w 215"/>
                <a:gd name="T3" fmla="*/ 2147483647 h 167"/>
                <a:gd name="T4" fmla="*/ 2147483647 w 215"/>
                <a:gd name="T5" fmla="*/ 2147483647 h 167"/>
                <a:gd name="T6" fmla="*/ 0 w 215"/>
                <a:gd name="T7" fmla="*/ 2147483647 h 167"/>
                <a:gd name="T8" fmla="*/ 0 w 215"/>
                <a:gd name="T9" fmla="*/ 2147483647 h 167"/>
                <a:gd name="T10" fmla="*/ 0 w 215"/>
                <a:gd name="T11" fmla="*/ 2147483647 h 167"/>
                <a:gd name="T12" fmla="*/ 2147483647 w 215"/>
                <a:gd name="T13" fmla="*/ 2147483647 h 167"/>
                <a:gd name="T14" fmla="*/ 2147483647 w 215"/>
                <a:gd name="T15" fmla="*/ 2147483647 h 167"/>
                <a:gd name="T16" fmla="*/ 2147483647 w 215"/>
                <a:gd name="T17" fmla="*/ 2147483647 h 167"/>
                <a:gd name="T18" fmla="*/ 2147483647 w 215"/>
                <a:gd name="T19" fmla="*/ 2147483647 h 167"/>
                <a:gd name="T20" fmla="*/ 2147483647 w 215"/>
                <a:gd name="T21" fmla="*/ 2147483647 h 167"/>
                <a:gd name="T22" fmla="*/ 2147483647 w 215"/>
                <a:gd name="T23" fmla="*/ 2147483647 h 167"/>
                <a:gd name="T24" fmla="*/ 2147483647 w 215"/>
                <a:gd name="T25" fmla="*/ 2147483647 h 167"/>
                <a:gd name="T26" fmla="*/ 2147483647 w 215"/>
                <a:gd name="T27" fmla="*/ 2147483647 h 167"/>
                <a:gd name="T28" fmla="*/ 2147483647 w 215"/>
                <a:gd name="T29" fmla="*/ 2147483647 h 167"/>
                <a:gd name="T30" fmla="*/ 2147483647 w 215"/>
                <a:gd name="T31" fmla="*/ 2147483647 h 167"/>
                <a:gd name="T32" fmla="*/ 2147483647 w 215"/>
                <a:gd name="T33" fmla="*/ 2147483647 h 167"/>
                <a:gd name="T34" fmla="*/ 2147483647 w 215"/>
                <a:gd name="T35" fmla="*/ 2147483647 h 167"/>
                <a:gd name="T36" fmla="*/ 2147483647 w 215"/>
                <a:gd name="T37" fmla="*/ 2147483647 h 167"/>
                <a:gd name="T38" fmla="*/ 2147483647 w 215"/>
                <a:gd name="T39" fmla="*/ 2147483647 h 167"/>
                <a:gd name="T40" fmla="*/ 2147483647 w 215"/>
                <a:gd name="T41" fmla="*/ 2147483647 h 167"/>
                <a:gd name="T42" fmla="*/ 2147483647 w 215"/>
                <a:gd name="T43" fmla="*/ 2147483647 h 167"/>
                <a:gd name="T44" fmla="*/ 2147483647 w 215"/>
                <a:gd name="T45" fmla="*/ 2147483647 h 167"/>
                <a:gd name="T46" fmla="*/ 2147483647 w 215"/>
                <a:gd name="T47" fmla="*/ 2147483647 h 167"/>
                <a:gd name="T48" fmla="*/ 2147483647 w 215"/>
                <a:gd name="T49" fmla="*/ 2147483647 h 167"/>
                <a:gd name="T50" fmla="*/ 2147483647 w 215"/>
                <a:gd name="T51" fmla="*/ 2147483647 h 167"/>
                <a:gd name="T52" fmla="*/ 2147483647 w 215"/>
                <a:gd name="T53" fmla="*/ 2147483647 h 167"/>
                <a:gd name="T54" fmla="*/ 2147483647 w 215"/>
                <a:gd name="T55" fmla="*/ 2147483647 h 167"/>
                <a:gd name="T56" fmla="*/ 2147483647 w 215"/>
                <a:gd name="T57" fmla="*/ 2147483647 h 167"/>
                <a:gd name="T58" fmla="*/ 2147483647 w 215"/>
                <a:gd name="T59" fmla="*/ 0 h 167"/>
                <a:gd name="T60" fmla="*/ 2147483647 w 215"/>
                <a:gd name="T61" fmla="*/ 2147483647 h 167"/>
                <a:gd name="T62" fmla="*/ 2147483647 w 215"/>
                <a:gd name="T63" fmla="*/ 2147483647 h 167"/>
                <a:gd name="T64" fmla="*/ 2147483647 w 215"/>
                <a:gd name="T65" fmla="*/ 2147483647 h 167"/>
                <a:gd name="T66" fmla="*/ 2147483647 w 215"/>
                <a:gd name="T67" fmla="*/ 2147483647 h 167"/>
                <a:gd name="T68" fmla="*/ 2147483647 w 215"/>
                <a:gd name="T69" fmla="*/ 2147483647 h 167"/>
                <a:gd name="T70" fmla="*/ 2147483647 w 215"/>
                <a:gd name="T71" fmla="*/ 2147483647 h 167"/>
                <a:gd name="T72" fmla="*/ 2147483647 w 215"/>
                <a:gd name="T73" fmla="*/ 2147483647 h 167"/>
                <a:gd name="T74" fmla="*/ 2147483647 w 215"/>
                <a:gd name="T75" fmla="*/ 2147483647 h 167"/>
                <a:gd name="T76" fmla="*/ 2147483647 w 215"/>
                <a:gd name="T77" fmla="*/ 2147483647 h 167"/>
                <a:gd name="T78" fmla="*/ 2147483647 w 215"/>
                <a:gd name="T79" fmla="*/ 2147483647 h 167"/>
                <a:gd name="T80" fmla="*/ 2147483647 w 215"/>
                <a:gd name="T81" fmla="*/ 2147483647 h 1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endParaRPr lang="da-DK"/>
            </a:p>
          </p:txBody>
        </p:sp>
        <p:sp>
          <p:nvSpPr>
            <p:cNvPr id="21" name="Line 44"/>
            <p:cNvSpPr>
              <a:spLocks noChangeShapeType="1"/>
            </p:cNvSpPr>
            <p:nvPr/>
          </p:nvSpPr>
          <p:spPr bwMode="auto">
            <a:xfrm flipV="1">
              <a:off x="360257" y="215555"/>
              <a:ext cx="1788020" cy="932925"/>
            </a:xfrm>
            <a:prstGeom prst="line">
              <a:avLst/>
            </a:prstGeom>
            <a:noFill/>
            <a:ln w="7">
              <a:solidFill>
                <a:srgbClr val="FFFFFF"/>
              </a:solidFill>
              <a:round/>
              <a:headEnd/>
              <a:tailEnd/>
            </a:ln>
          </p:spPr>
          <p:txBody>
            <a:bodyPr/>
            <a:lstStyle/>
            <a:p>
              <a:endParaRPr lang="da-DK"/>
            </a:p>
          </p:txBody>
        </p:sp>
        <p:sp>
          <p:nvSpPr>
            <p:cNvPr id="22" name="Line 45"/>
            <p:cNvSpPr>
              <a:spLocks noChangeShapeType="1"/>
            </p:cNvSpPr>
            <p:nvPr/>
          </p:nvSpPr>
          <p:spPr bwMode="auto">
            <a:xfrm flipV="1">
              <a:off x="736373" y="4592220"/>
              <a:ext cx="7874926" cy="1755661"/>
            </a:xfrm>
            <a:prstGeom prst="line">
              <a:avLst/>
            </a:prstGeom>
            <a:noFill/>
            <a:ln w="7">
              <a:solidFill>
                <a:srgbClr val="FFFFFF"/>
              </a:solidFill>
              <a:round/>
              <a:headEnd/>
              <a:tailEnd/>
            </a:ln>
          </p:spPr>
          <p:txBody>
            <a:bodyPr/>
            <a:lstStyle/>
            <a:p>
              <a:endParaRPr lang="da-DK"/>
            </a:p>
          </p:txBody>
        </p:sp>
      </p:grpSp>
      <p:sp>
        <p:nvSpPr>
          <p:cNvPr id="23" name="AutoShape 2"/>
          <p:cNvSpPr>
            <a:spLocks noChangeAspect="1" noChangeArrowheads="1"/>
          </p:cNvSpPr>
          <p:nvPr/>
        </p:nvSpPr>
        <p:spPr bwMode="auto">
          <a:xfrm>
            <a:off x="131763" y="0"/>
            <a:ext cx="8880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defRPr/>
            </a:pPr>
            <a:endParaRPr lang="da-DK" altLang="da-DK" sz="1400">
              <a:solidFill>
                <a:srgbClr val="050046"/>
              </a:solidFill>
            </a:endParaRPr>
          </a:p>
        </p:txBody>
      </p:sp>
      <p:sp>
        <p:nvSpPr>
          <p:cNvPr id="5122" name="Rectangle 2"/>
          <p:cNvSpPr>
            <a:spLocks noGrp="1" noChangeArrowheads="1"/>
          </p:cNvSpPr>
          <p:nvPr>
            <p:ph type="ctrTitle"/>
          </p:nvPr>
        </p:nvSpPr>
        <p:spPr>
          <a:xfrm>
            <a:off x="841375" y="2208213"/>
            <a:ext cx="7456488" cy="1187450"/>
          </a:xfrm>
        </p:spPr>
        <p:txBody>
          <a:bodyPr anchor="b"/>
          <a:lstStyle>
            <a:lvl1pPr algn="r">
              <a:defRPr sz="4500">
                <a:solidFill>
                  <a:schemeClr val="bg2"/>
                </a:solidFill>
              </a:defRPr>
            </a:lvl1pPr>
          </a:lstStyle>
          <a:p>
            <a:r>
              <a:rPr lang="da-DK"/>
              <a:t>Klik for at redigere titeltypografi i masteren</a:t>
            </a:r>
            <a:endParaRPr lang="da-DK" dirty="0"/>
          </a:p>
        </p:txBody>
      </p:sp>
      <p:sp>
        <p:nvSpPr>
          <p:cNvPr id="5123" name="Rectangle 3"/>
          <p:cNvSpPr>
            <a:spLocks noGrp="1" noChangeArrowheads="1"/>
          </p:cNvSpPr>
          <p:nvPr>
            <p:ph type="subTitle" idx="1"/>
          </p:nvPr>
        </p:nvSpPr>
        <p:spPr>
          <a:xfrm>
            <a:off x="841375" y="3716338"/>
            <a:ext cx="7456488" cy="1090612"/>
          </a:xfrm>
        </p:spPr>
        <p:txBody>
          <a:bodyPr/>
          <a:lstStyle>
            <a:lvl1pPr marL="0" indent="0" algn="r">
              <a:lnSpc>
                <a:spcPct val="83000"/>
              </a:lnSpc>
              <a:buFontTx/>
              <a:buNone/>
              <a:defRPr sz="2200">
                <a:solidFill>
                  <a:schemeClr val="bg2"/>
                </a:solidFill>
              </a:defRPr>
            </a:lvl1pPr>
          </a:lstStyle>
          <a:p>
            <a:r>
              <a:rPr lang="da-DK"/>
              <a:t>Klik for at redigere undertiteltypografien i masteren</a:t>
            </a:r>
            <a:endParaRPr lang="da-DK" dirty="0"/>
          </a:p>
        </p:txBody>
      </p:sp>
      <p:sp>
        <p:nvSpPr>
          <p:cNvPr id="24" name="Rectangle 4"/>
          <p:cNvSpPr>
            <a:spLocks noGrp="1" noChangeArrowheads="1"/>
          </p:cNvSpPr>
          <p:nvPr>
            <p:ph type="dt" sz="half" idx="10"/>
          </p:nvPr>
        </p:nvSpPr>
        <p:spPr/>
        <p:txBody>
          <a:bodyPr/>
          <a:lstStyle>
            <a:lvl1pPr defTabSz="457200">
              <a:defRPr>
                <a:solidFill>
                  <a:srgbClr val="FFFFFF"/>
                </a:solidFill>
                <a:latin typeface="Arial" pitchFamily="34" charset="0"/>
              </a:defRPr>
            </a:lvl1pPr>
          </a:lstStyle>
          <a:p>
            <a:pPr>
              <a:defRPr/>
            </a:pPr>
            <a:fld id="{52DDBA22-66B3-43FC-9ABC-8A8BDE10D262}" type="datetime1">
              <a:rPr lang="da-DK"/>
              <a:pPr>
                <a:defRPr/>
              </a:pPr>
              <a:t>09-11-2023</a:t>
            </a:fld>
            <a:endParaRPr lang="da-DK" dirty="0"/>
          </a:p>
        </p:txBody>
      </p:sp>
      <p:sp>
        <p:nvSpPr>
          <p:cNvPr id="25" name="Rectangle 5"/>
          <p:cNvSpPr>
            <a:spLocks noGrp="1" noChangeArrowheads="1"/>
          </p:cNvSpPr>
          <p:nvPr>
            <p:ph type="ftr" sz="quarter" idx="11"/>
          </p:nvPr>
        </p:nvSpPr>
        <p:spPr/>
        <p:txBody>
          <a:bodyPr/>
          <a:lstStyle>
            <a:lvl1pPr defTabSz="457200">
              <a:defRPr>
                <a:solidFill>
                  <a:srgbClr val="FFFFFF"/>
                </a:solidFill>
                <a:latin typeface="Arial" pitchFamily="34" charset="0"/>
              </a:defRPr>
            </a:lvl1pPr>
          </a:lstStyle>
          <a:p>
            <a:pPr>
              <a:defRPr/>
            </a:pPr>
            <a:endParaRPr lang="da-DK"/>
          </a:p>
        </p:txBody>
      </p:sp>
      <p:sp>
        <p:nvSpPr>
          <p:cNvPr id="26" name="Rectangle 6"/>
          <p:cNvSpPr>
            <a:spLocks noGrp="1" noChangeArrowheads="1"/>
          </p:cNvSpPr>
          <p:nvPr>
            <p:ph type="sldNum" sz="quarter" idx="12"/>
          </p:nvPr>
        </p:nvSpPr>
        <p:spPr>
          <a:xfrm>
            <a:off x="8045450" y="6276975"/>
            <a:ext cx="252413" cy="144463"/>
          </a:xfrm>
        </p:spPr>
        <p:txBody>
          <a:bodyPr/>
          <a:lstStyle>
            <a:lvl1pPr defTabSz="457200">
              <a:defRPr>
                <a:solidFill>
                  <a:srgbClr val="FFFFFF"/>
                </a:solidFill>
                <a:latin typeface="Arial" pitchFamily="34" charset="0"/>
              </a:defRPr>
            </a:lvl1pPr>
          </a:lstStyle>
          <a:p>
            <a:pPr>
              <a:defRPr/>
            </a:pPr>
            <a:fld id="{7C4DE88C-B052-4096-8543-2BD4C3514A5B}" type="slidenum">
              <a:rPr lang="da-DK"/>
              <a:pPr>
                <a:defRPr/>
              </a:pPr>
              <a:t>‹nr.›</a:t>
            </a:fld>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spalter I">
    <p:spTree>
      <p:nvGrpSpPr>
        <p:cNvPr id="1" name=""/>
        <p:cNvGrpSpPr/>
        <p:nvPr/>
      </p:nvGrpSpPr>
      <p:grpSpPr>
        <a:xfrm>
          <a:off x="0" y="0"/>
          <a:ext cx="0" cy="0"/>
          <a:chOff x="0" y="0"/>
          <a:chExt cx="0" cy="0"/>
        </a:xfrm>
      </p:grpSpPr>
      <p:sp>
        <p:nvSpPr>
          <p:cNvPr id="2" name="Title 1"/>
          <p:cNvSpPr>
            <a:spLocks noGrp="1"/>
          </p:cNvSpPr>
          <p:nvPr>
            <p:ph type="title"/>
          </p:nvPr>
        </p:nvSpPr>
        <p:spPr>
          <a:xfrm>
            <a:off x="842400" y="896400"/>
            <a:ext cx="3650400" cy="1714500"/>
          </a:xfrm>
        </p:spPr>
        <p:txBody>
          <a:bodyPr/>
          <a:lstStyle>
            <a:lvl1pPr>
              <a:defRPr>
                <a:solidFill>
                  <a:srgbClr val="050028"/>
                </a:solidFill>
              </a:defRPr>
            </a:lvl1pPr>
          </a:lstStyle>
          <a:p>
            <a:r>
              <a:rPr lang="da-DK"/>
              <a:t>Klik for at redigere titeltypografi i masteren</a:t>
            </a:r>
            <a:endParaRPr lang="da-DK" dirty="0"/>
          </a:p>
        </p:txBody>
      </p:sp>
      <p:sp>
        <p:nvSpPr>
          <p:cNvPr id="3" name="Content Placeholder 2"/>
          <p:cNvSpPr>
            <a:spLocks noGrp="1"/>
          </p:cNvSpPr>
          <p:nvPr>
            <p:ph sz="half" idx="1"/>
          </p:nvPr>
        </p:nvSpPr>
        <p:spPr>
          <a:xfrm>
            <a:off x="842400" y="2782800"/>
            <a:ext cx="3651250" cy="2995200"/>
          </a:xfrm>
        </p:spPr>
        <p:txBody>
          <a:bodyPr/>
          <a:lstStyle>
            <a:lvl1pPr>
              <a:defRPr sz="1400">
                <a:solidFill>
                  <a:srgbClr val="050028"/>
                </a:solidFill>
              </a:defRPr>
            </a:lvl1pPr>
            <a:lvl2pPr>
              <a:defRPr sz="1400">
                <a:solidFill>
                  <a:srgbClr val="050028"/>
                </a:solidFill>
              </a:defRPr>
            </a:lvl2pPr>
            <a:lvl3pPr>
              <a:defRPr sz="1400">
                <a:solidFill>
                  <a:srgbClr val="050028"/>
                </a:solidFill>
              </a:defRPr>
            </a:lvl3pPr>
            <a:lvl4pPr>
              <a:defRPr sz="1400">
                <a:solidFill>
                  <a:srgbClr val="050028"/>
                </a:solidFill>
              </a:defRPr>
            </a:lvl4pPr>
            <a:lvl5pPr>
              <a:defRPr sz="1400">
                <a:solidFill>
                  <a:srgbClr val="050028"/>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45025" y="888763"/>
            <a:ext cx="3652838" cy="4889237"/>
          </a:xfrm>
        </p:spPr>
        <p:txBody>
          <a:bodyPr/>
          <a:lstStyle>
            <a:lvl1pPr>
              <a:defRPr sz="1400">
                <a:solidFill>
                  <a:srgbClr val="050028"/>
                </a:solidFill>
              </a:defRPr>
            </a:lvl1pPr>
            <a:lvl2pPr>
              <a:defRPr sz="1400">
                <a:solidFill>
                  <a:srgbClr val="050028"/>
                </a:solidFill>
              </a:defRPr>
            </a:lvl2pPr>
            <a:lvl3pPr>
              <a:defRPr sz="1400">
                <a:solidFill>
                  <a:srgbClr val="050028"/>
                </a:solidFill>
              </a:defRPr>
            </a:lvl3pPr>
            <a:lvl4pPr>
              <a:defRPr sz="1400">
                <a:solidFill>
                  <a:srgbClr val="050028"/>
                </a:solidFill>
              </a:defRPr>
            </a:lvl4pPr>
            <a:lvl5pPr>
              <a:defRPr sz="1400">
                <a:solidFill>
                  <a:srgbClr val="050028"/>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Rectangle 9"/>
          <p:cNvSpPr>
            <a:spLocks noGrp="1" noChangeArrowheads="1"/>
          </p:cNvSpPr>
          <p:nvPr>
            <p:ph type="dt" sz="half" idx="10"/>
          </p:nvPr>
        </p:nvSpPr>
        <p:spPr/>
        <p:txBody>
          <a:bodyPr/>
          <a:lstStyle>
            <a:lvl1pPr defTabSz="457200">
              <a:defRPr>
                <a:latin typeface="Arial" pitchFamily="34" charset="0"/>
              </a:defRPr>
            </a:lvl1pPr>
          </a:lstStyle>
          <a:p>
            <a:pPr>
              <a:defRPr/>
            </a:pPr>
            <a:fld id="{6B5C5B4B-D1BE-4EAC-9096-30108DC23D49}" type="datetime1">
              <a:rPr lang="da-DK"/>
              <a:pPr>
                <a:defRPr/>
              </a:pPr>
              <a:t>09-11-2023</a:t>
            </a:fld>
            <a:endParaRPr lang="da-DK" dirty="0"/>
          </a:p>
        </p:txBody>
      </p:sp>
      <p:sp>
        <p:nvSpPr>
          <p:cNvPr id="6" name="Rectangle 10"/>
          <p:cNvSpPr>
            <a:spLocks noGrp="1" noChangeArrowheads="1"/>
          </p:cNvSpPr>
          <p:nvPr>
            <p:ph type="ftr" sz="quarter" idx="11"/>
          </p:nvPr>
        </p:nvSpPr>
        <p:spPr/>
        <p:txBody>
          <a:bodyPr/>
          <a:lstStyle>
            <a:lvl1pPr defTabSz="457200">
              <a:defRPr>
                <a:latin typeface="Arial" pitchFamily="34" charset="0"/>
              </a:defRPr>
            </a:lvl1pPr>
          </a:lstStyle>
          <a:p>
            <a:pPr>
              <a:defRPr/>
            </a:pPr>
            <a:endParaRPr lang="da-DK"/>
          </a:p>
        </p:txBody>
      </p:sp>
      <p:sp>
        <p:nvSpPr>
          <p:cNvPr id="7" name="Rectangle 11"/>
          <p:cNvSpPr>
            <a:spLocks noGrp="1" noChangeArrowheads="1"/>
          </p:cNvSpPr>
          <p:nvPr>
            <p:ph type="sldNum" sz="quarter" idx="12"/>
          </p:nvPr>
        </p:nvSpPr>
        <p:spPr/>
        <p:txBody>
          <a:bodyPr/>
          <a:lstStyle>
            <a:lvl1pPr defTabSz="457200">
              <a:defRPr>
                <a:latin typeface="Arial" pitchFamily="34" charset="0"/>
              </a:defRPr>
            </a:lvl1pPr>
          </a:lstStyle>
          <a:p>
            <a:pPr>
              <a:defRPr/>
            </a:pPr>
            <a:fld id="{667A96DA-0A62-4A0D-841E-F022E8097378}" type="slidenum">
              <a:rPr lang="da-DK"/>
              <a:pPr>
                <a:defRPr/>
              </a:pPr>
              <a:t>‹nr.›</a:t>
            </a:fld>
            <a:endParaRPr lang="da-DK"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2 spalter I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 i masteren</a:t>
            </a:r>
          </a:p>
        </p:txBody>
      </p:sp>
      <p:sp>
        <p:nvSpPr>
          <p:cNvPr id="3" name="Content Placeholder 2"/>
          <p:cNvSpPr>
            <a:spLocks noGrp="1"/>
          </p:cNvSpPr>
          <p:nvPr>
            <p:ph sz="half" idx="1"/>
          </p:nvPr>
        </p:nvSpPr>
        <p:spPr>
          <a:xfrm>
            <a:off x="841375" y="2357431"/>
            <a:ext cx="3651250" cy="3416308"/>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45025" y="2357431"/>
            <a:ext cx="3652838" cy="34164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Rectangle 9"/>
          <p:cNvSpPr>
            <a:spLocks noGrp="1" noChangeArrowheads="1"/>
          </p:cNvSpPr>
          <p:nvPr>
            <p:ph type="dt" sz="half" idx="10"/>
          </p:nvPr>
        </p:nvSpPr>
        <p:spPr/>
        <p:txBody>
          <a:bodyPr/>
          <a:lstStyle>
            <a:lvl1pPr defTabSz="457200">
              <a:defRPr>
                <a:latin typeface="Arial" pitchFamily="34" charset="0"/>
              </a:defRPr>
            </a:lvl1pPr>
          </a:lstStyle>
          <a:p>
            <a:pPr>
              <a:defRPr/>
            </a:pPr>
            <a:fld id="{B6405804-70BA-40CD-A81D-11B80D59FEBE}" type="datetime1">
              <a:rPr lang="da-DK"/>
              <a:pPr>
                <a:defRPr/>
              </a:pPr>
              <a:t>09-11-2023</a:t>
            </a:fld>
            <a:endParaRPr lang="da-DK" dirty="0"/>
          </a:p>
        </p:txBody>
      </p:sp>
      <p:sp>
        <p:nvSpPr>
          <p:cNvPr id="6" name="Rectangle 10"/>
          <p:cNvSpPr>
            <a:spLocks noGrp="1" noChangeArrowheads="1"/>
          </p:cNvSpPr>
          <p:nvPr>
            <p:ph type="ftr" sz="quarter" idx="11"/>
          </p:nvPr>
        </p:nvSpPr>
        <p:spPr/>
        <p:txBody>
          <a:bodyPr/>
          <a:lstStyle>
            <a:lvl1pPr defTabSz="457200">
              <a:defRPr>
                <a:latin typeface="Arial" pitchFamily="34" charset="0"/>
              </a:defRPr>
            </a:lvl1pPr>
          </a:lstStyle>
          <a:p>
            <a:pPr>
              <a:defRPr/>
            </a:pPr>
            <a:endParaRPr lang="da-DK"/>
          </a:p>
        </p:txBody>
      </p:sp>
      <p:sp>
        <p:nvSpPr>
          <p:cNvPr id="7" name="Rectangle 11"/>
          <p:cNvSpPr>
            <a:spLocks noGrp="1" noChangeArrowheads="1"/>
          </p:cNvSpPr>
          <p:nvPr>
            <p:ph type="sldNum" sz="quarter" idx="12"/>
          </p:nvPr>
        </p:nvSpPr>
        <p:spPr/>
        <p:txBody>
          <a:bodyPr/>
          <a:lstStyle>
            <a:lvl1pPr defTabSz="457200">
              <a:defRPr>
                <a:latin typeface="Arial" pitchFamily="34" charset="0"/>
              </a:defRPr>
            </a:lvl1pPr>
          </a:lstStyle>
          <a:p>
            <a:pPr>
              <a:defRPr/>
            </a:pPr>
            <a:fld id="{3185F449-039D-4AE3-BEB5-43137DDC9AB1}" type="slidenum">
              <a:rPr lang="da-DK"/>
              <a:pPr>
                <a:defRPr/>
              </a:pPr>
              <a:t>‹nr.›</a:t>
            </a:fld>
            <a:endParaRPr lang="da-DK"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 dias">
    <p:spTree>
      <p:nvGrpSpPr>
        <p:cNvPr id="1" name=""/>
        <p:cNvGrpSpPr/>
        <p:nvPr/>
      </p:nvGrpSpPr>
      <p:grpSpPr>
        <a:xfrm>
          <a:off x="0" y="0"/>
          <a:ext cx="0" cy="0"/>
          <a:chOff x="0" y="0"/>
          <a:chExt cx="0" cy="0"/>
        </a:xfrm>
      </p:grpSpPr>
      <p:grpSp>
        <p:nvGrpSpPr>
          <p:cNvPr id="4" name="Group 29"/>
          <p:cNvGrpSpPr>
            <a:grpSpLocks noChangeAspect="1"/>
          </p:cNvGrpSpPr>
          <p:nvPr userDrawn="1"/>
        </p:nvGrpSpPr>
        <p:grpSpPr bwMode="auto">
          <a:xfrm>
            <a:off x="0" y="0"/>
            <a:ext cx="9139238" cy="6858000"/>
            <a:chOff x="260351" y="112713"/>
            <a:chExt cx="8458200" cy="6346825"/>
          </a:xfrm>
        </p:grpSpPr>
        <p:sp>
          <p:nvSpPr>
            <p:cNvPr id="5" name="Rectangle 28"/>
            <p:cNvSpPr>
              <a:spLocks noChangeArrowheads="1"/>
            </p:cNvSpPr>
            <p:nvPr/>
          </p:nvSpPr>
          <p:spPr bwMode="auto">
            <a:xfrm>
              <a:off x="260351" y="112713"/>
              <a:ext cx="8458200" cy="6346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Bef>
                  <a:spcPct val="50000"/>
                </a:spcBef>
                <a:defRPr/>
              </a:pPr>
              <a:endParaRPr lang="da-DK" altLang="da-DK" sz="1400">
                <a:solidFill>
                  <a:srgbClr val="050046"/>
                </a:solidFill>
              </a:endParaRPr>
            </a:p>
          </p:txBody>
        </p:sp>
        <p:sp>
          <p:nvSpPr>
            <p:cNvPr id="6" name="Rectangle 29"/>
            <p:cNvSpPr>
              <a:spLocks noChangeArrowheads="1"/>
            </p:cNvSpPr>
            <p:nvPr/>
          </p:nvSpPr>
          <p:spPr bwMode="auto">
            <a:xfrm>
              <a:off x="426371" y="278730"/>
              <a:ext cx="8127629" cy="6014792"/>
            </a:xfrm>
            <a:prstGeom prst="rect">
              <a:avLst/>
            </a:prstGeom>
            <a:solidFill>
              <a:srgbClr val="0500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Bef>
                  <a:spcPct val="50000"/>
                </a:spcBef>
                <a:defRPr/>
              </a:pPr>
              <a:endParaRPr lang="da-DK" altLang="da-DK" sz="1400">
                <a:solidFill>
                  <a:srgbClr val="050046"/>
                </a:solidFill>
              </a:endParaRPr>
            </a:p>
          </p:txBody>
        </p:sp>
        <p:sp>
          <p:nvSpPr>
            <p:cNvPr id="7" name="Freeform 30"/>
            <p:cNvSpPr>
              <a:spLocks/>
            </p:cNvSpPr>
            <p:nvPr/>
          </p:nvSpPr>
          <p:spPr bwMode="auto">
            <a:xfrm>
              <a:off x="7385984" y="5413487"/>
              <a:ext cx="148390" cy="239476"/>
            </a:xfrm>
            <a:custGeom>
              <a:avLst/>
              <a:gdLst>
                <a:gd name="T0" fmla="*/ 2147483647 w 277"/>
                <a:gd name="T1" fmla="*/ 2147483647 h 452"/>
                <a:gd name="T2" fmla="*/ 2147483647 w 277"/>
                <a:gd name="T3" fmla="*/ 2147483647 h 452"/>
                <a:gd name="T4" fmla="*/ 2147483647 w 277"/>
                <a:gd name="T5" fmla="*/ 2147483647 h 452"/>
                <a:gd name="T6" fmla="*/ 2147483647 w 277"/>
                <a:gd name="T7" fmla="*/ 2147483647 h 452"/>
                <a:gd name="T8" fmla="*/ 2147483647 w 277"/>
                <a:gd name="T9" fmla="*/ 2147483647 h 452"/>
                <a:gd name="T10" fmla="*/ 2147483647 w 277"/>
                <a:gd name="T11" fmla="*/ 2147483647 h 452"/>
                <a:gd name="T12" fmla="*/ 2147483647 w 277"/>
                <a:gd name="T13" fmla="*/ 2147483647 h 452"/>
                <a:gd name="T14" fmla="*/ 2147483647 w 277"/>
                <a:gd name="T15" fmla="*/ 2147483647 h 452"/>
                <a:gd name="T16" fmla="*/ 2147483647 w 277"/>
                <a:gd name="T17" fmla="*/ 2147483647 h 452"/>
                <a:gd name="T18" fmla="*/ 2147483647 w 277"/>
                <a:gd name="T19" fmla="*/ 2147483647 h 452"/>
                <a:gd name="T20" fmla="*/ 2147483647 w 277"/>
                <a:gd name="T21" fmla="*/ 2147483647 h 452"/>
                <a:gd name="T22" fmla="*/ 0 w 277"/>
                <a:gd name="T23" fmla="*/ 2147483647 h 452"/>
                <a:gd name="T24" fmla="*/ 0 w 277"/>
                <a:gd name="T25" fmla="*/ 2147483647 h 452"/>
                <a:gd name="T26" fmla="*/ 0 w 277"/>
                <a:gd name="T27" fmla="*/ 2147483647 h 452"/>
                <a:gd name="T28" fmla="*/ 2147483647 w 277"/>
                <a:gd name="T29" fmla="*/ 2147483647 h 452"/>
                <a:gd name="T30" fmla="*/ 2147483647 w 277"/>
                <a:gd name="T31" fmla="*/ 2147483647 h 452"/>
                <a:gd name="T32" fmla="*/ 2147483647 w 277"/>
                <a:gd name="T33" fmla="*/ 2147483647 h 452"/>
                <a:gd name="T34" fmla="*/ 2147483647 w 277"/>
                <a:gd name="T35" fmla="*/ 2147483647 h 452"/>
                <a:gd name="T36" fmla="*/ 2147483647 w 277"/>
                <a:gd name="T37" fmla="*/ 2147483647 h 452"/>
                <a:gd name="T38" fmla="*/ 2147483647 w 277"/>
                <a:gd name="T39" fmla="*/ 0 h 452"/>
                <a:gd name="T40" fmla="*/ 2147483647 w 277"/>
                <a:gd name="T41" fmla="*/ 0 h 452"/>
                <a:gd name="T42" fmla="*/ 2147483647 w 277"/>
                <a:gd name="T43" fmla="*/ 2147483647 h 452"/>
                <a:gd name="T44" fmla="*/ 2147483647 w 277"/>
                <a:gd name="T45" fmla="*/ 2147483647 h 452"/>
                <a:gd name="T46" fmla="*/ 2147483647 w 277"/>
                <a:gd name="T47" fmla="*/ 2147483647 h 452"/>
                <a:gd name="T48" fmla="*/ 2147483647 w 277"/>
                <a:gd name="T49" fmla="*/ 2147483647 h 452"/>
                <a:gd name="T50" fmla="*/ 2147483647 w 277"/>
                <a:gd name="T51" fmla="*/ 2147483647 h 452"/>
                <a:gd name="T52" fmla="*/ 2147483647 w 277"/>
                <a:gd name="T53" fmla="*/ 2147483647 h 4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endParaRPr lang="da-DK"/>
            </a:p>
          </p:txBody>
        </p:sp>
        <p:sp>
          <p:nvSpPr>
            <p:cNvPr id="8" name="Freeform 31"/>
            <p:cNvSpPr>
              <a:spLocks/>
            </p:cNvSpPr>
            <p:nvPr/>
          </p:nvSpPr>
          <p:spPr bwMode="auto">
            <a:xfrm>
              <a:off x="7311055" y="5413487"/>
              <a:ext cx="64645" cy="239476"/>
            </a:xfrm>
            <a:custGeom>
              <a:avLst/>
              <a:gdLst>
                <a:gd name="T0" fmla="*/ 2147483647 w 123"/>
                <a:gd name="T1" fmla="*/ 0 h 452"/>
                <a:gd name="T2" fmla="*/ 2147483647 w 123"/>
                <a:gd name="T3" fmla="*/ 2147483647 h 452"/>
                <a:gd name="T4" fmla="*/ 2147483647 w 123"/>
                <a:gd name="T5" fmla="*/ 2147483647 h 452"/>
                <a:gd name="T6" fmla="*/ 2147483647 w 123"/>
                <a:gd name="T7" fmla="*/ 2147483647 h 452"/>
                <a:gd name="T8" fmla="*/ 2147483647 w 123"/>
                <a:gd name="T9" fmla="*/ 2147483647 h 452"/>
                <a:gd name="T10" fmla="*/ 2147483647 w 123"/>
                <a:gd name="T11" fmla="*/ 2147483647 h 452"/>
                <a:gd name="T12" fmla="*/ 2147483647 w 123"/>
                <a:gd name="T13" fmla="*/ 2147483647 h 452"/>
                <a:gd name="T14" fmla="*/ 2147483647 w 123"/>
                <a:gd name="T15" fmla="*/ 2147483647 h 452"/>
                <a:gd name="T16" fmla="*/ 2147483647 w 123"/>
                <a:gd name="T17" fmla="*/ 2147483647 h 452"/>
                <a:gd name="T18" fmla="*/ 2147483647 w 123"/>
                <a:gd name="T19" fmla="*/ 2147483647 h 452"/>
                <a:gd name="T20" fmla="*/ 2147483647 w 123"/>
                <a:gd name="T21" fmla="*/ 2147483647 h 452"/>
                <a:gd name="T22" fmla="*/ 2147483647 w 123"/>
                <a:gd name="T23" fmla="*/ 2147483647 h 452"/>
                <a:gd name="T24" fmla="*/ 2147483647 w 123"/>
                <a:gd name="T25" fmla="*/ 2147483647 h 452"/>
                <a:gd name="T26" fmla="*/ 0 w 123"/>
                <a:gd name="T27" fmla="*/ 2147483647 h 452"/>
                <a:gd name="T28" fmla="*/ 0 w 123"/>
                <a:gd name="T29" fmla="*/ 2147483647 h 452"/>
                <a:gd name="T30" fmla="*/ 0 w 123"/>
                <a:gd name="T31" fmla="*/ 2147483647 h 452"/>
                <a:gd name="T32" fmla="*/ 0 w 123"/>
                <a:gd name="T33" fmla="*/ 2147483647 h 452"/>
                <a:gd name="T34" fmla="*/ 2147483647 w 123"/>
                <a:gd name="T35" fmla="*/ 2147483647 h 452"/>
                <a:gd name="T36" fmla="*/ 2147483647 w 123"/>
                <a:gd name="T37" fmla="*/ 2147483647 h 452"/>
                <a:gd name="T38" fmla="*/ 2147483647 w 123"/>
                <a:gd name="T39" fmla="*/ 0 h 452"/>
                <a:gd name="T40" fmla="*/ 2147483647 w 123"/>
                <a:gd name="T41" fmla="*/ 0 h 4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endParaRPr lang="da-DK"/>
            </a:p>
          </p:txBody>
        </p:sp>
        <p:sp>
          <p:nvSpPr>
            <p:cNvPr id="9" name="Freeform 32"/>
            <p:cNvSpPr>
              <a:spLocks/>
            </p:cNvSpPr>
            <p:nvPr/>
          </p:nvSpPr>
          <p:spPr bwMode="auto">
            <a:xfrm>
              <a:off x="7576980" y="5413487"/>
              <a:ext cx="161612" cy="239476"/>
            </a:xfrm>
            <a:custGeom>
              <a:avLst/>
              <a:gdLst>
                <a:gd name="T0" fmla="*/ 2147483647 w 304"/>
                <a:gd name="T1" fmla="*/ 2147483647 h 452"/>
                <a:gd name="T2" fmla="*/ 2147483647 w 304"/>
                <a:gd name="T3" fmla="*/ 2147483647 h 452"/>
                <a:gd name="T4" fmla="*/ 2147483647 w 304"/>
                <a:gd name="T5" fmla="*/ 2147483647 h 452"/>
                <a:gd name="T6" fmla="*/ 2147483647 w 304"/>
                <a:gd name="T7" fmla="*/ 2147483647 h 452"/>
                <a:gd name="T8" fmla="*/ 2147483647 w 304"/>
                <a:gd name="T9" fmla="*/ 2147483647 h 452"/>
                <a:gd name="T10" fmla="*/ 2147483647 w 304"/>
                <a:gd name="T11" fmla="*/ 2147483647 h 452"/>
                <a:gd name="T12" fmla="*/ 2147483647 w 304"/>
                <a:gd name="T13" fmla="*/ 2147483647 h 452"/>
                <a:gd name="T14" fmla="*/ 2147483647 w 304"/>
                <a:gd name="T15" fmla="*/ 2147483647 h 452"/>
                <a:gd name="T16" fmla="*/ 2147483647 w 304"/>
                <a:gd name="T17" fmla="*/ 2147483647 h 452"/>
                <a:gd name="T18" fmla="*/ 2147483647 w 304"/>
                <a:gd name="T19" fmla="*/ 2147483647 h 452"/>
                <a:gd name="T20" fmla="*/ 2147483647 w 304"/>
                <a:gd name="T21" fmla="*/ 2147483647 h 452"/>
                <a:gd name="T22" fmla="*/ 2147483647 w 304"/>
                <a:gd name="T23" fmla="*/ 2147483647 h 452"/>
                <a:gd name="T24" fmla="*/ 2147483647 w 304"/>
                <a:gd name="T25" fmla="*/ 2147483647 h 452"/>
                <a:gd name="T26" fmla="*/ 2147483647 w 304"/>
                <a:gd name="T27" fmla="*/ 2147483647 h 452"/>
                <a:gd name="T28" fmla="*/ 2147483647 w 304"/>
                <a:gd name="T29" fmla="*/ 2147483647 h 452"/>
                <a:gd name="T30" fmla="*/ 0 w 304"/>
                <a:gd name="T31" fmla="*/ 2147483647 h 452"/>
                <a:gd name="T32" fmla="*/ 0 w 304"/>
                <a:gd name="T33" fmla="*/ 2147483647 h 452"/>
                <a:gd name="T34" fmla="*/ 2147483647 w 304"/>
                <a:gd name="T35" fmla="*/ 2147483647 h 452"/>
                <a:gd name="T36" fmla="*/ 2147483647 w 304"/>
                <a:gd name="T37" fmla="*/ 2147483647 h 452"/>
                <a:gd name="T38" fmla="*/ 2147483647 w 304"/>
                <a:gd name="T39" fmla="*/ 2147483647 h 452"/>
                <a:gd name="T40" fmla="*/ 2147483647 w 304"/>
                <a:gd name="T41" fmla="*/ 0 h 452"/>
                <a:gd name="T42" fmla="*/ 2147483647 w 304"/>
                <a:gd name="T43" fmla="*/ 0 h 452"/>
                <a:gd name="T44" fmla="*/ 2147483647 w 304"/>
                <a:gd name="T45" fmla="*/ 2147483647 h 452"/>
                <a:gd name="T46" fmla="*/ 2147483647 w 304"/>
                <a:gd name="T47" fmla="*/ 2147483647 h 452"/>
                <a:gd name="T48" fmla="*/ 2147483647 w 304"/>
                <a:gd name="T49" fmla="*/ 2147483647 h 452"/>
                <a:gd name="T50" fmla="*/ 2147483647 w 304"/>
                <a:gd name="T51" fmla="*/ 2147483647 h 452"/>
                <a:gd name="T52" fmla="*/ 2147483647 w 304"/>
                <a:gd name="T53" fmla="*/ 2147483647 h 4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endParaRPr lang="da-DK"/>
            </a:p>
          </p:txBody>
        </p:sp>
        <p:sp>
          <p:nvSpPr>
            <p:cNvPr id="10" name="Freeform 33"/>
            <p:cNvSpPr>
              <a:spLocks/>
            </p:cNvSpPr>
            <p:nvPr/>
          </p:nvSpPr>
          <p:spPr bwMode="auto">
            <a:xfrm>
              <a:off x="7549066" y="5187235"/>
              <a:ext cx="44076" cy="83743"/>
            </a:xfrm>
            <a:custGeom>
              <a:avLst/>
              <a:gdLst>
                <a:gd name="T0" fmla="*/ 2147483647 w 84"/>
                <a:gd name="T1" fmla="*/ 2147483647 h 154"/>
                <a:gd name="T2" fmla="*/ 2147483647 w 84"/>
                <a:gd name="T3" fmla="*/ 2147483647 h 154"/>
                <a:gd name="T4" fmla="*/ 2147483647 w 84"/>
                <a:gd name="T5" fmla="*/ 0 h 154"/>
                <a:gd name="T6" fmla="*/ 2147483647 w 84"/>
                <a:gd name="T7" fmla="*/ 0 h 154"/>
                <a:gd name="T8" fmla="*/ 2147483647 w 84"/>
                <a:gd name="T9" fmla="*/ 2147483647 h 154"/>
                <a:gd name="T10" fmla="*/ 2147483647 w 84"/>
                <a:gd name="T11" fmla="*/ 2147483647 h 154"/>
                <a:gd name="T12" fmla="*/ 2147483647 w 84"/>
                <a:gd name="T13" fmla="*/ 2147483647 h 154"/>
                <a:gd name="T14" fmla="*/ 0 w 84"/>
                <a:gd name="T15" fmla="*/ 2147483647 h 154"/>
                <a:gd name="T16" fmla="*/ 2147483647 w 84"/>
                <a:gd name="T17" fmla="*/ 2147483647 h 154"/>
                <a:gd name="T18" fmla="*/ 2147483647 w 84"/>
                <a:gd name="T19" fmla="*/ 2147483647 h 154"/>
                <a:gd name="T20" fmla="*/ 2147483647 w 84"/>
                <a:gd name="T21" fmla="*/ 2147483647 h 154"/>
                <a:gd name="T22" fmla="*/ 2147483647 w 84"/>
                <a:gd name="T23" fmla="*/ 2147483647 h 154"/>
                <a:gd name="T24" fmla="*/ 2147483647 w 84"/>
                <a:gd name="T25" fmla="*/ 2147483647 h 154"/>
                <a:gd name="T26" fmla="*/ 2147483647 w 84"/>
                <a:gd name="T27" fmla="*/ 2147483647 h 154"/>
                <a:gd name="T28" fmla="*/ 2147483647 w 84"/>
                <a:gd name="T29" fmla="*/ 2147483647 h 154"/>
                <a:gd name="T30" fmla="*/ 2147483647 w 84"/>
                <a:gd name="T31" fmla="*/ 2147483647 h 154"/>
                <a:gd name="T32" fmla="*/ 2147483647 w 84"/>
                <a:gd name="T33" fmla="*/ 2147483647 h 154"/>
                <a:gd name="T34" fmla="*/ 2147483647 w 84"/>
                <a:gd name="T35" fmla="*/ 2147483647 h 154"/>
                <a:gd name="T36" fmla="*/ 2147483647 w 84"/>
                <a:gd name="T37" fmla="*/ 2147483647 h 154"/>
                <a:gd name="T38" fmla="*/ 2147483647 w 84"/>
                <a:gd name="T39" fmla="*/ 2147483647 h 154"/>
                <a:gd name="T40" fmla="*/ 2147483647 w 84"/>
                <a:gd name="T41" fmla="*/ 2147483647 h 154"/>
                <a:gd name="T42" fmla="*/ 2147483647 w 84"/>
                <a:gd name="T43" fmla="*/ 2147483647 h 154"/>
                <a:gd name="T44" fmla="*/ 2147483647 w 84"/>
                <a:gd name="T45" fmla="*/ 2147483647 h 154"/>
                <a:gd name="T46" fmla="*/ 2147483647 w 84"/>
                <a:gd name="T47" fmla="*/ 2147483647 h 154"/>
                <a:gd name="T48" fmla="*/ 2147483647 w 84"/>
                <a:gd name="T49" fmla="*/ 2147483647 h 154"/>
                <a:gd name="T50" fmla="*/ 2147483647 w 84"/>
                <a:gd name="T51" fmla="*/ 2147483647 h 154"/>
                <a:gd name="T52" fmla="*/ 2147483647 w 84"/>
                <a:gd name="T53" fmla="*/ 2147483647 h 154"/>
                <a:gd name="T54" fmla="*/ 2147483647 w 84"/>
                <a:gd name="T55" fmla="*/ 2147483647 h 154"/>
                <a:gd name="T56" fmla="*/ 2147483647 w 84"/>
                <a:gd name="T57" fmla="*/ 2147483647 h 154"/>
                <a:gd name="T58" fmla="*/ 2147483647 w 84"/>
                <a:gd name="T59" fmla="*/ 2147483647 h 154"/>
                <a:gd name="T60" fmla="*/ 2147483647 w 84"/>
                <a:gd name="T61" fmla="*/ 2147483647 h 1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4" h="154">
                  <a:moveTo>
                    <a:pt x="83" y="60"/>
                  </a:moveTo>
                  <a:lnTo>
                    <a:pt x="77" y="1"/>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endParaRPr lang="da-DK"/>
            </a:p>
          </p:txBody>
        </p:sp>
        <p:sp>
          <p:nvSpPr>
            <p:cNvPr id="11" name="Freeform 34"/>
            <p:cNvSpPr>
              <a:spLocks/>
            </p:cNvSpPr>
            <p:nvPr/>
          </p:nvSpPr>
          <p:spPr bwMode="auto">
            <a:xfrm>
              <a:off x="7468259" y="5263632"/>
              <a:ext cx="27915" cy="55829"/>
            </a:xfrm>
            <a:custGeom>
              <a:avLst/>
              <a:gdLst>
                <a:gd name="T0" fmla="*/ 2147483647 w 52"/>
                <a:gd name="T1" fmla="*/ 2147483647 h 104"/>
                <a:gd name="T2" fmla="*/ 2147483647 w 52"/>
                <a:gd name="T3" fmla="*/ 2147483647 h 104"/>
                <a:gd name="T4" fmla="*/ 2147483647 w 52"/>
                <a:gd name="T5" fmla="*/ 2147483647 h 104"/>
                <a:gd name="T6" fmla="*/ 2147483647 w 52"/>
                <a:gd name="T7" fmla="*/ 2147483647 h 104"/>
                <a:gd name="T8" fmla="*/ 2147483647 w 52"/>
                <a:gd name="T9" fmla="*/ 2147483647 h 104"/>
                <a:gd name="T10" fmla="*/ 2147483647 w 52"/>
                <a:gd name="T11" fmla="*/ 2147483647 h 104"/>
                <a:gd name="T12" fmla="*/ 2147483647 w 52"/>
                <a:gd name="T13" fmla="*/ 2147483647 h 104"/>
                <a:gd name="T14" fmla="*/ 2147483647 w 52"/>
                <a:gd name="T15" fmla="*/ 2147483647 h 104"/>
                <a:gd name="T16" fmla="*/ 2147483647 w 52"/>
                <a:gd name="T17" fmla="*/ 2147483647 h 104"/>
                <a:gd name="T18" fmla="*/ 2147483647 w 52"/>
                <a:gd name="T19" fmla="*/ 2147483647 h 104"/>
                <a:gd name="T20" fmla="*/ 2147483647 w 52"/>
                <a:gd name="T21" fmla="*/ 2147483647 h 104"/>
                <a:gd name="T22" fmla="*/ 2147483647 w 52"/>
                <a:gd name="T23" fmla="*/ 2147483647 h 104"/>
                <a:gd name="T24" fmla="*/ 2147483647 w 52"/>
                <a:gd name="T25" fmla="*/ 2147483647 h 104"/>
                <a:gd name="T26" fmla="*/ 2147483647 w 52"/>
                <a:gd name="T27" fmla="*/ 2147483647 h 104"/>
                <a:gd name="T28" fmla="*/ 2147483647 w 52"/>
                <a:gd name="T29" fmla="*/ 2147483647 h 104"/>
                <a:gd name="T30" fmla="*/ 2147483647 w 52"/>
                <a:gd name="T31" fmla="*/ 0 h 104"/>
                <a:gd name="T32" fmla="*/ 2147483647 w 52"/>
                <a:gd name="T33" fmla="*/ 2147483647 h 104"/>
                <a:gd name="T34" fmla="*/ 2147483647 w 52"/>
                <a:gd name="T35" fmla="*/ 2147483647 h 104"/>
                <a:gd name="T36" fmla="*/ 2147483647 w 52"/>
                <a:gd name="T37" fmla="*/ 2147483647 h 104"/>
                <a:gd name="T38" fmla="*/ 0 w 52"/>
                <a:gd name="T39" fmla="*/ 2147483647 h 104"/>
                <a:gd name="T40" fmla="*/ 2147483647 w 52"/>
                <a:gd name="T41" fmla="*/ 2147483647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endParaRPr lang="da-DK"/>
            </a:p>
          </p:txBody>
        </p:sp>
        <p:sp>
          <p:nvSpPr>
            <p:cNvPr id="12" name="Freeform 35"/>
            <p:cNvSpPr>
              <a:spLocks/>
            </p:cNvSpPr>
            <p:nvPr/>
          </p:nvSpPr>
          <p:spPr bwMode="auto">
            <a:xfrm>
              <a:off x="7493236" y="5213680"/>
              <a:ext cx="36730" cy="69052"/>
            </a:xfrm>
            <a:custGeom>
              <a:avLst/>
              <a:gdLst>
                <a:gd name="T0" fmla="*/ 2147483647 w 68"/>
                <a:gd name="T1" fmla="*/ 2147483647 h 134"/>
                <a:gd name="T2" fmla="*/ 2147483647 w 68"/>
                <a:gd name="T3" fmla="*/ 0 h 134"/>
                <a:gd name="T4" fmla="*/ 2147483647 w 68"/>
                <a:gd name="T5" fmla="*/ 2147483647 h 134"/>
                <a:gd name="T6" fmla="*/ 2147483647 w 68"/>
                <a:gd name="T7" fmla="*/ 2147483647 h 134"/>
                <a:gd name="T8" fmla="*/ 2147483647 w 68"/>
                <a:gd name="T9" fmla="*/ 2147483647 h 134"/>
                <a:gd name="T10" fmla="*/ 0 w 68"/>
                <a:gd name="T11" fmla="*/ 2147483647 h 134"/>
                <a:gd name="T12" fmla="*/ 2147483647 w 68"/>
                <a:gd name="T13" fmla="*/ 2147483647 h 134"/>
                <a:gd name="T14" fmla="*/ 2147483647 w 68"/>
                <a:gd name="T15" fmla="*/ 2147483647 h 134"/>
                <a:gd name="T16" fmla="*/ 2147483647 w 68"/>
                <a:gd name="T17" fmla="*/ 2147483647 h 134"/>
                <a:gd name="T18" fmla="*/ 2147483647 w 68"/>
                <a:gd name="T19" fmla="*/ 2147483647 h 134"/>
                <a:gd name="T20" fmla="*/ 2147483647 w 68"/>
                <a:gd name="T21" fmla="*/ 2147483647 h 134"/>
                <a:gd name="T22" fmla="*/ 2147483647 w 68"/>
                <a:gd name="T23" fmla="*/ 2147483647 h 134"/>
                <a:gd name="T24" fmla="*/ 2147483647 w 68"/>
                <a:gd name="T25" fmla="*/ 2147483647 h 134"/>
                <a:gd name="T26" fmla="*/ 2147483647 w 68"/>
                <a:gd name="T27" fmla="*/ 2147483647 h 134"/>
                <a:gd name="T28" fmla="*/ 2147483647 w 68"/>
                <a:gd name="T29" fmla="*/ 2147483647 h 134"/>
                <a:gd name="T30" fmla="*/ 2147483647 w 68"/>
                <a:gd name="T31" fmla="*/ 2147483647 h 134"/>
                <a:gd name="T32" fmla="*/ 2147483647 w 68"/>
                <a:gd name="T33" fmla="*/ 2147483647 h 134"/>
                <a:gd name="T34" fmla="*/ 2147483647 w 68"/>
                <a:gd name="T35" fmla="*/ 2147483647 h 134"/>
                <a:gd name="T36" fmla="*/ 2147483647 w 68"/>
                <a:gd name="T37" fmla="*/ 2147483647 h 134"/>
                <a:gd name="T38" fmla="*/ 2147483647 w 68"/>
                <a:gd name="T39" fmla="*/ 2147483647 h 134"/>
                <a:gd name="T40" fmla="*/ 2147483647 w 68"/>
                <a:gd name="T41" fmla="*/ 2147483647 h 134"/>
                <a:gd name="T42" fmla="*/ 2147483647 w 68"/>
                <a:gd name="T43" fmla="*/ 2147483647 h 134"/>
                <a:gd name="T44" fmla="*/ 2147483647 w 68"/>
                <a:gd name="T45" fmla="*/ 2147483647 h 1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endParaRPr lang="da-DK"/>
            </a:p>
          </p:txBody>
        </p:sp>
        <p:sp>
          <p:nvSpPr>
            <p:cNvPr id="13" name="Freeform 36"/>
            <p:cNvSpPr>
              <a:spLocks/>
            </p:cNvSpPr>
            <p:nvPr/>
          </p:nvSpPr>
          <p:spPr bwMode="auto">
            <a:xfrm>
              <a:off x="7462382" y="5323868"/>
              <a:ext cx="20569" cy="44075"/>
            </a:xfrm>
            <a:custGeom>
              <a:avLst/>
              <a:gdLst>
                <a:gd name="T0" fmla="*/ 2147483647 w 39"/>
                <a:gd name="T1" fmla="*/ 2147483647 h 82"/>
                <a:gd name="T2" fmla="*/ 2147483647 w 39"/>
                <a:gd name="T3" fmla="*/ 2147483647 h 82"/>
                <a:gd name="T4" fmla="*/ 2147483647 w 39"/>
                <a:gd name="T5" fmla="*/ 2147483647 h 82"/>
                <a:gd name="T6" fmla="*/ 2147483647 w 39"/>
                <a:gd name="T7" fmla="*/ 2147483647 h 82"/>
                <a:gd name="T8" fmla="*/ 2147483647 w 39"/>
                <a:gd name="T9" fmla="*/ 2147483647 h 82"/>
                <a:gd name="T10" fmla="*/ 2147483647 w 39"/>
                <a:gd name="T11" fmla="*/ 2147483647 h 82"/>
                <a:gd name="T12" fmla="*/ 2147483647 w 39"/>
                <a:gd name="T13" fmla="*/ 2147483647 h 82"/>
                <a:gd name="T14" fmla="*/ 2147483647 w 39"/>
                <a:gd name="T15" fmla="*/ 0 h 82"/>
                <a:gd name="T16" fmla="*/ 2147483647 w 39"/>
                <a:gd name="T17" fmla="*/ 2147483647 h 82"/>
                <a:gd name="T18" fmla="*/ 0 w 39"/>
                <a:gd name="T19" fmla="*/ 2147483647 h 82"/>
                <a:gd name="T20" fmla="*/ 0 w 39"/>
                <a:gd name="T21" fmla="*/ 2147483647 h 82"/>
                <a:gd name="T22" fmla="*/ 2147483647 w 39"/>
                <a:gd name="T23" fmla="*/ 2147483647 h 82"/>
                <a:gd name="T24" fmla="*/ 2147483647 w 39"/>
                <a:gd name="T25" fmla="*/ 2147483647 h 82"/>
                <a:gd name="T26" fmla="*/ 2147483647 w 39"/>
                <a:gd name="T27" fmla="*/ 2147483647 h 82"/>
                <a:gd name="T28" fmla="*/ 2147483647 w 39"/>
                <a:gd name="T29" fmla="*/ 2147483647 h 82"/>
                <a:gd name="T30" fmla="*/ 2147483647 w 39"/>
                <a:gd name="T31" fmla="*/ 2147483647 h 82"/>
                <a:gd name="T32" fmla="*/ 2147483647 w 39"/>
                <a:gd name="T33" fmla="*/ 2147483647 h 82"/>
                <a:gd name="T34" fmla="*/ 2147483647 w 39"/>
                <a:gd name="T35" fmla="*/ 2147483647 h 82"/>
                <a:gd name="T36" fmla="*/ 2147483647 w 39"/>
                <a:gd name="T37" fmla="*/ 2147483647 h 82"/>
                <a:gd name="T38" fmla="*/ 2147483647 w 39"/>
                <a:gd name="T39" fmla="*/ 2147483647 h 82"/>
                <a:gd name="T40" fmla="*/ 2147483647 w 39"/>
                <a:gd name="T41" fmla="*/ 2147483647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endParaRPr lang="da-DK"/>
            </a:p>
          </p:txBody>
        </p:sp>
        <p:sp>
          <p:nvSpPr>
            <p:cNvPr id="14" name="Freeform 37"/>
            <p:cNvSpPr>
              <a:spLocks/>
            </p:cNvSpPr>
            <p:nvPr/>
          </p:nvSpPr>
          <p:spPr bwMode="auto">
            <a:xfrm>
              <a:off x="7792953" y="5704383"/>
              <a:ext cx="76399" cy="60237"/>
            </a:xfrm>
            <a:custGeom>
              <a:avLst/>
              <a:gdLst>
                <a:gd name="T0" fmla="*/ 2147483647 w 143"/>
                <a:gd name="T1" fmla="*/ 2147483647 h 114"/>
                <a:gd name="T2" fmla="*/ 2147483647 w 143"/>
                <a:gd name="T3" fmla="*/ 2147483647 h 114"/>
                <a:gd name="T4" fmla="*/ 2147483647 w 143"/>
                <a:gd name="T5" fmla="*/ 2147483647 h 114"/>
                <a:gd name="T6" fmla="*/ 2147483647 w 143"/>
                <a:gd name="T7" fmla="*/ 2147483647 h 114"/>
                <a:gd name="T8" fmla="*/ 2147483647 w 143"/>
                <a:gd name="T9" fmla="*/ 2147483647 h 114"/>
                <a:gd name="T10" fmla="*/ 2147483647 w 143"/>
                <a:gd name="T11" fmla="*/ 2147483647 h 114"/>
                <a:gd name="T12" fmla="*/ 2147483647 w 143"/>
                <a:gd name="T13" fmla="*/ 2147483647 h 114"/>
                <a:gd name="T14" fmla="*/ 2147483647 w 143"/>
                <a:gd name="T15" fmla="*/ 2147483647 h 114"/>
                <a:gd name="T16" fmla="*/ 2147483647 w 143"/>
                <a:gd name="T17" fmla="*/ 2147483647 h 114"/>
                <a:gd name="T18" fmla="*/ 2147483647 w 143"/>
                <a:gd name="T19" fmla="*/ 2147483647 h 114"/>
                <a:gd name="T20" fmla="*/ 2147483647 w 143"/>
                <a:gd name="T21" fmla="*/ 2147483647 h 114"/>
                <a:gd name="T22" fmla="*/ 2147483647 w 143"/>
                <a:gd name="T23" fmla="*/ 2147483647 h 114"/>
                <a:gd name="T24" fmla="*/ 2147483647 w 143"/>
                <a:gd name="T25" fmla="*/ 0 h 114"/>
                <a:gd name="T26" fmla="*/ 2147483647 w 143"/>
                <a:gd name="T27" fmla="*/ 2147483647 h 114"/>
                <a:gd name="T28" fmla="*/ 2147483647 w 143"/>
                <a:gd name="T29" fmla="*/ 2147483647 h 114"/>
                <a:gd name="T30" fmla="*/ 0 w 143"/>
                <a:gd name="T31" fmla="*/ 2147483647 h 114"/>
                <a:gd name="T32" fmla="*/ 0 w 143"/>
                <a:gd name="T33" fmla="*/ 2147483647 h 114"/>
                <a:gd name="T34" fmla="*/ 2147483647 w 143"/>
                <a:gd name="T35" fmla="*/ 2147483647 h 114"/>
                <a:gd name="T36" fmla="*/ 2147483647 w 143"/>
                <a:gd name="T37" fmla="*/ 2147483647 h 114"/>
                <a:gd name="T38" fmla="*/ 2147483647 w 143"/>
                <a:gd name="T39" fmla="*/ 2147483647 h 114"/>
                <a:gd name="T40" fmla="*/ 2147483647 w 143"/>
                <a:gd name="T41" fmla="*/ 2147483647 h 114"/>
                <a:gd name="T42" fmla="*/ 2147483647 w 143"/>
                <a:gd name="T43" fmla="*/ 2147483647 h 114"/>
                <a:gd name="T44" fmla="*/ 2147483647 w 143"/>
                <a:gd name="T45" fmla="*/ 2147483647 h 114"/>
                <a:gd name="T46" fmla="*/ 2147483647 w 143"/>
                <a:gd name="T47" fmla="*/ 2147483647 h 114"/>
                <a:gd name="T48" fmla="*/ 2147483647 w 143"/>
                <a:gd name="T49" fmla="*/ 2147483647 h 114"/>
                <a:gd name="T50" fmla="*/ 2147483647 w 143"/>
                <a:gd name="T51" fmla="*/ 2147483647 h 114"/>
                <a:gd name="T52" fmla="*/ 2147483647 w 143"/>
                <a:gd name="T53" fmla="*/ 2147483647 h 114"/>
                <a:gd name="T54" fmla="*/ 2147483647 w 143"/>
                <a:gd name="T55" fmla="*/ 2147483647 h 114"/>
                <a:gd name="T56" fmla="*/ 2147483647 w 143"/>
                <a:gd name="T57" fmla="*/ 2147483647 h 114"/>
                <a:gd name="T58" fmla="*/ 2147483647 w 143"/>
                <a:gd name="T59" fmla="*/ 2147483647 h 114"/>
                <a:gd name="T60" fmla="*/ 2147483647 w 143"/>
                <a:gd name="T61" fmla="*/ 2147483647 h 114"/>
                <a:gd name="T62" fmla="*/ 2147483647 w 143"/>
                <a:gd name="T63" fmla="*/ 2147483647 h 114"/>
                <a:gd name="T64" fmla="*/ 2147483647 w 143"/>
                <a:gd name="T65" fmla="*/ 2147483647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endParaRPr lang="da-DK"/>
            </a:p>
          </p:txBody>
        </p:sp>
        <p:sp>
          <p:nvSpPr>
            <p:cNvPr id="15" name="Freeform 38"/>
            <p:cNvSpPr>
              <a:spLocks/>
            </p:cNvSpPr>
            <p:nvPr/>
          </p:nvSpPr>
          <p:spPr bwMode="auto">
            <a:xfrm>
              <a:off x="7832621" y="5658839"/>
              <a:ext cx="95499" cy="76397"/>
            </a:xfrm>
            <a:custGeom>
              <a:avLst/>
              <a:gdLst>
                <a:gd name="T0" fmla="*/ 2147483647 w 181"/>
                <a:gd name="T1" fmla="*/ 2147483647 h 145"/>
                <a:gd name="T2" fmla="*/ 2147483647 w 181"/>
                <a:gd name="T3" fmla="*/ 2147483647 h 145"/>
                <a:gd name="T4" fmla="*/ 2147483647 w 181"/>
                <a:gd name="T5" fmla="*/ 2147483647 h 145"/>
                <a:gd name="T6" fmla="*/ 2147483647 w 181"/>
                <a:gd name="T7" fmla="*/ 2147483647 h 145"/>
                <a:gd name="T8" fmla="*/ 2147483647 w 181"/>
                <a:gd name="T9" fmla="*/ 2147483647 h 145"/>
                <a:gd name="T10" fmla="*/ 2147483647 w 181"/>
                <a:gd name="T11" fmla="*/ 2147483647 h 145"/>
                <a:gd name="T12" fmla="*/ 2147483647 w 181"/>
                <a:gd name="T13" fmla="*/ 2147483647 h 145"/>
                <a:gd name="T14" fmla="*/ 2147483647 w 181"/>
                <a:gd name="T15" fmla="*/ 2147483647 h 145"/>
                <a:gd name="T16" fmla="*/ 2147483647 w 181"/>
                <a:gd name="T17" fmla="*/ 2147483647 h 145"/>
                <a:gd name="T18" fmla="*/ 2147483647 w 181"/>
                <a:gd name="T19" fmla="*/ 0 h 145"/>
                <a:gd name="T20" fmla="*/ 2147483647 w 181"/>
                <a:gd name="T21" fmla="*/ 0 h 145"/>
                <a:gd name="T22" fmla="*/ 2147483647 w 181"/>
                <a:gd name="T23" fmla="*/ 2147483647 h 145"/>
                <a:gd name="T24" fmla="*/ 2147483647 w 181"/>
                <a:gd name="T25" fmla="*/ 2147483647 h 145"/>
                <a:gd name="T26" fmla="*/ 0 w 181"/>
                <a:gd name="T27" fmla="*/ 2147483647 h 145"/>
                <a:gd name="T28" fmla="*/ 0 w 181"/>
                <a:gd name="T29" fmla="*/ 2147483647 h 145"/>
                <a:gd name="T30" fmla="*/ 2147483647 w 181"/>
                <a:gd name="T31" fmla="*/ 2147483647 h 145"/>
                <a:gd name="T32" fmla="*/ 2147483647 w 181"/>
                <a:gd name="T33" fmla="*/ 2147483647 h 145"/>
                <a:gd name="T34" fmla="*/ 2147483647 w 181"/>
                <a:gd name="T35" fmla="*/ 2147483647 h 145"/>
                <a:gd name="T36" fmla="*/ 2147483647 w 181"/>
                <a:gd name="T37" fmla="*/ 2147483647 h 145"/>
                <a:gd name="T38" fmla="*/ 2147483647 w 181"/>
                <a:gd name="T39" fmla="*/ 2147483647 h 145"/>
                <a:gd name="T40" fmla="*/ 2147483647 w 181"/>
                <a:gd name="T41" fmla="*/ 2147483647 h 145"/>
                <a:gd name="T42" fmla="*/ 2147483647 w 181"/>
                <a:gd name="T43" fmla="*/ 2147483647 h 145"/>
                <a:gd name="T44" fmla="*/ 2147483647 w 181"/>
                <a:gd name="T45" fmla="*/ 2147483647 h 145"/>
                <a:gd name="T46" fmla="*/ 2147483647 w 181"/>
                <a:gd name="T47" fmla="*/ 2147483647 h 145"/>
                <a:gd name="T48" fmla="*/ 2147483647 w 181"/>
                <a:gd name="T49" fmla="*/ 2147483647 h 145"/>
                <a:gd name="T50" fmla="*/ 2147483647 w 181"/>
                <a:gd name="T51" fmla="*/ 2147483647 h 145"/>
                <a:gd name="T52" fmla="*/ 2147483647 w 181"/>
                <a:gd name="T53" fmla="*/ 2147483647 h 145"/>
                <a:gd name="T54" fmla="*/ 2147483647 w 181"/>
                <a:gd name="T55" fmla="*/ 2147483647 h 145"/>
                <a:gd name="T56" fmla="*/ 2147483647 w 181"/>
                <a:gd name="T57" fmla="*/ 2147483647 h 145"/>
                <a:gd name="T58" fmla="*/ 2147483647 w 181"/>
                <a:gd name="T59" fmla="*/ 2147483647 h 145"/>
                <a:gd name="T60" fmla="*/ 2147483647 w 181"/>
                <a:gd name="T61" fmla="*/ 2147483647 h 145"/>
                <a:gd name="T62" fmla="*/ 2147483647 w 181"/>
                <a:gd name="T63" fmla="*/ 2147483647 h 145"/>
                <a:gd name="T64" fmla="*/ 2147483647 w 181"/>
                <a:gd name="T65" fmla="*/ 2147483647 h 1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close/>
                </a:path>
              </a:pathLst>
            </a:custGeom>
            <a:solidFill>
              <a:srgbClr val="FFFFFF"/>
            </a:solidFill>
            <a:ln w="9525">
              <a:noFill/>
              <a:round/>
              <a:headEnd/>
              <a:tailEnd/>
            </a:ln>
          </p:spPr>
          <p:txBody>
            <a:bodyPr/>
            <a:lstStyle/>
            <a:p>
              <a:endParaRPr lang="da-DK"/>
            </a:p>
          </p:txBody>
        </p:sp>
        <p:sp>
          <p:nvSpPr>
            <p:cNvPr id="16" name="Freeform 39"/>
            <p:cNvSpPr>
              <a:spLocks/>
            </p:cNvSpPr>
            <p:nvPr/>
          </p:nvSpPr>
          <p:spPr bwMode="auto">
            <a:xfrm>
              <a:off x="7842906" y="5558936"/>
              <a:ext cx="102844" cy="83742"/>
            </a:xfrm>
            <a:custGeom>
              <a:avLst/>
              <a:gdLst>
                <a:gd name="T0" fmla="*/ 2147483647 w 194"/>
                <a:gd name="T1" fmla="*/ 2147483647 h 154"/>
                <a:gd name="T2" fmla="*/ 2147483647 w 194"/>
                <a:gd name="T3" fmla="*/ 2147483647 h 154"/>
                <a:gd name="T4" fmla="*/ 2147483647 w 194"/>
                <a:gd name="T5" fmla="*/ 2147483647 h 154"/>
                <a:gd name="T6" fmla="*/ 2147483647 w 194"/>
                <a:gd name="T7" fmla="*/ 2147483647 h 154"/>
                <a:gd name="T8" fmla="*/ 2147483647 w 194"/>
                <a:gd name="T9" fmla="*/ 2147483647 h 154"/>
                <a:gd name="T10" fmla="*/ 2147483647 w 194"/>
                <a:gd name="T11" fmla="*/ 2147483647 h 154"/>
                <a:gd name="T12" fmla="*/ 2147483647 w 194"/>
                <a:gd name="T13" fmla="*/ 0 h 154"/>
                <a:gd name="T14" fmla="*/ 2147483647 w 194"/>
                <a:gd name="T15" fmla="*/ 2147483647 h 154"/>
                <a:gd name="T16" fmla="*/ 2147483647 w 194"/>
                <a:gd name="T17" fmla="*/ 2147483647 h 154"/>
                <a:gd name="T18" fmla="*/ 2147483647 w 194"/>
                <a:gd name="T19" fmla="*/ 2147483647 h 154"/>
                <a:gd name="T20" fmla="*/ 2147483647 w 194"/>
                <a:gd name="T21" fmla="*/ 2147483647 h 154"/>
                <a:gd name="T22" fmla="*/ 2147483647 w 194"/>
                <a:gd name="T23" fmla="*/ 2147483647 h 154"/>
                <a:gd name="T24" fmla="*/ 2147483647 w 194"/>
                <a:gd name="T25" fmla="*/ 2147483647 h 154"/>
                <a:gd name="T26" fmla="*/ 2147483647 w 194"/>
                <a:gd name="T27" fmla="*/ 2147483647 h 154"/>
                <a:gd name="T28" fmla="*/ 2147483647 w 194"/>
                <a:gd name="T29" fmla="*/ 2147483647 h 154"/>
                <a:gd name="T30" fmla="*/ 2147483647 w 194"/>
                <a:gd name="T31" fmla="*/ 2147483647 h 154"/>
                <a:gd name="T32" fmla="*/ 2147483647 w 194"/>
                <a:gd name="T33" fmla="*/ 2147483647 h 154"/>
                <a:gd name="T34" fmla="*/ 0 w 194"/>
                <a:gd name="T35" fmla="*/ 2147483647 h 154"/>
                <a:gd name="T36" fmla="*/ 2147483647 w 194"/>
                <a:gd name="T37" fmla="*/ 2147483647 h 154"/>
                <a:gd name="T38" fmla="*/ 2147483647 w 194"/>
                <a:gd name="T39" fmla="*/ 2147483647 h 154"/>
                <a:gd name="T40" fmla="*/ 2147483647 w 194"/>
                <a:gd name="T41" fmla="*/ 2147483647 h 154"/>
                <a:gd name="T42" fmla="*/ 2147483647 w 194"/>
                <a:gd name="T43" fmla="*/ 2147483647 h 154"/>
                <a:gd name="T44" fmla="*/ 2147483647 w 194"/>
                <a:gd name="T45" fmla="*/ 2147483647 h 154"/>
                <a:gd name="T46" fmla="*/ 2147483647 w 194"/>
                <a:gd name="T47" fmla="*/ 2147483647 h 154"/>
                <a:gd name="T48" fmla="*/ 2147483647 w 194"/>
                <a:gd name="T49" fmla="*/ 2147483647 h 154"/>
                <a:gd name="T50" fmla="*/ 2147483647 w 194"/>
                <a:gd name="T51" fmla="*/ 2147483647 h 154"/>
                <a:gd name="T52" fmla="*/ 2147483647 w 194"/>
                <a:gd name="T53" fmla="*/ 2147483647 h 154"/>
                <a:gd name="T54" fmla="*/ 2147483647 w 194"/>
                <a:gd name="T55" fmla="*/ 2147483647 h 154"/>
                <a:gd name="T56" fmla="*/ 2147483647 w 194"/>
                <a:gd name="T57" fmla="*/ 2147483647 h 154"/>
                <a:gd name="T58" fmla="*/ 2147483647 w 194"/>
                <a:gd name="T59" fmla="*/ 2147483647 h 154"/>
                <a:gd name="T60" fmla="*/ 2147483647 w 194"/>
                <a:gd name="T61" fmla="*/ 2147483647 h 154"/>
                <a:gd name="T62" fmla="*/ 2147483647 w 194"/>
                <a:gd name="T63" fmla="*/ 2147483647 h 154"/>
                <a:gd name="T64" fmla="*/ 2147483647 w 194"/>
                <a:gd name="T65" fmla="*/ 2147483647 h 154"/>
                <a:gd name="T66" fmla="*/ 2147483647 w 194"/>
                <a:gd name="T67" fmla="*/ 2147483647 h 154"/>
                <a:gd name="T68" fmla="*/ 2147483647 w 194"/>
                <a:gd name="T69" fmla="*/ 2147483647 h 154"/>
                <a:gd name="T70" fmla="*/ 2147483647 w 194"/>
                <a:gd name="T71" fmla="*/ 2147483647 h 154"/>
                <a:gd name="T72" fmla="*/ 2147483647 w 194"/>
                <a:gd name="T73" fmla="*/ 2147483647 h 1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endParaRPr lang="da-DK"/>
            </a:p>
          </p:txBody>
        </p:sp>
        <p:sp>
          <p:nvSpPr>
            <p:cNvPr id="17" name="Freeform 40"/>
            <p:cNvSpPr>
              <a:spLocks/>
            </p:cNvSpPr>
            <p:nvPr/>
          </p:nvSpPr>
          <p:spPr bwMode="auto">
            <a:xfrm>
              <a:off x="7738592" y="5713198"/>
              <a:ext cx="54361" cy="51421"/>
            </a:xfrm>
            <a:custGeom>
              <a:avLst/>
              <a:gdLst>
                <a:gd name="T0" fmla="*/ 2147483647 w 102"/>
                <a:gd name="T1" fmla="*/ 2147483647 h 97"/>
                <a:gd name="T2" fmla="*/ 2147483647 w 102"/>
                <a:gd name="T3" fmla="*/ 2147483647 h 97"/>
                <a:gd name="T4" fmla="*/ 2147483647 w 102"/>
                <a:gd name="T5" fmla="*/ 2147483647 h 97"/>
                <a:gd name="T6" fmla="*/ 2147483647 w 102"/>
                <a:gd name="T7" fmla="*/ 2147483647 h 97"/>
                <a:gd name="T8" fmla="*/ 2147483647 w 102"/>
                <a:gd name="T9" fmla="*/ 2147483647 h 97"/>
                <a:gd name="T10" fmla="*/ 2147483647 w 102"/>
                <a:gd name="T11" fmla="*/ 2147483647 h 97"/>
                <a:gd name="T12" fmla="*/ 2147483647 w 102"/>
                <a:gd name="T13" fmla="*/ 2147483647 h 97"/>
                <a:gd name="T14" fmla="*/ 2147483647 w 102"/>
                <a:gd name="T15" fmla="*/ 2147483647 h 97"/>
                <a:gd name="T16" fmla="*/ 2147483647 w 102"/>
                <a:gd name="T17" fmla="*/ 0 h 97"/>
                <a:gd name="T18" fmla="*/ 2147483647 w 102"/>
                <a:gd name="T19" fmla="*/ 2147483647 h 97"/>
                <a:gd name="T20" fmla="*/ 2147483647 w 102"/>
                <a:gd name="T21" fmla="*/ 2147483647 h 97"/>
                <a:gd name="T22" fmla="*/ 2147483647 w 102"/>
                <a:gd name="T23" fmla="*/ 2147483647 h 97"/>
                <a:gd name="T24" fmla="*/ 0 w 102"/>
                <a:gd name="T25" fmla="*/ 2147483647 h 97"/>
                <a:gd name="T26" fmla="*/ 0 w 102"/>
                <a:gd name="T27" fmla="*/ 2147483647 h 97"/>
                <a:gd name="T28" fmla="*/ 2147483647 w 102"/>
                <a:gd name="T29" fmla="*/ 2147483647 h 97"/>
                <a:gd name="T30" fmla="*/ 2147483647 w 102"/>
                <a:gd name="T31" fmla="*/ 2147483647 h 97"/>
                <a:gd name="T32" fmla="*/ 2147483647 w 102"/>
                <a:gd name="T33" fmla="*/ 2147483647 h 97"/>
                <a:gd name="T34" fmla="*/ 2147483647 w 102"/>
                <a:gd name="T35" fmla="*/ 2147483647 h 97"/>
                <a:gd name="T36" fmla="*/ 2147483647 w 102"/>
                <a:gd name="T37" fmla="*/ 2147483647 h 97"/>
                <a:gd name="T38" fmla="*/ 2147483647 w 102"/>
                <a:gd name="T39" fmla="*/ 2147483647 h 97"/>
                <a:gd name="T40" fmla="*/ 2147483647 w 102"/>
                <a:gd name="T41" fmla="*/ 2147483647 h 97"/>
                <a:gd name="T42" fmla="*/ 2147483647 w 102"/>
                <a:gd name="T43" fmla="*/ 2147483647 h 97"/>
                <a:gd name="T44" fmla="*/ 2147483647 w 102"/>
                <a:gd name="T45" fmla="*/ 2147483647 h 97"/>
                <a:gd name="T46" fmla="*/ 2147483647 w 102"/>
                <a:gd name="T47" fmla="*/ 2147483647 h 97"/>
                <a:gd name="T48" fmla="*/ 2147483647 w 102"/>
                <a:gd name="T49" fmla="*/ 2147483647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endParaRPr lang="da-DK"/>
            </a:p>
          </p:txBody>
        </p:sp>
        <p:sp>
          <p:nvSpPr>
            <p:cNvPr id="18" name="Freeform 41"/>
            <p:cNvSpPr>
              <a:spLocks/>
            </p:cNvSpPr>
            <p:nvPr/>
          </p:nvSpPr>
          <p:spPr bwMode="auto">
            <a:xfrm>
              <a:off x="7731247" y="5265101"/>
              <a:ext cx="96967" cy="104311"/>
            </a:xfrm>
            <a:custGeom>
              <a:avLst/>
              <a:gdLst>
                <a:gd name="T0" fmla="*/ 2147483647 w 184"/>
                <a:gd name="T1" fmla="*/ 0 h 197"/>
                <a:gd name="T2" fmla="*/ 2147483647 w 184"/>
                <a:gd name="T3" fmla="*/ 2147483647 h 197"/>
                <a:gd name="T4" fmla="*/ 2147483647 w 184"/>
                <a:gd name="T5" fmla="*/ 2147483647 h 197"/>
                <a:gd name="T6" fmla="*/ 2147483647 w 184"/>
                <a:gd name="T7" fmla="*/ 2147483647 h 197"/>
                <a:gd name="T8" fmla="*/ 2147483647 w 184"/>
                <a:gd name="T9" fmla="*/ 2147483647 h 197"/>
                <a:gd name="T10" fmla="*/ 2147483647 w 184"/>
                <a:gd name="T11" fmla="*/ 2147483647 h 197"/>
                <a:gd name="T12" fmla="*/ 2147483647 w 184"/>
                <a:gd name="T13" fmla="*/ 2147483647 h 197"/>
                <a:gd name="T14" fmla="*/ 2147483647 w 184"/>
                <a:gd name="T15" fmla="*/ 2147483647 h 197"/>
                <a:gd name="T16" fmla="*/ 2147483647 w 184"/>
                <a:gd name="T17" fmla="*/ 2147483647 h 197"/>
                <a:gd name="T18" fmla="*/ 0 w 184"/>
                <a:gd name="T19" fmla="*/ 2147483647 h 197"/>
                <a:gd name="T20" fmla="*/ 0 w 184"/>
                <a:gd name="T21" fmla="*/ 2147483647 h 197"/>
                <a:gd name="T22" fmla="*/ 0 w 184"/>
                <a:gd name="T23" fmla="*/ 2147483647 h 197"/>
                <a:gd name="T24" fmla="*/ 2147483647 w 184"/>
                <a:gd name="T25" fmla="*/ 2147483647 h 197"/>
                <a:gd name="T26" fmla="*/ 2147483647 w 184"/>
                <a:gd name="T27" fmla="*/ 2147483647 h 197"/>
                <a:gd name="T28" fmla="*/ 2147483647 w 184"/>
                <a:gd name="T29" fmla="*/ 2147483647 h 197"/>
                <a:gd name="T30" fmla="*/ 2147483647 w 184"/>
                <a:gd name="T31" fmla="*/ 2147483647 h 197"/>
                <a:gd name="T32" fmla="*/ 2147483647 w 184"/>
                <a:gd name="T33" fmla="*/ 2147483647 h 197"/>
                <a:gd name="T34" fmla="*/ 2147483647 w 184"/>
                <a:gd name="T35" fmla="*/ 2147483647 h 197"/>
                <a:gd name="T36" fmla="*/ 2147483647 w 184"/>
                <a:gd name="T37" fmla="*/ 2147483647 h 197"/>
                <a:gd name="T38" fmla="*/ 2147483647 w 184"/>
                <a:gd name="T39" fmla="*/ 2147483647 h 197"/>
                <a:gd name="T40" fmla="*/ 2147483647 w 184"/>
                <a:gd name="T41" fmla="*/ 2147483647 h 197"/>
                <a:gd name="T42" fmla="*/ 2147483647 w 184"/>
                <a:gd name="T43" fmla="*/ 2147483647 h 197"/>
                <a:gd name="T44" fmla="*/ 2147483647 w 184"/>
                <a:gd name="T45" fmla="*/ 2147483647 h 197"/>
                <a:gd name="T46" fmla="*/ 2147483647 w 184"/>
                <a:gd name="T47" fmla="*/ 2147483647 h 197"/>
                <a:gd name="T48" fmla="*/ 2147483647 w 184"/>
                <a:gd name="T49" fmla="*/ 2147483647 h 197"/>
                <a:gd name="T50" fmla="*/ 2147483647 w 184"/>
                <a:gd name="T51" fmla="*/ 2147483647 h 197"/>
                <a:gd name="T52" fmla="*/ 2147483647 w 184"/>
                <a:gd name="T53" fmla="*/ 2147483647 h 197"/>
                <a:gd name="T54" fmla="*/ 2147483647 w 184"/>
                <a:gd name="T55" fmla="*/ 2147483647 h 197"/>
                <a:gd name="T56" fmla="*/ 2147483647 w 184"/>
                <a:gd name="T57" fmla="*/ 2147483647 h 197"/>
                <a:gd name="T58" fmla="*/ 2147483647 w 184"/>
                <a:gd name="T59" fmla="*/ 2147483647 h 197"/>
                <a:gd name="T60" fmla="*/ 2147483647 w 184"/>
                <a:gd name="T61" fmla="*/ 2147483647 h 197"/>
                <a:gd name="T62" fmla="*/ 2147483647 w 184"/>
                <a:gd name="T63" fmla="*/ 2147483647 h 197"/>
                <a:gd name="T64" fmla="*/ 2147483647 w 184"/>
                <a:gd name="T65" fmla="*/ 2147483647 h 197"/>
                <a:gd name="T66" fmla="*/ 2147483647 w 184"/>
                <a:gd name="T67" fmla="*/ 2147483647 h 197"/>
                <a:gd name="T68" fmla="*/ 2147483647 w 184"/>
                <a:gd name="T69" fmla="*/ 0 h 1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endParaRPr lang="da-DK"/>
            </a:p>
          </p:txBody>
        </p:sp>
        <p:sp>
          <p:nvSpPr>
            <p:cNvPr id="19" name="Freeform 42"/>
            <p:cNvSpPr>
              <a:spLocks/>
            </p:cNvSpPr>
            <p:nvPr/>
          </p:nvSpPr>
          <p:spPr bwMode="auto">
            <a:xfrm>
              <a:off x="7635748" y="5196050"/>
              <a:ext cx="63176" cy="98435"/>
            </a:xfrm>
            <a:custGeom>
              <a:avLst/>
              <a:gdLst>
                <a:gd name="T0" fmla="*/ 2147483647 w 121"/>
                <a:gd name="T1" fmla="*/ 2147483647 h 186"/>
                <a:gd name="T2" fmla="*/ 2147483647 w 121"/>
                <a:gd name="T3" fmla="*/ 2147483647 h 186"/>
                <a:gd name="T4" fmla="*/ 2147483647 w 121"/>
                <a:gd name="T5" fmla="*/ 2147483647 h 186"/>
                <a:gd name="T6" fmla="*/ 2147483647 w 121"/>
                <a:gd name="T7" fmla="*/ 2147483647 h 186"/>
                <a:gd name="T8" fmla="*/ 2147483647 w 121"/>
                <a:gd name="T9" fmla="*/ 2147483647 h 186"/>
                <a:gd name="T10" fmla="*/ 2147483647 w 121"/>
                <a:gd name="T11" fmla="*/ 2147483647 h 186"/>
                <a:gd name="T12" fmla="*/ 2147483647 w 121"/>
                <a:gd name="T13" fmla="*/ 2147483647 h 186"/>
                <a:gd name="T14" fmla="*/ 2147483647 w 121"/>
                <a:gd name="T15" fmla="*/ 2147483647 h 186"/>
                <a:gd name="T16" fmla="*/ 2147483647 w 121"/>
                <a:gd name="T17" fmla="*/ 2147483647 h 186"/>
                <a:gd name="T18" fmla="*/ 2147483647 w 121"/>
                <a:gd name="T19" fmla="*/ 2147483647 h 186"/>
                <a:gd name="T20" fmla="*/ 2147483647 w 121"/>
                <a:gd name="T21" fmla="*/ 2147483647 h 186"/>
                <a:gd name="T22" fmla="*/ 2147483647 w 121"/>
                <a:gd name="T23" fmla="*/ 2147483647 h 186"/>
                <a:gd name="T24" fmla="*/ 2147483647 w 121"/>
                <a:gd name="T25" fmla="*/ 2147483647 h 186"/>
                <a:gd name="T26" fmla="*/ 2147483647 w 121"/>
                <a:gd name="T27" fmla="*/ 2147483647 h 186"/>
                <a:gd name="T28" fmla="*/ 2147483647 w 121"/>
                <a:gd name="T29" fmla="*/ 2147483647 h 186"/>
                <a:gd name="T30" fmla="*/ 2147483647 w 121"/>
                <a:gd name="T31" fmla="*/ 2147483647 h 186"/>
                <a:gd name="T32" fmla="*/ 2147483647 w 121"/>
                <a:gd name="T33" fmla="*/ 2147483647 h 186"/>
                <a:gd name="T34" fmla="*/ 2147483647 w 121"/>
                <a:gd name="T35" fmla="*/ 2147483647 h 186"/>
                <a:gd name="T36" fmla="*/ 2147483647 w 121"/>
                <a:gd name="T37" fmla="*/ 2147483647 h 186"/>
                <a:gd name="T38" fmla="*/ 2147483647 w 121"/>
                <a:gd name="T39" fmla="*/ 0 h 186"/>
                <a:gd name="T40" fmla="*/ 2147483647 w 121"/>
                <a:gd name="T41" fmla="*/ 2147483647 h 186"/>
                <a:gd name="T42" fmla="*/ 2147483647 w 121"/>
                <a:gd name="T43" fmla="*/ 2147483647 h 186"/>
                <a:gd name="T44" fmla="*/ 2147483647 w 121"/>
                <a:gd name="T45" fmla="*/ 2147483647 h 186"/>
                <a:gd name="T46" fmla="*/ 0 w 121"/>
                <a:gd name="T47" fmla="*/ 2147483647 h 186"/>
                <a:gd name="T48" fmla="*/ 0 w 121"/>
                <a:gd name="T49" fmla="*/ 2147483647 h 186"/>
                <a:gd name="T50" fmla="*/ 0 w 121"/>
                <a:gd name="T51" fmla="*/ 2147483647 h 186"/>
                <a:gd name="T52" fmla="*/ 2147483647 w 121"/>
                <a:gd name="T53" fmla="*/ 2147483647 h 186"/>
                <a:gd name="T54" fmla="*/ 2147483647 w 121"/>
                <a:gd name="T55" fmla="*/ 2147483647 h 186"/>
                <a:gd name="T56" fmla="*/ 2147483647 w 121"/>
                <a:gd name="T57" fmla="*/ 2147483647 h 186"/>
                <a:gd name="T58" fmla="*/ 2147483647 w 121"/>
                <a:gd name="T59" fmla="*/ 2147483647 h 186"/>
                <a:gd name="T60" fmla="*/ 2147483647 w 121"/>
                <a:gd name="T61" fmla="*/ 2147483647 h 186"/>
                <a:gd name="T62" fmla="*/ 2147483647 w 121"/>
                <a:gd name="T63" fmla="*/ 2147483647 h 186"/>
                <a:gd name="T64" fmla="*/ 2147483647 w 121"/>
                <a:gd name="T65" fmla="*/ 2147483647 h 186"/>
                <a:gd name="T66" fmla="*/ 2147483647 w 121"/>
                <a:gd name="T67" fmla="*/ 2147483647 h 186"/>
                <a:gd name="T68" fmla="*/ 2147483647 w 121"/>
                <a:gd name="T69" fmla="*/ 2147483647 h 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endParaRPr lang="da-DK"/>
            </a:p>
          </p:txBody>
        </p:sp>
        <p:sp>
          <p:nvSpPr>
            <p:cNvPr id="20" name="Freeform 43"/>
            <p:cNvSpPr>
              <a:spLocks/>
            </p:cNvSpPr>
            <p:nvPr/>
          </p:nvSpPr>
          <p:spPr bwMode="auto">
            <a:xfrm>
              <a:off x="7809114" y="5407611"/>
              <a:ext cx="113129" cy="88150"/>
            </a:xfrm>
            <a:custGeom>
              <a:avLst/>
              <a:gdLst>
                <a:gd name="T0" fmla="*/ 2147483647 w 215"/>
                <a:gd name="T1" fmla="*/ 2147483647 h 167"/>
                <a:gd name="T2" fmla="*/ 2147483647 w 215"/>
                <a:gd name="T3" fmla="*/ 2147483647 h 167"/>
                <a:gd name="T4" fmla="*/ 2147483647 w 215"/>
                <a:gd name="T5" fmla="*/ 2147483647 h 167"/>
                <a:gd name="T6" fmla="*/ 0 w 215"/>
                <a:gd name="T7" fmla="*/ 2147483647 h 167"/>
                <a:gd name="T8" fmla="*/ 0 w 215"/>
                <a:gd name="T9" fmla="*/ 2147483647 h 167"/>
                <a:gd name="T10" fmla="*/ 0 w 215"/>
                <a:gd name="T11" fmla="*/ 2147483647 h 167"/>
                <a:gd name="T12" fmla="*/ 2147483647 w 215"/>
                <a:gd name="T13" fmla="*/ 2147483647 h 167"/>
                <a:gd name="T14" fmla="*/ 2147483647 w 215"/>
                <a:gd name="T15" fmla="*/ 2147483647 h 167"/>
                <a:gd name="T16" fmla="*/ 2147483647 w 215"/>
                <a:gd name="T17" fmla="*/ 2147483647 h 167"/>
                <a:gd name="T18" fmla="*/ 2147483647 w 215"/>
                <a:gd name="T19" fmla="*/ 2147483647 h 167"/>
                <a:gd name="T20" fmla="*/ 2147483647 w 215"/>
                <a:gd name="T21" fmla="*/ 2147483647 h 167"/>
                <a:gd name="T22" fmla="*/ 2147483647 w 215"/>
                <a:gd name="T23" fmla="*/ 2147483647 h 167"/>
                <a:gd name="T24" fmla="*/ 2147483647 w 215"/>
                <a:gd name="T25" fmla="*/ 2147483647 h 167"/>
                <a:gd name="T26" fmla="*/ 2147483647 w 215"/>
                <a:gd name="T27" fmla="*/ 2147483647 h 167"/>
                <a:gd name="T28" fmla="*/ 2147483647 w 215"/>
                <a:gd name="T29" fmla="*/ 2147483647 h 167"/>
                <a:gd name="T30" fmla="*/ 2147483647 w 215"/>
                <a:gd name="T31" fmla="*/ 2147483647 h 167"/>
                <a:gd name="T32" fmla="*/ 2147483647 w 215"/>
                <a:gd name="T33" fmla="*/ 2147483647 h 167"/>
                <a:gd name="T34" fmla="*/ 2147483647 w 215"/>
                <a:gd name="T35" fmla="*/ 2147483647 h 167"/>
                <a:gd name="T36" fmla="*/ 2147483647 w 215"/>
                <a:gd name="T37" fmla="*/ 2147483647 h 167"/>
                <a:gd name="T38" fmla="*/ 2147483647 w 215"/>
                <a:gd name="T39" fmla="*/ 2147483647 h 167"/>
                <a:gd name="T40" fmla="*/ 2147483647 w 215"/>
                <a:gd name="T41" fmla="*/ 2147483647 h 167"/>
                <a:gd name="T42" fmla="*/ 2147483647 w 215"/>
                <a:gd name="T43" fmla="*/ 2147483647 h 167"/>
                <a:gd name="T44" fmla="*/ 2147483647 w 215"/>
                <a:gd name="T45" fmla="*/ 2147483647 h 167"/>
                <a:gd name="T46" fmla="*/ 2147483647 w 215"/>
                <a:gd name="T47" fmla="*/ 2147483647 h 167"/>
                <a:gd name="T48" fmla="*/ 2147483647 w 215"/>
                <a:gd name="T49" fmla="*/ 2147483647 h 167"/>
                <a:gd name="T50" fmla="*/ 2147483647 w 215"/>
                <a:gd name="T51" fmla="*/ 2147483647 h 167"/>
                <a:gd name="T52" fmla="*/ 2147483647 w 215"/>
                <a:gd name="T53" fmla="*/ 2147483647 h 167"/>
                <a:gd name="T54" fmla="*/ 2147483647 w 215"/>
                <a:gd name="T55" fmla="*/ 2147483647 h 167"/>
                <a:gd name="T56" fmla="*/ 2147483647 w 215"/>
                <a:gd name="T57" fmla="*/ 2147483647 h 167"/>
                <a:gd name="T58" fmla="*/ 2147483647 w 215"/>
                <a:gd name="T59" fmla="*/ 0 h 167"/>
                <a:gd name="T60" fmla="*/ 2147483647 w 215"/>
                <a:gd name="T61" fmla="*/ 2147483647 h 167"/>
                <a:gd name="T62" fmla="*/ 2147483647 w 215"/>
                <a:gd name="T63" fmla="*/ 2147483647 h 167"/>
                <a:gd name="T64" fmla="*/ 2147483647 w 215"/>
                <a:gd name="T65" fmla="*/ 2147483647 h 167"/>
                <a:gd name="T66" fmla="*/ 2147483647 w 215"/>
                <a:gd name="T67" fmla="*/ 2147483647 h 167"/>
                <a:gd name="T68" fmla="*/ 2147483647 w 215"/>
                <a:gd name="T69" fmla="*/ 2147483647 h 167"/>
                <a:gd name="T70" fmla="*/ 2147483647 w 215"/>
                <a:gd name="T71" fmla="*/ 2147483647 h 167"/>
                <a:gd name="T72" fmla="*/ 2147483647 w 215"/>
                <a:gd name="T73" fmla="*/ 2147483647 h 167"/>
                <a:gd name="T74" fmla="*/ 2147483647 w 215"/>
                <a:gd name="T75" fmla="*/ 2147483647 h 167"/>
                <a:gd name="T76" fmla="*/ 2147483647 w 215"/>
                <a:gd name="T77" fmla="*/ 2147483647 h 167"/>
                <a:gd name="T78" fmla="*/ 2147483647 w 215"/>
                <a:gd name="T79" fmla="*/ 2147483647 h 167"/>
                <a:gd name="T80" fmla="*/ 2147483647 w 215"/>
                <a:gd name="T81" fmla="*/ 2147483647 h 1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endParaRPr lang="da-DK"/>
            </a:p>
          </p:txBody>
        </p:sp>
        <p:sp>
          <p:nvSpPr>
            <p:cNvPr id="21" name="Line 44"/>
            <p:cNvSpPr>
              <a:spLocks noChangeShapeType="1"/>
            </p:cNvSpPr>
            <p:nvPr/>
          </p:nvSpPr>
          <p:spPr bwMode="auto">
            <a:xfrm flipV="1">
              <a:off x="360257" y="215555"/>
              <a:ext cx="1788020" cy="932925"/>
            </a:xfrm>
            <a:prstGeom prst="line">
              <a:avLst/>
            </a:prstGeom>
            <a:noFill/>
            <a:ln w="7">
              <a:solidFill>
                <a:srgbClr val="FFFFFF"/>
              </a:solidFill>
              <a:round/>
              <a:headEnd/>
              <a:tailEnd/>
            </a:ln>
          </p:spPr>
          <p:txBody>
            <a:bodyPr/>
            <a:lstStyle/>
            <a:p>
              <a:endParaRPr lang="da-DK"/>
            </a:p>
          </p:txBody>
        </p:sp>
        <p:sp>
          <p:nvSpPr>
            <p:cNvPr id="22" name="Line 45"/>
            <p:cNvSpPr>
              <a:spLocks noChangeShapeType="1"/>
            </p:cNvSpPr>
            <p:nvPr/>
          </p:nvSpPr>
          <p:spPr bwMode="auto">
            <a:xfrm flipV="1">
              <a:off x="736373" y="4592220"/>
              <a:ext cx="7874926" cy="1755661"/>
            </a:xfrm>
            <a:prstGeom prst="line">
              <a:avLst/>
            </a:prstGeom>
            <a:noFill/>
            <a:ln w="7">
              <a:solidFill>
                <a:srgbClr val="FFFFFF"/>
              </a:solidFill>
              <a:round/>
              <a:headEnd/>
              <a:tailEnd/>
            </a:ln>
          </p:spPr>
          <p:txBody>
            <a:bodyPr/>
            <a:lstStyle/>
            <a:p>
              <a:endParaRPr lang="da-DK"/>
            </a:p>
          </p:txBody>
        </p:sp>
      </p:grpSp>
      <p:sp>
        <p:nvSpPr>
          <p:cNvPr id="23" name="AutoShape 2"/>
          <p:cNvSpPr>
            <a:spLocks noChangeAspect="1" noChangeArrowheads="1"/>
          </p:cNvSpPr>
          <p:nvPr/>
        </p:nvSpPr>
        <p:spPr bwMode="auto">
          <a:xfrm>
            <a:off x="131763" y="0"/>
            <a:ext cx="8880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defRPr/>
            </a:pPr>
            <a:endParaRPr lang="da-DK" altLang="da-DK" sz="1400">
              <a:solidFill>
                <a:srgbClr val="050046"/>
              </a:solidFill>
            </a:endParaRPr>
          </a:p>
        </p:txBody>
      </p:sp>
      <p:sp>
        <p:nvSpPr>
          <p:cNvPr id="5122" name="Rectangle 2"/>
          <p:cNvSpPr>
            <a:spLocks noGrp="1" noChangeArrowheads="1"/>
          </p:cNvSpPr>
          <p:nvPr>
            <p:ph type="ctrTitle"/>
          </p:nvPr>
        </p:nvSpPr>
        <p:spPr>
          <a:xfrm>
            <a:off x="841375" y="2208213"/>
            <a:ext cx="7456488" cy="1187450"/>
          </a:xfrm>
        </p:spPr>
        <p:txBody>
          <a:bodyPr anchor="b"/>
          <a:lstStyle>
            <a:lvl1pPr algn="r">
              <a:defRPr sz="4500">
                <a:solidFill>
                  <a:schemeClr val="bg2"/>
                </a:solidFill>
              </a:defRPr>
            </a:lvl1pPr>
          </a:lstStyle>
          <a:p>
            <a:r>
              <a:rPr lang="da-DK"/>
              <a:t>Klik for at redigere titeltypografi i masteren</a:t>
            </a:r>
            <a:endParaRPr lang="da-DK" dirty="0"/>
          </a:p>
        </p:txBody>
      </p:sp>
      <p:sp>
        <p:nvSpPr>
          <p:cNvPr id="5123" name="Rectangle 3"/>
          <p:cNvSpPr>
            <a:spLocks noGrp="1" noChangeArrowheads="1"/>
          </p:cNvSpPr>
          <p:nvPr>
            <p:ph type="subTitle" idx="1"/>
          </p:nvPr>
        </p:nvSpPr>
        <p:spPr>
          <a:xfrm>
            <a:off x="841375" y="3716338"/>
            <a:ext cx="7456488" cy="1090612"/>
          </a:xfrm>
        </p:spPr>
        <p:txBody>
          <a:bodyPr/>
          <a:lstStyle>
            <a:lvl1pPr marL="0" indent="0" algn="r">
              <a:lnSpc>
                <a:spcPct val="83000"/>
              </a:lnSpc>
              <a:buFontTx/>
              <a:buNone/>
              <a:defRPr sz="2200">
                <a:solidFill>
                  <a:schemeClr val="bg2"/>
                </a:solidFill>
              </a:defRPr>
            </a:lvl1pPr>
          </a:lstStyle>
          <a:p>
            <a:r>
              <a:rPr lang="da-DK"/>
              <a:t>Klik for at redigere undertiteltypografien i masteren</a:t>
            </a:r>
            <a:endParaRPr lang="da-DK" dirty="0"/>
          </a:p>
        </p:txBody>
      </p:sp>
      <p:sp>
        <p:nvSpPr>
          <p:cNvPr id="24" name="Rectangle 4"/>
          <p:cNvSpPr>
            <a:spLocks noGrp="1" noChangeArrowheads="1"/>
          </p:cNvSpPr>
          <p:nvPr>
            <p:ph type="dt" sz="half" idx="10"/>
          </p:nvPr>
        </p:nvSpPr>
        <p:spPr/>
        <p:txBody>
          <a:bodyPr/>
          <a:lstStyle>
            <a:lvl1pPr defTabSz="457200">
              <a:defRPr>
                <a:solidFill>
                  <a:srgbClr val="FFFFFF"/>
                </a:solidFill>
              </a:defRPr>
            </a:lvl1pPr>
          </a:lstStyle>
          <a:p>
            <a:pPr>
              <a:defRPr/>
            </a:pPr>
            <a:fld id="{1721A448-E818-43A1-9A61-B740130D30E9}" type="datetime1">
              <a:rPr lang="da-DK"/>
              <a:pPr>
                <a:defRPr/>
              </a:pPr>
              <a:t>09-11-2023</a:t>
            </a:fld>
            <a:endParaRPr lang="da-DK" dirty="0"/>
          </a:p>
        </p:txBody>
      </p:sp>
      <p:sp>
        <p:nvSpPr>
          <p:cNvPr id="25" name="Rectangle 5"/>
          <p:cNvSpPr>
            <a:spLocks noGrp="1" noChangeArrowheads="1"/>
          </p:cNvSpPr>
          <p:nvPr>
            <p:ph type="ftr" sz="quarter" idx="11"/>
          </p:nvPr>
        </p:nvSpPr>
        <p:spPr/>
        <p:txBody>
          <a:bodyPr/>
          <a:lstStyle>
            <a:lvl1pPr defTabSz="457200">
              <a:defRPr>
                <a:solidFill>
                  <a:srgbClr val="FFFFFF"/>
                </a:solidFill>
              </a:defRPr>
            </a:lvl1pPr>
          </a:lstStyle>
          <a:p>
            <a:pPr>
              <a:defRPr/>
            </a:pPr>
            <a:endParaRPr lang="da-DK"/>
          </a:p>
        </p:txBody>
      </p:sp>
      <p:sp>
        <p:nvSpPr>
          <p:cNvPr id="26" name="Rectangle 6"/>
          <p:cNvSpPr>
            <a:spLocks noGrp="1" noChangeArrowheads="1"/>
          </p:cNvSpPr>
          <p:nvPr>
            <p:ph type="sldNum" sz="quarter" idx="12"/>
          </p:nvPr>
        </p:nvSpPr>
        <p:spPr>
          <a:xfrm>
            <a:off x="8045450" y="6276975"/>
            <a:ext cx="252413" cy="144463"/>
          </a:xfrm>
        </p:spPr>
        <p:txBody>
          <a:bodyPr/>
          <a:lstStyle>
            <a:lvl1pPr defTabSz="457200">
              <a:defRPr>
                <a:solidFill>
                  <a:srgbClr val="FFFFFF"/>
                </a:solidFill>
              </a:defRPr>
            </a:lvl1pPr>
          </a:lstStyle>
          <a:p>
            <a:pPr>
              <a:defRPr/>
            </a:pPr>
            <a:fld id="{EF36D6E4-764F-4B0C-933D-EE063E6DA932}" type="slidenum">
              <a:rPr lang="da-DK"/>
              <a:pPr>
                <a:defRPr/>
              </a:pPr>
              <a:t>‹nr.›</a:t>
            </a:fld>
            <a:endParaRPr lang="da-DK"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Agenda dias">
    <p:spTree>
      <p:nvGrpSpPr>
        <p:cNvPr id="1" name=""/>
        <p:cNvGrpSpPr/>
        <p:nvPr/>
      </p:nvGrpSpPr>
      <p:grpSpPr>
        <a:xfrm>
          <a:off x="0" y="0"/>
          <a:ext cx="0" cy="0"/>
          <a:chOff x="0" y="0"/>
          <a:chExt cx="0" cy="0"/>
        </a:xfrm>
      </p:grpSpPr>
      <p:grpSp>
        <p:nvGrpSpPr>
          <p:cNvPr id="4" name="Group 77"/>
          <p:cNvGrpSpPr>
            <a:grpSpLocks noChangeAspect="1"/>
          </p:cNvGrpSpPr>
          <p:nvPr userDrawn="1"/>
        </p:nvGrpSpPr>
        <p:grpSpPr bwMode="auto">
          <a:xfrm>
            <a:off x="0" y="0"/>
            <a:ext cx="9144000" cy="6858000"/>
            <a:chOff x="400050" y="312738"/>
            <a:chExt cx="7766050" cy="5824538"/>
          </a:xfrm>
        </p:grpSpPr>
        <p:sp>
          <p:nvSpPr>
            <p:cNvPr id="5" name="Rectangle 51"/>
            <p:cNvSpPr>
              <a:spLocks noChangeArrowheads="1"/>
            </p:cNvSpPr>
            <p:nvPr userDrawn="1"/>
          </p:nvSpPr>
          <p:spPr bwMode="auto">
            <a:xfrm>
              <a:off x="400050" y="312738"/>
              <a:ext cx="7766050" cy="5824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Bef>
                  <a:spcPct val="50000"/>
                </a:spcBef>
                <a:defRPr/>
              </a:pPr>
              <a:endParaRPr lang="da-DK" altLang="da-DK" sz="1400">
                <a:solidFill>
                  <a:srgbClr val="050046"/>
                </a:solidFill>
              </a:endParaRPr>
            </a:p>
          </p:txBody>
        </p:sp>
        <p:sp>
          <p:nvSpPr>
            <p:cNvPr id="6" name="Rectangle 52"/>
            <p:cNvSpPr>
              <a:spLocks noChangeArrowheads="1"/>
            </p:cNvSpPr>
            <p:nvPr userDrawn="1"/>
          </p:nvSpPr>
          <p:spPr bwMode="auto">
            <a:xfrm>
              <a:off x="557798" y="466441"/>
              <a:ext cx="7462688" cy="5519828"/>
            </a:xfrm>
            <a:prstGeom prst="rect">
              <a:avLst/>
            </a:prstGeom>
            <a:solidFill>
              <a:srgbClr val="BA06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Bef>
                  <a:spcPct val="50000"/>
                </a:spcBef>
                <a:defRPr/>
              </a:pPr>
              <a:endParaRPr lang="da-DK" altLang="da-DK" sz="1400">
                <a:solidFill>
                  <a:srgbClr val="050046"/>
                </a:solidFill>
              </a:endParaRPr>
            </a:p>
          </p:txBody>
        </p:sp>
        <p:grpSp>
          <p:nvGrpSpPr>
            <p:cNvPr id="7" name="Group 76"/>
            <p:cNvGrpSpPr>
              <a:grpSpLocks/>
            </p:cNvGrpSpPr>
            <p:nvPr userDrawn="1"/>
          </p:nvGrpSpPr>
          <p:grpSpPr bwMode="auto">
            <a:xfrm>
              <a:off x="6870700" y="4970463"/>
              <a:ext cx="584200" cy="530225"/>
              <a:chOff x="6870700" y="4970463"/>
              <a:chExt cx="584200" cy="530225"/>
            </a:xfrm>
          </p:grpSpPr>
          <p:sp>
            <p:nvSpPr>
              <p:cNvPr id="10" name="Freeform 53"/>
              <p:cNvSpPr>
                <a:spLocks/>
              </p:cNvSpPr>
              <p:nvPr userDrawn="1"/>
            </p:nvSpPr>
            <p:spPr bwMode="auto">
              <a:xfrm>
                <a:off x="6941868" y="5177305"/>
                <a:ext cx="134827" cy="218420"/>
              </a:xfrm>
              <a:custGeom>
                <a:avLst/>
                <a:gdLst>
                  <a:gd name="T0" fmla="*/ 2147483647 w 255"/>
                  <a:gd name="T1" fmla="*/ 2147483647 h 414"/>
                  <a:gd name="T2" fmla="*/ 2147483647 w 255"/>
                  <a:gd name="T3" fmla="*/ 2147483647 h 414"/>
                  <a:gd name="T4" fmla="*/ 2147483647 w 255"/>
                  <a:gd name="T5" fmla="*/ 2147483647 h 414"/>
                  <a:gd name="T6" fmla="*/ 2147483647 w 255"/>
                  <a:gd name="T7" fmla="*/ 2147483647 h 414"/>
                  <a:gd name="T8" fmla="*/ 2147483647 w 255"/>
                  <a:gd name="T9" fmla="*/ 2147483647 h 414"/>
                  <a:gd name="T10" fmla="*/ 2147483647 w 255"/>
                  <a:gd name="T11" fmla="*/ 2147483647 h 414"/>
                  <a:gd name="T12" fmla="*/ 2147483647 w 255"/>
                  <a:gd name="T13" fmla="*/ 2147483647 h 414"/>
                  <a:gd name="T14" fmla="*/ 2147483647 w 255"/>
                  <a:gd name="T15" fmla="*/ 2147483647 h 414"/>
                  <a:gd name="T16" fmla="*/ 2147483647 w 255"/>
                  <a:gd name="T17" fmla="*/ 2147483647 h 414"/>
                  <a:gd name="T18" fmla="*/ 2147483647 w 255"/>
                  <a:gd name="T19" fmla="*/ 2147483647 h 414"/>
                  <a:gd name="T20" fmla="*/ 2147483647 w 255"/>
                  <a:gd name="T21" fmla="*/ 2147483647 h 414"/>
                  <a:gd name="T22" fmla="*/ 0 w 255"/>
                  <a:gd name="T23" fmla="*/ 2147483647 h 414"/>
                  <a:gd name="T24" fmla="*/ 0 w 255"/>
                  <a:gd name="T25" fmla="*/ 2147483647 h 414"/>
                  <a:gd name="T26" fmla="*/ 0 w 255"/>
                  <a:gd name="T27" fmla="*/ 2147483647 h 414"/>
                  <a:gd name="T28" fmla="*/ 2147483647 w 255"/>
                  <a:gd name="T29" fmla="*/ 2147483647 h 414"/>
                  <a:gd name="T30" fmla="*/ 2147483647 w 255"/>
                  <a:gd name="T31" fmla="*/ 2147483647 h 414"/>
                  <a:gd name="T32" fmla="*/ 2147483647 w 255"/>
                  <a:gd name="T33" fmla="*/ 2147483647 h 414"/>
                  <a:gd name="T34" fmla="*/ 2147483647 w 255"/>
                  <a:gd name="T35" fmla="*/ 2147483647 h 414"/>
                  <a:gd name="T36" fmla="*/ 2147483647 w 255"/>
                  <a:gd name="T37" fmla="*/ 2147483647 h 414"/>
                  <a:gd name="T38" fmla="*/ 2147483647 w 255"/>
                  <a:gd name="T39" fmla="*/ 0 h 414"/>
                  <a:gd name="T40" fmla="*/ 2147483647 w 255"/>
                  <a:gd name="T41" fmla="*/ 0 h 414"/>
                  <a:gd name="T42" fmla="*/ 2147483647 w 255"/>
                  <a:gd name="T43" fmla="*/ 2147483647 h 414"/>
                  <a:gd name="T44" fmla="*/ 2147483647 w 255"/>
                  <a:gd name="T45" fmla="*/ 2147483647 h 414"/>
                  <a:gd name="T46" fmla="*/ 2147483647 w 255"/>
                  <a:gd name="T47" fmla="*/ 2147483647 h 414"/>
                  <a:gd name="T48" fmla="*/ 2147483647 w 255"/>
                  <a:gd name="T49" fmla="*/ 2147483647 h 414"/>
                  <a:gd name="T50" fmla="*/ 2147483647 w 255"/>
                  <a:gd name="T51" fmla="*/ 2147483647 h 414"/>
                  <a:gd name="T52" fmla="*/ 2147483647 w 255"/>
                  <a:gd name="T53" fmla="*/ 2147483647 h 4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55" h="414">
                    <a:moveTo>
                      <a:pt x="254" y="409"/>
                    </a:moveTo>
                    <a:lnTo>
                      <a:pt x="255" y="411"/>
                    </a:lnTo>
                    <a:lnTo>
                      <a:pt x="254" y="413"/>
                    </a:lnTo>
                    <a:lnTo>
                      <a:pt x="252" y="414"/>
                    </a:lnTo>
                    <a:lnTo>
                      <a:pt x="250" y="414"/>
                    </a:lnTo>
                    <a:lnTo>
                      <a:pt x="122" y="414"/>
                    </a:lnTo>
                    <a:lnTo>
                      <a:pt x="119" y="414"/>
                    </a:lnTo>
                    <a:lnTo>
                      <a:pt x="115" y="412"/>
                    </a:lnTo>
                    <a:lnTo>
                      <a:pt x="113" y="411"/>
                    </a:lnTo>
                    <a:lnTo>
                      <a:pt x="112" y="409"/>
                    </a:lnTo>
                    <a:lnTo>
                      <a:pt x="1" y="197"/>
                    </a:lnTo>
                    <a:lnTo>
                      <a:pt x="0" y="194"/>
                    </a:lnTo>
                    <a:lnTo>
                      <a:pt x="0" y="191"/>
                    </a:lnTo>
                    <a:lnTo>
                      <a:pt x="0" y="188"/>
                    </a:lnTo>
                    <a:lnTo>
                      <a:pt x="1" y="185"/>
                    </a:lnTo>
                    <a:lnTo>
                      <a:pt x="97" y="6"/>
                    </a:lnTo>
                    <a:lnTo>
                      <a:pt x="99" y="4"/>
                    </a:lnTo>
                    <a:lnTo>
                      <a:pt x="101" y="2"/>
                    </a:lnTo>
                    <a:lnTo>
                      <a:pt x="105" y="1"/>
                    </a:lnTo>
                    <a:lnTo>
                      <a:pt x="107" y="0"/>
                    </a:lnTo>
                    <a:lnTo>
                      <a:pt x="227" y="0"/>
                    </a:lnTo>
                    <a:lnTo>
                      <a:pt x="229" y="1"/>
                    </a:lnTo>
                    <a:lnTo>
                      <a:pt x="230" y="2"/>
                    </a:lnTo>
                    <a:lnTo>
                      <a:pt x="230" y="3"/>
                    </a:lnTo>
                    <a:lnTo>
                      <a:pt x="230" y="5"/>
                    </a:lnTo>
                    <a:lnTo>
                      <a:pt x="112" y="189"/>
                    </a:lnTo>
                    <a:lnTo>
                      <a:pt x="254" y="409"/>
                    </a:lnTo>
                    <a:close/>
                  </a:path>
                </a:pathLst>
              </a:custGeom>
              <a:solidFill>
                <a:srgbClr val="FFFFFF"/>
              </a:solidFill>
              <a:ln w="9525">
                <a:noFill/>
                <a:round/>
                <a:headEnd/>
                <a:tailEnd/>
              </a:ln>
            </p:spPr>
            <p:txBody>
              <a:bodyPr/>
              <a:lstStyle/>
              <a:p>
                <a:endParaRPr lang="da-DK"/>
              </a:p>
            </p:txBody>
          </p:sp>
          <p:sp>
            <p:nvSpPr>
              <p:cNvPr id="11" name="Freeform 54"/>
              <p:cNvSpPr>
                <a:spLocks/>
              </p:cNvSpPr>
              <p:nvPr userDrawn="1"/>
            </p:nvSpPr>
            <p:spPr bwMode="auto">
              <a:xfrm>
                <a:off x="6870410" y="5177305"/>
                <a:ext cx="60672" cy="218420"/>
              </a:xfrm>
              <a:custGeom>
                <a:avLst/>
                <a:gdLst>
                  <a:gd name="T0" fmla="*/ 2147483647 w 113"/>
                  <a:gd name="T1" fmla="*/ 0 h 414"/>
                  <a:gd name="T2" fmla="*/ 2147483647 w 113"/>
                  <a:gd name="T3" fmla="*/ 2147483647 h 414"/>
                  <a:gd name="T4" fmla="*/ 2147483647 w 113"/>
                  <a:gd name="T5" fmla="*/ 2147483647 h 414"/>
                  <a:gd name="T6" fmla="*/ 2147483647 w 113"/>
                  <a:gd name="T7" fmla="*/ 2147483647 h 414"/>
                  <a:gd name="T8" fmla="*/ 2147483647 w 113"/>
                  <a:gd name="T9" fmla="*/ 2147483647 h 414"/>
                  <a:gd name="T10" fmla="*/ 2147483647 w 113"/>
                  <a:gd name="T11" fmla="*/ 2147483647 h 414"/>
                  <a:gd name="T12" fmla="*/ 2147483647 w 113"/>
                  <a:gd name="T13" fmla="*/ 2147483647 h 414"/>
                  <a:gd name="T14" fmla="*/ 2147483647 w 113"/>
                  <a:gd name="T15" fmla="*/ 2147483647 h 414"/>
                  <a:gd name="T16" fmla="*/ 2147483647 w 113"/>
                  <a:gd name="T17" fmla="*/ 2147483647 h 414"/>
                  <a:gd name="T18" fmla="*/ 2147483647 w 113"/>
                  <a:gd name="T19" fmla="*/ 2147483647 h 414"/>
                  <a:gd name="T20" fmla="*/ 2147483647 w 113"/>
                  <a:gd name="T21" fmla="*/ 2147483647 h 414"/>
                  <a:gd name="T22" fmla="*/ 2147483647 w 113"/>
                  <a:gd name="T23" fmla="*/ 2147483647 h 414"/>
                  <a:gd name="T24" fmla="*/ 2147483647 w 113"/>
                  <a:gd name="T25" fmla="*/ 2147483647 h 414"/>
                  <a:gd name="T26" fmla="*/ 2147483647 w 113"/>
                  <a:gd name="T27" fmla="*/ 2147483647 h 414"/>
                  <a:gd name="T28" fmla="*/ 0 w 113"/>
                  <a:gd name="T29" fmla="*/ 2147483647 h 414"/>
                  <a:gd name="T30" fmla="*/ 0 w 113"/>
                  <a:gd name="T31" fmla="*/ 2147483647 h 414"/>
                  <a:gd name="T32" fmla="*/ 2147483647 w 113"/>
                  <a:gd name="T33" fmla="*/ 2147483647 h 414"/>
                  <a:gd name="T34" fmla="*/ 2147483647 w 113"/>
                  <a:gd name="T35" fmla="*/ 2147483647 h 414"/>
                  <a:gd name="T36" fmla="*/ 2147483647 w 113"/>
                  <a:gd name="T37" fmla="*/ 2147483647 h 414"/>
                  <a:gd name="T38" fmla="*/ 2147483647 w 113"/>
                  <a:gd name="T39" fmla="*/ 0 h 414"/>
                  <a:gd name="T40" fmla="*/ 2147483647 w 113"/>
                  <a:gd name="T41" fmla="*/ 0 h 4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3" h="414">
                    <a:moveTo>
                      <a:pt x="107" y="0"/>
                    </a:moveTo>
                    <a:lnTo>
                      <a:pt x="109" y="1"/>
                    </a:lnTo>
                    <a:lnTo>
                      <a:pt x="111" y="2"/>
                    </a:lnTo>
                    <a:lnTo>
                      <a:pt x="113" y="4"/>
                    </a:lnTo>
                    <a:lnTo>
                      <a:pt x="113" y="6"/>
                    </a:lnTo>
                    <a:lnTo>
                      <a:pt x="113" y="408"/>
                    </a:lnTo>
                    <a:lnTo>
                      <a:pt x="113" y="410"/>
                    </a:lnTo>
                    <a:lnTo>
                      <a:pt x="111" y="412"/>
                    </a:lnTo>
                    <a:lnTo>
                      <a:pt x="109" y="414"/>
                    </a:lnTo>
                    <a:lnTo>
                      <a:pt x="107" y="414"/>
                    </a:lnTo>
                    <a:lnTo>
                      <a:pt x="7" y="414"/>
                    </a:lnTo>
                    <a:lnTo>
                      <a:pt x="4" y="414"/>
                    </a:lnTo>
                    <a:lnTo>
                      <a:pt x="2" y="412"/>
                    </a:lnTo>
                    <a:lnTo>
                      <a:pt x="1" y="410"/>
                    </a:lnTo>
                    <a:lnTo>
                      <a:pt x="0" y="408"/>
                    </a:lnTo>
                    <a:lnTo>
                      <a:pt x="0" y="6"/>
                    </a:lnTo>
                    <a:lnTo>
                      <a:pt x="1" y="4"/>
                    </a:lnTo>
                    <a:lnTo>
                      <a:pt x="2" y="2"/>
                    </a:lnTo>
                    <a:lnTo>
                      <a:pt x="4" y="1"/>
                    </a:lnTo>
                    <a:lnTo>
                      <a:pt x="7" y="0"/>
                    </a:lnTo>
                    <a:lnTo>
                      <a:pt x="107" y="0"/>
                    </a:lnTo>
                    <a:close/>
                  </a:path>
                </a:pathLst>
              </a:custGeom>
              <a:solidFill>
                <a:srgbClr val="FFFFFF"/>
              </a:solidFill>
              <a:ln w="9525">
                <a:noFill/>
                <a:round/>
                <a:headEnd/>
                <a:tailEnd/>
              </a:ln>
            </p:spPr>
            <p:txBody>
              <a:bodyPr/>
              <a:lstStyle/>
              <a:p>
                <a:endParaRPr lang="da-DK"/>
              </a:p>
            </p:txBody>
          </p:sp>
          <p:sp>
            <p:nvSpPr>
              <p:cNvPr id="12" name="Freeform 55"/>
              <p:cNvSpPr>
                <a:spLocks/>
              </p:cNvSpPr>
              <p:nvPr userDrawn="1"/>
            </p:nvSpPr>
            <p:spPr bwMode="auto">
              <a:xfrm>
                <a:off x="7117144" y="5177305"/>
                <a:ext cx="146962" cy="218420"/>
              </a:xfrm>
              <a:custGeom>
                <a:avLst/>
                <a:gdLst>
                  <a:gd name="T0" fmla="*/ 2147483647 w 280"/>
                  <a:gd name="T1" fmla="*/ 2147483647 h 414"/>
                  <a:gd name="T2" fmla="*/ 2147483647 w 280"/>
                  <a:gd name="T3" fmla="*/ 2147483647 h 414"/>
                  <a:gd name="T4" fmla="*/ 2147483647 w 280"/>
                  <a:gd name="T5" fmla="*/ 2147483647 h 414"/>
                  <a:gd name="T6" fmla="*/ 2147483647 w 280"/>
                  <a:gd name="T7" fmla="*/ 2147483647 h 414"/>
                  <a:gd name="T8" fmla="*/ 2147483647 w 280"/>
                  <a:gd name="T9" fmla="*/ 2147483647 h 414"/>
                  <a:gd name="T10" fmla="*/ 2147483647 w 280"/>
                  <a:gd name="T11" fmla="*/ 2147483647 h 414"/>
                  <a:gd name="T12" fmla="*/ 2147483647 w 280"/>
                  <a:gd name="T13" fmla="*/ 2147483647 h 414"/>
                  <a:gd name="T14" fmla="*/ 2147483647 w 280"/>
                  <a:gd name="T15" fmla="*/ 2147483647 h 414"/>
                  <a:gd name="T16" fmla="*/ 2147483647 w 280"/>
                  <a:gd name="T17" fmla="*/ 2147483647 h 414"/>
                  <a:gd name="T18" fmla="*/ 2147483647 w 280"/>
                  <a:gd name="T19" fmla="*/ 2147483647 h 414"/>
                  <a:gd name="T20" fmla="*/ 2147483647 w 280"/>
                  <a:gd name="T21" fmla="*/ 2147483647 h 414"/>
                  <a:gd name="T22" fmla="*/ 2147483647 w 280"/>
                  <a:gd name="T23" fmla="*/ 2147483647 h 414"/>
                  <a:gd name="T24" fmla="*/ 2147483647 w 280"/>
                  <a:gd name="T25" fmla="*/ 2147483647 h 414"/>
                  <a:gd name="T26" fmla="*/ 2147483647 w 280"/>
                  <a:gd name="T27" fmla="*/ 2147483647 h 414"/>
                  <a:gd name="T28" fmla="*/ 2147483647 w 280"/>
                  <a:gd name="T29" fmla="*/ 2147483647 h 414"/>
                  <a:gd name="T30" fmla="*/ 0 w 280"/>
                  <a:gd name="T31" fmla="*/ 2147483647 h 414"/>
                  <a:gd name="T32" fmla="*/ 0 w 280"/>
                  <a:gd name="T33" fmla="*/ 2147483647 h 414"/>
                  <a:gd name="T34" fmla="*/ 2147483647 w 280"/>
                  <a:gd name="T35" fmla="*/ 2147483647 h 414"/>
                  <a:gd name="T36" fmla="*/ 2147483647 w 280"/>
                  <a:gd name="T37" fmla="*/ 2147483647 h 414"/>
                  <a:gd name="T38" fmla="*/ 2147483647 w 280"/>
                  <a:gd name="T39" fmla="*/ 2147483647 h 414"/>
                  <a:gd name="T40" fmla="*/ 2147483647 w 280"/>
                  <a:gd name="T41" fmla="*/ 0 h 414"/>
                  <a:gd name="T42" fmla="*/ 2147483647 w 280"/>
                  <a:gd name="T43" fmla="*/ 0 h 414"/>
                  <a:gd name="T44" fmla="*/ 2147483647 w 280"/>
                  <a:gd name="T45" fmla="*/ 2147483647 h 414"/>
                  <a:gd name="T46" fmla="*/ 2147483647 w 280"/>
                  <a:gd name="T47" fmla="*/ 2147483647 h 414"/>
                  <a:gd name="T48" fmla="*/ 2147483647 w 280"/>
                  <a:gd name="T49" fmla="*/ 2147483647 h 414"/>
                  <a:gd name="T50" fmla="*/ 2147483647 w 280"/>
                  <a:gd name="T51" fmla="*/ 2147483647 h 414"/>
                  <a:gd name="T52" fmla="*/ 2147483647 w 280"/>
                  <a:gd name="T53" fmla="*/ 2147483647 h 4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0" h="414">
                    <a:moveTo>
                      <a:pt x="116" y="333"/>
                    </a:moveTo>
                    <a:lnTo>
                      <a:pt x="276" y="333"/>
                    </a:lnTo>
                    <a:lnTo>
                      <a:pt x="278" y="333"/>
                    </a:lnTo>
                    <a:lnTo>
                      <a:pt x="280" y="336"/>
                    </a:lnTo>
                    <a:lnTo>
                      <a:pt x="280" y="338"/>
                    </a:lnTo>
                    <a:lnTo>
                      <a:pt x="280" y="340"/>
                    </a:lnTo>
                    <a:lnTo>
                      <a:pt x="251" y="408"/>
                    </a:lnTo>
                    <a:lnTo>
                      <a:pt x="250" y="411"/>
                    </a:lnTo>
                    <a:lnTo>
                      <a:pt x="248" y="412"/>
                    </a:lnTo>
                    <a:lnTo>
                      <a:pt x="244" y="414"/>
                    </a:lnTo>
                    <a:lnTo>
                      <a:pt x="242" y="414"/>
                    </a:lnTo>
                    <a:lnTo>
                      <a:pt x="8" y="414"/>
                    </a:lnTo>
                    <a:lnTo>
                      <a:pt x="5" y="414"/>
                    </a:lnTo>
                    <a:lnTo>
                      <a:pt x="2" y="412"/>
                    </a:lnTo>
                    <a:lnTo>
                      <a:pt x="1" y="410"/>
                    </a:lnTo>
                    <a:lnTo>
                      <a:pt x="0" y="408"/>
                    </a:lnTo>
                    <a:lnTo>
                      <a:pt x="0" y="6"/>
                    </a:lnTo>
                    <a:lnTo>
                      <a:pt x="1" y="4"/>
                    </a:lnTo>
                    <a:lnTo>
                      <a:pt x="2" y="2"/>
                    </a:lnTo>
                    <a:lnTo>
                      <a:pt x="5" y="1"/>
                    </a:lnTo>
                    <a:lnTo>
                      <a:pt x="8" y="0"/>
                    </a:lnTo>
                    <a:lnTo>
                      <a:pt x="109" y="0"/>
                    </a:lnTo>
                    <a:lnTo>
                      <a:pt x="113" y="1"/>
                    </a:lnTo>
                    <a:lnTo>
                      <a:pt x="115" y="2"/>
                    </a:lnTo>
                    <a:lnTo>
                      <a:pt x="116" y="4"/>
                    </a:lnTo>
                    <a:lnTo>
                      <a:pt x="117" y="6"/>
                    </a:lnTo>
                    <a:lnTo>
                      <a:pt x="116" y="333"/>
                    </a:lnTo>
                    <a:close/>
                  </a:path>
                </a:pathLst>
              </a:custGeom>
              <a:solidFill>
                <a:srgbClr val="FFFFFF"/>
              </a:solidFill>
              <a:ln w="9525">
                <a:noFill/>
                <a:round/>
                <a:headEnd/>
                <a:tailEnd/>
              </a:ln>
            </p:spPr>
            <p:txBody>
              <a:bodyPr/>
              <a:lstStyle/>
              <a:p>
                <a:endParaRPr lang="da-DK"/>
              </a:p>
            </p:txBody>
          </p:sp>
          <p:sp>
            <p:nvSpPr>
              <p:cNvPr id="13" name="Freeform 56"/>
              <p:cNvSpPr>
                <a:spLocks/>
              </p:cNvSpPr>
              <p:nvPr userDrawn="1"/>
            </p:nvSpPr>
            <p:spPr bwMode="auto">
              <a:xfrm>
                <a:off x="7090178" y="4971020"/>
                <a:ext cx="40448" cy="74155"/>
              </a:xfrm>
              <a:custGeom>
                <a:avLst/>
                <a:gdLst>
                  <a:gd name="T0" fmla="*/ 2147483647 w 78"/>
                  <a:gd name="T1" fmla="*/ 2147483647 h 141"/>
                  <a:gd name="T2" fmla="*/ 2147483647 w 78"/>
                  <a:gd name="T3" fmla="*/ 2147483647 h 141"/>
                  <a:gd name="T4" fmla="*/ 2147483647 w 78"/>
                  <a:gd name="T5" fmla="*/ 0 h 141"/>
                  <a:gd name="T6" fmla="*/ 2147483647 w 78"/>
                  <a:gd name="T7" fmla="*/ 0 h 141"/>
                  <a:gd name="T8" fmla="*/ 2147483647 w 78"/>
                  <a:gd name="T9" fmla="*/ 2147483647 h 141"/>
                  <a:gd name="T10" fmla="*/ 2147483647 w 78"/>
                  <a:gd name="T11" fmla="*/ 2147483647 h 141"/>
                  <a:gd name="T12" fmla="*/ 2147483647 w 78"/>
                  <a:gd name="T13" fmla="*/ 2147483647 h 141"/>
                  <a:gd name="T14" fmla="*/ 0 w 78"/>
                  <a:gd name="T15" fmla="*/ 2147483647 h 141"/>
                  <a:gd name="T16" fmla="*/ 2147483647 w 78"/>
                  <a:gd name="T17" fmla="*/ 2147483647 h 141"/>
                  <a:gd name="T18" fmla="*/ 2147483647 w 78"/>
                  <a:gd name="T19" fmla="*/ 2147483647 h 141"/>
                  <a:gd name="T20" fmla="*/ 2147483647 w 78"/>
                  <a:gd name="T21" fmla="*/ 2147483647 h 141"/>
                  <a:gd name="T22" fmla="*/ 2147483647 w 78"/>
                  <a:gd name="T23" fmla="*/ 2147483647 h 141"/>
                  <a:gd name="T24" fmla="*/ 2147483647 w 78"/>
                  <a:gd name="T25" fmla="*/ 2147483647 h 141"/>
                  <a:gd name="T26" fmla="*/ 2147483647 w 78"/>
                  <a:gd name="T27" fmla="*/ 2147483647 h 141"/>
                  <a:gd name="T28" fmla="*/ 2147483647 w 78"/>
                  <a:gd name="T29" fmla="*/ 2147483647 h 141"/>
                  <a:gd name="T30" fmla="*/ 2147483647 w 78"/>
                  <a:gd name="T31" fmla="*/ 2147483647 h 141"/>
                  <a:gd name="T32" fmla="*/ 2147483647 w 78"/>
                  <a:gd name="T33" fmla="*/ 2147483647 h 141"/>
                  <a:gd name="T34" fmla="*/ 2147483647 w 78"/>
                  <a:gd name="T35" fmla="*/ 2147483647 h 141"/>
                  <a:gd name="T36" fmla="*/ 2147483647 w 78"/>
                  <a:gd name="T37" fmla="*/ 2147483647 h 141"/>
                  <a:gd name="T38" fmla="*/ 2147483647 w 78"/>
                  <a:gd name="T39" fmla="*/ 2147483647 h 141"/>
                  <a:gd name="T40" fmla="*/ 2147483647 w 78"/>
                  <a:gd name="T41" fmla="*/ 2147483647 h 141"/>
                  <a:gd name="T42" fmla="*/ 2147483647 w 78"/>
                  <a:gd name="T43" fmla="*/ 2147483647 h 141"/>
                  <a:gd name="T44" fmla="*/ 2147483647 w 78"/>
                  <a:gd name="T45" fmla="*/ 2147483647 h 141"/>
                  <a:gd name="T46" fmla="*/ 2147483647 w 78"/>
                  <a:gd name="T47" fmla="*/ 2147483647 h 141"/>
                  <a:gd name="T48" fmla="*/ 2147483647 w 78"/>
                  <a:gd name="T49" fmla="*/ 2147483647 h 141"/>
                  <a:gd name="T50" fmla="*/ 2147483647 w 78"/>
                  <a:gd name="T51" fmla="*/ 2147483647 h 141"/>
                  <a:gd name="T52" fmla="*/ 2147483647 w 78"/>
                  <a:gd name="T53" fmla="*/ 2147483647 h 141"/>
                  <a:gd name="T54" fmla="*/ 2147483647 w 78"/>
                  <a:gd name="T55" fmla="*/ 2147483647 h 141"/>
                  <a:gd name="T56" fmla="*/ 2147483647 w 78"/>
                  <a:gd name="T57" fmla="*/ 2147483647 h 1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8" h="141">
                    <a:moveTo>
                      <a:pt x="77" y="54"/>
                    </a:moveTo>
                    <a:lnTo>
                      <a:pt x="71" y="1"/>
                    </a:lnTo>
                    <a:lnTo>
                      <a:pt x="71" y="0"/>
                    </a:lnTo>
                    <a:lnTo>
                      <a:pt x="52" y="1"/>
                    </a:lnTo>
                    <a:lnTo>
                      <a:pt x="35" y="3"/>
                    </a:lnTo>
                    <a:lnTo>
                      <a:pt x="18" y="6"/>
                    </a:lnTo>
                    <a:lnTo>
                      <a:pt x="0" y="12"/>
                    </a:lnTo>
                    <a:lnTo>
                      <a:pt x="8" y="59"/>
                    </a:lnTo>
                    <a:lnTo>
                      <a:pt x="9" y="69"/>
                    </a:lnTo>
                    <a:lnTo>
                      <a:pt x="12" y="79"/>
                    </a:lnTo>
                    <a:lnTo>
                      <a:pt x="15" y="88"/>
                    </a:lnTo>
                    <a:lnTo>
                      <a:pt x="18" y="96"/>
                    </a:lnTo>
                    <a:lnTo>
                      <a:pt x="24" y="110"/>
                    </a:lnTo>
                    <a:lnTo>
                      <a:pt x="32" y="122"/>
                    </a:lnTo>
                    <a:lnTo>
                      <a:pt x="38" y="131"/>
                    </a:lnTo>
                    <a:lnTo>
                      <a:pt x="45" y="137"/>
                    </a:lnTo>
                    <a:lnTo>
                      <a:pt x="49" y="140"/>
                    </a:lnTo>
                    <a:lnTo>
                      <a:pt x="51" y="141"/>
                    </a:lnTo>
                    <a:lnTo>
                      <a:pt x="54" y="140"/>
                    </a:lnTo>
                    <a:lnTo>
                      <a:pt x="59" y="137"/>
                    </a:lnTo>
                    <a:lnTo>
                      <a:pt x="63" y="131"/>
                    </a:lnTo>
                    <a:lnTo>
                      <a:pt x="69" y="122"/>
                    </a:lnTo>
                    <a:lnTo>
                      <a:pt x="73" y="110"/>
                    </a:lnTo>
                    <a:lnTo>
                      <a:pt x="76" y="95"/>
                    </a:lnTo>
                    <a:lnTo>
                      <a:pt x="77" y="86"/>
                    </a:lnTo>
                    <a:lnTo>
                      <a:pt x="78" y="77"/>
                    </a:lnTo>
                    <a:lnTo>
                      <a:pt x="78" y="66"/>
                    </a:lnTo>
                    <a:lnTo>
                      <a:pt x="77" y="54"/>
                    </a:lnTo>
                    <a:close/>
                  </a:path>
                </a:pathLst>
              </a:custGeom>
              <a:solidFill>
                <a:srgbClr val="FFFFFF"/>
              </a:solidFill>
              <a:ln w="9525">
                <a:noFill/>
                <a:round/>
                <a:headEnd/>
                <a:tailEnd/>
              </a:ln>
            </p:spPr>
            <p:txBody>
              <a:bodyPr/>
              <a:lstStyle/>
              <a:p>
                <a:endParaRPr lang="da-DK"/>
              </a:p>
            </p:txBody>
          </p:sp>
          <p:sp>
            <p:nvSpPr>
              <p:cNvPr id="14" name="Freeform 57"/>
              <p:cNvSpPr>
                <a:spLocks/>
              </p:cNvSpPr>
              <p:nvPr userDrawn="1"/>
            </p:nvSpPr>
            <p:spPr bwMode="auto">
              <a:xfrm>
                <a:off x="7017372" y="5041130"/>
                <a:ext cx="24269" cy="49886"/>
              </a:xfrm>
              <a:custGeom>
                <a:avLst/>
                <a:gdLst>
                  <a:gd name="T0" fmla="*/ 2147483647 w 49"/>
                  <a:gd name="T1" fmla="*/ 2147483647 h 96"/>
                  <a:gd name="T2" fmla="*/ 2147483647 w 49"/>
                  <a:gd name="T3" fmla="*/ 2147483647 h 96"/>
                  <a:gd name="T4" fmla="*/ 2147483647 w 49"/>
                  <a:gd name="T5" fmla="*/ 2147483647 h 96"/>
                  <a:gd name="T6" fmla="*/ 2147483647 w 49"/>
                  <a:gd name="T7" fmla="*/ 2147483647 h 96"/>
                  <a:gd name="T8" fmla="*/ 2147483647 w 49"/>
                  <a:gd name="T9" fmla="*/ 2147483647 h 96"/>
                  <a:gd name="T10" fmla="*/ 2147483647 w 49"/>
                  <a:gd name="T11" fmla="*/ 2147483647 h 96"/>
                  <a:gd name="T12" fmla="*/ 2147483647 w 49"/>
                  <a:gd name="T13" fmla="*/ 2147483647 h 96"/>
                  <a:gd name="T14" fmla="*/ 2147483647 w 49"/>
                  <a:gd name="T15" fmla="*/ 2147483647 h 96"/>
                  <a:gd name="T16" fmla="*/ 2147483647 w 49"/>
                  <a:gd name="T17" fmla="*/ 2147483647 h 96"/>
                  <a:gd name="T18" fmla="*/ 2147483647 w 49"/>
                  <a:gd name="T19" fmla="*/ 2147483647 h 96"/>
                  <a:gd name="T20" fmla="*/ 2147483647 w 49"/>
                  <a:gd name="T21" fmla="*/ 2147483647 h 96"/>
                  <a:gd name="T22" fmla="*/ 2147483647 w 49"/>
                  <a:gd name="T23" fmla="*/ 2147483647 h 96"/>
                  <a:gd name="T24" fmla="*/ 2147483647 w 49"/>
                  <a:gd name="T25" fmla="*/ 2147483647 h 96"/>
                  <a:gd name="T26" fmla="*/ 2147483647 w 49"/>
                  <a:gd name="T27" fmla="*/ 2147483647 h 96"/>
                  <a:gd name="T28" fmla="*/ 2147483647 w 49"/>
                  <a:gd name="T29" fmla="*/ 2147483647 h 96"/>
                  <a:gd name="T30" fmla="*/ 2147483647 w 49"/>
                  <a:gd name="T31" fmla="*/ 0 h 96"/>
                  <a:gd name="T32" fmla="*/ 2147483647 w 49"/>
                  <a:gd name="T33" fmla="*/ 2147483647 h 96"/>
                  <a:gd name="T34" fmla="*/ 2147483647 w 49"/>
                  <a:gd name="T35" fmla="*/ 2147483647 h 96"/>
                  <a:gd name="T36" fmla="*/ 2147483647 w 49"/>
                  <a:gd name="T37" fmla="*/ 2147483647 h 96"/>
                  <a:gd name="T38" fmla="*/ 0 w 49"/>
                  <a:gd name="T39" fmla="*/ 2147483647 h 96"/>
                  <a:gd name="T40" fmla="*/ 2147483647 w 49"/>
                  <a:gd name="T41" fmla="*/ 2147483647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9" h="96">
                    <a:moveTo>
                      <a:pt x="11" y="68"/>
                    </a:moveTo>
                    <a:lnTo>
                      <a:pt x="17" y="78"/>
                    </a:lnTo>
                    <a:lnTo>
                      <a:pt x="25" y="86"/>
                    </a:lnTo>
                    <a:lnTo>
                      <a:pt x="30" y="91"/>
                    </a:lnTo>
                    <a:lnTo>
                      <a:pt x="36" y="93"/>
                    </a:lnTo>
                    <a:lnTo>
                      <a:pt x="41" y="96"/>
                    </a:lnTo>
                    <a:lnTo>
                      <a:pt x="44" y="96"/>
                    </a:lnTo>
                    <a:lnTo>
                      <a:pt x="47" y="95"/>
                    </a:lnTo>
                    <a:lnTo>
                      <a:pt x="48" y="93"/>
                    </a:lnTo>
                    <a:lnTo>
                      <a:pt x="49" y="86"/>
                    </a:lnTo>
                    <a:lnTo>
                      <a:pt x="47" y="70"/>
                    </a:lnTo>
                    <a:lnTo>
                      <a:pt x="44" y="59"/>
                    </a:lnTo>
                    <a:lnTo>
                      <a:pt x="41" y="47"/>
                    </a:lnTo>
                    <a:lnTo>
                      <a:pt x="36" y="34"/>
                    </a:lnTo>
                    <a:lnTo>
                      <a:pt x="29" y="20"/>
                    </a:lnTo>
                    <a:lnTo>
                      <a:pt x="16" y="0"/>
                    </a:lnTo>
                    <a:lnTo>
                      <a:pt x="12" y="11"/>
                    </a:lnTo>
                    <a:lnTo>
                      <a:pt x="8" y="24"/>
                    </a:lnTo>
                    <a:lnTo>
                      <a:pt x="3" y="37"/>
                    </a:lnTo>
                    <a:lnTo>
                      <a:pt x="0" y="50"/>
                    </a:lnTo>
                    <a:lnTo>
                      <a:pt x="11" y="68"/>
                    </a:lnTo>
                    <a:close/>
                  </a:path>
                </a:pathLst>
              </a:custGeom>
              <a:solidFill>
                <a:srgbClr val="FFFFFF"/>
              </a:solidFill>
              <a:ln w="9525">
                <a:noFill/>
                <a:round/>
                <a:headEnd/>
                <a:tailEnd/>
              </a:ln>
            </p:spPr>
            <p:txBody>
              <a:bodyPr/>
              <a:lstStyle/>
              <a:p>
                <a:endParaRPr lang="da-DK"/>
              </a:p>
            </p:txBody>
          </p:sp>
          <p:sp>
            <p:nvSpPr>
              <p:cNvPr id="15" name="Freeform 58"/>
              <p:cNvSpPr>
                <a:spLocks/>
              </p:cNvSpPr>
              <p:nvPr userDrawn="1"/>
            </p:nvSpPr>
            <p:spPr bwMode="auto">
              <a:xfrm>
                <a:off x="7038944" y="4992593"/>
                <a:ext cx="33707" cy="66065"/>
              </a:xfrm>
              <a:custGeom>
                <a:avLst/>
                <a:gdLst>
                  <a:gd name="T0" fmla="*/ 2147483647 w 62"/>
                  <a:gd name="T1" fmla="*/ 2147483647 h 122"/>
                  <a:gd name="T2" fmla="*/ 2147483647 w 62"/>
                  <a:gd name="T3" fmla="*/ 0 h 122"/>
                  <a:gd name="T4" fmla="*/ 2147483647 w 62"/>
                  <a:gd name="T5" fmla="*/ 2147483647 h 122"/>
                  <a:gd name="T6" fmla="*/ 2147483647 w 62"/>
                  <a:gd name="T7" fmla="*/ 2147483647 h 122"/>
                  <a:gd name="T8" fmla="*/ 2147483647 w 62"/>
                  <a:gd name="T9" fmla="*/ 2147483647 h 122"/>
                  <a:gd name="T10" fmla="*/ 0 w 62"/>
                  <a:gd name="T11" fmla="*/ 2147483647 h 122"/>
                  <a:gd name="T12" fmla="*/ 2147483647 w 62"/>
                  <a:gd name="T13" fmla="*/ 2147483647 h 122"/>
                  <a:gd name="T14" fmla="*/ 2147483647 w 62"/>
                  <a:gd name="T15" fmla="*/ 2147483647 h 122"/>
                  <a:gd name="T16" fmla="*/ 2147483647 w 62"/>
                  <a:gd name="T17" fmla="*/ 2147483647 h 122"/>
                  <a:gd name="T18" fmla="*/ 2147483647 w 62"/>
                  <a:gd name="T19" fmla="*/ 2147483647 h 122"/>
                  <a:gd name="T20" fmla="*/ 2147483647 w 62"/>
                  <a:gd name="T21" fmla="*/ 2147483647 h 122"/>
                  <a:gd name="T22" fmla="*/ 2147483647 w 62"/>
                  <a:gd name="T23" fmla="*/ 2147483647 h 122"/>
                  <a:gd name="T24" fmla="*/ 2147483647 w 62"/>
                  <a:gd name="T25" fmla="*/ 2147483647 h 122"/>
                  <a:gd name="T26" fmla="*/ 2147483647 w 62"/>
                  <a:gd name="T27" fmla="*/ 2147483647 h 122"/>
                  <a:gd name="T28" fmla="*/ 2147483647 w 62"/>
                  <a:gd name="T29" fmla="*/ 2147483647 h 122"/>
                  <a:gd name="T30" fmla="*/ 2147483647 w 62"/>
                  <a:gd name="T31" fmla="*/ 2147483647 h 122"/>
                  <a:gd name="T32" fmla="*/ 2147483647 w 62"/>
                  <a:gd name="T33" fmla="*/ 2147483647 h 122"/>
                  <a:gd name="T34" fmla="*/ 2147483647 w 62"/>
                  <a:gd name="T35" fmla="*/ 2147483647 h 122"/>
                  <a:gd name="T36" fmla="*/ 2147483647 w 62"/>
                  <a:gd name="T37" fmla="*/ 2147483647 h 122"/>
                  <a:gd name="T38" fmla="*/ 2147483647 w 62"/>
                  <a:gd name="T39" fmla="*/ 2147483647 h 122"/>
                  <a:gd name="T40" fmla="*/ 2147483647 w 62"/>
                  <a:gd name="T41" fmla="*/ 2147483647 h 122"/>
                  <a:gd name="T42" fmla="*/ 2147483647 w 62"/>
                  <a:gd name="T43" fmla="*/ 2147483647 h 122"/>
                  <a:gd name="T44" fmla="*/ 2147483647 w 62"/>
                  <a:gd name="T45" fmla="*/ 2147483647 h 1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2" h="122">
                    <a:moveTo>
                      <a:pt x="52" y="37"/>
                    </a:moveTo>
                    <a:lnTo>
                      <a:pt x="39" y="0"/>
                    </a:lnTo>
                    <a:lnTo>
                      <a:pt x="29" y="9"/>
                    </a:lnTo>
                    <a:lnTo>
                      <a:pt x="18" y="18"/>
                    </a:lnTo>
                    <a:lnTo>
                      <a:pt x="9" y="29"/>
                    </a:lnTo>
                    <a:lnTo>
                      <a:pt x="0" y="40"/>
                    </a:lnTo>
                    <a:lnTo>
                      <a:pt x="11" y="71"/>
                    </a:lnTo>
                    <a:lnTo>
                      <a:pt x="19" y="86"/>
                    </a:lnTo>
                    <a:lnTo>
                      <a:pt x="25" y="98"/>
                    </a:lnTo>
                    <a:lnTo>
                      <a:pt x="33" y="108"/>
                    </a:lnTo>
                    <a:lnTo>
                      <a:pt x="39" y="114"/>
                    </a:lnTo>
                    <a:lnTo>
                      <a:pt x="46" y="119"/>
                    </a:lnTo>
                    <a:lnTo>
                      <a:pt x="50" y="121"/>
                    </a:lnTo>
                    <a:lnTo>
                      <a:pt x="54" y="122"/>
                    </a:lnTo>
                    <a:lnTo>
                      <a:pt x="56" y="122"/>
                    </a:lnTo>
                    <a:lnTo>
                      <a:pt x="58" y="120"/>
                    </a:lnTo>
                    <a:lnTo>
                      <a:pt x="59" y="116"/>
                    </a:lnTo>
                    <a:lnTo>
                      <a:pt x="61" y="108"/>
                    </a:lnTo>
                    <a:lnTo>
                      <a:pt x="62" y="98"/>
                    </a:lnTo>
                    <a:lnTo>
                      <a:pt x="62" y="86"/>
                    </a:lnTo>
                    <a:lnTo>
                      <a:pt x="61" y="71"/>
                    </a:lnTo>
                    <a:lnTo>
                      <a:pt x="58" y="55"/>
                    </a:lnTo>
                    <a:lnTo>
                      <a:pt x="52" y="37"/>
                    </a:lnTo>
                    <a:close/>
                  </a:path>
                </a:pathLst>
              </a:custGeom>
              <a:solidFill>
                <a:srgbClr val="FFFFFF"/>
              </a:solidFill>
              <a:ln w="9525">
                <a:noFill/>
                <a:round/>
                <a:headEnd/>
                <a:tailEnd/>
              </a:ln>
            </p:spPr>
            <p:txBody>
              <a:bodyPr/>
              <a:lstStyle/>
              <a:p>
                <a:endParaRPr lang="da-DK"/>
              </a:p>
            </p:txBody>
          </p:sp>
          <p:sp>
            <p:nvSpPr>
              <p:cNvPr id="16" name="Freeform 59"/>
              <p:cNvSpPr>
                <a:spLocks/>
              </p:cNvSpPr>
              <p:nvPr userDrawn="1"/>
            </p:nvSpPr>
            <p:spPr bwMode="auto">
              <a:xfrm>
                <a:off x="7011979" y="5096409"/>
                <a:ext cx="18876" cy="39100"/>
              </a:xfrm>
              <a:custGeom>
                <a:avLst/>
                <a:gdLst>
                  <a:gd name="T0" fmla="*/ 2147483647 w 35"/>
                  <a:gd name="T1" fmla="*/ 2147483647 h 75"/>
                  <a:gd name="T2" fmla="*/ 2147483647 w 35"/>
                  <a:gd name="T3" fmla="*/ 2147483647 h 75"/>
                  <a:gd name="T4" fmla="*/ 2147483647 w 35"/>
                  <a:gd name="T5" fmla="*/ 2147483647 h 75"/>
                  <a:gd name="T6" fmla="*/ 2147483647 w 35"/>
                  <a:gd name="T7" fmla="*/ 2147483647 h 75"/>
                  <a:gd name="T8" fmla="*/ 2147483647 w 35"/>
                  <a:gd name="T9" fmla="*/ 2147483647 h 75"/>
                  <a:gd name="T10" fmla="*/ 2147483647 w 35"/>
                  <a:gd name="T11" fmla="*/ 2147483647 h 75"/>
                  <a:gd name="T12" fmla="*/ 2147483647 w 35"/>
                  <a:gd name="T13" fmla="*/ 2147483647 h 75"/>
                  <a:gd name="T14" fmla="*/ 2147483647 w 35"/>
                  <a:gd name="T15" fmla="*/ 0 h 75"/>
                  <a:gd name="T16" fmla="*/ 0 w 35"/>
                  <a:gd name="T17" fmla="*/ 2147483647 h 75"/>
                  <a:gd name="T18" fmla="*/ 0 w 35"/>
                  <a:gd name="T19" fmla="*/ 2147483647 h 75"/>
                  <a:gd name="T20" fmla="*/ 0 w 35"/>
                  <a:gd name="T21" fmla="*/ 2147483647 h 75"/>
                  <a:gd name="T22" fmla="*/ 0 w 35"/>
                  <a:gd name="T23" fmla="*/ 2147483647 h 75"/>
                  <a:gd name="T24" fmla="*/ 2147483647 w 35"/>
                  <a:gd name="T25" fmla="*/ 2147483647 h 75"/>
                  <a:gd name="T26" fmla="*/ 2147483647 w 35"/>
                  <a:gd name="T27" fmla="*/ 2147483647 h 75"/>
                  <a:gd name="T28" fmla="*/ 2147483647 w 35"/>
                  <a:gd name="T29" fmla="*/ 2147483647 h 75"/>
                  <a:gd name="T30" fmla="*/ 2147483647 w 35"/>
                  <a:gd name="T31" fmla="*/ 2147483647 h 75"/>
                  <a:gd name="T32" fmla="*/ 2147483647 w 35"/>
                  <a:gd name="T33" fmla="*/ 2147483647 h 75"/>
                  <a:gd name="T34" fmla="*/ 2147483647 w 35"/>
                  <a:gd name="T35" fmla="*/ 2147483647 h 75"/>
                  <a:gd name="T36" fmla="*/ 2147483647 w 35"/>
                  <a:gd name="T37" fmla="*/ 2147483647 h 75"/>
                  <a:gd name="T38" fmla="*/ 2147483647 w 35"/>
                  <a:gd name="T39" fmla="*/ 2147483647 h 75"/>
                  <a:gd name="T40" fmla="*/ 2147483647 w 35"/>
                  <a:gd name="T41" fmla="*/ 2147483647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 h="75">
                    <a:moveTo>
                      <a:pt x="35" y="68"/>
                    </a:moveTo>
                    <a:lnTo>
                      <a:pt x="34" y="61"/>
                    </a:lnTo>
                    <a:lnTo>
                      <a:pt x="30" y="47"/>
                    </a:lnTo>
                    <a:lnTo>
                      <a:pt x="27" y="38"/>
                    </a:lnTo>
                    <a:lnTo>
                      <a:pt x="22" y="28"/>
                    </a:lnTo>
                    <a:lnTo>
                      <a:pt x="17" y="19"/>
                    </a:lnTo>
                    <a:lnTo>
                      <a:pt x="9" y="10"/>
                    </a:lnTo>
                    <a:lnTo>
                      <a:pt x="1" y="0"/>
                    </a:lnTo>
                    <a:lnTo>
                      <a:pt x="0" y="13"/>
                    </a:lnTo>
                    <a:lnTo>
                      <a:pt x="0" y="26"/>
                    </a:lnTo>
                    <a:lnTo>
                      <a:pt x="0" y="39"/>
                    </a:lnTo>
                    <a:lnTo>
                      <a:pt x="0" y="53"/>
                    </a:lnTo>
                    <a:lnTo>
                      <a:pt x="7" y="62"/>
                    </a:lnTo>
                    <a:lnTo>
                      <a:pt x="14" y="68"/>
                    </a:lnTo>
                    <a:lnTo>
                      <a:pt x="19" y="73"/>
                    </a:lnTo>
                    <a:lnTo>
                      <a:pt x="24" y="74"/>
                    </a:lnTo>
                    <a:lnTo>
                      <a:pt x="28" y="75"/>
                    </a:lnTo>
                    <a:lnTo>
                      <a:pt x="31" y="74"/>
                    </a:lnTo>
                    <a:lnTo>
                      <a:pt x="33" y="72"/>
                    </a:lnTo>
                    <a:lnTo>
                      <a:pt x="35" y="69"/>
                    </a:lnTo>
                    <a:lnTo>
                      <a:pt x="35" y="68"/>
                    </a:lnTo>
                    <a:close/>
                  </a:path>
                </a:pathLst>
              </a:custGeom>
              <a:solidFill>
                <a:srgbClr val="FFFFFF"/>
              </a:solidFill>
              <a:ln w="9525">
                <a:noFill/>
                <a:round/>
                <a:headEnd/>
                <a:tailEnd/>
              </a:ln>
            </p:spPr>
            <p:txBody>
              <a:bodyPr/>
              <a:lstStyle/>
              <a:p>
                <a:endParaRPr lang="da-DK"/>
              </a:p>
            </p:txBody>
          </p:sp>
          <p:sp>
            <p:nvSpPr>
              <p:cNvPr id="17" name="Freeform 60"/>
              <p:cNvSpPr>
                <a:spLocks/>
              </p:cNvSpPr>
              <p:nvPr userDrawn="1"/>
            </p:nvSpPr>
            <p:spPr bwMode="auto">
              <a:xfrm>
                <a:off x="7315340" y="5445612"/>
                <a:ext cx="70110" cy="55279"/>
              </a:xfrm>
              <a:custGeom>
                <a:avLst/>
                <a:gdLst>
                  <a:gd name="T0" fmla="*/ 2147483647 w 133"/>
                  <a:gd name="T1" fmla="*/ 2147483647 h 105"/>
                  <a:gd name="T2" fmla="*/ 2147483647 w 133"/>
                  <a:gd name="T3" fmla="*/ 2147483647 h 105"/>
                  <a:gd name="T4" fmla="*/ 2147483647 w 133"/>
                  <a:gd name="T5" fmla="*/ 2147483647 h 105"/>
                  <a:gd name="T6" fmla="*/ 2147483647 w 133"/>
                  <a:gd name="T7" fmla="*/ 2147483647 h 105"/>
                  <a:gd name="T8" fmla="*/ 2147483647 w 133"/>
                  <a:gd name="T9" fmla="*/ 2147483647 h 105"/>
                  <a:gd name="T10" fmla="*/ 2147483647 w 133"/>
                  <a:gd name="T11" fmla="*/ 2147483647 h 105"/>
                  <a:gd name="T12" fmla="*/ 2147483647 w 133"/>
                  <a:gd name="T13" fmla="*/ 2147483647 h 105"/>
                  <a:gd name="T14" fmla="*/ 2147483647 w 133"/>
                  <a:gd name="T15" fmla="*/ 2147483647 h 105"/>
                  <a:gd name="T16" fmla="*/ 2147483647 w 133"/>
                  <a:gd name="T17" fmla="*/ 2147483647 h 105"/>
                  <a:gd name="T18" fmla="*/ 2147483647 w 133"/>
                  <a:gd name="T19" fmla="*/ 2147483647 h 105"/>
                  <a:gd name="T20" fmla="*/ 2147483647 w 133"/>
                  <a:gd name="T21" fmla="*/ 0 h 105"/>
                  <a:gd name="T22" fmla="*/ 2147483647 w 133"/>
                  <a:gd name="T23" fmla="*/ 0 h 105"/>
                  <a:gd name="T24" fmla="*/ 2147483647 w 133"/>
                  <a:gd name="T25" fmla="*/ 2147483647 h 105"/>
                  <a:gd name="T26" fmla="*/ 0 w 133"/>
                  <a:gd name="T27" fmla="*/ 2147483647 h 105"/>
                  <a:gd name="T28" fmla="*/ 2147483647 w 133"/>
                  <a:gd name="T29" fmla="*/ 2147483647 h 105"/>
                  <a:gd name="T30" fmla="*/ 2147483647 w 133"/>
                  <a:gd name="T31" fmla="*/ 2147483647 h 105"/>
                  <a:gd name="T32" fmla="*/ 2147483647 w 133"/>
                  <a:gd name="T33" fmla="*/ 2147483647 h 105"/>
                  <a:gd name="T34" fmla="*/ 2147483647 w 133"/>
                  <a:gd name="T35" fmla="*/ 2147483647 h 105"/>
                  <a:gd name="T36" fmla="*/ 2147483647 w 133"/>
                  <a:gd name="T37" fmla="*/ 2147483647 h 105"/>
                  <a:gd name="T38" fmla="*/ 2147483647 w 133"/>
                  <a:gd name="T39" fmla="*/ 2147483647 h 105"/>
                  <a:gd name="T40" fmla="*/ 2147483647 w 133"/>
                  <a:gd name="T41" fmla="*/ 2147483647 h 105"/>
                  <a:gd name="T42" fmla="*/ 2147483647 w 133"/>
                  <a:gd name="T43" fmla="*/ 2147483647 h 105"/>
                  <a:gd name="T44" fmla="*/ 2147483647 w 133"/>
                  <a:gd name="T45" fmla="*/ 2147483647 h 105"/>
                  <a:gd name="T46" fmla="*/ 2147483647 w 133"/>
                  <a:gd name="T47" fmla="*/ 2147483647 h 105"/>
                  <a:gd name="T48" fmla="*/ 2147483647 w 133"/>
                  <a:gd name="T49" fmla="*/ 2147483647 h 105"/>
                  <a:gd name="T50" fmla="*/ 2147483647 w 133"/>
                  <a:gd name="T51" fmla="*/ 2147483647 h 105"/>
                  <a:gd name="T52" fmla="*/ 2147483647 w 133"/>
                  <a:gd name="T53" fmla="*/ 2147483647 h 1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3" h="105">
                    <a:moveTo>
                      <a:pt x="133" y="93"/>
                    </a:moveTo>
                    <a:lnTo>
                      <a:pt x="132" y="93"/>
                    </a:lnTo>
                    <a:lnTo>
                      <a:pt x="93" y="53"/>
                    </a:lnTo>
                    <a:lnTo>
                      <a:pt x="76" y="37"/>
                    </a:lnTo>
                    <a:lnTo>
                      <a:pt x="59" y="24"/>
                    </a:lnTo>
                    <a:lnTo>
                      <a:pt x="44" y="14"/>
                    </a:lnTo>
                    <a:lnTo>
                      <a:pt x="30" y="8"/>
                    </a:lnTo>
                    <a:lnTo>
                      <a:pt x="19" y="3"/>
                    </a:lnTo>
                    <a:lnTo>
                      <a:pt x="11" y="1"/>
                    </a:lnTo>
                    <a:lnTo>
                      <a:pt x="5" y="0"/>
                    </a:lnTo>
                    <a:lnTo>
                      <a:pt x="2" y="0"/>
                    </a:lnTo>
                    <a:lnTo>
                      <a:pt x="1" y="2"/>
                    </a:lnTo>
                    <a:lnTo>
                      <a:pt x="0" y="6"/>
                    </a:lnTo>
                    <a:lnTo>
                      <a:pt x="1" y="12"/>
                    </a:lnTo>
                    <a:lnTo>
                      <a:pt x="2" y="21"/>
                    </a:lnTo>
                    <a:lnTo>
                      <a:pt x="6" y="31"/>
                    </a:lnTo>
                    <a:lnTo>
                      <a:pt x="13" y="43"/>
                    </a:lnTo>
                    <a:lnTo>
                      <a:pt x="23" y="57"/>
                    </a:lnTo>
                    <a:lnTo>
                      <a:pt x="36" y="74"/>
                    </a:lnTo>
                    <a:lnTo>
                      <a:pt x="65" y="105"/>
                    </a:lnTo>
                    <a:lnTo>
                      <a:pt x="74" y="104"/>
                    </a:lnTo>
                    <a:lnTo>
                      <a:pt x="83" y="103"/>
                    </a:lnTo>
                    <a:lnTo>
                      <a:pt x="92" y="103"/>
                    </a:lnTo>
                    <a:lnTo>
                      <a:pt x="100" y="102"/>
                    </a:lnTo>
                    <a:lnTo>
                      <a:pt x="117" y="98"/>
                    </a:lnTo>
                    <a:lnTo>
                      <a:pt x="133" y="93"/>
                    </a:lnTo>
                    <a:close/>
                  </a:path>
                </a:pathLst>
              </a:custGeom>
              <a:solidFill>
                <a:srgbClr val="FFFFFF"/>
              </a:solidFill>
              <a:ln w="9525">
                <a:noFill/>
                <a:round/>
                <a:headEnd/>
                <a:tailEnd/>
              </a:ln>
            </p:spPr>
            <p:txBody>
              <a:bodyPr/>
              <a:lstStyle/>
              <a:p>
                <a:endParaRPr lang="da-DK"/>
              </a:p>
            </p:txBody>
          </p:sp>
          <p:sp>
            <p:nvSpPr>
              <p:cNvPr id="18" name="Freeform 61"/>
              <p:cNvSpPr>
                <a:spLocks/>
              </p:cNvSpPr>
              <p:nvPr userDrawn="1"/>
            </p:nvSpPr>
            <p:spPr bwMode="auto">
              <a:xfrm>
                <a:off x="7351743" y="5402467"/>
                <a:ext cx="87638" cy="70110"/>
              </a:xfrm>
              <a:custGeom>
                <a:avLst/>
                <a:gdLst>
                  <a:gd name="T0" fmla="*/ 2147483647 w 166"/>
                  <a:gd name="T1" fmla="*/ 2147483647 h 133"/>
                  <a:gd name="T2" fmla="*/ 2147483647 w 166"/>
                  <a:gd name="T3" fmla="*/ 2147483647 h 133"/>
                  <a:gd name="T4" fmla="*/ 2147483647 w 166"/>
                  <a:gd name="T5" fmla="*/ 2147483647 h 133"/>
                  <a:gd name="T6" fmla="*/ 2147483647 w 166"/>
                  <a:gd name="T7" fmla="*/ 2147483647 h 133"/>
                  <a:gd name="T8" fmla="*/ 2147483647 w 166"/>
                  <a:gd name="T9" fmla="*/ 2147483647 h 133"/>
                  <a:gd name="T10" fmla="*/ 2147483647 w 166"/>
                  <a:gd name="T11" fmla="*/ 2147483647 h 133"/>
                  <a:gd name="T12" fmla="*/ 2147483647 w 166"/>
                  <a:gd name="T13" fmla="*/ 2147483647 h 133"/>
                  <a:gd name="T14" fmla="*/ 2147483647 w 166"/>
                  <a:gd name="T15" fmla="*/ 2147483647 h 133"/>
                  <a:gd name="T16" fmla="*/ 2147483647 w 166"/>
                  <a:gd name="T17" fmla="*/ 2147483647 h 133"/>
                  <a:gd name="T18" fmla="*/ 2147483647 w 166"/>
                  <a:gd name="T19" fmla="*/ 0 h 133"/>
                  <a:gd name="T20" fmla="*/ 2147483647 w 166"/>
                  <a:gd name="T21" fmla="*/ 0 h 133"/>
                  <a:gd name="T22" fmla="*/ 2147483647 w 166"/>
                  <a:gd name="T23" fmla="*/ 2147483647 h 133"/>
                  <a:gd name="T24" fmla="*/ 2147483647 w 166"/>
                  <a:gd name="T25" fmla="*/ 2147483647 h 133"/>
                  <a:gd name="T26" fmla="*/ 0 w 166"/>
                  <a:gd name="T27" fmla="*/ 2147483647 h 133"/>
                  <a:gd name="T28" fmla="*/ 0 w 166"/>
                  <a:gd name="T29" fmla="*/ 2147483647 h 133"/>
                  <a:gd name="T30" fmla="*/ 2147483647 w 166"/>
                  <a:gd name="T31" fmla="*/ 2147483647 h 133"/>
                  <a:gd name="T32" fmla="*/ 2147483647 w 166"/>
                  <a:gd name="T33" fmla="*/ 2147483647 h 133"/>
                  <a:gd name="T34" fmla="*/ 2147483647 w 166"/>
                  <a:gd name="T35" fmla="*/ 2147483647 h 133"/>
                  <a:gd name="T36" fmla="*/ 2147483647 w 166"/>
                  <a:gd name="T37" fmla="*/ 2147483647 h 133"/>
                  <a:gd name="T38" fmla="*/ 2147483647 w 166"/>
                  <a:gd name="T39" fmla="*/ 2147483647 h 133"/>
                  <a:gd name="T40" fmla="*/ 2147483647 w 166"/>
                  <a:gd name="T41" fmla="*/ 2147483647 h 133"/>
                  <a:gd name="T42" fmla="*/ 2147483647 w 166"/>
                  <a:gd name="T43" fmla="*/ 2147483647 h 133"/>
                  <a:gd name="T44" fmla="*/ 2147483647 w 166"/>
                  <a:gd name="T45" fmla="*/ 2147483647 h 133"/>
                  <a:gd name="T46" fmla="*/ 2147483647 w 166"/>
                  <a:gd name="T47" fmla="*/ 2147483647 h 133"/>
                  <a:gd name="T48" fmla="*/ 2147483647 w 166"/>
                  <a:gd name="T49" fmla="*/ 2147483647 h 133"/>
                  <a:gd name="T50" fmla="*/ 2147483647 w 166"/>
                  <a:gd name="T51" fmla="*/ 2147483647 h 133"/>
                  <a:gd name="T52" fmla="*/ 2147483647 w 166"/>
                  <a:gd name="T53" fmla="*/ 2147483647 h 133"/>
                  <a:gd name="T54" fmla="*/ 2147483647 w 166"/>
                  <a:gd name="T55" fmla="*/ 2147483647 h 133"/>
                  <a:gd name="T56" fmla="*/ 2147483647 w 166"/>
                  <a:gd name="T57" fmla="*/ 2147483647 h 133"/>
                  <a:gd name="T58" fmla="*/ 2147483647 w 166"/>
                  <a:gd name="T59" fmla="*/ 2147483647 h 133"/>
                  <a:gd name="T60" fmla="*/ 2147483647 w 166"/>
                  <a:gd name="T61" fmla="*/ 2147483647 h 133"/>
                  <a:gd name="T62" fmla="*/ 2147483647 w 166"/>
                  <a:gd name="T63" fmla="*/ 2147483647 h 133"/>
                  <a:gd name="T64" fmla="*/ 2147483647 w 166"/>
                  <a:gd name="T65" fmla="*/ 2147483647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6" h="133">
                    <a:moveTo>
                      <a:pt x="165" y="67"/>
                    </a:moveTo>
                    <a:lnTo>
                      <a:pt x="108" y="30"/>
                    </a:lnTo>
                    <a:lnTo>
                      <a:pt x="95" y="23"/>
                    </a:lnTo>
                    <a:lnTo>
                      <a:pt x="83" y="16"/>
                    </a:lnTo>
                    <a:lnTo>
                      <a:pt x="72" y="12"/>
                    </a:lnTo>
                    <a:lnTo>
                      <a:pt x="62" y="8"/>
                    </a:lnTo>
                    <a:lnTo>
                      <a:pt x="52" y="5"/>
                    </a:lnTo>
                    <a:lnTo>
                      <a:pt x="43" y="2"/>
                    </a:lnTo>
                    <a:lnTo>
                      <a:pt x="36" y="1"/>
                    </a:lnTo>
                    <a:lnTo>
                      <a:pt x="28" y="0"/>
                    </a:lnTo>
                    <a:lnTo>
                      <a:pt x="16" y="0"/>
                    </a:lnTo>
                    <a:lnTo>
                      <a:pt x="8" y="1"/>
                    </a:lnTo>
                    <a:lnTo>
                      <a:pt x="2" y="3"/>
                    </a:lnTo>
                    <a:lnTo>
                      <a:pt x="0" y="6"/>
                    </a:lnTo>
                    <a:lnTo>
                      <a:pt x="0" y="9"/>
                    </a:lnTo>
                    <a:lnTo>
                      <a:pt x="2" y="15"/>
                    </a:lnTo>
                    <a:lnTo>
                      <a:pt x="5" y="25"/>
                    </a:lnTo>
                    <a:lnTo>
                      <a:pt x="12" y="36"/>
                    </a:lnTo>
                    <a:lnTo>
                      <a:pt x="21" y="50"/>
                    </a:lnTo>
                    <a:lnTo>
                      <a:pt x="34" y="64"/>
                    </a:lnTo>
                    <a:lnTo>
                      <a:pt x="41" y="73"/>
                    </a:lnTo>
                    <a:lnTo>
                      <a:pt x="50" y="80"/>
                    </a:lnTo>
                    <a:lnTo>
                      <a:pt x="59" y="88"/>
                    </a:lnTo>
                    <a:lnTo>
                      <a:pt x="70" y="96"/>
                    </a:lnTo>
                    <a:lnTo>
                      <a:pt x="121" y="132"/>
                    </a:lnTo>
                    <a:lnTo>
                      <a:pt x="122" y="133"/>
                    </a:lnTo>
                    <a:lnTo>
                      <a:pt x="123" y="133"/>
                    </a:lnTo>
                    <a:lnTo>
                      <a:pt x="135" y="119"/>
                    </a:lnTo>
                    <a:lnTo>
                      <a:pt x="147" y="104"/>
                    </a:lnTo>
                    <a:lnTo>
                      <a:pt x="157" y="87"/>
                    </a:lnTo>
                    <a:lnTo>
                      <a:pt x="166" y="68"/>
                    </a:lnTo>
                    <a:lnTo>
                      <a:pt x="165" y="68"/>
                    </a:lnTo>
                    <a:lnTo>
                      <a:pt x="165" y="67"/>
                    </a:lnTo>
                    <a:close/>
                  </a:path>
                </a:pathLst>
              </a:custGeom>
              <a:solidFill>
                <a:srgbClr val="FFFFFF"/>
              </a:solidFill>
              <a:ln w="9525">
                <a:noFill/>
                <a:round/>
                <a:headEnd/>
                <a:tailEnd/>
              </a:ln>
            </p:spPr>
            <p:txBody>
              <a:bodyPr/>
              <a:lstStyle/>
              <a:p>
                <a:endParaRPr lang="da-DK"/>
              </a:p>
            </p:txBody>
          </p:sp>
          <p:sp>
            <p:nvSpPr>
              <p:cNvPr id="19" name="Freeform 62"/>
              <p:cNvSpPr>
                <a:spLocks/>
              </p:cNvSpPr>
              <p:nvPr userDrawn="1"/>
            </p:nvSpPr>
            <p:spPr bwMode="auto">
              <a:xfrm>
                <a:off x="7359833" y="5312133"/>
                <a:ext cx="95728" cy="74155"/>
              </a:xfrm>
              <a:custGeom>
                <a:avLst/>
                <a:gdLst>
                  <a:gd name="T0" fmla="*/ 2147483647 w 180"/>
                  <a:gd name="T1" fmla="*/ 2147483647 h 141"/>
                  <a:gd name="T2" fmla="*/ 2147483647 w 180"/>
                  <a:gd name="T3" fmla="*/ 2147483647 h 141"/>
                  <a:gd name="T4" fmla="*/ 2147483647 w 180"/>
                  <a:gd name="T5" fmla="*/ 2147483647 h 141"/>
                  <a:gd name="T6" fmla="*/ 2147483647 w 180"/>
                  <a:gd name="T7" fmla="*/ 2147483647 h 141"/>
                  <a:gd name="T8" fmla="*/ 2147483647 w 180"/>
                  <a:gd name="T9" fmla="*/ 2147483647 h 141"/>
                  <a:gd name="T10" fmla="*/ 2147483647 w 180"/>
                  <a:gd name="T11" fmla="*/ 0 h 141"/>
                  <a:gd name="T12" fmla="*/ 2147483647 w 180"/>
                  <a:gd name="T13" fmla="*/ 0 h 141"/>
                  <a:gd name="T14" fmla="*/ 2147483647 w 180"/>
                  <a:gd name="T15" fmla="*/ 0 h 141"/>
                  <a:gd name="T16" fmla="*/ 2147483647 w 180"/>
                  <a:gd name="T17" fmla="*/ 2147483647 h 141"/>
                  <a:gd name="T18" fmla="*/ 2147483647 w 180"/>
                  <a:gd name="T19" fmla="*/ 2147483647 h 141"/>
                  <a:gd name="T20" fmla="*/ 2147483647 w 180"/>
                  <a:gd name="T21" fmla="*/ 2147483647 h 141"/>
                  <a:gd name="T22" fmla="*/ 2147483647 w 180"/>
                  <a:gd name="T23" fmla="*/ 2147483647 h 141"/>
                  <a:gd name="T24" fmla="*/ 2147483647 w 180"/>
                  <a:gd name="T25" fmla="*/ 2147483647 h 141"/>
                  <a:gd name="T26" fmla="*/ 2147483647 w 180"/>
                  <a:gd name="T27" fmla="*/ 2147483647 h 141"/>
                  <a:gd name="T28" fmla="*/ 2147483647 w 180"/>
                  <a:gd name="T29" fmla="*/ 2147483647 h 141"/>
                  <a:gd name="T30" fmla="*/ 0 w 180"/>
                  <a:gd name="T31" fmla="*/ 2147483647 h 141"/>
                  <a:gd name="T32" fmla="*/ 2147483647 w 180"/>
                  <a:gd name="T33" fmla="*/ 2147483647 h 141"/>
                  <a:gd name="T34" fmla="*/ 2147483647 w 180"/>
                  <a:gd name="T35" fmla="*/ 2147483647 h 141"/>
                  <a:gd name="T36" fmla="*/ 2147483647 w 180"/>
                  <a:gd name="T37" fmla="*/ 2147483647 h 141"/>
                  <a:gd name="T38" fmla="*/ 2147483647 w 180"/>
                  <a:gd name="T39" fmla="*/ 2147483647 h 141"/>
                  <a:gd name="T40" fmla="*/ 2147483647 w 180"/>
                  <a:gd name="T41" fmla="*/ 2147483647 h 141"/>
                  <a:gd name="T42" fmla="*/ 2147483647 w 180"/>
                  <a:gd name="T43" fmla="*/ 2147483647 h 141"/>
                  <a:gd name="T44" fmla="*/ 2147483647 w 180"/>
                  <a:gd name="T45" fmla="*/ 2147483647 h 141"/>
                  <a:gd name="T46" fmla="*/ 2147483647 w 180"/>
                  <a:gd name="T47" fmla="*/ 2147483647 h 141"/>
                  <a:gd name="T48" fmla="*/ 2147483647 w 180"/>
                  <a:gd name="T49" fmla="*/ 2147483647 h 141"/>
                  <a:gd name="T50" fmla="*/ 2147483647 w 180"/>
                  <a:gd name="T51" fmla="*/ 2147483647 h 141"/>
                  <a:gd name="T52" fmla="*/ 2147483647 w 180"/>
                  <a:gd name="T53" fmla="*/ 2147483647 h 141"/>
                  <a:gd name="T54" fmla="*/ 2147483647 w 180"/>
                  <a:gd name="T55" fmla="*/ 2147483647 h 141"/>
                  <a:gd name="T56" fmla="*/ 2147483647 w 180"/>
                  <a:gd name="T57" fmla="*/ 2147483647 h 141"/>
                  <a:gd name="T58" fmla="*/ 2147483647 w 180"/>
                  <a:gd name="T59" fmla="*/ 2147483647 h 141"/>
                  <a:gd name="T60" fmla="*/ 2147483647 w 180"/>
                  <a:gd name="T61" fmla="*/ 2147483647 h 141"/>
                  <a:gd name="T62" fmla="*/ 2147483647 w 180"/>
                  <a:gd name="T63" fmla="*/ 2147483647 h 141"/>
                  <a:gd name="T64" fmla="*/ 2147483647 w 180"/>
                  <a:gd name="T65" fmla="*/ 2147483647 h 141"/>
                  <a:gd name="T66" fmla="*/ 2147483647 w 180"/>
                  <a:gd name="T67" fmla="*/ 2147483647 h 141"/>
                  <a:gd name="T68" fmla="*/ 2147483647 w 180"/>
                  <a:gd name="T69" fmla="*/ 2147483647 h 1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0" h="141">
                    <a:moveTo>
                      <a:pt x="175" y="22"/>
                    </a:moveTo>
                    <a:lnTo>
                      <a:pt x="174" y="22"/>
                    </a:lnTo>
                    <a:lnTo>
                      <a:pt x="172" y="21"/>
                    </a:lnTo>
                    <a:lnTo>
                      <a:pt x="103" y="5"/>
                    </a:lnTo>
                    <a:lnTo>
                      <a:pt x="89" y="2"/>
                    </a:lnTo>
                    <a:lnTo>
                      <a:pt x="75" y="0"/>
                    </a:lnTo>
                    <a:lnTo>
                      <a:pt x="63" y="0"/>
                    </a:lnTo>
                    <a:lnTo>
                      <a:pt x="52" y="0"/>
                    </a:lnTo>
                    <a:lnTo>
                      <a:pt x="42" y="1"/>
                    </a:lnTo>
                    <a:lnTo>
                      <a:pt x="35" y="3"/>
                    </a:lnTo>
                    <a:lnTo>
                      <a:pt x="27" y="6"/>
                    </a:lnTo>
                    <a:lnTo>
                      <a:pt x="21" y="9"/>
                    </a:lnTo>
                    <a:lnTo>
                      <a:pt x="11" y="16"/>
                    </a:lnTo>
                    <a:lnTo>
                      <a:pt x="6" y="22"/>
                    </a:lnTo>
                    <a:lnTo>
                      <a:pt x="1" y="28"/>
                    </a:lnTo>
                    <a:lnTo>
                      <a:pt x="0" y="32"/>
                    </a:lnTo>
                    <a:lnTo>
                      <a:pt x="2" y="36"/>
                    </a:lnTo>
                    <a:lnTo>
                      <a:pt x="8" y="45"/>
                    </a:lnTo>
                    <a:lnTo>
                      <a:pt x="15" y="55"/>
                    </a:lnTo>
                    <a:lnTo>
                      <a:pt x="26" y="68"/>
                    </a:lnTo>
                    <a:lnTo>
                      <a:pt x="34" y="74"/>
                    </a:lnTo>
                    <a:lnTo>
                      <a:pt x="41" y="81"/>
                    </a:lnTo>
                    <a:lnTo>
                      <a:pt x="50" y="87"/>
                    </a:lnTo>
                    <a:lnTo>
                      <a:pt x="60" y="95"/>
                    </a:lnTo>
                    <a:lnTo>
                      <a:pt x="70" y="101"/>
                    </a:lnTo>
                    <a:lnTo>
                      <a:pt x="82" y="107"/>
                    </a:lnTo>
                    <a:lnTo>
                      <a:pt x="95" y="113"/>
                    </a:lnTo>
                    <a:lnTo>
                      <a:pt x="109" y="117"/>
                    </a:lnTo>
                    <a:lnTo>
                      <a:pt x="175" y="140"/>
                    </a:lnTo>
                    <a:lnTo>
                      <a:pt x="176" y="141"/>
                    </a:lnTo>
                    <a:lnTo>
                      <a:pt x="178" y="113"/>
                    </a:lnTo>
                    <a:lnTo>
                      <a:pt x="180" y="84"/>
                    </a:lnTo>
                    <a:lnTo>
                      <a:pt x="178" y="54"/>
                    </a:lnTo>
                    <a:lnTo>
                      <a:pt x="175" y="22"/>
                    </a:lnTo>
                    <a:close/>
                  </a:path>
                </a:pathLst>
              </a:custGeom>
              <a:solidFill>
                <a:srgbClr val="FFFFFF"/>
              </a:solidFill>
              <a:ln w="9525">
                <a:noFill/>
                <a:round/>
                <a:headEnd/>
                <a:tailEnd/>
              </a:ln>
            </p:spPr>
            <p:txBody>
              <a:bodyPr/>
              <a:lstStyle/>
              <a:p>
                <a:endParaRPr lang="da-DK"/>
              </a:p>
            </p:txBody>
          </p:sp>
          <p:sp>
            <p:nvSpPr>
              <p:cNvPr id="20" name="Freeform 63"/>
              <p:cNvSpPr>
                <a:spLocks/>
              </p:cNvSpPr>
              <p:nvPr userDrawn="1"/>
            </p:nvSpPr>
            <p:spPr bwMode="auto">
              <a:xfrm>
                <a:off x="7266803" y="5453702"/>
                <a:ext cx="48538" cy="47189"/>
              </a:xfrm>
              <a:custGeom>
                <a:avLst/>
                <a:gdLst>
                  <a:gd name="T0" fmla="*/ 2147483647 w 93"/>
                  <a:gd name="T1" fmla="*/ 2147483647 h 90"/>
                  <a:gd name="T2" fmla="*/ 2147483647 w 93"/>
                  <a:gd name="T3" fmla="*/ 2147483647 h 90"/>
                  <a:gd name="T4" fmla="*/ 2147483647 w 93"/>
                  <a:gd name="T5" fmla="*/ 2147483647 h 90"/>
                  <a:gd name="T6" fmla="*/ 2147483647 w 93"/>
                  <a:gd name="T7" fmla="*/ 2147483647 h 90"/>
                  <a:gd name="T8" fmla="*/ 2147483647 w 93"/>
                  <a:gd name="T9" fmla="*/ 2147483647 h 90"/>
                  <a:gd name="T10" fmla="*/ 2147483647 w 93"/>
                  <a:gd name="T11" fmla="*/ 2147483647 h 90"/>
                  <a:gd name="T12" fmla="*/ 2147483647 w 93"/>
                  <a:gd name="T13" fmla="*/ 0 h 90"/>
                  <a:gd name="T14" fmla="*/ 2147483647 w 93"/>
                  <a:gd name="T15" fmla="*/ 0 h 90"/>
                  <a:gd name="T16" fmla="*/ 2147483647 w 93"/>
                  <a:gd name="T17" fmla="*/ 2147483647 h 90"/>
                  <a:gd name="T18" fmla="*/ 2147483647 w 93"/>
                  <a:gd name="T19" fmla="*/ 2147483647 h 90"/>
                  <a:gd name="T20" fmla="*/ 0 w 93"/>
                  <a:gd name="T21" fmla="*/ 2147483647 h 90"/>
                  <a:gd name="T22" fmla="*/ 0 w 93"/>
                  <a:gd name="T23" fmla="*/ 2147483647 h 90"/>
                  <a:gd name="T24" fmla="*/ 2147483647 w 93"/>
                  <a:gd name="T25" fmla="*/ 2147483647 h 90"/>
                  <a:gd name="T26" fmla="*/ 2147483647 w 93"/>
                  <a:gd name="T27" fmla="*/ 2147483647 h 90"/>
                  <a:gd name="T28" fmla="*/ 2147483647 w 93"/>
                  <a:gd name="T29" fmla="*/ 2147483647 h 90"/>
                  <a:gd name="T30" fmla="*/ 2147483647 w 93"/>
                  <a:gd name="T31" fmla="*/ 2147483647 h 90"/>
                  <a:gd name="T32" fmla="*/ 2147483647 w 93"/>
                  <a:gd name="T33" fmla="*/ 2147483647 h 90"/>
                  <a:gd name="T34" fmla="*/ 2147483647 w 93"/>
                  <a:gd name="T35" fmla="*/ 2147483647 h 90"/>
                  <a:gd name="T36" fmla="*/ 2147483647 w 93"/>
                  <a:gd name="T37" fmla="*/ 2147483647 h 90"/>
                  <a:gd name="T38" fmla="*/ 2147483647 w 93"/>
                  <a:gd name="T39" fmla="*/ 2147483647 h 90"/>
                  <a:gd name="T40" fmla="*/ 2147483647 w 93"/>
                  <a:gd name="T41" fmla="*/ 2147483647 h 90"/>
                  <a:gd name="T42" fmla="*/ 2147483647 w 93"/>
                  <a:gd name="T43" fmla="*/ 2147483647 h 90"/>
                  <a:gd name="T44" fmla="*/ 2147483647 w 93"/>
                  <a:gd name="T45" fmla="*/ 2147483647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3" h="90">
                    <a:moveTo>
                      <a:pt x="75" y="62"/>
                    </a:moveTo>
                    <a:lnTo>
                      <a:pt x="64" y="47"/>
                    </a:lnTo>
                    <a:lnTo>
                      <a:pt x="52" y="34"/>
                    </a:lnTo>
                    <a:lnTo>
                      <a:pt x="41" y="24"/>
                    </a:lnTo>
                    <a:lnTo>
                      <a:pt x="31" y="15"/>
                    </a:lnTo>
                    <a:lnTo>
                      <a:pt x="14" y="4"/>
                    </a:lnTo>
                    <a:lnTo>
                      <a:pt x="7" y="0"/>
                    </a:lnTo>
                    <a:lnTo>
                      <a:pt x="4" y="0"/>
                    </a:lnTo>
                    <a:lnTo>
                      <a:pt x="2" y="2"/>
                    </a:lnTo>
                    <a:lnTo>
                      <a:pt x="1" y="6"/>
                    </a:lnTo>
                    <a:lnTo>
                      <a:pt x="0" y="11"/>
                    </a:lnTo>
                    <a:lnTo>
                      <a:pt x="0" y="19"/>
                    </a:lnTo>
                    <a:lnTo>
                      <a:pt x="2" y="27"/>
                    </a:lnTo>
                    <a:lnTo>
                      <a:pt x="7" y="38"/>
                    </a:lnTo>
                    <a:lnTo>
                      <a:pt x="15" y="51"/>
                    </a:lnTo>
                    <a:lnTo>
                      <a:pt x="35" y="81"/>
                    </a:lnTo>
                    <a:lnTo>
                      <a:pt x="35" y="82"/>
                    </a:lnTo>
                    <a:lnTo>
                      <a:pt x="36" y="82"/>
                    </a:lnTo>
                    <a:lnTo>
                      <a:pt x="50" y="85"/>
                    </a:lnTo>
                    <a:lnTo>
                      <a:pt x="64" y="87"/>
                    </a:lnTo>
                    <a:lnTo>
                      <a:pt x="79" y="89"/>
                    </a:lnTo>
                    <a:lnTo>
                      <a:pt x="93" y="90"/>
                    </a:lnTo>
                    <a:lnTo>
                      <a:pt x="75" y="62"/>
                    </a:lnTo>
                    <a:close/>
                  </a:path>
                </a:pathLst>
              </a:custGeom>
              <a:solidFill>
                <a:srgbClr val="FFFFFF"/>
              </a:solidFill>
              <a:ln w="9525">
                <a:noFill/>
                <a:round/>
                <a:headEnd/>
                <a:tailEnd/>
              </a:ln>
            </p:spPr>
            <p:txBody>
              <a:bodyPr/>
              <a:lstStyle/>
              <a:p>
                <a:endParaRPr lang="da-DK"/>
              </a:p>
            </p:txBody>
          </p:sp>
          <p:sp>
            <p:nvSpPr>
              <p:cNvPr id="21" name="Freeform 64"/>
              <p:cNvSpPr>
                <a:spLocks/>
              </p:cNvSpPr>
              <p:nvPr userDrawn="1"/>
            </p:nvSpPr>
            <p:spPr bwMode="auto">
              <a:xfrm>
                <a:off x="7258713" y="5042478"/>
                <a:ext cx="90334" cy="95728"/>
              </a:xfrm>
              <a:custGeom>
                <a:avLst/>
                <a:gdLst>
                  <a:gd name="T0" fmla="*/ 2147483647 w 170"/>
                  <a:gd name="T1" fmla="*/ 0 h 181"/>
                  <a:gd name="T2" fmla="*/ 2147483647 w 170"/>
                  <a:gd name="T3" fmla="*/ 2147483647 h 181"/>
                  <a:gd name="T4" fmla="*/ 2147483647 w 170"/>
                  <a:gd name="T5" fmla="*/ 2147483647 h 181"/>
                  <a:gd name="T6" fmla="*/ 2147483647 w 170"/>
                  <a:gd name="T7" fmla="*/ 2147483647 h 181"/>
                  <a:gd name="T8" fmla="*/ 2147483647 w 170"/>
                  <a:gd name="T9" fmla="*/ 2147483647 h 181"/>
                  <a:gd name="T10" fmla="*/ 2147483647 w 170"/>
                  <a:gd name="T11" fmla="*/ 2147483647 h 181"/>
                  <a:gd name="T12" fmla="*/ 2147483647 w 170"/>
                  <a:gd name="T13" fmla="*/ 2147483647 h 181"/>
                  <a:gd name="T14" fmla="*/ 2147483647 w 170"/>
                  <a:gd name="T15" fmla="*/ 2147483647 h 181"/>
                  <a:gd name="T16" fmla="*/ 2147483647 w 170"/>
                  <a:gd name="T17" fmla="*/ 2147483647 h 181"/>
                  <a:gd name="T18" fmla="*/ 0 w 170"/>
                  <a:gd name="T19" fmla="*/ 2147483647 h 181"/>
                  <a:gd name="T20" fmla="*/ 0 w 170"/>
                  <a:gd name="T21" fmla="*/ 2147483647 h 181"/>
                  <a:gd name="T22" fmla="*/ 0 w 170"/>
                  <a:gd name="T23" fmla="*/ 2147483647 h 181"/>
                  <a:gd name="T24" fmla="*/ 2147483647 w 170"/>
                  <a:gd name="T25" fmla="*/ 2147483647 h 181"/>
                  <a:gd name="T26" fmla="*/ 2147483647 w 170"/>
                  <a:gd name="T27" fmla="*/ 2147483647 h 181"/>
                  <a:gd name="T28" fmla="*/ 2147483647 w 170"/>
                  <a:gd name="T29" fmla="*/ 2147483647 h 181"/>
                  <a:gd name="T30" fmla="*/ 2147483647 w 170"/>
                  <a:gd name="T31" fmla="*/ 2147483647 h 181"/>
                  <a:gd name="T32" fmla="*/ 2147483647 w 170"/>
                  <a:gd name="T33" fmla="*/ 2147483647 h 181"/>
                  <a:gd name="T34" fmla="*/ 2147483647 w 170"/>
                  <a:gd name="T35" fmla="*/ 2147483647 h 181"/>
                  <a:gd name="T36" fmla="*/ 2147483647 w 170"/>
                  <a:gd name="T37" fmla="*/ 2147483647 h 181"/>
                  <a:gd name="T38" fmla="*/ 2147483647 w 170"/>
                  <a:gd name="T39" fmla="*/ 2147483647 h 181"/>
                  <a:gd name="T40" fmla="*/ 2147483647 w 170"/>
                  <a:gd name="T41" fmla="*/ 2147483647 h 181"/>
                  <a:gd name="T42" fmla="*/ 2147483647 w 170"/>
                  <a:gd name="T43" fmla="*/ 2147483647 h 181"/>
                  <a:gd name="T44" fmla="*/ 2147483647 w 170"/>
                  <a:gd name="T45" fmla="*/ 2147483647 h 181"/>
                  <a:gd name="T46" fmla="*/ 2147483647 w 170"/>
                  <a:gd name="T47" fmla="*/ 2147483647 h 181"/>
                  <a:gd name="T48" fmla="*/ 2147483647 w 170"/>
                  <a:gd name="T49" fmla="*/ 2147483647 h 181"/>
                  <a:gd name="T50" fmla="*/ 2147483647 w 170"/>
                  <a:gd name="T51" fmla="*/ 2147483647 h 181"/>
                  <a:gd name="T52" fmla="*/ 2147483647 w 170"/>
                  <a:gd name="T53" fmla="*/ 2147483647 h 181"/>
                  <a:gd name="T54" fmla="*/ 2147483647 w 170"/>
                  <a:gd name="T55" fmla="*/ 2147483647 h 181"/>
                  <a:gd name="T56" fmla="*/ 2147483647 w 170"/>
                  <a:gd name="T57" fmla="*/ 2147483647 h 181"/>
                  <a:gd name="T58" fmla="*/ 2147483647 w 170"/>
                  <a:gd name="T59" fmla="*/ 2147483647 h 181"/>
                  <a:gd name="T60" fmla="*/ 2147483647 w 170"/>
                  <a:gd name="T61" fmla="*/ 2147483647 h 181"/>
                  <a:gd name="T62" fmla="*/ 2147483647 w 170"/>
                  <a:gd name="T63" fmla="*/ 2147483647 h 181"/>
                  <a:gd name="T64" fmla="*/ 2147483647 w 170"/>
                  <a:gd name="T65" fmla="*/ 2147483647 h 181"/>
                  <a:gd name="T66" fmla="*/ 2147483647 w 170"/>
                  <a:gd name="T67" fmla="*/ 2147483647 h 181"/>
                  <a:gd name="T68" fmla="*/ 2147483647 w 170"/>
                  <a:gd name="T69" fmla="*/ 0 h 1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 h="181">
                    <a:moveTo>
                      <a:pt x="62" y="0"/>
                    </a:moveTo>
                    <a:lnTo>
                      <a:pt x="60" y="1"/>
                    </a:lnTo>
                    <a:lnTo>
                      <a:pt x="59" y="3"/>
                    </a:lnTo>
                    <a:lnTo>
                      <a:pt x="24" y="49"/>
                    </a:lnTo>
                    <a:lnTo>
                      <a:pt x="16" y="60"/>
                    </a:lnTo>
                    <a:lnTo>
                      <a:pt x="11" y="70"/>
                    </a:lnTo>
                    <a:lnTo>
                      <a:pt x="6" y="81"/>
                    </a:lnTo>
                    <a:lnTo>
                      <a:pt x="3" y="90"/>
                    </a:lnTo>
                    <a:lnTo>
                      <a:pt x="1" y="100"/>
                    </a:lnTo>
                    <a:lnTo>
                      <a:pt x="0" y="110"/>
                    </a:lnTo>
                    <a:lnTo>
                      <a:pt x="0" y="120"/>
                    </a:lnTo>
                    <a:lnTo>
                      <a:pt x="0" y="128"/>
                    </a:lnTo>
                    <a:lnTo>
                      <a:pt x="2" y="143"/>
                    </a:lnTo>
                    <a:lnTo>
                      <a:pt x="5" y="155"/>
                    </a:lnTo>
                    <a:lnTo>
                      <a:pt x="9" y="164"/>
                    </a:lnTo>
                    <a:lnTo>
                      <a:pt x="12" y="169"/>
                    </a:lnTo>
                    <a:lnTo>
                      <a:pt x="16" y="171"/>
                    </a:lnTo>
                    <a:lnTo>
                      <a:pt x="24" y="176"/>
                    </a:lnTo>
                    <a:lnTo>
                      <a:pt x="36" y="179"/>
                    </a:lnTo>
                    <a:lnTo>
                      <a:pt x="50" y="181"/>
                    </a:lnTo>
                    <a:lnTo>
                      <a:pt x="57" y="181"/>
                    </a:lnTo>
                    <a:lnTo>
                      <a:pt x="66" y="180"/>
                    </a:lnTo>
                    <a:lnTo>
                      <a:pt x="75" y="179"/>
                    </a:lnTo>
                    <a:lnTo>
                      <a:pt x="84" y="177"/>
                    </a:lnTo>
                    <a:lnTo>
                      <a:pt x="93" y="172"/>
                    </a:lnTo>
                    <a:lnTo>
                      <a:pt x="103" y="167"/>
                    </a:lnTo>
                    <a:lnTo>
                      <a:pt x="112" y="161"/>
                    </a:lnTo>
                    <a:lnTo>
                      <a:pt x="122" y="152"/>
                    </a:lnTo>
                    <a:lnTo>
                      <a:pt x="165" y="110"/>
                    </a:lnTo>
                    <a:lnTo>
                      <a:pt x="167" y="108"/>
                    </a:lnTo>
                    <a:lnTo>
                      <a:pt x="170" y="106"/>
                    </a:lnTo>
                    <a:lnTo>
                      <a:pt x="144" y="77"/>
                    </a:lnTo>
                    <a:lnTo>
                      <a:pt x="117" y="49"/>
                    </a:lnTo>
                    <a:lnTo>
                      <a:pt x="90" y="23"/>
                    </a:lnTo>
                    <a:lnTo>
                      <a:pt x="62" y="0"/>
                    </a:lnTo>
                    <a:close/>
                  </a:path>
                </a:pathLst>
              </a:custGeom>
              <a:solidFill>
                <a:srgbClr val="FFFFFF"/>
              </a:solidFill>
              <a:ln w="9525">
                <a:noFill/>
                <a:round/>
                <a:headEnd/>
                <a:tailEnd/>
              </a:ln>
            </p:spPr>
            <p:txBody>
              <a:bodyPr/>
              <a:lstStyle/>
              <a:p>
                <a:endParaRPr lang="da-DK"/>
              </a:p>
            </p:txBody>
          </p:sp>
          <p:sp>
            <p:nvSpPr>
              <p:cNvPr id="22" name="Freeform 65"/>
              <p:cNvSpPr>
                <a:spLocks/>
              </p:cNvSpPr>
              <p:nvPr userDrawn="1"/>
            </p:nvSpPr>
            <p:spPr bwMode="auto">
              <a:xfrm>
                <a:off x="7171075" y="4977761"/>
                <a:ext cx="59324" cy="90335"/>
              </a:xfrm>
              <a:custGeom>
                <a:avLst/>
                <a:gdLst>
                  <a:gd name="T0" fmla="*/ 2147483647 w 112"/>
                  <a:gd name="T1" fmla="*/ 2147483647 h 170"/>
                  <a:gd name="T2" fmla="*/ 2147483647 w 112"/>
                  <a:gd name="T3" fmla="*/ 2147483647 h 170"/>
                  <a:gd name="T4" fmla="*/ 2147483647 w 112"/>
                  <a:gd name="T5" fmla="*/ 2147483647 h 170"/>
                  <a:gd name="T6" fmla="*/ 2147483647 w 112"/>
                  <a:gd name="T7" fmla="*/ 2147483647 h 170"/>
                  <a:gd name="T8" fmla="*/ 2147483647 w 112"/>
                  <a:gd name="T9" fmla="*/ 2147483647 h 170"/>
                  <a:gd name="T10" fmla="*/ 2147483647 w 112"/>
                  <a:gd name="T11" fmla="*/ 2147483647 h 170"/>
                  <a:gd name="T12" fmla="*/ 2147483647 w 112"/>
                  <a:gd name="T13" fmla="*/ 2147483647 h 170"/>
                  <a:gd name="T14" fmla="*/ 2147483647 w 112"/>
                  <a:gd name="T15" fmla="*/ 2147483647 h 170"/>
                  <a:gd name="T16" fmla="*/ 2147483647 w 112"/>
                  <a:gd name="T17" fmla="*/ 2147483647 h 170"/>
                  <a:gd name="T18" fmla="*/ 2147483647 w 112"/>
                  <a:gd name="T19" fmla="*/ 2147483647 h 170"/>
                  <a:gd name="T20" fmla="*/ 2147483647 w 112"/>
                  <a:gd name="T21" fmla="*/ 2147483647 h 170"/>
                  <a:gd name="T22" fmla="*/ 2147483647 w 112"/>
                  <a:gd name="T23" fmla="*/ 2147483647 h 170"/>
                  <a:gd name="T24" fmla="*/ 2147483647 w 112"/>
                  <a:gd name="T25" fmla="*/ 2147483647 h 170"/>
                  <a:gd name="T26" fmla="*/ 2147483647 w 112"/>
                  <a:gd name="T27" fmla="*/ 2147483647 h 170"/>
                  <a:gd name="T28" fmla="*/ 2147483647 w 112"/>
                  <a:gd name="T29" fmla="*/ 2147483647 h 170"/>
                  <a:gd name="T30" fmla="*/ 2147483647 w 112"/>
                  <a:gd name="T31" fmla="*/ 2147483647 h 170"/>
                  <a:gd name="T32" fmla="*/ 2147483647 w 112"/>
                  <a:gd name="T33" fmla="*/ 2147483647 h 170"/>
                  <a:gd name="T34" fmla="*/ 2147483647 w 112"/>
                  <a:gd name="T35" fmla="*/ 2147483647 h 170"/>
                  <a:gd name="T36" fmla="*/ 2147483647 w 112"/>
                  <a:gd name="T37" fmla="*/ 2147483647 h 170"/>
                  <a:gd name="T38" fmla="*/ 2147483647 w 112"/>
                  <a:gd name="T39" fmla="*/ 0 h 170"/>
                  <a:gd name="T40" fmla="*/ 2147483647 w 112"/>
                  <a:gd name="T41" fmla="*/ 2147483647 h 170"/>
                  <a:gd name="T42" fmla="*/ 2147483647 w 112"/>
                  <a:gd name="T43" fmla="*/ 2147483647 h 170"/>
                  <a:gd name="T44" fmla="*/ 2147483647 w 112"/>
                  <a:gd name="T45" fmla="*/ 2147483647 h 170"/>
                  <a:gd name="T46" fmla="*/ 0 w 112"/>
                  <a:gd name="T47" fmla="*/ 2147483647 h 170"/>
                  <a:gd name="T48" fmla="*/ 0 w 112"/>
                  <a:gd name="T49" fmla="*/ 2147483647 h 170"/>
                  <a:gd name="T50" fmla="*/ 0 w 112"/>
                  <a:gd name="T51" fmla="*/ 2147483647 h 170"/>
                  <a:gd name="T52" fmla="*/ 2147483647 w 112"/>
                  <a:gd name="T53" fmla="*/ 2147483647 h 170"/>
                  <a:gd name="T54" fmla="*/ 2147483647 w 112"/>
                  <a:gd name="T55" fmla="*/ 2147483647 h 170"/>
                  <a:gd name="T56" fmla="*/ 2147483647 w 112"/>
                  <a:gd name="T57" fmla="*/ 2147483647 h 170"/>
                  <a:gd name="T58" fmla="*/ 2147483647 w 112"/>
                  <a:gd name="T59" fmla="*/ 2147483647 h 170"/>
                  <a:gd name="T60" fmla="*/ 2147483647 w 112"/>
                  <a:gd name="T61" fmla="*/ 2147483647 h 170"/>
                  <a:gd name="T62" fmla="*/ 2147483647 w 112"/>
                  <a:gd name="T63" fmla="*/ 2147483647 h 170"/>
                  <a:gd name="T64" fmla="*/ 2147483647 w 112"/>
                  <a:gd name="T65" fmla="*/ 2147483647 h 170"/>
                  <a:gd name="T66" fmla="*/ 2147483647 w 112"/>
                  <a:gd name="T67" fmla="*/ 2147483647 h 170"/>
                  <a:gd name="T68" fmla="*/ 2147483647 w 112"/>
                  <a:gd name="T69" fmla="*/ 2147483647 h 1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2" h="170">
                    <a:moveTo>
                      <a:pt x="29" y="169"/>
                    </a:moveTo>
                    <a:lnTo>
                      <a:pt x="33" y="170"/>
                    </a:lnTo>
                    <a:lnTo>
                      <a:pt x="40" y="169"/>
                    </a:lnTo>
                    <a:lnTo>
                      <a:pt x="48" y="167"/>
                    </a:lnTo>
                    <a:lnTo>
                      <a:pt x="58" y="163"/>
                    </a:lnTo>
                    <a:lnTo>
                      <a:pt x="63" y="160"/>
                    </a:lnTo>
                    <a:lnTo>
                      <a:pt x="69" y="155"/>
                    </a:lnTo>
                    <a:lnTo>
                      <a:pt x="74" y="149"/>
                    </a:lnTo>
                    <a:lnTo>
                      <a:pt x="80" y="142"/>
                    </a:lnTo>
                    <a:lnTo>
                      <a:pt x="85" y="135"/>
                    </a:lnTo>
                    <a:lnTo>
                      <a:pt x="89" y="125"/>
                    </a:lnTo>
                    <a:lnTo>
                      <a:pt x="94" y="115"/>
                    </a:lnTo>
                    <a:lnTo>
                      <a:pt x="97" y="102"/>
                    </a:lnTo>
                    <a:lnTo>
                      <a:pt x="111" y="45"/>
                    </a:lnTo>
                    <a:lnTo>
                      <a:pt x="111" y="43"/>
                    </a:lnTo>
                    <a:lnTo>
                      <a:pt x="112" y="42"/>
                    </a:lnTo>
                    <a:lnTo>
                      <a:pt x="86" y="29"/>
                    </a:lnTo>
                    <a:lnTo>
                      <a:pt x="61" y="17"/>
                    </a:lnTo>
                    <a:lnTo>
                      <a:pt x="36" y="8"/>
                    </a:lnTo>
                    <a:lnTo>
                      <a:pt x="10" y="0"/>
                    </a:lnTo>
                    <a:lnTo>
                      <a:pt x="10" y="1"/>
                    </a:lnTo>
                    <a:lnTo>
                      <a:pt x="10" y="3"/>
                    </a:lnTo>
                    <a:lnTo>
                      <a:pt x="2" y="58"/>
                    </a:lnTo>
                    <a:lnTo>
                      <a:pt x="0" y="70"/>
                    </a:lnTo>
                    <a:lnTo>
                      <a:pt x="0" y="81"/>
                    </a:lnTo>
                    <a:lnTo>
                      <a:pt x="0" y="92"/>
                    </a:lnTo>
                    <a:lnTo>
                      <a:pt x="1" y="102"/>
                    </a:lnTo>
                    <a:lnTo>
                      <a:pt x="2" y="112"/>
                    </a:lnTo>
                    <a:lnTo>
                      <a:pt x="4" y="121"/>
                    </a:lnTo>
                    <a:lnTo>
                      <a:pt x="7" y="129"/>
                    </a:lnTo>
                    <a:lnTo>
                      <a:pt x="9" y="137"/>
                    </a:lnTo>
                    <a:lnTo>
                      <a:pt x="16" y="150"/>
                    </a:lnTo>
                    <a:lnTo>
                      <a:pt x="21" y="160"/>
                    </a:lnTo>
                    <a:lnTo>
                      <a:pt x="27" y="166"/>
                    </a:lnTo>
                    <a:lnTo>
                      <a:pt x="29" y="169"/>
                    </a:lnTo>
                    <a:close/>
                  </a:path>
                </a:pathLst>
              </a:custGeom>
              <a:solidFill>
                <a:srgbClr val="FFFFFF"/>
              </a:solidFill>
              <a:ln w="9525">
                <a:noFill/>
                <a:round/>
                <a:headEnd/>
                <a:tailEnd/>
              </a:ln>
            </p:spPr>
            <p:txBody>
              <a:bodyPr/>
              <a:lstStyle/>
              <a:p>
                <a:endParaRPr lang="da-DK"/>
              </a:p>
            </p:txBody>
          </p:sp>
          <p:sp>
            <p:nvSpPr>
              <p:cNvPr id="23" name="Freeform 66"/>
              <p:cNvSpPr>
                <a:spLocks/>
              </p:cNvSpPr>
              <p:nvPr userDrawn="1"/>
            </p:nvSpPr>
            <p:spPr bwMode="auto">
              <a:xfrm>
                <a:off x="7330171" y="5171912"/>
                <a:ext cx="105165" cy="80896"/>
              </a:xfrm>
              <a:custGeom>
                <a:avLst/>
                <a:gdLst>
                  <a:gd name="T0" fmla="*/ 2147483647 w 198"/>
                  <a:gd name="T1" fmla="*/ 2147483647 h 153"/>
                  <a:gd name="T2" fmla="*/ 2147483647 w 198"/>
                  <a:gd name="T3" fmla="*/ 2147483647 h 153"/>
                  <a:gd name="T4" fmla="*/ 0 w 198"/>
                  <a:gd name="T5" fmla="*/ 2147483647 h 153"/>
                  <a:gd name="T6" fmla="*/ 0 w 198"/>
                  <a:gd name="T7" fmla="*/ 2147483647 h 153"/>
                  <a:gd name="T8" fmla="*/ 2147483647 w 198"/>
                  <a:gd name="T9" fmla="*/ 2147483647 h 153"/>
                  <a:gd name="T10" fmla="*/ 2147483647 w 198"/>
                  <a:gd name="T11" fmla="*/ 2147483647 h 153"/>
                  <a:gd name="T12" fmla="*/ 2147483647 w 198"/>
                  <a:gd name="T13" fmla="*/ 2147483647 h 153"/>
                  <a:gd name="T14" fmla="*/ 2147483647 w 198"/>
                  <a:gd name="T15" fmla="*/ 2147483647 h 153"/>
                  <a:gd name="T16" fmla="*/ 2147483647 w 198"/>
                  <a:gd name="T17" fmla="*/ 2147483647 h 153"/>
                  <a:gd name="T18" fmla="*/ 2147483647 w 198"/>
                  <a:gd name="T19" fmla="*/ 2147483647 h 153"/>
                  <a:gd name="T20" fmla="*/ 2147483647 w 198"/>
                  <a:gd name="T21" fmla="*/ 2147483647 h 153"/>
                  <a:gd name="T22" fmla="*/ 2147483647 w 198"/>
                  <a:gd name="T23" fmla="*/ 2147483647 h 153"/>
                  <a:gd name="T24" fmla="*/ 2147483647 w 198"/>
                  <a:gd name="T25" fmla="*/ 2147483647 h 153"/>
                  <a:gd name="T26" fmla="*/ 2147483647 w 198"/>
                  <a:gd name="T27" fmla="*/ 2147483647 h 153"/>
                  <a:gd name="T28" fmla="*/ 2147483647 w 198"/>
                  <a:gd name="T29" fmla="*/ 2147483647 h 153"/>
                  <a:gd name="T30" fmla="*/ 2147483647 w 198"/>
                  <a:gd name="T31" fmla="*/ 2147483647 h 153"/>
                  <a:gd name="T32" fmla="*/ 2147483647 w 198"/>
                  <a:gd name="T33" fmla="*/ 2147483647 h 153"/>
                  <a:gd name="T34" fmla="*/ 2147483647 w 198"/>
                  <a:gd name="T35" fmla="*/ 2147483647 h 153"/>
                  <a:gd name="T36" fmla="*/ 2147483647 w 198"/>
                  <a:gd name="T37" fmla="*/ 2147483647 h 153"/>
                  <a:gd name="T38" fmla="*/ 2147483647 w 198"/>
                  <a:gd name="T39" fmla="*/ 2147483647 h 153"/>
                  <a:gd name="T40" fmla="*/ 2147483647 w 198"/>
                  <a:gd name="T41" fmla="*/ 2147483647 h 153"/>
                  <a:gd name="T42" fmla="*/ 2147483647 w 198"/>
                  <a:gd name="T43" fmla="*/ 2147483647 h 153"/>
                  <a:gd name="T44" fmla="*/ 2147483647 w 198"/>
                  <a:gd name="T45" fmla="*/ 2147483647 h 153"/>
                  <a:gd name="T46" fmla="*/ 2147483647 w 198"/>
                  <a:gd name="T47" fmla="*/ 2147483647 h 153"/>
                  <a:gd name="T48" fmla="*/ 2147483647 w 198"/>
                  <a:gd name="T49" fmla="*/ 2147483647 h 153"/>
                  <a:gd name="T50" fmla="*/ 2147483647 w 198"/>
                  <a:gd name="T51" fmla="*/ 2147483647 h 153"/>
                  <a:gd name="T52" fmla="*/ 2147483647 w 198"/>
                  <a:gd name="T53" fmla="*/ 2147483647 h 153"/>
                  <a:gd name="T54" fmla="*/ 2147483647 w 198"/>
                  <a:gd name="T55" fmla="*/ 0 h 153"/>
                  <a:gd name="T56" fmla="*/ 2147483647 w 198"/>
                  <a:gd name="T57" fmla="*/ 2147483647 h 153"/>
                  <a:gd name="T58" fmla="*/ 2147483647 w 198"/>
                  <a:gd name="T59" fmla="*/ 2147483647 h 153"/>
                  <a:gd name="T60" fmla="*/ 2147483647 w 198"/>
                  <a:gd name="T61" fmla="*/ 2147483647 h 153"/>
                  <a:gd name="T62" fmla="*/ 2147483647 w 198"/>
                  <a:gd name="T63" fmla="*/ 2147483647 h 153"/>
                  <a:gd name="T64" fmla="*/ 2147483647 w 198"/>
                  <a:gd name="T65" fmla="*/ 2147483647 h 153"/>
                  <a:gd name="T66" fmla="*/ 2147483647 w 198"/>
                  <a:gd name="T67" fmla="*/ 2147483647 h 153"/>
                  <a:gd name="T68" fmla="*/ 2147483647 w 198"/>
                  <a:gd name="T69" fmla="*/ 2147483647 h 153"/>
                  <a:gd name="T70" fmla="*/ 2147483647 w 198"/>
                  <a:gd name="T71" fmla="*/ 2147483647 h 153"/>
                  <a:gd name="T72" fmla="*/ 2147483647 w 198"/>
                  <a:gd name="T73" fmla="*/ 2147483647 h 153"/>
                  <a:gd name="T74" fmla="*/ 2147483647 w 198"/>
                  <a:gd name="T75" fmla="*/ 2147483647 h 153"/>
                  <a:gd name="T76" fmla="*/ 2147483647 w 198"/>
                  <a:gd name="T77" fmla="*/ 2147483647 h 1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8" h="153">
                    <a:moveTo>
                      <a:pt x="5" y="69"/>
                    </a:moveTo>
                    <a:lnTo>
                      <a:pt x="2" y="82"/>
                    </a:lnTo>
                    <a:lnTo>
                      <a:pt x="0" y="93"/>
                    </a:lnTo>
                    <a:lnTo>
                      <a:pt x="0" y="101"/>
                    </a:lnTo>
                    <a:lnTo>
                      <a:pt x="1" y="107"/>
                    </a:lnTo>
                    <a:lnTo>
                      <a:pt x="4" y="111"/>
                    </a:lnTo>
                    <a:lnTo>
                      <a:pt x="12" y="118"/>
                    </a:lnTo>
                    <a:lnTo>
                      <a:pt x="24" y="126"/>
                    </a:lnTo>
                    <a:lnTo>
                      <a:pt x="38" y="135"/>
                    </a:lnTo>
                    <a:lnTo>
                      <a:pt x="46" y="139"/>
                    </a:lnTo>
                    <a:lnTo>
                      <a:pt x="56" y="144"/>
                    </a:lnTo>
                    <a:lnTo>
                      <a:pt x="67" y="148"/>
                    </a:lnTo>
                    <a:lnTo>
                      <a:pt x="78" y="150"/>
                    </a:lnTo>
                    <a:lnTo>
                      <a:pt x="90" y="152"/>
                    </a:lnTo>
                    <a:lnTo>
                      <a:pt x="101" y="153"/>
                    </a:lnTo>
                    <a:lnTo>
                      <a:pt x="115" y="153"/>
                    </a:lnTo>
                    <a:lnTo>
                      <a:pt x="128" y="152"/>
                    </a:lnTo>
                    <a:lnTo>
                      <a:pt x="194" y="144"/>
                    </a:lnTo>
                    <a:lnTo>
                      <a:pt x="196" y="144"/>
                    </a:lnTo>
                    <a:lnTo>
                      <a:pt x="198" y="142"/>
                    </a:lnTo>
                    <a:lnTo>
                      <a:pt x="190" y="121"/>
                    </a:lnTo>
                    <a:lnTo>
                      <a:pt x="180" y="97"/>
                    </a:lnTo>
                    <a:lnTo>
                      <a:pt x="171" y="74"/>
                    </a:lnTo>
                    <a:lnTo>
                      <a:pt x="160" y="51"/>
                    </a:lnTo>
                    <a:lnTo>
                      <a:pt x="153" y="38"/>
                    </a:lnTo>
                    <a:lnTo>
                      <a:pt x="147" y="25"/>
                    </a:lnTo>
                    <a:lnTo>
                      <a:pt x="140" y="13"/>
                    </a:lnTo>
                    <a:lnTo>
                      <a:pt x="133" y="0"/>
                    </a:lnTo>
                    <a:lnTo>
                      <a:pt x="131" y="1"/>
                    </a:lnTo>
                    <a:lnTo>
                      <a:pt x="127" y="2"/>
                    </a:lnTo>
                    <a:lnTo>
                      <a:pt x="66" y="19"/>
                    </a:lnTo>
                    <a:lnTo>
                      <a:pt x="54" y="24"/>
                    </a:lnTo>
                    <a:lnTo>
                      <a:pt x="43" y="29"/>
                    </a:lnTo>
                    <a:lnTo>
                      <a:pt x="33" y="34"/>
                    </a:lnTo>
                    <a:lnTo>
                      <a:pt x="26" y="41"/>
                    </a:lnTo>
                    <a:lnTo>
                      <a:pt x="18" y="47"/>
                    </a:lnTo>
                    <a:lnTo>
                      <a:pt x="14" y="55"/>
                    </a:lnTo>
                    <a:lnTo>
                      <a:pt x="10" y="61"/>
                    </a:lnTo>
                    <a:lnTo>
                      <a:pt x="5" y="69"/>
                    </a:lnTo>
                    <a:close/>
                  </a:path>
                </a:pathLst>
              </a:custGeom>
              <a:solidFill>
                <a:srgbClr val="FFFFFF"/>
              </a:solidFill>
              <a:ln w="9525">
                <a:noFill/>
                <a:round/>
                <a:headEnd/>
                <a:tailEnd/>
              </a:ln>
            </p:spPr>
            <p:txBody>
              <a:bodyPr/>
              <a:lstStyle/>
              <a:p>
                <a:endParaRPr lang="da-DK"/>
              </a:p>
            </p:txBody>
          </p:sp>
        </p:grpSp>
        <p:sp>
          <p:nvSpPr>
            <p:cNvPr id="8" name="Line 67"/>
            <p:cNvSpPr>
              <a:spLocks noChangeShapeType="1"/>
            </p:cNvSpPr>
            <p:nvPr userDrawn="1"/>
          </p:nvSpPr>
          <p:spPr bwMode="auto">
            <a:xfrm flipV="1">
              <a:off x="501171" y="404421"/>
              <a:ext cx="1642196" cy="854805"/>
            </a:xfrm>
            <a:prstGeom prst="line">
              <a:avLst/>
            </a:prstGeom>
            <a:noFill/>
            <a:ln w="7">
              <a:solidFill>
                <a:srgbClr val="FFFFFF"/>
              </a:solidFill>
              <a:round/>
              <a:headEnd/>
              <a:tailEnd/>
            </a:ln>
          </p:spPr>
          <p:txBody>
            <a:bodyPr/>
            <a:lstStyle/>
            <a:p>
              <a:endParaRPr lang="da-DK"/>
            </a:p>
          </p:txBody>
        </p:sp>
        <p:sp>
          <p:nvSpPr>
            <p:cNvPr id="9" name="Line 68"/>
            <p:cNvSpPr>
              <a:spLocks noChangeShapeType="1"/>
            </p:cNvSpPr>
            <p:nvPr userDrawn="1"/>
          </p:nvSpPr>
          <p:spPr bwMode="auto">
            <a:xfrm flipV="1">
              <a:off x="846329" y="4422273"/>
              <a:ext cx="7230785" cy="1613883"/>
            </a:xfrm>
            <a:prstGeom prst="line">
              <a:avLst/>
            </a:prstGeom>
            <a:noFill/>
            <a:ln w="7">
              <a:solidFill>
                <a:srgbClr val="FFFFFF"/>
              </a:solidFill>
              <a:round/>
              <a:headEnd/>
              <a:tailEnd/>
            </a:ln>
          </p:spPr>
          <p:txBody>
            <a:bodyPr/>
            <a:lstStyle/>
            <a:p>
              <a:endParaRPr lang="da-DK"/>
            </a:p>
          </p:txBody>
        </p:sp>
      </p:grpSp>
      <p:sp>
        <p:nvSpPr>
          <p:cNvPr id="2" name="Title 1"/>
          <p:cNvSpPr>
            <a:spLocks noGrp="1"/>
          </p:cNvSpPr>
          <p:nvPr>
            <p:ph type="title"/>
          </p:nvPr>
        </p:nvSpPr>
        <p:spPr>
          <a:xfrm>
            <a:off x="842400" y="1389600"/>
            <a:ext cx="7455600" cy="792000"/>
          </a:xfrm>
        </p:spPr>
        <p:txBody>
          <a:bodyPr/>
          <a:lstStyle>
            <a:lvl1pPr>
              <a:defRPr lang="da-DK" dirty="0">
                <a:solidFill>
                  <a:schemeClr val="bg2"/>
                </a:solidFill>
              </a:defRPr>
            </a:lvl1pPr>
          </a:lstStyle>
          <a:p>
            <a:r>
              <a:rPr lang="da-DK"/>
              <a:t>Klik for at redigere titeltypografi i masteren</a:t>
            </a:r>
            <a:endParaRPr lang="da-DK" dirty="0"/>
          </a:p>
        </p:txBody>
      </p:sp>
      <p:sp>
        <p:nvSpPr>
          <p:cNvPr id="3" name="Content Placeholder 2"/>
          <p:cNvSpPr>
            <a:spLocks noGrp="1"/>
          </p:cNvSpPr>
          <p:nvPr>
            <p:ph idx="1"/>
          </p:nvPr>
        </p:nvSpPr>
        <p:spPr>
          <a:xfrm>
            <a:off x="842400" y="2458800"/>
            <a:ext cx="6624000" cy="3654000"/>
          </a:xfrm>
        </p:spPr>
        <p:txBody>
          <a:bodyPr/>
          <a:lstStyle>
            <a:lvl1pPr>
              <a:lnSpc>
                <a:spcPts val="2200"/>
              </a:lnSpc>
              <a:spcBef>
                <a:spcPts val="528"/>
              </a:spcBef>
              <a:defRPr lang="en-US" sz="2200" dirty="0" smtClean="0">
                <a:solidFill>
                  <a:schemeClr val="bg2"/>
                </a:solidFill>
              </a:defRPr>
            </a:lvl1pPr>
            <a:lvl2pPr>
              <a:defRPr lang="en-US" sz="1600" dirty="0" smtClean="0">
                <a:solidFill>
                  <a:schemeClr val="bg2"/>
                </a:solidFill>
              </a:defRPr>
            </a:lvl2pPr>
            <a:lvl3pPr>
              <a:defRPr lang="en-US" sz="1600" dirty="0" smtClean="0">
                <a:solidFill>
                  <a:schemeClr val="bg2"/>
                </a:solidFill>
              </a:defRPr>
            </a:lvl3pPr>
            <a:lvl4pPr>
              <a:defRPr lang="en-US" sz="1600" dirty="0" smtClean="0">
                <a:solidFill>
                  <a:schemeClr val="bg2"/>
                </a:solidFill>
              </a:defRPr>
            </a:lvl4pPr>
            <a:lvl5pPr>
              <a:defRPr lang="da-DK" sz="1600" dirty="0">
                <a:solidFill>
                  <a:schemeClr val="bg2"/>
                </a:solidFill>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4" name="Date Placeholder 3"/>
          <p:cNvSpPr>
            <a:spLocks noGrp="1"/>
          </p:cNvSpPr>
          <p:nvPr>
            <p:ph type="dt" sz="half" idx="10"/>
          </p:nvPr>
        </p:nvSpPr>
        <p:spPr>
          <a:xfrm>
            <a:off x="841375" y="6276975"/>
            <a:ext cx="993775" cy="176213"/>
          </a:xfrm>
        </p:spPr>
        <p:txBody>
          <a:bodyPr/>
          <a:lstStyle>
            <a:lvl1pPr defTabSz="457200">
              <a:defRPr lang="da-DK">
                <a:solidFill>
                  <a:srgbClr val="FFFFFF"/>
                </a:solidFill>
              </a:defRPr>
            </a:lvl1pPr>
          </a:lstStyle>
          <a:p>
            <a:pPr>
              <a:defRPr/>
            </a:pPr>
            <a:fld id="{18353BB6-20FE-43C5-8964-4A96E3B24B54}" type="datetime1">
              <a:rPr lang="da-DK"/>
              <a:pPr>
                <a:defRPr/>
              </a:pPr>
              <a:t>09-11-2023</a:t>
            </a:fld>
            <a:endParaRPr dirty="0"/>
          </a:p>
        </p:txBody>
      </p:sp>
      <p:sp>
        <p:nvSpPr>
          <p:cNvPr id="25" name="Footer Placeholder 4"/>
          <p:cNvSpPr>
            <a:spLocks noGrp="1"/>
          </p:cNvSpPr>
          <p:nvPr>
            <p:ph type="ftr" sz="quarter" idx="11"/>
          </p:nvPr>
        </p:nvSpPr>
        <p:spPr/>
        <p:txBody>
          <a:bodyPr/>
          <a:lstStyle>
            <a:lvl1pPr defTabSz="457200">
              <a:defRPr lang="da-DK">
                <a:solidFill>
                  <a:srgbClr val="FFFFFF"/>
                </a:solidFill>
              </a:defRPr>
            </a:lvl1pPr>
          </a:lstStyle>
          <a:p>
            <a:pPr>
              <a:defRPr/>
            </a:pPr>
            <a:endParaRPr/>
          </a:p>
        </p:txBody>
      </p:sp>
      <p:sp>
        <p:nvSpPr>
          <p:cNvPr id="26" name="Slide Number Placeholder 5"/>
          <p:cNvSpPr>
            <a:spLocks noGrp="1"/>
          </p:cNvSpPr>
          <p:nvPr>
            <p:ph type="sldNum" sz="quarter" idx="12"/>
          </p:nvPr>
        </p:nvSpPr>
        <p:spPr/>
        <p:txBody>
          <a:bodyPr/>
          <a:lstStyle>
            <a:lvl1pPr defTabSz="457200">
              <a:defRPr>
                <a:solidFill>
                  <a:srgbClr val="FFFFFF"/>
                </a:solidFill>
              </a:defRPr>
            </a:lvl1pPr>
          </a:lstStyle>
          <a:p>
            <a:pPr>
              <a:defRPr/>
            </a:pPr>
            <a:fld id="{5324144B-5CE0-4353-BEEA-B84E34FCCEA1}" type="slidenum">
              <a:rPr lang="da-DK"/>
              <a:pPr>
                <a:defRPr/>
              </a:pPr>
              <a:t>‹nr.›</a:t>
            </a:fld>
            <a:endParaRPr lang="da-DK"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 dias I">
    <p:spTree>
      <p:nvGrpSpPr>
        <p:cNvPr id="1" name=""/>
        <p:cNvGrpSpPr/>
        <p:nvPr/>
      </p:nvGrpSpPr>
      <p:grpSpPr>
        <a:xfrm>
          <a:off x="0" y="0"/>
          <a:ext cx="0" cy="0"/>
          <a:chOff x="0" y="0"/>
          <a:chExt cx="0" cy="0"/>
        </a:xfrm>
      </p:grpSpPr>
      <p:sp>
        <p:nvSpPr>
          <p:cNvPr id="5" name="Line 6"/>
          <p:cNvSpPr>
            <a:spLocks noChangeShapeType="1"/>
          </p:cNvSpPr>
          <p:nvPr userDrawn="1"/>
        </p:nvSpPr>
        <p:spPr bwMode="auto">
          <a:xfrm flipV="1">
            <a:off x="98425" y="109538"/>
            <a:ext cx="1931988" cy="1004887"/>
          </a:xfrm>
          <a:prstGeom prst="line">
            <a:avLst/>
          </a:prstGeom>
          <a:noFill/>
          <a:ln w="8">
            <a:solidFill>
              <a:schemeClr val="bg2"/>
            </a:solidFill>
            <a:round/>
            <a:headEnd/>
            <a:tailEnd/>
          </a:ln>
        </p:spPr>
        <p:txBody>
          <a:bodyPr/>
          <a:lstStyle/>
          <a:p>
            <a:endParaRPr lang="da-DK"/>
          </a:p>
        </p:txBody>
      </p:sp>
      <p:sp>
        <p:nvSpPr>
          <p:cNvPr id="6" name="Line 7"/>
          <p:cNvSpPr>
            <a:spLocks noChangeShapeType="1"/>
          </p:cNvSpPr>
          <p:nvPr userDrawn="1"/>
        </p:nvSpPr>
        <p:spPr bwMode="auto">
          <a:xfrm flipV="1">
            <a:off x="504825" y="4838700"/>
            <a:ext cx="8510588" cy="1897063"/>
          </a:xfrm>
          <a:prstGeom prst="line">
            <a:avLst/>
          </a:prstGeom>
          <a:noFill/>
          <a:ln w="8">
            <a:solidFill>
              <a:schemeClr val="bg2"/>
            </a:solidFill>
            <a:round/>
            <a:headEnd/>
            <a:tailEnd/>
          </a:ln>
        </p:spPr>
        <p:txBody>
          <a:bodyPr/>
          <a:lstStyle/>
          <a:p>
            <a:endParaRPr lang="da-DK"/>
          </a:p>
        </p:txBody>
      </p:sp>
      <p:sp>
        <p:nvSpPr>
          <p:cNvPr id="22" name="Picture Placeholder 21"/>
          <p:cNvSpPr>
            <a:spLocks noGrp="1"/>
          </p:cNvSpPr>
          <p:nvPr>
            <p:ph type="pic" sz="quarter" idx="14"/>
          </p:nvPr>
        </p:nvSpPr>
        <p:spPr>
          <a:xfrm>
            <a:off x="180000" y="180000"/>
            <a:ext cx="8830800" cy="6534000"/>
          </a:xfrm>
        </p:spPr>
        <p:txBody>
          <a:bodyPr/>
          <a:lstStyle/>
          <a:p>
            <a:pPr lvl="0"/>
            <a:r>
              <a:rPr lang="da-DK" noProof="0"/>
              <a:t>Klik på ikonet for at tilføje et billede</a:t>
            </a:r>
            <a:endParaRPr lang="da-DK" noProof="0" dirty="0"/>
          </a:p>
        </p:txBody>
      </p:sp>
      <p:sp>
        <p:nvSpPr>
          <p:cNvPr id="2" name="Title 1"/>
          <p:cNvSpPr>
            <a:spLocks noGrp="1"/>
          </p:cNvSpPr>
          <p:nvPr>
            <p:ph type="title"/>
          </p:nvPr>
        </p:nvSpPr>
        <p:spPr>
          <a:xfrm>
            <a:off x="842400" y="1389600"/>
            <a:ext cx="7455600" cy="2322000"/>
          </a:xfrm>
        </p:spPr>
        <p:txBody>
          <a:bodyPr/>
          <a:lstStyle>
            <a:lvl1pPr algn="r">
              <a:defRPr>
                <a:solidFill>
                  <a:schemeClr val="bg2"/>
                </a:solidFill>
              </a:defRPr>
            </a:lvl1pPr>
          </a:lstStyle>
          <a:p>
            <a:r>
              <a:rPr lang="da-DK"/>
              <a:t>Klik for at redigere titeltypografi i masteren</a:t>
            </a:r>
            <a:endParaRPr lang="da-DK" dirty="0"/>
          </a:p>
        </p:txBody>
      </p:sp>
      <p:sp>
        <p:nvSpPr>
          <p:cNvPr id="8" name="Text Placeholder 7"/>
          <p:cNvSpPr>
            <a:spLocks noGrp="1"/>
          </p:cNvSpPr>
          <p:nvPr>
            <p:ph type="body" sz="quarter" idx="13"/>
          </p:nvPr>
        </p:nvSpPr>
        <p:spPr>
          <a:xfrm>
            <a:off x="842400" y="3855600"/>
            <a:ext cx="7455600" cy="360000"/>
          </a:xfrm>
        </p:spPr>
        <p:txBody>
          <a:bodyPr/>
          <a:lstStyle>
            <a:lvl1pPr algn="r">
              <a:buFontTx/>
              <a:buNone/>
              <a:defRPr>
                <a:solidFill>
                  <a:schemeClr val="bg2"/>
                </a:solidFill>
              </a:defRPr>
            </a:lvl1pPr>
            <a:lvl2pPr algn="r">
              <a:buFontTx/>
              <a:buNone/>
              <a:defRPr>
                <a:solidFill>
                  <a:schemeClr val="bg2"/>
                </a:solidFill>
              </a:defRPr>
            </a:lvl2pPr>
            <a:lvl3pPr algn="r">
              <a:buFontTx/>
              <a:buNone/>
              <a:defRPr>
                <a:solidFill>
                  <a:schemeClr val="bg2"/>
                </a:solidFill>
              </a:defRPr>
            </a:lvl3pPr>
            <a:lvl4pPr algn="r">
              <a:buFontTx/>
              <a:buNone/>
              <a:defRPr>
                <a:solidFill>
                  <a:schemeClr val="bg2"/>
                </a:solidFill>
              </a:defRPr>
            </a:lvl4pPr>
            <a:lvl5pPr algn="r">
              <a:buFontTx/>
              <a:buNone/>
              <a:defRPr>
                <a:solidFill>
                  <a:schemeClr val="bg2"/>
                </a:solidFill>
              </a:defRPr>
            </a:lvl5pPr>
          </a:lstStyle>
          <a:p>
            <a:pPr lvl="0"/>
            <a:r>
              <a:rPr lang="da-DK"/>
              <a:t>Klik for at redigere typografi i masteren</a:t>
            </a:r>
          </a:p>
        </p:txBody>
      </p:sp>
      <p:sp>
        <p:nvSpPr>
          <p:cNvPr id="7" name="Date Placeholder 2"/>
          <p:cNvSpPr>
            <a:spLocks noGrp="1"/>
          </p:cNvSpPr>
          <p:nvPr>
            <p:ph type="dt" sz="half" idx="15"/>
          </p:nvPr>
        </p:nvSpPr>
        <p:spPr/>
        <p:txBody>
          <a:bodyPr/>
          <a:lstStyle>
            <a:lvl1pPr defTabSz="457200">
              <a:defRPr>
                <a:solidFill>
                  <a:srgbClr val="FFFFFF"/>
                </a:solidFill>
              </a:defRPr>
            </a:lvl1pPr>
          </a:lstStyle>
          <a:p>
            <a:pPr>
              <a:defRPr/>
            </a:pPr>
            <a:fld id="{79EACD4D-6833-4140-AF3B-452060B7648F}" type="datetime1">
              <a:rPr lang="da-DK"/>
              <a:pPr>
                <a:defRPr/>
              </a:pPr>
              <a:t>09-11-2023</a:t>
            </a:fld>
            <a:endParaRPr lang="da-DK" dirty="0"/>
          </a:p>
        </p:txBody>
      </p:sp>
      <p:sp>
        <p:nvSpPr>
          <p:cNvPr id="9" name="Footer Placeholder 3"/>
          <p:cNvSpPr>
            <a:spLocks noGrp="1"/>
          </p:cNvSpPr>
          <p:nvPr>
            <p:ph type="ftr" sz="quarter" idx="16"/>
          </p:nvPr>
        </p:nvSpPr>
        <p:spPr/>
        <p:txBody>
          <a:bodyPr/>
          <a:lstStyle>
            <a:lvl1pPr defTabSz="457200">
              <a:defRPr>
                <a:solidFill>
                  <a:srgbClr val="FFFFFF"/>
                </a:solidFill>
              </a:defRPr>
            </a:lvl1pPr>
          </a:lstStyle>
          <a:p>
            <a:pPr>
              <a:defRPr/>
            </a:pPr>
            <a:endParaRPr lang="da-DK"/>
          </a:p>
        </p:txBody>
      </p:sp>
      <p:sp>
        <p:nvSpPr>
          <p:cNvPr id="10" name="Slide Number Placeholder 4"/>
          <p:cNvSpPr>
            <a:spLocks noGrp="1"/>
          </p:cNvSpPr>
          <p:nvPr>
            <p:ph type="sldNum" sz="quarter" idx="17"/>
          </p:nvPr>
        </p:nvSpPr>
        <p:spPr/>
        <p:txBody>
          <a:bodyPr/>
          <a:lstStyle>
            <a:lvl1pPr defTabSz="457200">
              <a:defRPr>
                <a:solidFill>
                  <a:srgbClr val="FFFFFF"/>
                </a:solidFill>
              </a:defRPr>
            </a:lvl1pPr>
          </a:lstStyle>
          <a:p>
            <a:pPr>
              <a:defRPr/>
            </a:pPr>
            <a:fld id="{DB8C3EF1-A7D9-4951-8F3A-F75DBA7648F8}" type="slidenum">
              <a:rPr lang="da-DK"/>
              <a:pPr>
                <a:defRPr/>
              </a:pPr>
              <a:t>‹nr.›</a:t>
            </a:fld>
            <a:endParaRPr lang="da-DK"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 dias II">
    <p:spTree>
      <p:nvGrpSpPr>
        <p:cNvPr id="1" name=""/>
        <p:cNvGrpSpPr/>
        <p:nvPr/>
      </p:nvGrpSpPr>
      <p:grpSpPr>
        <a:xfrm>
          <a:off x="0" y="0"/>
          <a:ext cx="0" cy="0"/>
          <a:chOff x="0" y="0"/>
          <a:chExt cx="0" cy="0"/>
        </a:xfrm>
      </p:grpSpPr>
      <p:pic>
        <p:nvPicPr>
          <p:cNvPr id="4" name="Picture 7" descr="Baggrund_Lilla"/>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842400" y="1393200"/>
            <a:ext cx="7455600" cy="2322000"/>
          </a:xfrm>
        </p:spPr>
        <p:txBody>
          <a:bodyPr/>
          <a:lstStyle>
            <a:lvl1pPr algn="r">
              <a:defRPr>
                <a:solidFill>
                  <a:schemeClr val="bg2"/>
                </a:solidFill>
              </a:defRPr>
            </a:lvl1pPr>
          </a:lstStyle>
          <a:p>
            <a:r>
              <a:rPr lang="da-DK"/>
              <a:t>Klik for at redigere titeltypografi i masteren</a:t>
            </a:r>
            <a:endParaRPr lang="da-DK" dirty="0"/>
          </a:p>
        </p:txBody>
      </p:sp>
      <p:sp>
        <p:nvSpPr>
          <p:cNvPr id="8" name="Text Placeholder 7"/>
          <p:cNvSpPr>
            <a:spLocks noGrp="1"/>
          </p:cNvSpPr>
          <p:nvPr>
            <p:ph type="body" sz="quarter" idx="13"/>
          </p:nvPr>
        </p:nvSpPr>
        <p:spPr>
          <a:xfrm>
            <a:off x="842400" y="3855600"/>
            <a:ext cx="7455600" cy="360000"/>
          </a:xfrm>
        </p:spPr>
        <p:txBody>
          <a:bodyPr/>
          <a:lstStyle>
            <a:lvl1pPr algn="r">
              <a:buFontTx/>
              <a:buNone/>
              <a:defRPr>
                <a:solidFill>
                  <a:schemeClr val="bg2"/>
                </a:solidFill>
              </a:defRPr>
            </a:lvl1pPr>
            <a:lvl2pPr>
              <a:buFontTx/>
              <a:buNone/>
              <a:defRPr/>
            </a:lvl2pPr>
            <a:lvl3pPr>
              <a:buFontTx/>
              <a:buNone/>
              <a:defRPr/>
            </a:lvl3pPr>
            <a:lvl4pPr>
              <a:buFontTx/>
              <a:buNone/>
              <a:defRPr/>
            </a:lvl4pPr>
            <a:lvl5pPr>
              <a:buFontTx/>
              <a:buNone/>
              <a:defRPr/>
            </a:lvl5pPr>
          </a:lstStyle>
          <a:p>
            <a:pPr lvl="0"/>
            <a:r>
              <a:rPr lang="da-DK"/>
              <a:t>Klik for at redigere typografi i masteren</a:t>
            </a:r>
          </a:p>
        </p:txBody>
      </p:sp>
      <p:sp>
        <p:nvSpPr>
          <p:cNvPr id="5" name="Date Placeholder 2"/>
          <p:cNvSpPr>
            <a:spLocks noGrp="1"/>
          </p:cNvSpPr>
          <p:nvPr>
            <p:ph type="dt" sz="half" idx="14"/>
          </p:nvPr>
        </p:nvSpPr>
        <p:spPr/>
        <p:txBody>
          <a:bodyPr/>
          <a:lstStyle>
            <a:lvl1pPr defTabSz="457200">
              <a:defRPr>
                <a:solidFill>
                  <a:srgbClr val="FFFFFF"/>
                </a:solidFill>
              </a:defRPr>
            </a:lvl1pPr>
          </a:lstStyle>
          <a:p>
            <a:pPr>
              <a:defRPr/>
            </a:pPr>
            <a:fld id="{0AEFB587-B89C-43FF-B593-972B511001CE}" type="datetime1">
              <a:rPr lang="da-DK"/>
              <a:pPr>
                <a:defRPr/>
              </a:pPr>
              <a:t>09-11-2023</a:t>
            </a:fld>
            <a:endParaRPr lang="da-DK" dirty="0"/>
          </a:p>
        </p:txBody>
      </p:sp>
      <p:sp>
        <p:nvSpPr>
          <p:cNvPr id="6" name="Footer Placeholder 3"/>
          <p:cNvSpPr>
            <a:spLocks noGrp="1"/>
          </p:cNvSpPr>
          <p:nvPr>
            <p:ph type="ftr" sz="quarter" idx="15"/>
          </p:nvPr>
        </p:nvSpPr>
        <p:spPr/>
        <p:txBody>
          <a:bodyPr/>
          <a:lstStyle>
            <a:lvl1pPr defTabSz="457200">
              <a:defRPr>
                <a:solidFill>
                  <a:srgbClr val="FFFFFF"/>
                </a:solidFill>
              </a:defRPr>
            </a:lvl1pPr>
          </a:lstStyle>
          <a:p>
            <a:pPr>
              <a:defRPr/>
            </a:pPr>
            <a:endParaRPr lang="da-DK"/>
          </a:p>
        </p:txBody>
      </p:sp>
      <p:sp>
        <p:nvSpPr>
          <p:cNvPr id="7" name="Slide Number Placeholder 4"/>
          <p:cNvSpPr>
            <a:spLocks noGrp="1"/>
          </p:cNvSpPr>
          <p:nvPr>
            <p:ph type="sldNum" sz="quarter" idx="16"/>
          </p:nvPr>
        </p:nvSpPr>
        <p:spPr/>
        <p:txBody>
          <a:bodyPr/>
          <a:lstStyle>
            <a:lvl1pPr defTabSz="457200">
              <a:defRPr>
                <a:solidFill>
                  <a:srgbClr val="FFFFFF"/>
                </a:solidFill>
              </a:defRPr>
            </a:lvl1pPr>
          </a:lstStyle>
          <a:p>
            <a:pPr>
              <a:defRPr/>
            </a:pPr>
            <a:fld id="{2D243A82-4C4C-462C-B024-9AD0AACB41DE}" type="slidenum">
              <a:rPr lang="da-DK"/>
              <a:pPr>
                <a:defRPr/>
              </a:pPr>
              <a:t>‹nr.›</a:t>
            </a:fld>
            <a:endParaRPr lang="da-DK"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billeder og 2 tekstboks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80000" y="180000"/>
            <a:ext cx="4309200" cy="3175200"/>
          </a:xfrm>
        </p:spPr>
        <p:txBody>
          <a:bodyPr/>
          <a:lstStyle/>
          <a:p>
            <a:pPr lvl="0"/>
            <a:r>
              <a:rPr lang="da-DK" noProof="0"/>
              <a:t>Klik på ikonet for at tilføje et billede</a:t>
            </a:r>
          </a:p>
        </p:txBody>
      </p:sp>
      <p:sp>
        <p:nvSpPr>
          <p:cNvPr id="9" name="Picture Placeholder 8"/>
          <p:cNvSpPr>
            <a:spLocks noGrp="1"/>
          </p:cNvSpPr>
          <p:nvPr>
            <p:ph type="pic" sz="quarter" idx="14"/>
          </p:nvPr>
        </p:nvSpPr>
        <p:spPr>
          <a:xfrm>
            <a:off x="4665600" y="180000"/>
            <a:ext cx="4309200" cy="3175200"/>
          </a:xfrm>
        </p:spPr>
        <p:txBody>
          <a:bodyPr/>
          <a:lstStyle/>
          <a:p>
            <a:pPr lvl="0"/>
            <a:r>
              <a:rPr lang="da-DK" noProof="0"/>
              <a:t>Klik på ikonet for at tilføje et billede</a:t>
            </a:r>
          </a:p>
        </p:txBody>
      </p:sp>
      <p:sp>
        <p:nvSpPr>
          <p:cNvPr id="11" name="Text Placeholder 10"/>
          <p:cNvSpPr>
            <a:spLocks noGrp="1"/>
          </p:cNvSpPr>
          <p:nvPr>
            <p:ph type="body" sz="quarter" idx="15"/>
          </p:nvPr>
        </p:nvSpPr>
        <p:spPr>
          <a:xfrm>
            <a:off x="835200" y="3794400"/>
            <a:ext cx="3654000" cy="19800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0" name="Content Placeholder 9"/>
          <p:cNvSpPr>
            <a:spLocks noGrp="1"/>
          </p:cNvSpPr>
          <p:nvPr>
            <p:ph sz="quarter" idx="16"/>
          </p:nvPr>
        </p:nvSpPr>
        <p:spPr>
          <a:xfrm>
            <a:off x="4665600" y="3794400"/>
            <a:ext cx="3654000" cy="19800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6" name="Rectangle 9"/>
          <p:cNvSpPr>
            <a:spLocks noGrp="1" noChangeArrowheads="1"/>
          </p:cNvSpPr>
          <p:nvPr>
            <p:ph type="dt" sz="half" idx="17"/>
          </p:nvPr>
        </p:nvSpPr>
        <p:spPr/>
        <p:txBody>
          <a:bodyPr/>
          <a:lstStyle>
            <a:lvl1pPr defTabSz="457200">
              <a:defRPr/>
            </a:lvl1pPr>
          </a:lstStyle>
          <a:p>
            <a:pPr>
              <a:defRPr/>
            </a:pPr>
            <a:fld id="{23EC75F1-D071-4F9A-B241-D81F0923670D}" type="datetime1">
              <a:rPr lang="da-DK"/>
              <a:pPr>
                <a:defRPr/>
              </a:pPr>
              <a:t>09-11-2023</a:t>
            </a:fld>
            <a:endParaRPr lang="da-DK" dirty="0"/>
          </a:p>
        </p:txBody>
      </p:sp>
      <p:sp>
        <p:nvSpPr>
          <p:cNvPr id="8" name="Rectangle 10"/>
          <p:cNvSpPr>
            <a:spLocks noGrp="1" noChangeArrowheads="1"/>
          </p:cNvSpPr>
          <p:nvPr>
            <p:ph type="ftr" sz="quarter" idx="18"/>
          </p:nvPr>
        </p:nvSpPr>
        <p:spPr/>
        <p:txBody>
          <a:bodyPr/>
          <a:lstStyle>
            <a:lvl1pPr defTabSz="457200">
              <a:defRPr/>
            </a:lvl1pPr>
          </a:lstStyle>
          <a:p>
            <a:pPr>
              <a:defRPr/>
            </a:pPr>
            <a:endParaRPr lang="da-DK"/>
          </a:p>
        </p:txBody>
      </p:sp>
      <p:sp>
        <p:nvSpPr>
          <p:cNvPr id="12" name="Rectangle 11"/>
          <p:cNvSpPr>
            <a:spLocks noGrp="1" noChangeArrowheads="1"/>
          </p:cNvSpPr>
          <p:nvPr>
            <p:ph type="sldNum" sz="quarter" idx="19"/>
          </p:nvPr>
        </p:nvSpPr>
        <p:spPr/>
        <p:txBody>
          <a:bodyPr/>
          <a:lstStyle>
            <a:lvl1pPr defTabSz="457200">
              <a:defRPr/>
            </a:lvl1pPr>
          </a:lstStyle>
          <a:p>
            <a:pPr>
              <a:defRPr/>
            </a:pPr>
            <a:fld id="{9CA7A805-1444-4676-A8BA-16AE4525CC12}" type="slidenum">
              <a:rPr lang="da-DK"/>
              <a:pPr>
                <a:defRPr/>
              </a:pPr>
              <a:t>‹nr.›</a:t>
            </a:fld>
            <a:endParaRPr lang="da-DK"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billede og tekst">
    <p:spTree>
      <p:nvGrpSpPr>
        <p:cNvPr id="1" name=""/>
        <p:cNvGrpSpPr/>
        <p:nvPr/>
      </p:nvGrpSpPr>
      <p:grpSpPr>
        <a:xfrm>
          <a:off x="0" y="0"/>
          <a:ext cx="0" cy="0"/>
          <a:chOff x="0" y="0"/>
          <a:chExt cx="0" cy="0"/>
        </a:xfrm>
      </p:grpSpPr>
      <p:sp>
        <p:nvSpPr>
          <p:cNvPr id="2" name="Title 1"/>
          <p:cNvSpPr>
            <a:spLocks noGrp="1"/>
          </p:cNvSpPr>
          <p:nvPr>
            <p:ph type="title"/>
          </p:nvPr>
        </p:nvSpPr>
        <p:spPr>
          <a:xfrm>
            <a:off x="842400" y="3765600"/>
            <a:ext cx="7455600" cy="813600"/>
          </a:xfrm>
        </p:spPr>
        <p:txBody>
          <a:bodyPr/>
          <a:lstStyle/>
          <a:p>
            <a:r>
              <a:rPr lang="da-DK"/>
              <a:t>Klik for at redigere titeltypografi i masteren</a:t>
            </a:r>
            <a:endParaRPr lang="da-DK" dirty="0"/>
          </a:p>
        </p:txBody>
      </p:sp>
      <p:sp>
        <p:nvSpPr>
          <p:cNvPr id="7" name="Text Placeholder 6"/>
          <p:cNvSpPr>
            <a:spLocks noGrp="1"/>
          </p:cNvSpPr>
          <p:nvPr>
            <p:ph type="body" sz="quarter" idx="13"/>
          </p:nvPr>
        </p:nvSpPr>
        <p:spPr>
          <a:xfrm>
            <a:off x="842400" y="4654800"/>
            <a:ext cx="7455600" cy="10836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9" name="Picture Placeholder 8"/>
          <p:cNvSpPr>
            <a:spLocks noGrp="1"/>
          </p:cNvSpPr>
          <p:nvPr>
            <p:ph type="pic" sz="quarter" idx="14"/>
          </p:nvPr>
        </p:nvSpPr>
        <p:spPr>
          <a:xfrm>
            <a:off x="180000" y="180000"/>
            <a:ext cx="8780400" cy="3175200"/>
          </a:xfrm>
        </p:spPr>
        <p:txBody>
          <a:bodyPr/>
          <a:lstStyle/>
          <a:p>
            <a:pPr lvl="0"/>
            <a:r>
              <a:rPr lang="da-DK" noProof="0"/>
              <a:t>Klik på ikonet for at tilføje et billede</a:t>
            </a:r>
          </a:p>
        </p:txBody>
      </p:sp>
      <p:sp>
        <p:nvSpPr>
          <p:cNvPr id="5" name="Rectangle 9"/>
          <p:cNvSpPr>
            <a:spLocks noGrp="1" noChangeArrowheads="1"/>
          </p:cNvSpPr>
          <p:nvPr>
            <p:ph type="dt" sz="half" idx="15"/>
          </p:nvPr>
        </p:nvSpPr>
        <p:spPr/>
        <p:txBody>
          <a:bodyPr/>
          <a:lstStyle>
            <a:lvl1pPr defTabSz="457200">
              <a:defRPr/>
            </a:lvl1pPr>
          </a:lstStyle>
          <a:p>
            <a:pPr>
              <a:defRPr/>
            </a:pPr>
            <a:fld id="{AE06BAFF-6AFD-4B1B-AFEA-B91339657177}" type="datetime1">
              <a:rPr lang="da-DK"/>
              <a:pPr>
                <a:defRPr/>
              </a:pPr>
              <a:t>09-11-2023</a:t>
            </a:fld>
            <a:endParaRPr lang="da-DK" dirty="0"/>
          </a:p>
        </p:txBody>
      </p:sp>
      <p:sp>
        <p:nvSpPr>
          <p:cNvPr id="6" name="Rectangle 10"/>
          <p:cNvSpPr>
            <a:spLocks noGrp="1" noChangeArrowheads="1"/>
          </p:cNvSpPr>
          <p:nvPr>
            <p:ph type="ftr" sz="quarter" idx="16"/>
          </p:nvPr>
        </p:nvSpPr>
        <p:spPr/>
        <p:txBody>
          <a:bodyPr/>
          <a:lstStyle>
            <a:lvl1pPr defTabSz="457200">
              <a:defRPr/>
            </a:lvl1pPr>
          </a:lstStyle>
          <a:p>
            <a:pPr>
              <a:defRPr/>
            </a:pPr>
            <a:endParaRPr lang="da-DK"/>
          </a:p>
        </p:txBody>
      </p:sp>
      <p:sp>
        <p:nvSpPr>
          <p:cNvPr id="8" name="Rectangle 11"/>
          <p:cNvSpPr>
            <a:spLocks noGrp="1" noChangeArrowheads="1"/>
          </p:cNvSpPr>
          <p:nvPr>
            <p:ph type="sldNum" sz="quarter" idx="17"/>
          </p:nvPr>
        </p:nvSpPr>
        <p:spPr/>
        <p:txBody>
          <a:bodyPr/>
          <a:lstStyle>
            <a:lvl1pPr defTabSz="457200">
              <a:defRPr/>
            </a:lvl1pPr>
          </a:lstStyle>
          <a:p>
            <a:pPr>
              <a:defRPr/>
            </a:pPr>
            <a:fld id="{BBC45CEE-27B8-454C-A758-E855A5F810C6}" type="slidenum">
              <a:rPr lang="da-DK"/>
              <a:pPr>
                <a:defRPr/>
              </a:pPr>
              <a:t>‹nr.›</a:t>
            </a:fld>
            <a:endParaRPr lang="da-DK"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p:cNvSpPr>
            <a:spLocks noGrp="1"/>
          </p:cNvSpPr>
          <p:nvPr>
            <p:ph type="title"/>
          </p:nvPr>
        </p:nvSpPr>
        <p:spPr>
          <a:xfrm>
            <a:off x="842400" y="896400"/>
            <a:ext cx="3650400" cy="558000"/>
          </a:xfrm>
        </p:spPr>
        <p:txBody>
          <a:bodyPr/>
          <a:lstStyle/>
          <a:p>
            <a:r>
              <a:rPr lang="da-DK"/>
              <a:t>Klik for at redigere titeltypografi i masteren</a:t>
            </a:r>
          </a:p>
        </p:txBody>
      </p:sp>
      <p:sp>
        <p:nvSpPr>
          <p:cNvPr id="7" name="Text Placeholder 6"/>
          <p:cNvSpPr>
            <a:spLocks noGrp="1"/>
          </p:cNvSpPr>
          <p:nvPr>
            <p:ph type="body" sz="quarter" idx="13"/>
          </p:nvPr>
        </p:nvSpPr>
        <p:spPr>
          <a:xfrm>
            <a:off x="842400" y="1764000"/>
            <a:ext cx="3650400" cy="950400"/>
          </a:xfrm>
        </p:spPr>
        <p:txBody>
          <a:bodyPr/>
          <a:lstStyle>
            <a:lvl1pPr marL="0" indent="0">
              <a:lnSpc>
                <a:spcPts val="2200"/>
              </a:lnSpc>
              <a:buFontTx/>
              <a:buNone/>
              <a:defRPr sz="2200"/>
            </a:lvl1pPr>
            <a:lvl2pPr>
              <a:defRPr sz="2200"/>
            </a:lvl2pPr>
            <a:lvl3pPr>
              <a:defRPr sz="2200"/>
            </a:lvl3pPr>
            <a:lvl4pPr>
              <a:defRPr sz="2200"/>
            </a:lvl4pPr>
            <a:lvl5pPr>
              <a:defRPr sz="2200"/>
            </a:lvl5pPr>
          </a:lstStyle>
          <a:p>
            <a:pPr lvl="0"/>
            <a:r>
              <a:rPr lang="da-DK"/>
              <a:t>Klik for at redigere typografi i masteren</a:t>
            </a:r>
          </a:p>
        </p:txBody>
      </p:sp>
      <p:sp>
        <p:nvSpPr>
          <p:cNvPr id="9" name="Text Placeholder 8"/>
          <p:cNvSpPr>
            <a:spLocks noGrp="1"/>
          </p:cNvSpPr>
          <p:nvPr>
            <p:ph type="body" sz="quarter" idx="14"/>
          </p:nvPr>
        </p:nvSpPr>
        <p:spPr>
          <a:xfrm>
            <a:off x="842400" y="2782800"/>
            <a:ext cx="3650400" cy="29952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1" name="Picture Placeholder 10"/>
          <p:cNvSpPr>
            <a:spLocks noGrp="1"/>
          </p:cNvSpPr>
          <p:nvPr>
            <p:ph type="pic" sz="quarter" idx="15"/>
          </p:nvPr>
        </p:nvSpPr>
        <p:spPr>
          <a:xfrm>
            <a:off x="4748400" y="180000"/>
            <a:ext cx="4215600" cy="6498000"/>
          </a:xfrm>
        </p:spPr>
        <p:txBody>
          <a:bodyPr/>
          <a:lstStyle/>
          <a:p>
            <a:pPr lvl="0"/>
            <a:r>
              <a:rPr lang="da-DK" noProof="0"/>
              <a:t>Klik på ikonet for at tilføje et billede</a:t>
            </a:r>
          </a:p>
        </p:txBody>
      </p:sp>
      <p:sp>
        <p:nvSpPr>
          <p:cNvPr id="6" name="Rectangle 9"/>
          <p:cNvSpPr>
            <a:spLocks noGrp="1" noChangeArrowheads="1"/>
          </p:cNvSpPr>
          <p:nvPr>
            <p:ph type="dt" sz="half" idx="16"/>
          </p:nvPr>
        </p:nvSpPr>
        <p:spPr/>
        <p:txBody>
          <a:bodyPr/>
          <a:lstStyle>
            <a:lvl1pPr defTabSz="457200">
              <a:defRPr/>
            </a:lvl1pPr>
          </a:lstStyle>
          <a:p>
            <a:pPr>
              <a:defRPr/>
            </a:pPr>
            <a:fld id="{119AAC82-47FC-4E36-8CE3-E5222529E659}" type="datetime1">
              <a:rPr lang="da-DK"/>
              <a:pPr>
                <a:defRPr/>
              </a:pPr>
              <a:t>09-11-2023</a:t>
            </a:fld>
            <a:endParaRPr lang="da-DK" dirty="0"/>
          </a:p>
        </p:txBody>
      </p:sp>
      <p:sp>
        <p:nvSpPr>
          <p:cNvPr id="8" name="Rectangle 10"/>
          <p:cNvSpPr>
            <a:spLocks noGrp="1" noChangeArrowheads="1"/>
          </p:cNvSpPr>
          <p:nvPr>
            <p:ph type="ftr" sz="quarter" idx="17"/>
          </p:nvPr>
        </p:nvSpPr>
        <p:spPr/>
        <p:txBody>
          <a:bodyPr/>
          <a:lstStyle>
            <a:lvl1pPr defTabSz="457200">
              <a:defRPr/>
            </a:lvl1pPr>
          </a:lstStyle>
          <a:p>
            <a:pPr>
              <a:defRPr/>
            </a:pPr>
            <a:endParaRPr lang="da-DK"/>
          </a:p>
        </p:txBody>
      </p:sp>
      <p:sp>
        <p:nvSpPr>
          <p:cNvPr id="10" name="Rectangle 11"/>
          <p:cNvSpPr>
            <a:spLocks noGrp="1" noChangeArrowheads="1"/>
          </p:cNvSpPr>
          <p:nvPr>
            <p:ph type="sldNum" sz="quarter" idx="18"/>
          </p:nvPr>
        </p:nvSpPr>
        <p:spPr/>
        <p:txBody>
          <a:bodyPr/>
          <a:lstStyle>
            <a:lvl1pPr defTabSz="457200">
              <a:defRPr/>
            </a:lvl1pPr>
          </a:lstStyle>
          <a:p>
            <a:pPr>
              <a:defRPr/>
            </a:pPr>
            <a:fld id="{520BEF6D-FBBD-47D1-B2BD-02356470DFE7}" type="slidenum">
              <a:rPr lang="da-DK"/>
              <a:pPr>
                <a:defRPr/>
              </a:pPr>
              <a:t>‹nr.›</a:t>
            </a:fld>
            <a:endParaRPr lang="da-DK"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spalter, blå baggrund">
    <p:spTree>
      <p:nvGrpSpPr>
        <p:cNvPr id="1" name=""/>
        <p:cNvGrpSpPr/>
        <p:nvPr/>
      </p:nvGrpSpPr>
      <p:grpSpPr>
        <a:xfrm>
          <a:off x="0" y="0"/>
          <a:ext cx="0" cy="0"/>
          <a:chOff x="0" y="0"/>
          <a:chExt cx="0" cy="0"/>
        </a:xfrm>
      </p:grpSpPr>
      <p:grpSp>
        <p:nvGrpSpPr>
          <p:cNvPr id="6" name="Group 26"/>
          <p:cNvGrpSpPr>
            <a:grpSpLocks noChangeAspect="1"/>
          </p:cNvGrpSpPr>
          <p:nvPr userDrawn="1"/>
        </p:nvGrpSpPr>
        <p:grpSpPr bwMode="auto">
          <a:xfrm>
            <a:off x="0" y="0"/>
            <a:ext cx="9117013" cy="6840538"/>
            <a:chOff x="234951" y="109538"/>
            <a:chExt cx="8523288" cy="6394450"/>
          </a:xfrm>
        </p:grpSpPr>
        <p:sp>
          <p:nvSpPr>
            <p:cNvPr id="7" name="Rectangle 50"/>
            <p:cNvSpPr>
              <a:spLocks noChangeArrowheads="1"/>
            </p:cNvSpPr>
            <p:nvPr/>
          </p:nvSpPr>
          <p:spPr bwMode="auto">
            <a:xfrm>
              <a:off x="234951" y="109538"/>
              <a:ext cx="8523288" cy="639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Bef>
                  <a:spcPct val="50000"/>
                </a:spcBef>
                <a:defRPr/>
              </a:pPr>
              <a:endParaRPr lang="da-DK" altLang="da-DK" sz="1400">
                <a:solidFill>
                  <a:srgbClr val="050046"/>
                </a:solidFill>
              </a:endParaRPr>
            </a:p>
          </p:txBody>
        </p:sp>
        <p:sp>
          <p:nvSpPr>
            <p:cNvPr id="8" name="Rectangle 51"/>
            <p:cNvSpPr>
              <a:spLocks noChangeArrowheads="1"/>
            </p:cNvSpPr>
            <p:nvPr/>
          </p:nvSpPr>
          <p:spPr bwMode="auto">
            <a:xfrm>
              <a:off x="402657" y="277228"/>
              <a:ext cx="8187876" cy="6057587"/>
            </a:xfrm>
            <a:prstGeom prst="rect">
              <a:avLst/>
            </a:prstGeom>
            <a:solidFill>
              <a:srgbClr val="0500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Bef>
                  <a:spcPct val="50000"/>
                </a:spcBef>
                <a:defRPr/>
              </a:pPr>
              <a:endParaRPr lang="da-DK" altLang="da-DK" sz="1400">
                <a:solidFill>
                  <a:srgbClr val="050046"/>
                </a:solidFill>
              </a:endParaRPr>
            </a:p>
          </p:txBody>
        </p:sp>
        <p:sp>
          <p:nvSpPr>
            <p:cNvPr id="9" name="Freeform 52"/>
            <p:cNvSpPr>
              <a:spLocks/>
            </p:cNvSpPr>
            <p:nvPr/>
          </p:nvSpPr>
          <p:spPr bwMode="auto">
            <a:xfrm>
              <a:off x="7982045" y="5948981"/>
              <a:ext cx="77174" cy="126137"/>
            </a:xfrm>
            <a:custGeom>
              <a:avLst/>
              <a:gdLst>
                <a:gd name="T0" fmla="*/ 2147483647 w 147"/>
                <a:gd name="T1" fmla="*/ 2147483647 h 239"/>
                <a:gd name="T2" fmla="*/ 2147483647 w 147"/>
                <a:gd name="T3" fmla="*/ 2147483647 h 239"/>
                <a:gd name="T4" fmla="*/ 2147483647 w 147"/>
                <a:gd name="T5" fmla="*/ 2147483647 h 239"/>
                <a:gd name="T6" fmla="*/ 2147483647 w 147"/>
                <a:gd name="T7" fmla="*/ 2147483647 h 239"/>
                <a:gd name="T8" fmla="*/ 2147483647 w 147"/>
                <a:gd name="T9" fmla="*/ 2147483647 h 239"/>
                <a:gd name="T10" fmla="*/ 2147483647 w 147"/>
                <a:gd name="T11" fmla="*/ 2147483647 h 239"/>
                <a:gd name="T12" fmla="*/ 2147483647 w 147"/>
                <a:gd name="T13" fmla="*/ 2147483647 h 239"/>
                <a:gd name="T14" fmla="*/ 2147483647 w 147"/>
                <a:gd name="T15" fmla="*/ 2147483647 h 239"/>
                <a:gd name="T16" fmla="*/ 2147483647 w 147"/>
                <a:gd name="T17" fmla="*/ 2147483647 h 239"/>
                <a:gd name="T18" fmla="*/ 0 w 147"/>
                <a:gd name="T19" fmla="*/ 2147483647 h 239"/>
                <a:gd name="T20" fmla="*/ 2147483647 w 147"/>
                <a:gd name="T21" fmla="*/ 2147483647 h 239"/>
                <a:gd name="T22" fmla="*/ 2147483647 w 147"/>
                <a:gd name="T23" fmla="*/ 2147483647 h 239"/>
                <a:gd name="T24" fmla="*/ 2147483647 w 147"/>
                <a:gd name="T25" fmla="*/ 2147483647 h 239"/>
                <a:gd name="T26" fmla="*/ 2147483647 w 147"/>
                <a:gd name="T27" fmla="*/ 0 h 239"/>
                <a:gd name="T28" fmla="*/ 2147483647 w 147"/>
                <a:gd name="T29" fmla="*/ 0 h 239"/>
                <a:gd name="T30" fmla="*/ 2147483647 w 147"/>
                <a:gd name="T31" fmla="*/ 0 h 239"/>
                <a:gd name="T32" fmla="*/ 2147483647 w 147"/>
                <a:gd name="T33" fmla="*/ 2147483647 h 239"/>
                <a:gd name="T34" fmla="*/ 2147483647 w 147"/>
                <a:gd name="T35" fmla="*/ 2147483647 h 239"/>
                <a:gd name="T36" fmla="*/ 2147483647 w 147"/>
                <a:gd name="T37" fmla="*/ 2147483647 h 239"/>
                <a:gd name="T38" fmla="*/ 2147483647 w 147"/>
                <a:gd name="T39" fmla="*/ 2147483647 h 239"/>
                <a:gd name="T40" fmla="*/ 2147483647 w 147"/>
                <a:gd name="T41" fmla="*/ 2147483647 h 2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7" h="239">
                  <a:moveTo>
                    <a:pt x="146" y="236"/>
                  </a:moveTo>
                  <a:lnTo>
                    <a:pt x="147" y="237"/>
                  </a:lnTo>
                  <a:lnTo>
                    <a:pt x="147" y="238"/>
                  </a:lnTo>
                  <a:lnTo>
                    <a:pt x="146" y="239"/>
                  </a:lnTo>
                  <a:lnTo>
                    <a:pt x="145" y="239"/>
                  </a:lnTo>
                  <a:lnTo>
                    <a:pt x="71" y="239"/>
                  </a:lnTo>
                  <a:lnTo>
                    <a:pt x="68" y="238"/>
                  </a:lnTo>
                  <a:lnTo>
                    <a:pt x="65" y="236"/>
                  </a:lnTo>
                  <a:lnTo>
                    <a:pt x="1" y="113"/>
                  </a:lnTo>
                  <a:lnTo>
                    <a:pt x="0" y="110"/>
                  </a:lnTo>
                  <a:lnTo>
                    <a:pt x="1" y="107"/>
                  </a:lnTo>
                  <a:lnTo>
                    <a:pt x="56" y="3"/>
                  </a:lnTo>
                  <a:lnTo>
                    <a:pt x="59" y="1"/>
                  </a:lnTo>
                  <a:lnTo>
                    <a:pt x="62" y="0"/>
                  </a:lnTo>
                  <a:lnTo>
                    <a:pt x="131" y="0"/>
                  </a:lnTo>
                  <a:lnTo>
                    <a:pt x="132" y="0"/>
                  </a:lnTo>
                  <a:lnTo>
                    <a:pt x="133" y="1"/>
                  </a:lnTo>
                  <a:lnTo>
                    <a:pt x="133" y="2"/>
                  </a:lnTo>
                  <a:lnTo>
                    <a:pt x="132" y="3"/>
                  </a:lnTo>
                  <a:lnTo>
                    <a:pt x="65" y="109"/>
                  </a:lnTo>
                  <a:lnTo>
                    <a:pt x="146" y="236"/>
                  </a:lnTo>
                  <a:close/>
                </a:path>
              </a:pathLst>
            </a:custGeom>
            <a:solidFill>
              <a:srgbClr val="FFFFFF"/>
            </a:solidFill>
            <a:ln w="9525">
              <a:noFill/>
              <a:round/>
              <a:headEnd/>
              <a:tailEnd/>
            </a:ln>
          </p:spPr>
          <p:txBody>
            <a:bodyPr/>
            <a:lstStyle/>
            <a:p>
              <a:endParaRPr lang="da-DK"/>
            </a:p>
          </p:txBody>
        </p:sp>
        <p:sp>
          <p:nvSpPr>
            <p:cNvPr id="10" name="Freeform 53"/>
            <p:cNvSpPr>
              <a:spLocks/>
            </p:cNvSpPr>
            <p:nvPr/>
          </p:nvSpPr>
          <p:spPr bwMode="auto">
            <a:xfrm>
              <a:off x="7940490" y="5948981"/>
              <a:ext cx="35619" cy="126137"/>
            </a:xfrm>
            <a:custGeom>
              <a:avLst/>
              <a:gdLst>
                <a:gd name="T0" fmla="*/ 2147483647 w 66"/>
                <a:gd name="T1" fmla="*/ 0 h 239"/>
                <a:gd name="T2" fmla="*/ 2147483647 w 66"/>
                <a:gd name="T3" fmla="*/ 0 h 239"/>
                <a:gd name="T4" fmla="*/ 2147483647 w 66"/>
                <a:gd name="T5" fmla="*/ 2147483647 h 239"/>
                <a:gd name="T6" fmla="*/ 2147483647 w 66"/>
                <a:gd name="T7" fmla="*/ 2147483647 h 239"/>
                <a:gd name="T8" fmla="*/ 2147483647 w 66"/>
                <a:gd name="T9" fmla="*/ 2147483647 h 239"/>
                <a:gd name="T10" fmla="*/ 2147483647 w 66"/>
                <a:gd name="T11" fmla="*/ 2147483647 h 239"/>
                <a:gd name="T12" fmla="*/ 2147483647 w 66"/>
                <a:gd name="T13" fmla="*/ 2147483647 h 239"/>
                <a:gd name="T14" fmla="*/ 2147483647 w 66"/>
                <a:gd name="T15" fmla="*/ 2147483647 h 239"/>
                <a:gd name="T16" fmla="*/ 2147483647 w 66"/>
                <a:gd name="T17" fmla="*/ 2147483647 h 239"/>
                <a:gd name="T18" fmla="*/ 2147483647 w 66"/>
                <a:gd name="T19" fmla="*/ 2147483647 h 239"/>
                <a:gd name="T20" fmla="*/ 2147483647 w 66"/>
                <a:gd name="T21" fmla="*/ 2147483647 h 239"/>
                <a:gd name="T22" fmla="*/ 2147483647 w 66"/>
                <a:gd name="T23" fmla="*/ 2147483647 h 239"/>
                <a:gd name="T24" fmla="*/ 2147483647 w 66"/>
                <a:gd name="T25" fmla="*/ 2147483647 h 239"/>
                <a:gd name="T26" fmla="*/ 2147483647 w 66"/>
                <a:gd name="T27" fmla="*/ 2147483647 h 239"/>
                <a:gd name="T28" fmla="*/ 0 w 66"/>
                <a:gd name="T29" fmla="*/ 2147483647 h 239"/>
                <a:gd name="T30" fmla="*/ 0 w 66"/>
                <a:gd name="T31" fmla="*/ 2147483647 h 239"/>
                <a:gd name="T32" fmla="*/ 2147483647 w 66"/>
                <a:gd name="T33" fmla="*/ 2147483647 h 239"/>
                <a:gd name="T34" fmla="*/ 2147483647 w 66"/>
                <a:gd name="T35" fmla="*/ 2147483647 h 239"/>
                <a:gd name="T36" fmla="*/ 2147483647 w 66"/>
                <a:gd name="T37" fmla="*/ 0 h 239"/>
                <a:gd name="T38" fmla="*/ 2147483647 w 66"/>
                <a:gd name="T39" fmla="*/ 0 h 239"/>
                <a:gd name="T40" fmla="*/ 2147483647 w 66"/>
                <a:gd name="T41" fmla="*/ 0 h 2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 h="239">
                  <a:moveTo>
                    <a:pt x="61" y="0"/>
                  </a:moveTo>
                  <a:lnTo>
                    <a:pt x="63" y="0"/>
                  </a:lnTo>
                  <a:lnTo>
                    <a:pt x="65" y="1"/>
                  </a:lnTo>
                  <a:lnTo>
                    <a:pt x="66" y="2"/>
                  </a:lnTo>
                  <a:lnTo>
                    <a:pt x="66" y="3"/>
                  </a:lnTo>
                  <a:lnTo>
                    <a:pt x="66" y="234"/>
                  </a:lnTo>
                  <a:lnTo>
                    <a:pt x="66" y="237"/>
                  </a:lnTo>
                  <a:lnTo>
                    <a:pt x="65" y="238"/>
                  </a:lnTo>
                  <a:lnTo>
                    <a:pt x="63" y="239"/>
                  </a:lnTo>
                  <a:lnTo>
                    <a:pt x="61" y="239"/>
                  </a:lnTo>
                  <a:lnTo>
                    <a:pt x="4" y="239"/>
                  </a:lnTo>
                  <a:lnTo>
                    <a:pt x="3" y="239"/>
                  </a:lnTo>
                  <a:lnTo>
                    <a:pt x="2" y="238"/>
                  </a:lnTo>
                  <a:lnTo>
                    <a:pt x="1" y="237"/>
                  </a:lnTo>
                  <a:lnTo>
                    <a:pt x="0" y="234"/>
                  </a:lnTo>
                  <a:lnTo>
                    <a:pt x="0" y="3"/>
                  </a:lnTo>
                  <a:lnTo>
                    <a:pt x="1" y="2"/>
                  </a:lnTo>
                  <a:lnTo>
                    <a:pt x="2" y="1"/>
                  </a:lnTo>
                  <a:lnTo>
                    <a:pt x="3" y="0"/>
                  </a:lnTo>
                  <a:lnTo>
                    <a:pt x="4" y="0"/>
                  </a:lnTo>
                  <a:lnTo>
                    <a:pt x="61" y="0"/>
                  </a:lnTo>
                  <a:close/>
                </a:path>
              </a:pathLst>
            </a:custGeom>
            <a:solidFill>
              <a:srgbClr val="FFFFFF"/>
            </a:solidFill>
            <a:ln w="9525">
              <a:noFill/>
              <a:round/>
              <a:headEnd/>
              <a:tailEnd/>
            </a:ln>
          </p:spPr>
          <p:txBody>
            <a:bodyPr/>
            <a:lstStyle/>
            <a:p>
              <a:endParaRPr lang="da-DK"/>
            </a:p>
          </p:txBody>
        </p:sp>
        <p:sp>
          <p:nvSpPr>
            <p:cNvPr id="11" name="Freeform 54"/>
            <p:cNvSpPr>
              <a:spLocks/>
            </p:cNvSpPr>
            <p:nvPr/>
          </p:nvSpPr>
          <p:spPr bwMode="auto">
            <a:xfrm>
              <a:off x="8081481" y="5948981"/>
              <a:ext cx="86079" cy="126137"/>
            </a:xfrm>
            <a:custGeom>
              <a:avLst/>
              <a:gdLst>
                <a:gd name="T0" fmla="*/ 2147483647 w 160"/>
                <a:gd name="T1" fmla="*/ 2147483647 h 239"/>
                <a:gd name="T2" fmla="*/ 2147483647 w 160"/>
                <a:gd name="T3" fmla="*/ 2147483647 h 239"/>
                <a:gd name="T4" fmla="*/ 2147483647 w 160"/>
                <a:gd name="T5" fmla="*/ 2147483647 h 239"/>
                <a:gd name="T6" fmla="*/ 2147483647 w 160"/>
                <a:gd name="T7" fmla="*/ 2147483647 h 239"/>
                <a:gd name="T8" fmla="*/ 2147483647 w 160"/>
                <a:gd name="T9" fmla="*/ 2147483647 h 239"/>
                <a:gd name="T10" fmla="*/ 2147483647 w 160"/>
                <a:gd name="T11" fmla="*/ 2147483647 h 239"/>
                <a:gd name="T12" fmla="*/ 2147483647 w 160"/>
                <a:gd name="T13" fmla="*/ 2147483647 h 239"/>
                <a:gd name="T14" fmla="*/ 2147483647 w 160"/>
                <a:gd name="T15" fmla="*/ 2147483647 h 239"/>
                <a:gd name="T16" fmla="*/ 2147483647 w 160"/>
                <a:gd name="T17" fmla="*/ 2147483647 h 239"/>
                <a:gd name="T18" fmla="*/ 2147483647 w 160"/>
                <a:gd name="T19" fmla="*/ 2147483647 h 239"/>
                <a:gd name="T20" fmla="*/ 2147483647 w 160"/>
                <a:gd name="T21" fmla="*/ 2147483647 h 239"/>
                <a:gd name="T22" fmla="*/ 2147483647 w 160"/>
                <a:gd name="T23" fmla="*/ 2147483647 h 239"/>
                <a:gd name="T24" fmla="*/ 0 w 160"/>
                <a:gd name="T25" fmla="*/ 2147483647 h 239"/>
                <a:gd name="T26" fmla="*/ 0 w 160"/>
                <a:gd name="T27" fmla="*/ 2147483647 h 239"/>
                <a:gd name="T28" fmla="*/ 0 w 160"/>
                <a:gd name="T29" fmla="*/ 2147483647 h 239"/>
                <a:gd name="T30" fmla="*/ 0 w 160"/>
                <a:gd name="T31" fmla="*/ 2147483647 h 239"/>
                <a:gd name="T32" fmla="*/ 2147483647 w 160"/>
                <a:gd name="T33" fmla="*/ 2147483647 h 239"/>
                <a:gd name="T34" fmla="*/ 2147483647 w 160"/>
                <a:gd name="T35" fmla="*/ 0 h 239"/>
                <a:gd name="T36" fmla="*/ 2147483647 w 160"/>
                <a:gd name="T37" fmla="*/ 0 h 239"/>
                <a:gd name="T38" fmla="*/ 2147483647 w 160"/>
                <a:gd name="T39" fmla="*/ 0 h 239"/>
                <a:gd name="T40" fmla="*/ 2147483647 w 160"/>
                <a:gd name="T41" fmla="*/ 0 h 239"/>
                <a:gd name="T42" fmla="*/ 2147483647 w 160"/>
                <a:gd name="T43" fmla="*/ 2147483647 h 239"/>
                <a:gd name="T44" fmla="*/ 2147483647 w 160"/>
                <a:gd name="T45" fmla="*/ 2147483647 h 239"/>
                <a:gd name="T46" fmla="*/ 2147483647 w 160"/>
                <a:gd name="T47" fmla="*/ 2147483647 h 239"/>
                <a:gd name="T48" fmla="*/ 2147483647 w 160"/>
                <a:gd name="T49" fmla="*/ 2147483647 h 2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0" h="239">
                  <a:moveTo>
                    <a:pt x="67" y="192"/>
                  </a:moveTo>
                  <a:lnTo>
                    <a:pt x="158" y="192"/>
                  </a:lnTo>
                  <a:lnTo>
                    <a:pt x="159" y="192"/>
                  </a:lnTo>
                  <a:lnTo>
                    <a:pt x="160" y="193"/>
                  </a:lnTo>
                  <a:lnTo>
                    <a:pt x="160" y="194"/>
                  </a:lnTo>
                  <a:lnTo>
                    <a:pt x="160" y="195"/>
                  </a:lnTo>
                  <a:lnTo>
                    <a:pt x="144" y="234"/>
                  </a:lnTo>
                  <a:lnTo>
                    <a:pt x="141" y="238"/>
                  </a:lnTo>
                  <a:lnTo>
                    <a:pt x="138" y="239"/>
                  </a:lnTo>
                  <a:lnTo>
                    <a:pt x="3" y="239"/>
                  </a:lnTo>
                  <a:lnTo>
                    <a:pt x="2" y="239"/>
                  </a:lnTo>
                  <a:lnTo>
                    <a:pt x="1" y="238"/>
                  </a:lnTo>
                  <a:lnTo>
                    <a:pt x="0" y="237"/>
                  </a:lnTo>
                  <a:lnTo>
                    <a:pt x="0" y="234"/>
                  </a:lnTo>
                  <a:lnTo>
                    <a:pt x="0" y="3"/>
                  </a:lnTo>
                  <a:lnTo>
                    <a:pt x="0" y="2"/>
                  </a:lnTo>
                  <a:lnTo>
                    <a:pt x="1" y="1"/>
                  </a:lnTo>
                  <a:lnTo>
                    <a:pt x="2" y="0"/>
                  </a:lnTo>
                  <a:lnTo>
                    <a:pt x="3" y="0"/>
                  </a:lnTo>
                  <a:lnTo>
                    <a:pt x="62" y="0"/>
                  </a:lnTo>
                  <a:lnTo>
                    <a:pt x="64" y="0"/>
                  </a:lnTo>
                  <a:lnTo>
                    <a:pt x="66" y="1"/>
                  </a:lnTo>
                  <a:lnTo>
                    <a:pt x="67" y="2"/>
                  </a:lnTo>
                  <a:lnTo>
                    <a:pt x="67" y="3"/>
                  </a:lnTo>
                  <a:lnTo>
                    <a:pt x="67" y="192"/>
                  </a:lnTo>
                  <a:close/>
                </a:path>
              </a:pathLst>
            </a:custGeom>
            <a:solidFill>
              <a:srgbClr val="FFFFFF"/>
            </a:solidFill>
            <a:ln w="9525">
              <a:noFill/>
              <a:round/>
              <a:headEnd/>
              <a:tailEnd/>
            </a:ln>
          </p:spPr>
          <p:txBody>
            <a:bodyPr/>
            <a:lstStyle/>
            <a:p>
              <a:endParaRPr lang="da-DK"/>
            </a:p>
          </p:txBody>
        </p:sp>
        <p:sp>
          <p:nvSpPr>
            <p:cNvPr id="12" name="Freeform 55"/>
            <p:cNvSpPr>
              <a:spLocks/>
            </p:cNvSpPr>
            <p:nvPr/>
          </p:nvSpPr>
          <p:spPr bwMode="auto">
            <a:xfrm>
              <a:off x="8068124" y="5828779"/>
              <a:ext cx="22262" cy="43036"/>
            </a:xfrm>
            <a:custGeom>
              <a:avLst/>
              <a:gdLst>
                <a:gd name="T0" fmla="*/ 2147483647 w 44"/>
                <a:gd name="T1" fmla="*/ 2147483647 h 82"/>
                <a:gd name="T2" fmla="*/ 2147483647 w 44"/>
                <a:gd name="T3" fmla="*/ 0 h 82"/>
                <a:gd name="T4" fmla="*/ 2147483647 w 44"/>
                <a:gd name="T5" fmla="*/ 0 h 82"/>
                <a:gd name="T6" fmla="*/ 2147483647 w 44"/>
                <a:gd name="T7" fmla="*/ 0 h 82"/>
                <a:gd name="T8" fmla="*/ 2147483647 w 44"/>
                <a:gd name="T9" fmla="*/ 0 h 82"/>
                <a:gd name="T10" fmla="*/ 2147483647 w 44"/>
                <a:gd name="T11" fmla="*/ 2147483647 h 82"/>
                <a:gd name="T12" fmla="*/ 2147483647 w 44"/>
                <a:gd name="T13" fmla="*/ 2147483647 h 82"/>
                <a:gd name="T14" fmla="*/ 0 w 44"/>
                <a:gd name="T15" fmla="*/ 2147483647 h 82"/>
                <a:gd name="T16" fmla="*/ 2147483647 w 44"/>
                <a:gd name="T17" fmla="*/ 2147483647 h 82"/>
                <a:gd name="T18" fmla="*/ 2147483647 w 44"/>
                <a:gd name="T19" fmla="*/ 2147483647 h 82"/>
                <a:gd name="T20" fmla="*/ 2147483647 w 44"/>
                <a:gd name="T21" fmla="*/ 2147483647 h 82"/>
                <a:gd name="T22" fmla="*/ 2147483647 w 44"/>
                <a:gd name="T23" fmla="*/ 2147483647 h 82"/>
                <a:gd name="T24" fmla="*/ 2147483647 w 44"/>
                <a:gd name="T25" fmla="*/ 2147483647 h 82"/>
                <a:gd name="T26" fmla="*/ 2147483647 w 44"/>
                <a:gd name="T27" fmla="*/ 2147483647 h 82"/>
                <a:gd name="T28" fmla="*/ 2147483647 w 44"/>
                <a:gd name="T29" fmla="*/ 2147483647 h 82"/>
                <a:gd name="T30" fmla="*/ 2147483647 w 44"/>
                <a:gd name="T31" fmla="*/ 2147483647 h 82"/>
                <a:gd name="T32" fmla="*/ 2147483647 w 44"/>
                <a:gd name="T33" fmla="*/ 2147483647 h 82"/>
                <a:gd name="T34" fmla="*/ 2147483647 w 44"/>
                <a:gd name="T35" fmla="*/ 2147483647 h 82"/>
                <a:gd name="T36" fmla="*/ 2147483647 w 44"/>
                <a:gd name="T37" fmla="*/ 2147483647 h 82"/>
                <a:gd name="T38" fmla="*/ 2147483647 w 44"/>
                <a:gd name="T39" fmla="*/ 2147483647 h 82"/>
                <a:gd name="T40" fmla="*/ 2147483647 w 44"/>
                <a:gd name="T41" fmla="*/ 2147483647 h 82"/>
                <a:gd name="T42" fmla="*/ 2147483647 w 44"/>
                <a:gd name="T43" fmla="*/ 2147483647 h 82"/>
                <a:gd name="T44" fmla="*/ 2147483647 w 44"/>
                <a:gd name="T45" fmla="*/ 2147483647 h 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 h="82">
                  <a:moveTo>
                    <a:pt x="44" y="32"/>
                  </a:moveTo>
                  <a:lnTo>
                    <a:pt x="40" y="0"/>
                  </a:lnTo>
                  <a:lnTo>
                    <a:pt x="29" y="0"/>
                  </a:lnTo>
                  <a:lnTo>
                    <a:pt x="20" y="3"/>
                  </a:lnTo>
                  <a:lnTo>
                    <a:pt x="9" y="5"/>
                  </a:lnTo>
                  <a:lnTo>
                    <a:pt x="0" y="7"/>
                  </a:lnTo>
                  <a:lnTo>
                    <a:pt x="4" y="34"/>
                  </a:lnTo>
                  <a:lnTo>
                    <a:pt x="6" y="46"/>
                  </a:lnTo>
                  <a:lnTo>
                    <a:pt x="9" y="56"/>
                  </a:lnTo>
                  <a:lnTo>
                    <a:pt x="13" y="64"/>
                  </a:lnTo>
                  <a:lnTo>
                    <a:pt x="18" y="71"/>
                  </a:lnTo>
                  <a:lnTo>
                    <a:pt x="25" y="80"/>
                  </a:lnTo>
                  <a:lnTo>
                    <a:pt x="29" y="82"/>
                  </a:lnTo>
                  <a:lnTo>
                    <a:pt x="30" y="82"/>
                  </a:lnTo>
                  <a:lnTo>
                    <a:pt x="32" y="80"/>
                  </a:lnTo>
                  <a:lnTo>
                    <a:pt x="35" y="75"/>
                  </a:lnTo>
                  <a:lnTo>
                    <a:pt x="39" y="71"/>
                  </a:lnTo>
                  <a:lnTo>
                    <a:pt x="41" y="64"/>
                  </a:lnTo>
                  <a:lnTo>
                    <a:pt x="43" y="55"/>
                  </a:lnTo>
                  <a:lnTo>
                    <a:pt x="44" y="45"/>
                  </a:lnTo>
                  <a:lnTo>
                    <a:pt x="44" y="32"/>
                  </a:lnTo>
                  <a:close/>
                </a:path>
              </a:pathLst>
            </a:custGeom>
            <a:solidFill>
              <a:srgbClr val="FFFFFF"/>
            </a:solidFill>
            <a:ln w="9525">
              <a:noFill/>
              <a:round/>
              <a:headEnd/>
              <a:tailEnd/>
            </a:ln>
          </p:spPr>
          <p:txBody>
            <a:bodyPr/>
            <a:lstStyle/>
            <a:p>
              <a:endParaRPr lang="da-DK"/>
            </a:p>
          </p:txBody>
        </p:sp>
        <p:sp>
          <p:nvSpPr>
            <p:cNvPr id="13" name="Freeform 56"/>
            <p:cNvSpPr>
              <a:spLocks/>
            </p:cNvSpPr>
            <p:nvPr/>
          </p:nvSpPr>
          <p:spPr bwMode="auto">
            <a:xfrm>
              <a:off x="8025085" y="5868847"/>
              <a:ext cx="13357" cy="28195"/>
            </a:xfrm>
            <a:custGeom>
              <a:avLst/>
              <a:gdLst>
                <a:gd name="T0" fmla="*/ 2147483647 w 28"/>
                <a:gd name="T1" fmla="*/ 2147483647 h 55"/>
                <a:gd name="T2" fmla="*/ 2147483647 w 28"/>
                <a:gd name="T3" fmla="*/ 2147483647 h 55"/>
                <a:gd name="T4" fmla="*/ 2147483647 w 28"/>
                <a:gd name="T5" fmla="*/ 2147483647 h 55"/>
                <a:gd name="T6" fmla="*/ 2147483647 w 28"/>
                <a:gd name="T7" fmla="*/ 2147483647 h 55"/>
                <a:gd name="T8" fmla="*/ 2147483647 w 28"/>
                <a:gd name="T9" fmla="*/ 2147483647 h 55"/>
                <a:gd name="T10" fmla="*/ 2147483647 w 28"/>
                <a:gd name="T11" fmla="*/ 2147483647 h 55"/>
                <a:gd name="T12" fmla="*/ 2147483647 w 28"/>
                <a:gd name="T13" fmla="*/ 2147483647 h 55"/>
                <a:gd name="T14" fmla="*/ 2147483647 w 28"/>
                <a:gd name="T15" fmla="*/ 2147483647 h 55"/>
                <a:gd name="T16" fmla="*/ 2147483647 w 28"/>
                <a:gd name="T17" fmla="*/ 2147483647 h 55"/>
                <a:gd name="T18" fmla="*/ 2147483647 w 28"/>
                <a:gd name="T19" fmla="*/ 2147483647 h 55"/>
                <a:gd name="T20" fmla="*/ 2147483647 w 28"/>
                <a:gd name="T21" fmla="*/ 2147483647 h 55"/>
                <a:gd name="T22" fmla="*/ 2147483647 w 28"/>
                <a:gd name="T23" fmla="*/ 2147483647 h 55"/>
                <a:gd name="T24" fmla="*/ 2147483647 w 28"/>
                <a:gd name="T25" fmla="*/ 2147483647 h 55"/>
                <a:gd name="T26" fmla="*/ 2147483647 w 28"/>
                <a:gd name="T27" fmla="*/ 0 h 55"/>
                <a:gd name="T28" fmla="*/ 2147483647 w 28"/>
                <a:gd name="T29" fmla="*/ 2147483647 h 55"/>
                <a:gd name="T30" fmla="*/ 0 w 28"/>
                <a:gd name="T31" fmla="*/ 2147483647 h 55"/>
                <a:gd name="T32" fmla="*/ 2147483647 w 28"/>
                <a:gd name="T33" fmla="*/ 2147483647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55">
                  <a:moveTo>
                    <a:pt x="7" y="40"/>
                  </a:moveTo>
                  <a:lnTo>
                    <a:pt x="10" y="46"/>
                  </a:lnTo>
                  <a:lnTo>
                    <a:pt x="14" y="50"/>
                  </a:lnTo>
                  <a:lnTo>
                    <a:pt x="17" y="53"/>
                  </a:lnTo>
                  <a:lnTo>
                    <a:pt x="20" y="55"/>
                  </a:lnTo>
                  <a:lnTo>
                    <a:pt x="26" y="55"/>
                  </a:lnTo>
                  <a:lnTo>
                    <a:pt x="28" y="54"/>
                  </a:lnTo>
                  <a:lnTo>
                    <a:pt x="28" y="50"/>
                  </a:lnTo>
                  <a:lnTo>
                    <a:pt x="27" y="40"/>
                  </a:lnTo>
                  <a:lnTo>
                    <a:pt x="26" y="34"/>
                  </a:lnTo>
                  <a:lnTo>
                    <a:pt x="24" y="28"/>
                  </a:lnTo>
                  <a:lnTo>
                    <a:pt x="21" y="20"/>
                  </a:lnTo>
                  <a:lnTo>
                    <a:pt x="17" y="13"/>
                  </a:lnTo>
                  <a:lnTo>
                    <a:pt x="10" y="0"/>
                  </a:lnTo>
                  <a:lnTo>
                    <a:pt x="5" y="15"/>
                  </a:lnTo>
                  <a:lnTo>
                    <a:pt x="0" y="30"/>
                  </a:lnTo>
                  <a:lnTo>
                    <a:pt x="7" y="40"/>
                  </a:lnTo>
                  <a:close/>
                </a:path>
              </a:pathLst>
            </a:custGeom>
            <a:solidFill>
              <a:srgbClr val="FFFFFF"/>
            </a:solidFill>
            <a:ln w="9525">
              <a:noFill/>
              <a:round/>
              <a:headEnd/>
              <a:tailEnd/>
            </a:ln>
          </p:spPr>
          <p:txBody>
            <a:bodyPr/>
            <a:lstStyle/>
            <a:p>
              <a:endParaRPr lang="da-DK"/>
            </a:p>
          </p:txBody>
        </p:sp>
        <p:sp>
          <p:nvSpPr>
            <p:cNvPr id="14" name="Freeform 57"/>
            <p:cNvSpPr>
              <a:spLocks/>
            </p:cNvSpPr>
            <p:nvPr/>
          </p:nvSpPr>
          <p:spPr bwMode="auto">
            <a:xfrm>
              <a:off x="8036958" y="5842135"/>
              <a:ext cx="19293" cy="37099"/>
            </a:xfrm>
            <a:custGeom>
              <a:avLst/>
              <a:gdLst>
                <a:gd name="T0" fmla="*/ 2147483647 w 36"/>
                <a:gd name="T1" fmla="*/ 2147483647 h 69"/>
                <a:gd name="T2" fmla="*/ 2147483647 w 36"/>
                <a:gd name="T3" fmla="*/ 0 h 69"/>
                <a:gd name="T4" fmla="*/ 2147483647 w 36"/>
                <a:gd name="T5" fmla="*/ 2147483647 h 69"/>
                <a:gd name="T6" fmla="*/ 2147483647 w 36"/>
                <a:gd name="T7" fmla="*/ 2147483647 h 69"/>
                <a:gd name="T8" fmla="*/ 2147483647 w 36"/>
                <a:gd name="T9" fmla="*/ 2147483647 h 69"/>
                <a:gd name="T10" fmla="*/ 0 w 36"/>
                <a:gd name="T11" fmla="*/ 2147483647 h 69"/>
                <a:gd name="T12" fmla="*/ 2147483647 w 36"/>
                <a:gd name="T13" fmla="*/ 2147483647 h 69"/>
                <a:gd name="T14" fmla="*/ 2147483647 w 36"/>
                <a:gd name="T15" fmla="*/ 2147483647 h 69"/>
                <a:gd name="T16" fmla="*/ 2147483647 w 36"/>
                <a:gd name="T17" fmla="*/ 2147483647 h 69"/>
                <a:gd name="T18" fmla="*/ 2147483647 w 36"/>
                <a:gd name="T19" fmla="*/ 2147483647 h 69"/>
                <a:gd name="T20" fmla="*/ 2147483647 w 36"/>
                <a:gd name="T21" fmla="*/ 2147483647 h 69"/>
                <a:gd name="T22" fmla="*/ 2147483647 w 36"/>
                <a:gd name="T23" fmla="*/ 2147483647 h 69"/>
                <a:gd name="T24" fmla="*/ 2147483647 w 36"/>
                <a:gd name="T25" fmla="*/ 2147483647 h 69"/>
                <a:gd name="T26" fmla="*/ 2147483647 w 36"/>
                <a:gd name="T27" fmla="*/ 2147483647 h 69"/>
                <a:gd name="T28" fmla="*/ 2147483647 w 36"/>
                <a:gd name="T29" fmla="*/ 2147483647 h 69"/>
                <a:gd name="T30" fmla="*/ 2147483647 w 36"/>
                <a:gd name="T31" fmla="*/ 2147483647 h 69"/>
                <a:gd name="T32" fmla="*/ 2147483647 w 36"/>
                <a:gd name="T33" fmla="*/ 2147483647 h 69"/>
                <a:gd name="T34" fmla="*/ 2147483647 w 36"/>
                <a:gd name="T35" fmla="*/ 2147483647 h 69"/>
                <a:gd name="T36" fmla="*/ 2147483647 w 36"/>
                <a:gd name="T37" fmla="*/ 2147483647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 h="69">
                  <a:moveTo>
                    <a:pt x="30" y="21"/>
                  </a:moveTo>
                  <a:lnTo>
                    <a:pt x="22" y="0"/>
                  </a:lnTo>
                  <a:lnTo>
                    <a:pt x="16" y="5"/>
                  </a:lnTo>
                  <a:lnTo>
                    <a:pt x="10" y="10"/>
                  </a:lnTo>
                  <a:lnTo>
                    <a:pt x="5" y="17"/>
                  </a:lnTo>
                  <a:lnTo>
                    <a:pt x="0" y="23"/>
                  </a:lnTo>
                  <a:lnTo>
                    <a:pt x="6" y="41"/>
                  </a:lnTo>
                  <a:lnTo>
                    <a:pt x="10" y="49"/>
                  </a:lnTo>
                  <a:lnTo>
                    <a:pt x="14" y="57"/>
                  </a:lnTo>
                  <a:lnTo>
                    <a:pt x="19" y="62"/>
                  </a:lnTo>
                  <a:lnTo>
                    <a:pt x="22" y="65"/>
                  </a:lnTo>
                  <a:lnTo>
                    <a:pt x="28" y="69"/>
                  </a:lnTo>
                  <a:lnTo>
                    <a:pt x="31" y="69"/>
                  </a:lnTo>
                  <a:lnTo>
                    <a:pt x="33" y="66"/>
                  </a:lnTo>
                  <a:lnTo>
                    <a:pt x="36" y="57"/>
                  </a:lnTo>
                  <a:lnTo>
                    <a:pt x="36" y="49"/>
                  </a:lnTo>
                  <a:lnTo>
                    <a:pt x="35" y="41"/>
                  </a:lnTo>
                  <a:lnTo>
                    <a:pt x="33" y="31"/>
                  </a:lnTo>
                  <a:lnTo>
                    <a:pt x="30" y="21"/>
                  </a:lnTo>
                  <a:close/>
                </a:path>
              </a:pathLst>
            </a:custGeom>
            <a:solidFill>
              <a:srgbClr val="FFFFFF"/>
            </a:solidFill>
            <a:ln w="9525">
              <a:noFill/>
              <a:round/>
              <a:headEnd/>
              <a:tailEnd/>
            </a:ln>
          </p:spPr>
          <p:txBody>
            <a:bodyPr/>
            <a:lstStyle/>
            <a:p>
              <a:endParaRPr lang="da-DK"/>
            </a:p>
          </p:txBody>
        </p:sp>
        <p:sp>
          <p:nvSpPr>
            <p:cNvPr id="15" name="Freeform 58"/>
            <p:cNvSpPr>
              <a:spLocks/>
            </p:cNvSpPr>
            <p:nvPr/>
          </p:nvSpPr>
          <p:spPr bwMode="auto">
            <a:xfrm>
              <a:off x="8022117" y="5900010"/>
              <a:ext cx="10388" cy="25228"/>
            </a:xfrm>
            <a:custGeom>
              <a:avLst/>
              <a:gdLst>
                <a:gd name="T0" fmla="*/ 2147483647 w 21"/>
                <a:gd name="T1" fmla="*/ 2147483647 h 43"/>
                <a:gd name="T2" fmla="*/ 2147483647 w 21"/>
                <a:gd name="T3" fmla="*/ 2147483647 h 43"/>
                <a:gd name="T4" fmla="*/ 2147483647 w 21"/>
                <a:gd name="T5" fmla="*/ 2147483647 h 43"/>
                <a:gd name="T6" fmla="*/ 2147483647 w 21"/>
                <a:gd name="T7" fmla="*/ 2147483647 h 43"/>
                <a:gd name="T8" fmla="*/ 2147483647 w 21"/>
                <a:gd name="T9" fmla="*/ 2147483647 h 43"/>
                <a:gd name="T10" fmla="*/ 2147483647 w 21"/>
                <a:gd name="T11" fmla="*/ 2147483647 h 43"/>
                <a:gd name="T12" fmla="*/ 2147483647 w 21"/>
                <a:gd name="T13" fmla="*/ 2147483647 h 43"/>
                <a:gd name="T14" fmla="*/ 2147483647 w 21"/>
                <a:gd name="T15" fmla="*/ 0 h 43"/>
                <a:gd name="T16" fmla="*/ 0 w 21"/>
                <a:gd name="T17" fmla="*/ 2147483647 h 43"/>
                <a:gd name="T18" fmla="*/ 0 w 21"/>
                <a:gd name="T19" fmla="*/ 2147483647 h 43"/>
                <a:gd name="T20" fmla="*/ 2147483647 w 21"/>
                <a:gd name="T21" fmla="*/ 2147483647 h 43"/>
                <a:gd name="T22" fmla="*/ 2147483647 w 21"/>
                <a:gd name="T23" fmla="*/ 2147483647 h 43"/>
                <a:gd name="T24" fmla="*/ 2147483647 w 21"/>
                <a:gd name="T25" fmla="*/ 2147483647 h 43"/>
                <a:gd name="T26" fmla="*/ 2147483647 w 21"/>
                <a:gd name="T27" fmla="*/ 2147483647 h 43"/>
                <a:gd name="T28" fmla="*/ 2147483647 w 21"/>
                <a:gd name="T29" fmla="*/ 2147483647 h 43"/>
                <a:gd name="T30" fmla="*/ 2147483647 w 21"/>
                <a:gd name="T31" fmla="*/ 2147483647 h 43"/>
                <a:gd name="T32" fmla="*/ 2147483647 w 21"/>
                <a:gd name="T33" fmla="*/ 2147483647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43">
                  <a:moveTo>
                    <a:pt x="21" y="40"/>
                  </a:moveTo>
                  <a:lnTo>
                    <a:pt x="20" y="35"/>
                  </a:lnTo>
                  <a:lnTo>
                    <a:pt x="18" y="27"/>
                  </a:lnTo>
                  <a:lnTo>
                    <a:pt x="16" y="22"/>
                  </a:lnTo>
                  <a:lnTo>
                    <a:pt x="13" y="16"/>
                  </a:lnTo>
                  <a:lnTo>
                    <a:pt x="10" y="10"/>
                  </a:lnTo>
                  <a:lnTo>
                    <a:pt x="6" y="6"/>
                  </a:lnTo>
                  <a:lnTo>
                    <a:pt x="1" y="0"/>
                  </a:lnTo>
                  <a:lnTo>
                    <a:pt x="0" y="14"/>
                  </a:lnTo>
                  <a:lnTo>
                    <a:pt x="0" y="30"/>
                  </a:lnTo>
                  <a:lnTo>
                    <a:pt x="4" y="35"/>
                  </a:lnTo>
                  <a:lnTo>
                    <a:pt x="9" y="39"/>
                  </a:lnTo>
                  <a:lnTo>
                    <a:pt x="12" y="42"/>
                  </a:lnTo>
                  <a:lnTo>
                    <a:pt x="14" y="43"/>
                  </a:lnTo>
                  <a:lnTo>
                    <a:pt x="17" y="43"/>
                  </a:lnTo>
                  <a:lnTo>
                    <a:pt x="20" y="41"/>
                  </a:lnTo>
                  <a:lnTo>
                    <a:pt x="21" y="40"/>
                  </a:lnTo>
                  <a:close/>
                </a:path>
              </a:pathLst>
            </a:custGeom>
            <a:solidFill>
              <a:srgbClr val="FFFFFF"/>
            </a:solidFill>
            <a:ln w="9525">
              <a:noFill/>
              <a:round/>
              <a:headEnd/>
              <a:tailEnd/>
            </a:ln>
          </p:spPr>
          <p:txBody>
            <a:bodyPr/>
            <a:lstStyle/>
            <a:p>
              <a:endParaRPr lang="da-DK"/>
            </a:p>
          </p:txBody>
        </p:sp>
        <p:sp>
          <p:nvSpPr>
            <p:cNvPr id="16" name="Freeform 59"/>
            <p:cNvSpPr>
              <a:spLocks/>
            </p:cNvSpPr>
            <p:nvPr/>
          </p:nvSpPr>
          <p:spPr bwMode="auto">
            <a:xfrm>
              <a:off x="8195758" y="6101830"/>
              <a:ext cx="40072" cy="32647"/>
            </a:xfrm>
            <a:custGeom>
              <a:avLst/>
              <a:gdLst>
                <a:gd name="T0" fmla="*/ 2147483647 w 76"/>
                <a:gd name="T1" fmla="*/ 2147483647 h 61"/>
                <a:gd name="T2" fmla="*/ 2147483647 w 76"/>
                <a:gd name="T3" fmla="*/ 2147483647 h 61"/>
                <a:gd name="T4" fmla="*/ 2147483647 w 76"/>
                <a:gd name="T5" fmla="*/ 2147483647 h 61"/>
                <a:gd name="T6" fmla="*/ 2147483647 w 76"/>
                <a:gd name="T7" fmla="*/ 2147483647 h 61"/>
                <a:gd name="T8" fmla="*/ 2147483647 w 76"/>
                <a:gd name="T9" fmla="*/ 2147483647 h 61"/>
                <a:gd name="T10" fmla="*/ 2147483647 w 76"/>
                <a:gd name="T11" fmla="*/ 2147483647 h 61"/>
                <a:gd name="T12" fmla="*/ 2147483647 w 76"/>
                <a:gd name="T13" fmla="*/ 2147483647 h 61"/>
                <a:gd name="T14" fmla="*/ 2147483647 w 76"/>
                <a:gd name="T15" fmla="*/ 2147483647 h 61"/>
                <a:gd name="T16" fmla="*/ 2147483647 w 76"/>
                <a:gd name="T17" fmla="*/ 2147483647 h 61"/>
                <a:gd name="T18" fmla="*/ 2147483647 w 76"/>
                <a:gd name="T19" fmla="*/ 0 h 61"/>
                <a:gd name="T20" fmla="*/ 0 w 76"/>
                <a:gd name="T21" fmla="*/ 2147483647 h 61"/>
                <a:gd name="T22" fmla="*/ 0 w 76"/>
                <a:gd name="T23" fmla="*/ 2147483647 h 61"/>
                <a:gd name="T24" fmla="*/ 0 w 76"/>
                <a:gd name="T25" fmla="*/ 2147483647 h 61"/>
                <a:gd name="T26" fmla="*/ 2147483647 w 76"/>
                <a:gd name="T27" fmla="*/ 2147483647 h 61"/>
                <a:gd name="T28" fmla="*/ 2147483647 w 76"/>
                <a:gd name="T29" fmla="*/ 2147483647 h 61"/>
                <a:gd name="T30" fmla="*/ 2147483647 w 76"/>
                <a:gd name="T31" fmla="*/ 2147483647 h 61"/>
                <a:gd name="T32" fmla="*/ 2147483647 w 76"/>
                <a:gd name="T33" fmla="*/ 2147483647 h 61"/>
                <a:gd name="T34" fmla="*/ 2147483647 w 76"/>
                <a:gd name="T35" fmla="*/ 2147483647 h 61"/>
                <a:gd name="T36" fmla="*/ 2147483647 w 76"/>
                <a:gd name="T37" fmla="*/ 2147483647 h 61"/>
                <a:gd name="T38" fmla="*/ 2147483647 w 76"/>
                <a:gd name="T39" fmla="*/ 2147483647 h 61"/>
                <a:gd name="T40" fmla="*/ 2147483647 w 76"/>
                <a:gd name="T41" fmla="*/ 2147483647 h 61"/>
                <a:gd name="T42" fmla="*/ 2147483647 w 76"/>
                <a:gd name="T43" fmla="*/ 2147483647 h 61"/>
                <a:gd name="T44" fmla="*/ 2147483647 w 76"/>
                <a:gd name="T45" fmla="*/ 2147483647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6" h="61">
                  <a:moveTo>
                    <a:pt x="76" y="54"/>
                  </a:moveTo>
                  <a:lnTo>
                    <a:pt x="75" y="54"/>
                  </a:lnTo>
                  <a:lnTo>
                    <a:pt x="53" y="31"/>
                  </a:lnTo>
                  <a:lnTo>
                    <a:pt x="44" y="21"/>
                  </a:lnTo>
                  <a:lnTo>
                    <a:pt x="34" y="14"/>
                  </a:lnTo>
                  <a:lnTo>
                    <a:pt x="25" y="9"/>
                  </a:lnTo>
                  <a:lnTo>
                    <a:pt x="17" y="5"/>
                  </a:lnTo>
                  <a:lnTo>
                    <a:pt x="6" y="1"/>
                  </a:lnTo>
                  <a:lnTo>
                    <a:pt x="1" y="0"/>
                  </a:lnTo>
                  <a:lnTo>
                    <a:pt x="0" y="1"/>
                  </a:lnTo>
                  <a:lnTo>
                    <a:pt x="0" y="4"/>
                  </a:lnTo>
                  <a:lnTo>
                    <a:pt x="0" y="8"/>
                  </a:lnTo>
                  <a:lnTo>
                    <a:pt x="1" y="13"/>
                  </a:lnTo>
                  <a:lnTo>
                    <a:pt x="3" y="18"/>
                  </a:lnTo>
                  <a:lnTo>
                    <a:pt x="7" y="26"/>
                  </a:lnTo>
                  <a:lnTo>
                    <a:pt x="13" y="34"/>
                  </a:lnTo>
                  <a:lnTo>
                    <a:pt x="20" y="43"/>
                  </a:lnTo>
                  <a:lnTo>
                    <a:pt x="37" y="61"/>
                  </a:lnTo>
                  <a:lnTo>
                    <a:pt x="48" y="61"/>
                  </a:lnTo>
                  <a:lnTo>
                    <a:pt x="57" y="58"/>
                  </a:lnTo>
                  <a:lnTo>
                    <a:pt x="67" y="57"/>
                  </a:lnTo>
                  <a:lnTo>
                    <a:pt x="76" y="54"/>
                  </a:lnTo>
                  <a:close/>
                </a:path>
              </a:pathLst>
            </a:custGeom>
            <a:solidFill>
              <a:srgbClr val="FFFFFF"/>
            </a:solidFill>
            <a:ln w="9525">
              <a:noFill/>
              <a:round/>
              <a:headEnd/>
              <a:tailEnd/>
            </a:ln>
          </p:spPr>
          <p:txBody>
            <a:bodyPr/>
            <a:lstStyle/>
            <a:p>
              <a:endParaRPr lang="da-DK"/>
            </a:p>
          </p:txBody>
        </p:sp>
        <p:sp>
          <p:nvSpPr>
            <p:cNvPr id="17" name="Freeform 60"/>
            <p:cNvSpPr>
              <a:spLocks/>
            </p:cNvSpPr>
            <p:nvPr/>
          </p:nvSpPr>
          <p:spPr bwMode="auto">
            <a:xfrm>
              <a:off x="8216536" y="6078087"/>
              <a:ext cx="50460" cy="40068"/>
            </a:xfrm>
            <a:custGeom>
              <a:avLst/>
              <a:gdLst>
                <a:gd name="T0" fmla="*/ 2147483647 w 96"/>
                <a:gd name="T1" fmla="*/ 2147483647 h 76"/>
                <a:gd name="T2" fmla="*/ 2147483647 w 96"/>
                <a:gd name="T3" fmla="*/ 2147483647 h 76"/>
                <a:gd name="T4" fmla="*/ 2147483647 w 96"/>
                <a:gd name="T5" fmla="*/ 2147483647 h 76"/>
                <a:gd name="T6" fmla="*/ 2147483647 w 96"/>
                <a:gd name="T7" fmla="*/ 2147483647 h 76"/>
                <a:gd name="T8" fmla="*/ 2147483647 w 96"/>
                <a:gd name="T9" fmla="*/ 2147483647 h 76"/>
                <a:gd name="T10" fmla="*/ 2147483647 w 96"/>
                <a:gd name="T11" fmla="*/ 0 h 76"/>
                <a:gd name="T12" fmla="*/ 2147483647 w 96"/>
                <a:gd name="T13" fmla="*/ 0 h 76"/>
                <a:gd name="T14" fmla="*/ 2147483647 w 96"/>
                <a:gd name="T15" fmla="*/ 0 h 76"/>
                <a:gd name="T16" fmla="*/ 2147483647 w 96"/>
                <a:gd name="T17" fmla="*/ 2147483647 h 76"/>
                <a:gd name="T18" fmla="*/ 0 w 96"/>
                <a:gd name="T19" fmla="*/ 2147483647 h 76"/>
                <a:gd name="T20" fmla="*/ 0 w 96"/>
                <a:gd name="T21" fmla="*/ 2147483647 h 76"/>
                <a:gd name="T22" fmla="*/ 2147483647 w 96"/>
                <a:gd name="T23" fmla="*/ 2147483647 h 76"/>
                <a:gd name="T24" fmla="*/ 2147483647 w 96"/>
                <a:gd name="T25" fmla="*/ 2147483647 h 76"/>
                <a:gd name="T26" fmla="*/ 2147483647 w 96"/>
                <a:gd name="T27" fmla="*/ 2147483647 h 76"/>
                <a:gd name="T28" fmla="*/ 2147483647 w 96"/>
                <a:gd name="T29" fmla="*/ 2147483647 h 76"/>
                <a:gd name="T30" fmla="*/ 2147483647 w 96"/>
                <a:gd name="T31" fmla="*/ 2147483647 h 76"/>
                <a:gd name="T32" fmla="*/ 2147483647 w 96"/>
                <a:gd name="T33" fmla="*/ 2147483647 h 76"/>
                <a:gd name="T34" fmla="*/ 2147483647 w 96"/>
                <a:gd name="T35" fmla="*/ 2147483647 h 76"/>
                <a:gd name="T36" fmla="*/ 2147483647 w 96"/>
                <a:gd name="T37" fmla="*/ 2147483647 h 76"/>
                <a:gd name="T38" fmla="*/ 2147483647 w 96"/>
                <a:gd name="T39" fmla="*/ 2147483647 h 76"/>
                <a:gd name="T40" fmla="*/ 2147483647 w 96"/>
                <a:gd name="T41" fmla="*/ 2147483647 h 76"/>
                <a:gd name="T42" fmla="*/ 2147483647 w 96"/>
                <a:gd name="T43" fmla="*/ 2147483647 h 76"/>
                <a:gd name="T44" fmla="*/ 2147483647 w 96"/>
                <a:gd name="T45" fmla="*/ 2147483647 h 76"/>
                <a:gd name="T46" fmla="*/ 2147483647 w 96"/>
                <a:gd name="T47" fmla="*/ 2147483647 h 76"/>
                <a:gd name="T48" fmla="*/ 2147483647 w 96"/>
                <a:gd name="T49" fmla="*/ 2147483647 h 76"/>
                <a:gd name="T50" fmla="*/ 2147483647 w 96"/>
                <a:gd name="T51" fmla="*/ 2147483647 h 76"/>
                <a:gd name="T52" fmla="*/ 2147483647 w 96"/>
                <a:gd name="T53" fmla="*/ 2147483647 h 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6" h="76">
                  <a:moveTo>
                    <a:pt x="95" y="38"/>
                  </a:moveTo>
                  <a:lnTo>
                    <a:pt x="63" y="17"/>
                  </a:lnTo>
                  <a:lnTo>
                    <a:pt x="49" y="9"/>
                  </a:lnTo>
                  <a:lnTo>
                    <a:pt x="36" y="4"/>
                  </a:lnTo>
                  <a:lnTo>
                    <a:pt x="26" y="1"/>
                  </a:lnTo>
                  <a:lnTo>
                    <a:pt x="16" y="0"/>
                  </a:lnTo>
                  <a:lnTo>
                    <a:pt x="10" y="0"/>
                  </a:lnTo>
                  <a:lnTo>
                    <a:pt x="5" y="0"/>
                  </a:lnTo>
                  <a:lnTo>
                    <a:pt x="1" y="2"/>
                  </a:lnTo>
                  <a:lnTo>
                    <a:pt x="0" y="3"/>
                  </a:lnTo>
                  <a:lnTo>
                    <a:pt x="0" y="4"/>
                  </a:lnTo>
                  <a:lnTo>
                    <a:pt x="1" y="8"/>
                  </a:lnTo>
                  <a:lnTo>
                    <a:pt x="3" y="14"/>
                  </a:lnTo>
                  <a:lnTo>
                    <a:pt x="7" y="20"/>
                  </a:lnTo>
                  <a:lnTo>
                    <a:pt x="12" y="28"/>
                  </a:lnTo>
                  <a:lnTo>
                    <a:pt x="19" y="37"/>
                  </a:lnTo>
                  <a:lnTo>
                    <a:pt x="29" y="45"/>
                  </a:lnTo>
                  <a:lnTo>
                    <a:pt x="40" y="55"/>
                  </a:lnTo>
                  <a:lnTo>
                    <a:pt x="70" y="76"/>
                  </a:lnTo>
                  <a:lnTo>
                    <a:pt x="71" y="76"/>
                  </a:lnTo>
                  <a:lnTo>
                    <a:pt x="78" y="69"/>
                  </a:lnTo>
                  <a:lnTo>
                    <a:pt x="85" y="59"/>
                  </a:lnTo>
                  <a:lnTo>
                    <a:pt x="91" y="50"/>
                  </a:lnTo>
                  <a:lnTo>
                    <a:pt x="96" y="39"/>
                  </a:lnTo>
                  <a:lnTo>
                    <a:pt x="95" y="39"/>
                  </a:lnTo>
                  <a:lnTo>
                    <a:pt x="95" y="38"/>
                  </a:lnTo>
                  <a:close/>
                </a:path>
              </a:pathLst>
            </a:custGeom>
            <a:solidFill>
              <a:srgbClr val="FFFFFF"/>
            </a:solidFill>
            <a:ln w="9525">
              <a:noFill/>
              <a:round/>
              <a:headEnd/>
              <a:tailEnd/>
            </a:ln>
          </p:spPr>
          <p:txBody>
            <a:bodyPr/>
            <a:lstStyle/>
            <a:p>
              <a:endParaRPr lang="da-DK"/>
            </a:p>
          </p:txBody>
        </p:sp>
        <p:sp>
          <p:nvSpPr>
            <p:cNvPr id="18" name="Freeform 61"/>
            <p:cNvSpPr>
              <a:spLocks/>
            </p:cNvSpPr>
            <p:nvPr/>
          </p:nvSpPr>
          <p:spPr bwMode="auto">
            <a:xfrm>
              <a:off x="8220988" y="6026148"/>
              <a:ext cx="56396" cy="43035"/>
            </a:xfrm>
            <a:custGeom>
              <a:avLst/>
              <a:gdLst>
                <a:gd name="T0" fmla="*/ 2147483647 w 103"/>
                <a:gd name="T1" fmla="*/ 2147483647 h 82"/>
                <a:gd name="T2" fmla="*/ 2147483647 w 103"/>
                <a:gd name="T3" fmla="*/ 2147483647 h 82"/>
                <a:gd name="T4" fmla="*/ 2147483647 w 103"/>
                <a:gd name="T5" fmla="*/ 2147483647 h 82"/>
                <a:gd name="T6" fmla="*/ 2147483647 w 103"/>
                <a:gd name="T7" fmla="*/ 2147483647 h 82"/>
                <a:gd name="T8" fmla="*/ 2147483647 w 103"/>
                <a:gd name="T9" fmla="*/ 2147483647 h 82"/>
                <a:gd name="T10" fmla="*/ 2147483647 w 103"/>
                <a:gd name="T11" fmla="*/ 2147483647 h 82"/>
                <a:gd name="T12" fmla="*/ 2147483647 w 103"/>
                <a:gd name="T13" fmla="*/ 0 h 82"/>
                <a:gd name="T14" fmla="*/ 2147483647 w 103"/>
                <a:gd name="T15" fmla="*/ 2147483647 h 82"/>
                <a:gd name="T16" fmla="*/ 2147483647 w 103"/>
                <a:gd name="T17" fmla="*/ 2147483647 h 82"/>
                <a:gd name="T18" fmla="*/ 2147483647 w 103"/>
                <a:gd name="T19" fmla="*/ 2147483647 h 82"/>
                <a:gd name="T20" fmla="*/ 2147483647 w 103"/>
                <a:gd name="T21" fmla="*/ 2147483647 h 82"/>
                <a:gd name="T22" fmla="*/ 2147483647 w 103"/>
                <a:gd name="T23" fmla="*/ 2147483647 h 82"/>
                <a:gd name="T24" fmla="*/ 2147483647 w 103"/>
                <a:gd name="T25" fmla="*/ 2147483647 h 82"/>
                <a:gd name="T26" fmla="*/ 0 w 103"/>
                <a:gd name="T27" fmla="*/ 2147483647 h 82"/>
                <a:gd name="T28" fmla="*/ 2147483647 w 103"/>
                <a:gd name="T29" fmla="*/ 2147483647 h 82"/>
                <a:gd name="T30" fmla="*/ 2147483647 w 103"/>
                <a:gd name="T31" fmla="*/ 2147483647 h 82"/>
                <a:gd name="T32" fmla="*/ 2147483647 w 103"/>
                <a:gd name="T33" fmla="*/ 2147483647 h 82"/>
                <a:gd name="T34" fmla="*/ 2147483647 w 103"/>
                <a:gd name="T35" fmla="*/ 2147483647 h 82"/>
                <a:gd name="T36" fmla="*/ 2147483647 w 103"/>
                <a:gd name="T37" fmla="*/ 2147483647 h 82"/>
                <a:gd name="T38" fmla="*/ 2147483647 w 103"/>
                <a:gd name="T39" fmla="*/ 2147483647 h 82"/>
                <a:gd name="T40" fmla="*/ 2147483647 w 103"/>
                <a:gd name="T41" fmla="*/ 2147483647 h 82"/>
                <a:gd name="T42" fmla="*/ 2147483647 w 103"/>
                <a:gd name="T43" fmla="*/ 2147483647 h 82"/>
                <a:gd name="T44" fmla="*/ 2147483647 w 103"/>
                <a:gd name="T45" fmla="*/ 2147483647 h 82"/>
                <a:gd name="T46" fmla="*/ 2147483647 w 103"/>
                <a:gd name="T47" fmla="*/ 2147483647 h 82"/>
                <a:gd name="T48" fmla="*/ 2147483647 w 103"/>
                <a:gd name="T49" fmla="*/ 2147483647 h 82"/>
                <a:gd name="T50" fmla="*/ 2147483647 w 103"/>
                <a:gd name="T51" fmla="*/ 2147483647 h 82"/>
                <a:gd name="T52" fmla="*/ 2147483647 w 103"/>
                <a:gd name="T53" fmla="*/ 2147483647 h 82"/>
                <a:gd name="T54" fmla="*/ 2147483647 w 103"/>
                <a:gd name="T55" fmla="*/ 2147483647 h 82"/>
                <a:gd name="T56" fmla="*/ 2147483647 w 103"/>
                <a:gd name="T57" fmla="*/ 2147483647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3" h="82">
                  <a:moveTo>
                    <a:pt x="100" y="14"/>
                  </a:moveTo>
                  <a:lnTo>
                    <a:pt x="99" y="14"/>
                  </a:lnTo>
                  <a:lnTo>
                    <a:pt x="59" y="3"/>
                  </a:lnTo>
                  <a:lnTo>
                    <a:pt x="50" y="2"/>
                  </a:lnTo>
                  <a:lnTo>
                    <a:pt x="43" y="1"/>
                  </a:lnTo>
                  <a:lnTo>
                    <a:pt x="36" y="0"/>
                  </a:lnTo>
                  <a:lnTo>
                    <a:pt x="29" y="1"/>
                  </a:lnTo>
                  <a:lnTo>
                    <a:pt x="19" y="3"/>
                  </a:lnTo>
                  <a:lnTo>
                    <a:pt x="11" y="6"/>
                  </a:lnTo>
                  <a:lnTo>
                    <a:pt x="6" y="9"/>
                  </a:lnTo>
                  <a:lnTo>
                    <a:pt x="3" y="14"/>
                  </a:lnTo>
                  <a:lnTo>
                    <a:pt x="1" y="17"/>
                  </a:lnTo>
                  <a:lnTo>
                    <a:pt x="0" y="19"/>
                  </a:lnTo>
                  <a:lnTo>
                    <a:pt x="1" y="22"/>
                  </a:lnTo>
                  <a:lnTo>
                    <a:pt x="4" y="26"/>
                  </a:lnTo>
                  <a:lnTo>
                    <a:pt x="8" y="33"/>
                  </a:lnTo>
                  <a:lnTo>
                    <a:pt x="15" y="40"/>
                  </a:lnTo>
                  <a:lnTo>
                    <a:pt x="23" y="47"/>
                  </a:lnTo>
                  <a:lnTo>
                    <a:pt x="34" y="55"/>
                  </a:lnTo>
                  <a:lnTo>
                    <a:pt x="47" y="62"/>
                  </a:lnTo>
                  <a:lnTo>
                    <a:pt x="62" y="68"/>
                  </a:lnTo>
                  <a:lnTo>
                    <a:pt x="100" y="81"/>
                  </a:lnTo>
                  <a:lnTo>
                    <a:pt x="101" y="81"/>
                  </a:lnTo>
                  <a:lnTo>
                    <a:pt x="101" y="82"/>
                  </a:lnTo>
                  <a:lnTo>
                    <a:pt x="102" y="66"/>
                  </a:lnTo>
                  <a:lnTo>
                    <a:pt x="103" y="49"/>
                  </a:lnTo>
                  <a:lnTo>
                    <a:pt x="102" y="31"/>
                  </a:lnTo>
                  <a:lnTo>
                    <a:pt x="100" y="14"/>
                  </a:lnTo>
                  <a:close/>
                </a:path>
              </a:pathLst>
            </a:custGeom>
            <a:solidFill>
              <a:srgbClr val="FFFFFF"/>
            </a:solidFill>
            <a:ln w="9525">
              <a:noFill/>
              <a:round/>
              <a:headEnd/>
              <a:tailEnd/>
            </a:ln>
          </p:spPr>
          <p:txBody>
            <a:bodyPr/>
            <a:lstStyle/>
            <a:p>
              <a:endParaRPr lang="da-DK"/>
            </a:p>
          </p:txBody>
        </p:sp>
        <p:sp>
          <p:nvSpPr>
            <p:cNvPr id="19" name="Freeform 62"/>
            <p:cNvSpPr>
              <a:spLocks/>
            </p:cNvSpPr>
            <p:nvPr/>
          </p:nvSpPr>
          <p:spPr bwMode="auto">
            <a:xfrm>
              <a:off x="8167560" y="6107766"/>
              <a:ext cx="28198" cy="26712"/>
            </a:xfrm>
            <a:custGeom>
              <a:avLst/>
              <a:gdLst>
                <a:gd name="T0" fmla="*/ 2147483647 w 54"/>
                <a:gd name="T1" fmla="*/ 2147483647 h 52"/>
                <a:gd name="T2" fmla="*/ 2147483647 w 54"/>
                <a:gd name="T3" fmla="*/ 2147483647 h 52"/>
                <a:gd name="T4" fmla="*/ 2147483647 w 54"/>
                <a:gd name="T5" fmla="*/ 2147483647 h 52"/>
                <a:gd name="T6" fmla="*/ 2147483647 w 54"/>
                <a:gd name="T7" fmla="*/ 2147483647 h 52"/>
                <a:gd name="T8" fmla="*/ 2147483647 w 54"/>
                <a:gd name="T9" fmla="*/ 2147483647 h 52"/>
                <a:gd name="T10" fmla="*/ 2147483647 w 54"/>
                <a:gd name="T11" fmla="*/ 2147483647 h 52"/>
                <a:gd name="T12" fmla="*/ 2147483647 w 54"/>
                <a:gd name="T13" fmla="*/ 0 h 52"/>
                <a:gd name="T14" fmla="*/ 2147483647 w 54"/>
                <a:gd name="T15" fmla="*/ 2147483647 h 52"/>
                <a:gd name="T16" fmla="*/ 2147483647 w 54"/>
                <a:gd name="T17" fmla="*/ 2147483647 h 52"/>
                <a:gd name="T18" fmla="*/ 2147483647 w 54"/>
                <a:gd name="T19" fmla="*/ 2147483647 h 52"/>
                <a:gd name="T20" fmla="*/ 0 w 54"/>
                <a:gd name="T21" fmla="*/ 2147483647 h 52"/>
                <a:gd name="T22" fmla="*/ 2147483647 w 54"/>
                <a:gd name="T23" fmla="*/ 2147483647 h 52"/>
                <a:gd name="T24" fmla="*/ 2147483647 w 54"/>
                <a:gd name="T25" fmla="*/ 2147483647 h 52"/>
                <a:gd name="T26" fmla="*/ 2147483647 w 54"/>
                <a:gd name="T27" fmla="*/ 2147483647 h 52"/>
                <a:gd name="T28" fmla="*/ 2147483647 w 54"/>
                <a:gd name="T29" fmla="*/ 2147483647 h 52"/>
                <a:gd name="T30" fmla="*/ 2147483647 w 54"/>
                <a:gd name="T31" fmla="*/ 2147483647 h 52"/>
                <a:gd name="T32" fmla="*/ 2147483647 w 54"/>
                <a:gd name="T33" fmla="*/ 2147483647 h 52"/>
                <a:gd name="T34" fmla="*/ 2147483647 w 54"/>
                <a:gd name="T35" fmla="*/ 2147483647 h 52"/>
                <a:gd name="T36" fmla="*/ 2147483647 w 54"/>
                <a:gd name="T37" fmla="*/ 2147483647 h 52"/>
                <a:gd name="T38" fmla="*/ 2147483647 w 54"/>
                <a:gd name="T39" fmla="*/ 2147483647 h 52"/>
                <a:gd name="T40" fmla="*/ 2147483647 w 54"/>
                <a:gd name="T41" fmla="*/ 2147483647 h 52"/>
                <a:gd name="T42" fmla="*/ 2147483647 w 54"/>
                <a:gd name="T43" fmla="*/ 2147483647 h 52"/>
                <a:gd name="T44" fmla="*/ 2147483647 w 54"/>
                <a:gd name="T45" fmla="*/ 2147483647 h 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 h="52">
                  <a:moveTo>
                    <a:pt x="44" y="36"/>
                  </a:moveTo>
                  <a:lnTo>
                    <a:pt x="37" y="27"/>
                  </a:lnTo>
                  <a:lnTo>
                    <a:pt x="31" y="20"/>
                  </a:lnTo>
                  <a:lnTo>
                    <a:pt x="25" y="14"/>
                  </a:lnTo>
                  <a:lnTo>
                    <a:pt x="19" y="9"/>
                  </a:lnTo>
                  <a:lnTo>
                    <a:pt x="9" y="2"/>
                  </a:lnTo>
                  <a:lnTo>
                    <a:pt x="5" y="0"/>
                  </a:lnTo>
                  <a:lnTo>
                    <a:pt x="4" y="1"/>
                  </a:lnTo>
                  <a:lnTo>
                    <a:pt x="3" y="2"/>
                  </a:lnTo>
                  <a:lnTo>
                    <a:pt x="2" y="4"/>
                  </a:lnTo>
                  <a:lnTo>
                    <a:pt x="0" y="7"/>
                  </a:lnTo>
                  <a:lnTo>
                    <a:pt x="2" y="10"/>
                  </a:lnTo>
                  <a:lnTo>
                    <a:pt x="3" y="16"/>
                  </a:lnTo>
                  <a:lnTo>
                    <a:pt x="5" y="22"/>
                  </a:lnTo>
                  <a:lnTo>
                    <a:pt x="10" y="29"/>
                  </a:lnTo>
                  <a:lnTo>
                    <a:pt x="22" y="47"/>
                  </a:lnTo>
                  <a:lnTo>
                    <a:pt x="30" y="49"/>
                  </a:lnTo>
                  <a:lnTo>
                    <a:pt x="38" y="50"/>
                  </a:lnTo>
                  <a:lnTo>
                    <a:pt x="46" y="52"/>
                  </a:lnTo>
                  <a:lnTo>
                    <a:pt x="54" y="52"/>
                  </a:lnTo>
                  <a:lnTo>
                    <a:pt x="44" y="36"/>
                  </a:lnTo>
                  <a:close/>
                </a:path>
              </a:pathLst>
            </a:custGeom>
            <a:solidFill>
              <a:srgbClr val="FFFFFF"/>
            </a:solidFill>
            <a:ln w="9525">
              <a:noFill/>
              <a:round/>
              <a:headEnd/>
              <a:tailEnd/>
            </a:ln>
          </p:spPr>
          <p:txBody>
            <a:bodyPr/>
            <a:lstStyle/>
            <a:p>
              <a:endParaRPr lang="da-DK"/>
            </a:p>
          </p:txBody>
        </p:sp>
        <p:sp>
          <p:nvSpPr>
            <p:cNvPr id="20" name="Freeform 63"/>
            <p:cNvSpPr>
              <a:spLocks/>
            </p:cNvSpPr>
            <p:nvPr/>
          </p:nvSpPr>
          <p:spPr bwMode="auto">
            <a:xfrm>
              <a:off x="8163107" y="5868847"/>
              <a:ext cx="51945" cy="56391"/>
            </a:xfrm>
            <a:custGeom>
              <a:avLst/>
              <a:gdLst>
                <a:gd name="T0" fmla="*/ 2147483647 w 97"/>
                <a:gd name="T1" fmla="*/ 0 h 105"/>
                <a:gd name="T2" fmla="*/ 2147483647 w 97"/>
                <a:gd name="T3" fmla="*/ 2147483647 h 105"/>
                <a:gd name="T4" fmla="*/ 2147483647 w 97"/>
                <a:gd name="T5" fmla="*/ 2147483647 h 105"/>
                <a:gd name="T6" fmla="*/ 2147483647 w 97"/>
                <a:gd name="T7" fmla="*/ 2147483647 h 105"/>
                <a:gd name="T8" fmla="*/ 2147483647 w 97"/>
                <a:gd name="T9" fmla="*/ 2147483647 h 105"/>
                <a:gd name="T10" fmla="*/ 2147483647 w 97"/>
                <a:gd name="T11" fmla="*/ 2147483647 h 105"/>
                <a:gd name="T12" fmla="*/ 2147483647 w 97"/>
                <a:gd name="T13" fmla="*/ 2147483647 h 105"/>
                <a:gd name="T14" fmla="*/ 2147483647 w 97"/>
                <a:gd name="T15" fmla="*/ 2147483647 h 105"/>
                <a:gd name="T16" fmla="*/ 0 w 97"/>
                <a:gd name="T17" fmla="*/ 2147483647 h 105"/>
                <a:gd name="T18" fmla="*/ 0 w 97"/>
                <a:gd name="T19" fmla="*/ 2147483647 h 105"/>
                <a:gd name="T20" fmla="*/ 2147483647 w 97"/>
                <a:gd name="T21" fmla="*/ 2147483647 h 105"/>
                <a:gd name="T22" fmla="*/ 2147483647 w 97"/>
                <a:gd name="T23" fmla="*/ 2147483647 h 105"/>
                <a:gd name="T24" fmla="*/ 2147483647 w 97"/>
                <a:gd name="T25" fmla="*/ 2147483647 h 105"/>
                <a:gd name="T26" fmla="*/ 2147483647 w 97"/>
                <a:gd name="T27" fmla="*/ 2147483647 h 105"/>
                <a:gd name="T28" fmla="*/ 2147483647 w 97"/>
                <a:gd name="T29" fmla="*/ 2147483647 h 105"/>
                <a:gd name="T30" fmla="*/ 2147483647 w 97"/>
                <a:gd name="T31" fmla="*/ 2147483647 h 105"/>
                <a:gd name="T32" fmla="*/ 2147483647 w 97"/>
                <a:gd name="T33" fmla="*/ 2147483647 h 105"/>
                <a:gd name="T34" fmla="*/ 2147483647 w 97"/>
                <a:gd name="T35" fmla="*/ 2147483647 h 105"/>
                <a:gd name="T36" fmla="*/ 2147483647 w 97"/>
                <a:gd name="T37" fmla="*/ 2147483647 h 105"/>
                <a:gd name="T38" fmla="*/ 2147483647 w 97"/>
                <a:gd name="T39" fmla="*/ 2147483647 h 105"/>
                <a:gd name="T40" fmla="*/ 2147483647 w 97"/>
                <a:gd name="T41" fmla="*/ 2147483647 h 105"/>
                <a:gd name="T42" fmla="*/ 2147483647 w 97"/>
                <a:gd name="T43" fmla="*/ 2147483647 h 105"/>
                <a:gd name="T44" fmla="*/ 2147483647 w 97"/>
                <a:gd name="T45" fmla="*/ 2147483647 h 105"/>
                <a:gd name="T46" fmla="*/ 2147483647 w 97"/>
                <a:gd name="T47" fmla="*/ 2147483647 h 105"/>
                <a:gd name="T48" fmla="*/ 2147483647 w 97"/>
                <a:gd name="T49" fmla="*/ 2147483647 h 105"/>
                <a:gd name="T50" fmla="*/ 2147483647 w 97"/>
                <a:gd name="T51" fmla="*/ 2147483647 h 105"/>
                <a:gd name="T52" fmla="*/ 2147483647 w 97"/>
                <a:gd name="T53" fmla="*/ 2147483647 h 105"/>
                <a:gd name="T54" fmla="*/ 2147483647 w 97"/>
                <a:gd name="T55" fmla="*/ 2147483647 h 105"/>
                <a:gd name="T56" fmla="*/ 2147483647 w 97"/>
                <a:gd name="T57" fmla="*/ 2147483647 h 105"/>
                <a:gd name="T58" fmla="*/ 2147483647 w 97"/>
                <a:gd name="T59" fmla="*/ 2147483647 h 105"/>
                <a:gd name="T60" fmla="*/ 2147483647 w 97"/>
                <a:gd name="T61" fmla="*/ 0 h 1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7" h="105">
                  <a:moveTo>
                    <a:pt x="36" y="0"/>
                  </a:moveTo>
                  <a:lnTo>
                    <a:pt x="35" y="1"/>
                  </a:lnTo>
                  <a:lnTo>
                    <a:pt x="34" y="3"/>
                  </a:lnTo>
                  <a:lnTo>
                    <a:pt x="14" y="30"/>
                  </a:lnTo>
                  <a:lnTo>
                    <a:pt x="10" y="35"/>
                  </a:lnTo>
                  <a:lnTo>
                    <a:pt x="6" y="42"/>
                  </a:lnTo>
                  <a:lnTo>
                    <a:pt x="4" y="48"/>
                  </a:lnTo>
                  <a:lnTo>
                    <a:pt x="2" y="53"/>
                  </a:lnTo>
                  <a:lnTo>
                    <a:pt x="0" y="65"/>
                  </a:lnTo>
                  <a:lnTo>
                    <a:pt x="0" y="74"/>
                  </a:lnTo>
                  <a:lnTo>
                    <a:pt x="1" y="84"/>
                  </a:lnTo>
                  <a:lnTo>
                    <a:pt x="3" y="90"/>
                  </a:lnTo>
                  <a:lnTo>
                    <a:pt x="5" y="95"/>
                  </a:lnTo>
                  <a:lnTo>
                    <a:pt x="6" y="99"/>
                  </a:lnTo>
                  <a:lnTo>
                    <a:pt x="10" y="100"/>
                  </a:lnTo>
                  <a:lnTo>
                    <a:pt x="14" y="102"/>
                  </a:lnTo>
                  <a:lnTo>
                    <a:pt x="20" y="104"/>
                  </a:lnTo>
                  <a:lnTo>
                    <a:pt x="29" y="105"/>
                  </a:lnTo>
                  <a:lnTo>
                    <a:pt x="38" y="105"/>
                  </a:lnTo>
                  <a:lnTo>
                    <a:pt x="49" y="103"/>
                  </a:lnTo>
                  <a:lnTo>
                    <a:pt x="54" y="101"/>
                  </a:lnTo>
                  <a:lnTo>
                    <a:pt x="59" y="98"/>
                  </a:lnTo>
                  <a:lnTo>
                    <a:pt x="64" y="93"/>
                  </a:lnTo>
                  <a:lnTo>
                    <a:pt x="70" y="89"/>
                  </a:lnTo>
                  <a:lnTo>
                    <a:pt x="95" y="65"/>
                  </a:lnTo>
                  <a:lnTo>
                    <a:pt x="96" y="63"/>
                  </a:lnTo>
                  <a:lnTo>
                    <a:pt x="97" y="62"/>
                  </a:lnTo>
                  <a:lnTo>
                    <a:pt x="82" y="46"/>
                  </a:lnTo>
                  <a:lnTo>
                    <a:pt x="68" y="30"/>
                  </a:lnTo>
                  <a:lnTo>
                    <a:pt x="52" y="15"/>
                  </a:lnTo>
                  <a:lnTo>
                    <a:pt x="36" y="0"/>
                  </a:lnTo>
                  <a:close/>
                </a:path>
              </a:pathLst>
            </a:custGeom>
            <a:solidFill>
              <a:srgbClr val="FFFFFF"/>
            </a:solidFill>
            <a:ln w="9525">
              <a:noFill/>
              <a:round/>
              <a:headEnd/>
              <a:tailEnd/>
            </a:ln>
          </p:spPr>
          <p:txBody>
            <a:bodyPr/>
            <a:lstStyle/>
            <a:p>
              <a:endParaRPr lang="da-DK"/>
            </a:p>
          </p:txBody>
        </p:sp>
        <p:sp>
          <p:nvSpPr>
            <p:cNvPr id="21" name="Freeform 64"/>
            <p:cNvSpPr>
              <a:spLocks/>
            </p:cNvSpPr>
            <p:nvPr/>
          </p:nvSpPr>
          <p:spPr bwMode="auto">
            <a:xfrm>
              <a:off x="8112647" y="5834715"/>
              <a:ext cx="34135" cy="50455"/>
            </a:xfrm>
            <a:custGeom>
              <a:avLst/>
              <a:gdLst>
                <a:gd name="T0" fmla="*/ 2147483647 w 64"/>
                <a:gd name="T1" fmla="*/ 2147483647 h 98"/>
                <a:gd name="T2" fmla="*/ 2147483647 w 64"/>
                <a:gd name="T3" fmla="*/ 2147483647 h 98"/>
                <a:gd name="T4" fmla="*/ 2147483647 w 64"/>
                <a:gd name="T5" fmla="*/ 2147483647 h 98"/>
                <a:gd name="T6" fmla="*/ 2147483647 w 64"/>
                <a:gd name="T7" fmla="*/ 2147483647 h 98"/>
                <a:gd name="T8" fmla="*/ 2147483647 w 64"/>
                <a:gd name="T9" fmla="*/ 2147483647 h 98"/>
                <a:gd name="T10" fmla="*/ 2147483647 w 64"/>
                <a:gd name="T11" fmla="*/ 2147483647 h 98"/>
                <a:gd name="T12" fmla="*/ 2147483647 w 64"/>
                <a:gd name="T13" fmla="*/ 2147483647 h 98"/>
                <a:gd name="T14" fmla="*/ 2147483647 w 64"/>
                <a:gd name="T15" fmla="*/ 2147483647 h 98"/>
                <a:gd name="T16" fmla="*/ 2147483647 w 64"/>
                <a:gd name="T17" fmla="*/ 2147483647 h 98"/>
                <a:gd name="T18" fmla="*/ 2147483647 w 64"/>
                <a:gd name="T19" fmla="*/ 2147483647 h 98"/>
                <a:gd name="T20" fmla="*/ 2147483647 w 64"/>
                <a:gd name="T21" fmla="*/ 2147483647 h 98"/>
                <a:gd name="T22" fmla="*/ 2147483647 w 64"/>
                <a:gd name="T23" fmla="*/ 2147483647 h 98"/>
                <a:gd name="T24" fmla="*/ 2147483647 w 64"/>
                <a:gd name="T25" fmla="*/ 2147483647 h 98"/>
                <a:gd name="T26" fmla="*/ 2147483647 w 64"/>
                <a:gd name="T27" fmla="*/ 2147483647 h 98"/>
                <a:gd name="T28" fmla="*/ 2147483647 w 64"/>
                <a:gd name="T29" fmla="*/ 2147483647 h 98"/>
                <a:gd name="T30" fmla="*/ 2147483647 w 64"/>
                <a:gd name="T31" fmla="*/ 2147483647 h 98"/>
                <a:gd name="T32" fmla="*/ 2147483647 w 64"/>
                <a:gd name="T33" fmla="*/ 2147483647 h 98"/>
                <a:gd name="T34" fmla="*/ 2147483647 w 64"/>
                <a:gd name="T35" fmla="*/ 0 h 98"/>
                <a:gd name="T36" fmla="*/ 2147483647 w 64"/>
                <a:gd name="T37" fmla="*/ 0 h 98"/>
                <a:gd name="T38" fmla="*/ 2147483647 w 64"/>
                <a:gd name="T39" fmla="*/ 2147483647 h 98"/>
                <a:gd name="T40" fmla="*/ 2147483647 w 64"/>
                <a:gd name="T41" fmla="*/ 2147483647 h 98"/>
                <a:gd name="T42" fmla="*/ 0 w 64"/>
                <a:gd name="T43" fmla="*/ 2147483647 h 98"/>
                <a:gd name="T44" fmla="*/ 2147483647 w 64"/>
                <a:gd name="T45" fmla="*/ 2147483647 h 98"/>
                <a:gd name="T46" fmla="*/ 2147483647 w 64"/>
                <a:gd name="T47" fmla="*/ 2147483647 h 98"/>
                <a:gd name="T48" fmla="*/ 2147483647 w 64"/>
                <a:gd name="T49" fmla="*/ 2147483647 h 98"/>
                <a:gd name="T50" fmla="*/ 2147483647 w 64"/>
                <a:gd name="T51" fmla="*/ 2147483647 h 98"/>
                <a:gd name="T52" fmla="*/ 2147483647 w 64"/>
                <a:gd name="T53" fmla="*/ 2147483647 h 98"/>
                <a:gd name="T54" fmla="*/ 2147483647 w 64"/>
                <a:gd name="T55" fmla="*/ 2147483647 h 98"/>
                <a:gd name="T56" fmla="*/ 2147483647 w 64"/>
                <a:gd name="T57" fmla="*/ 2147483647 h 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4" h="98">
                  <a:moveTo>
                    <a:pt x="17" y="97"/>
                  </a:moveTo>
                  <a:lnTo>
                    <a:pt x="19" y="98"/>
                  </a:lnTo>
                  <a:lnTo>
                    <a:pt x="23" y="97"/>
                  </a:lnTo>
                  <a:lnTo>
                    <a:pt x="29" y="96"/>
                  </a:lnTo>
                  <a:lnTo>
                    <a:pt x="34" y="93"/>
                  </a:lnTo>
                  <a:lnTo>
                    <a:pt x="40" y="88"/>
                  </a:lnTo>
                  <a:lnTo>
                    <a:pt x="46" y="81"/>
                  </a:lnTo>
                  <a:lnTo>
                    <a:pt x="50" y="77"/>
                  </a:lnTo>
                  <a:lnTo>
                    <a:pt x="52" y="72"/>
                  </a:lnTo>
                  <a:lnTo>
                    <a:pt x="54" y="65"/>
                  </a:lnTo>
                  <a:lnTo>
                    <a:pt x="56" y="59"/>
                  </a:lnTo>
                  <a:lnTo>
                    <a:pt x="64" y="25"/>
                  </a:lnTo>
                  <a:lnTo>
                    <a:pt x="64" y="24"/>
                  </a:lnTo>
                  <a:lnTo>
                    <a:pt x="64" y="23"/>
                  </a:lnTo>
                  <a:lnTo>
                    <a:pt x="51" y="16"/>
                  </a:lnTo>
                  <a:lnTo>
                    <a:pt x="36" y="9"/>
                  </a:lnTo>
                  <a:lnTo>
                    <a:pt x="21" y="4"/>
                  </a:lnTo>
                  <a:lnTo>
                    <a:pt x="6" y="0"/>
                  </a:lnTo>
                  <a:lnTo>
                    <a:pt x="6" y="1"/>
                  </a:lnTo>
                  <a:lnTo>
                    <a:pt x="1" y="33"/>
                  </a:lnTo>
                  <a:lnTo>
                    <a:pt x="0" y="46"/>
                  </a:lnTo>
                  <a:lnTo>
                    <a:pt x="1" y="58"/>
                  </a:lnTo>
                  <a:lnTo>
                    <a:pt x="3" y="68"/>
                  </a:lnTo>
                  <a:lnTo>
                    <a:pt x="6" y="78"/>
                  </a:lnTo>
                  <a:lnTo>
                    <a:pt x="10" y="85"/>
                  </a:lnTo>
                  <a:lnTo>
                    <a:pt x="13" y="92"/>
                  </a:lnTo>
                  <a:lnTo>
                    <a:pt x="16" y="95"/>
                  </a:lnTo>
                  <a:lnTo>
                    <a:pt x="17" y="97"/>
                  </a:lnTo>
                  <a:close/>
                </a:path>
              </a:pathLst>
            </a:custGeom>
            <a:solidFill>
              <a:srgbClr val="FFFFFF"/>
            </a:solidFill>
            <a:ln w="9525">
              <a:noFill/>
              <a:round/>
              <a:headEnd/>
              <a:tailEnd/>
            </a:ln>
          </p:spPr>
          <p:txBody>
            <a:bodyPr/>
            <a:lstStyle/>
            <a:p>
              <a:endParaRPr lang="da-DK"/>
            </a:p>
          </p:txBody>
        </p:sp>
        <p:sp>
          <p:nvSpPr>
            <p:cNvPr id="22" name="Freeform 65"/>
            <p:cNvSpPr>
              <a:spLocks/>
            </p:cNvSpPr>
            <p:nvPr/>
          </p:nvSpPr>
          <p:spPr bwMode="auto">
            <a:xfrm>
              <a:off x="8204663" y="5944529"/>
              <a:ext cx="59365" cy="48972"/>
            </a:xfrm>
            <a:custGeom>
              <a:avLst/>
              <a:gdLst>
                <a:gd name="T0" fmla="*/ 2147483647 w 114"/>
                <a:gd name="T1" fmla="*/ 2147483647 h 89"/>
                <a:gd name="T2" fmla="*/ 2147483647 w 114"/>
                <a:gd name="T3" fmla="*/ 2147483647 h 89"/>
                <a:gd name="T4" fmla="*/ 0 w 114"/>
                <a:gd name="T5" fmla="*/ 2147483647 h 89"/>
                <a:gd name="T6" fmla="*/ 0 w 114"/>
                <a:gd name="T7" fmla="*/ 2147483647 h 89"/>
                <a:gd name="T8" fmla="*/ 2147483647 w 114"/>
                <a:gd name="T9" fmla="*/ 2147483647 h 89"/>
                <a:gd name="T10" fmla="*/ 2147483647 w 114"/>
                <a:gd name="T11" fmla="*/ 2147483647 h 89"/>
                <a:gd name="T12" fmla="*/ 2147483647 w 114"/>
                <a:gd name="T13" fmla="*/ 2147483647 h 89"/>
                <a:gd name="T14" fmla="*/ 2147483647 w 114"/>
                <a:gd name="T15" fmla="*/ 2147483647 h 89"/>
                <a:gd name="T16" fmla="*/ 2147483647 w 114"/>
                <a:gd name="T17" fmla="*/ 2147483647 h 89"/>
                <a:gd name="T18" fmla="*/ 2147483647 w 114"/>
                <a:gd name="T19" fmla="*/ 2147483647 h 89"/>
                <a:gd name="T20" fmla="*/ 2147483647 w 114"/>
                <a:gd name="T21" fmla="*/ 2147483647 h 89"/>
                <a:gd name="T22" fmla="*/ 2147483647 w 114"/>
                <a:gd name="T23" fmla="*/ 2147483647 h 89"/>
                <a:gd name="T24" fmla="*/ 2147483647 w 114"/>
                <a:gd name="T25" fmla="*/ 2147483647 h 89"/>
                <a:gd name="T26" fmla="*/ 2147483647 w 114"/>
                <a:gd name="T27" fmla="*/ 2147483647 h 89"/>
                <a:gd name="T28" fmla="*/ 2147483647 w 114"/>
                <a:gd name="T29" fmla="*/ 2147483647 h 89"/>
                <a:gd name="T30" fmla="*/ 2147483647 w 114"/>
                <a:gd name="T31" fmla="*/ 2147483647 h 89"/>
                <a:gd name="T32" fmla="*/ 2147483647 w 114"/>
                <a:gd name="T33" fmla="*/ 2147483647 h 89"/>
                <a:gd name="T34" fmla="*/ 2147483647 w 114"/>
                <a:gd name="T35" fmla="*/ 2147483647 h 89"/>
                <a:gd name="T36" fmla="*/ 2147483647 w 114"/>
                <a:gd name="T37" fmla="*/ 2147483647 h 89"/>
                <a:gd name="T38" fmla="*/ 2147483647 w 114"/>
                <a:gd name="T39" fmla="*/ 2147483647 h 89"/>
                <a:gd name="T40" fmla="*/ 2147483647 w 114"/>
                <a:gd name="T41" fmla="*/ 2147483647 h 89"/>
                <a:gd name="T42" fmla="*/ 2147483647 w 114"/>
                <a:gd name="T43" fmla="*/ 2147483647 h 89"/>
                <a:gd name="T44" fmla="*/ 2147483647 w 114"/>
                <a:gd name="T45" fmla="*/ 2147483647 h 89"/>
                <a:gd name="T46" fmla="*/ 2147483647 w 114"/>
                <a:gd name="T47" fmla="*/ 0 h 89"/>
                <a:gd name="T48" fmla="*/ 2147483647 w 114"/>
                <a:gd name="T49" fmla="*/ 0 h 89"/>
                <a:gd name="T50" fmla="*/ 2147483647 w 114"/>
                <a:gd name="T51" fmla="*/ 2147483647 h 89"/>
                <a:gd name="T52" fmla="*/ 2147483647 w 114"/>
                <a:gd name="T53" fmla="*/ 2147483647 h 89"/>
                <a:gd name="T54" fmla="*/ 2147483647 w 114"/>
                <a:gd name="T55" fmla="*/ 2147483647 h 89"/>
                <a:gd name="T56" fmla="*/ 2147483647 w 114"/>
                <a:gd name="T57" fmla="*/ 2147483647 h 89"/>
                <a:gd name="T58" fmla="*/ 2147483647 w 114"/>
                <a:gd name="T59" fmla="*/ 2147483647 h 89"/>
                <a:gd name="T60" fmla="*/ 2147483647 w 114"/>
                <a:gd name="T61" fmla="*/ 2147483647 h 89"/>
                <a:gd name="T62" fmla="*/ 2147483647 w 114"/>
                <a:gd name="T63" fmla="*/ 2147483647 h 89"/>
                <a:gd name="T64" fmla="*/ 2147483647 w 114"/>
                <a:gd name="T65" fmla="*/ 2147483647 h 89"/>
                <a:gd name="T66" fmla="*/ 2147483647 w 114"/>
                <a:gd name="T67" fmla="*/ 2147483647 h 89"/>
                <a:gd name="T68" fmla="*/ 2147483647 w 114"/>
                <a:gd name="T69" fmla="*/ 2147483647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4" h="89">
                  <a:moveTo>
                    <a:pt x="3" y="39"/>
                  </a:moveTo>
                  <a:lnTo>
                    <a:pt x="1" y="46"/>
                  </a:lnTo>
                  <a:lnTo>
                    <a:pt x="0" y="53"/>
                  </a:lnTo>
                  <a:lnTo>
                    <a:pt x="0" y="58"/>
                  </a:lnTo>
                  <a:lnTo>
                    <a:pt x="1" y="61"/>
                  </a:lnTo>
                  <a:lnTo>
                    <a:pt x="3" y="63"/>
                  </a:lnTo>
                  <a:lnTo>
                    <a:pt x="7" y="67"/>
                  </a:lnTo>
                  <a:lnTo>
                    <a:pt x="14" y="73"/>
                  </a:lnTo>
                  <a:lnTo>
                    <a:pt x="22" y="78"/>
                  </a:lnTo>
                  <a:lnTo>
                    <a:pt x="33" y="82"/>
                  </a:lnTo>
                  <a:lnTo>
                    <a:pt x="44" y="86"/>
                  </a:lnTo>
                  <a:lnTo>
                    <a:pt x="52" y="87"/>
                  </a:lnTo>
                  <a:lnTo>
                    <a:pt x="59" y="89"/>
                  </a:lnTo>
                  <a:lnTo>
                    <a:pt x="67" y="89"/>
                  </a:lnTo>
                  <a:lnTo>
                    <a:pt x="74" y="87"/>
                  </a:lnTo>
                  <a:lnTo>
                    <a:pt x="112" y="82"/>
                  </a:lnTo>
                  <a:lnTo>
                    <a:pt x="113" y="82"/>
                  </a:lnTo>
                  <a:lnTo>
                    <a:pt x="114" y="82"/>
                  </a:lnTo>
                  <a:lnTo>
                    <a:pt x="109" y="68"/>
                  </a:lnTo>
                  <a:lnTo>
                    <a:pt x="103" y="56"/>
                  </a:lnTo>
                  <a:lnTo>
                    <a:pt x="98" y="42"/>
                  </a:lnTo>
                  <a:lnTo>
                    <a:pt x="92" y="28"/>
                  </a:lnTo>
                  <a:lnTo>
                    <a:pt x="84" y="14"/>
                  </a:lnTo>
                  <a:lnTo>
                    <a:pt x="77" y="0"/>
                  </a:lnTo>
                  <a:lnTo>
                    <a:pt x="75" y="0"/>
                  </a:lnTo>
                  <a:lnTo>
                    <a:pt x="74" y="1"/>
                  </a:lnTo>
                  <a:lnTo>
                    <a:pt x="38" y="10"/>
                  </a:lnTo>
                  <a:lnTo>
                    <a:pt x="31" y="14"/>
                  </a:lnTo>
                  <a:lnTo>
                    <a:pt x="24" y="17"/>
                  </a:lnTo>
                  <a:lnTo>
                    <a:pt x="19" y="20"/>
                  </a:lnTo>
                  <a:lnTo>
                    <a:pt x="15" y="23"/>
                  </a:lnTo>
                  <a:lnTo>
                    <a:pt x="11" y="27"/>
                  </a:lnTo>
                  <a:lnTo>
                    <a:pt x="7" y="32"/>
                  </a:lnTo>
                  <a:lnTo>
                    <a:pt x="5" y="35"/>
                  </a:lnTo>
                  <a:lnTo>
                    <a:pt x="3" y="39"/>
                  </a:lnTo>
                  <a:close/>
                </a:path>
              </a:pathLst>
            </a:custGeom>
            <a:solidFill>
              <a:srgbClr val="FFFFFF"/>
            </a:solidFill>
            <a:ln w="9525">
              <a:noFill/>
              <a:round/>
              <a:headEnd/>
              <a:tailEnd/>
            </a:ln>
          </p:spPr>
          <p:txBody>
            <a:bodyPr/>
            <a:lstStyle/>
            <a:p>
              <a:endParaRPr lang="da-DK"/>
            </a:p>
          </p:txBody>
        </p:sp>
      </p:grpSp>
      <p:sp>
        <p:nvSpPr>
          <p:cNvPr id="2" name="Title 1"/>
          <p:cNvSpPr>
            <a:spLocks noGrp="1"/>
          </p:cNvSpPr>
          <p:nvPr>
            <p:ph type="title"/>
          </p:nvPr>
        </p:nvSpPr>
        <p:spPr>
          <a:xfrm>
            <a:off x="860400" y="896400"/>
            <a:ext cx="7455600" cy="558000"/>
          </a:xfrm>
        </p:spPr>
        <p:txBody>
          <a:bodyPr/>
          <a:lstStyle>
            <a:lvl1pPr>
              <a:defRPr>
                <a:solidFill>
                  <a:schemeClr val="bg2"/>
                </a:solidFill>
              </a:defRPr>
            </a:lvl1pPr>
          </a:lstStyle>
          <a:p>
            <a:r>
              <a:rPr lang="da-DK"/>
              <a:t>Klik for at redigere titeltypografi i masteren</a:t>
            </a:r>
            <a:endParaRPr lang="da-DK" dirty="0"/>
          </a:p>
        </p:txBody>
      </p:sp>
      <p:sp>
        <p:nvSpPr>
          <p:cNvPr id="3" name="Content Placeholder 2"/>
          <p:cNvSpPr>
            <a:spLocks noGrp="1"/>
          </p:cNvSpPr>
          <p:nvPr>
            <p:ph sz="half" idx="1"/>
          </p:nvPr>
        </p:nvSpPr>
        <p:spPr>
          <a:xfrm>
            <a:off x="860400" y="2782800"/>
            <a:ext cx="3651250" cy="2995200"/>
          </a:xfrm>
        </p:spPr>
        <p:txBody>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45025" y="2782800"/>
            <a:ext cx="3652838" cy="2995200"/>
          </a:xfrm>
        </p:spPr>
        <p:txBody>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6" name="Text Placeholder 25"/>
          <p:cNvSpPr>
            <a:spLocks noGrp="1"/>
          </p:cNvSpPr>
          <p:nvPr>
            <p:ph type="body" sz="quarter" idx="13"/>
          </p:nvPr>
        </p:nvSpPr>
        <p:spPr>
          <a:xfrm>
            <a:off x="860400" y="1764000"/>
            <a:ext cx="7455600" cy="950400"/>
          </a:xfrm>
        </p:spPr>
        <p:txBody>
          <a:bodyPr/>
          <a:lstStyle>
            <a:lvl1pPr marL="0" indent="0">
              <a:lnSpc>
                <a:spcPts val="2200"/>
              </a:lnSpc>
              <a:buFontTx/>
              <a:buNone/>
              <a:defRPr sz="2200">
                <a:solidFill>
                  <a:schemeClr val="bg2"/>
                </a:solidFill>
              </a:defRPr>
            </a:lvl1pPr>
            <a:lvl2pPr>
              <a:buFontTx/>
              <a:buNone/>
              <a:defRPr sz="2200">
                <a:solidFill>
                  <a:schemeClr val="bg2"/>
                </a:solidFill>
              </a:defRPr>
            </a:lvl2pPr>
            <a:lvl3pPr>
              <a:buFontTx/>
              <a:buNone/>
              <a:defRPr sz="2200">
                <a:solidFill>
                  <a:schemeClr val="bg2"/>
                </a:solidFill>
              </a:defRPr>
            </a:lvl3pPr>
            <a:lvl4pPr>
              <a:buFontTx/>
              <a:buNone/>
              <a:defRPr sz="2200">
                <a:solidFill>
                  <a:schemeClr val="bg2"/>
                </a:solidFill>
              </a:defRPr>
            </a:lvl4pPr>
            <a:lvl5pPr>
              <a:buFontTx/>
              <a:buNone/>
              <a:defRPr sz="2200">
                <a:solidFill>
                  <a:schemeClr val="bg2"/>
                </a:solidFill>
              </a:defRPr>
            </a:lvl5pPr>
          </a:lstStyle>
          <a:p>
            <a:pPr lvl="0"/>
            <a:r>
              <a:rPr lang="da-DK"/>
              <a:t>Klik for at redigere typografi i masteren</a:t>
            </a:r>
          </a:p>
        </p:txBody>
      </p:sp>
      <p:sp>
        <p:nvSpPr>
          <p:cNvPr id="23" name="Date Placeholder 4"/>
          <p:cNvSpPr>
            <a:spLocks noGrp="1"/>
          </p:cNvSpPr>
          <p:nvPr>
            <p:ph type="dt" sz="half" idx="14"/>
          </p:nvPr>
        </p:nvSpPr>
        <p:spPr/>
        <p:txBody>
          <a:bodyPr/>
          <a:lstStyle>
            <a:lvl1pPr defTabSz="457200">
              <a:defRPr>
                <a:solidFill>
                  <a:srgbClr val="FFFFFF"/>
                </a:solidFill>
              </a:defRPr>
            </a:lvl1pPr>
          </a:lstStyle>
          <a:p>
            <a:pPr>
              <a:defRPr/>
            </a:pPr>
            <a:fld id="{920EA309-86AC-4A0A-8807-5736E8FEE05A}" type="datetime1">
              <a:rPr lang="da-DK"/>
              <a:pPr>
                <a:defRPr/>
              </a:pPr>
              <a:t>09-11-2023</a:t>
            </a:fld>
            <a:endParaRPr lang="da-DK"/>
          </a:p>
        </p:txBody>
      </p:sp>
      <p:sp>
        <p:nvSpPr>
          <p:cNvPr id="24" name="Footer Placeholder 5"/>
          <p:cNvSpPr>
            <a:spLocks noGrp="1"/>
          </p:cNvSpPr>
          <p:nvPr>
            <p:ph type="ftr" sz="quarter" idx="15"/>
          </p:nvPr>
        </p:nvSpPr>
        <p:spPr/>
        <p:txBody>
          <a:bodyPr/>
          <a:lstStyle>
            <a:lvl1pPr defTabSz="457200">
              <a:defRPr>
                <a:solidFill>
                  <a:srgbClr val="FFFFFF"/>
                </a:solidFill>
              </a:defRPr>
            </a:lvl1pPr>
          </a:lstStyle>
          <a:p>
            <a:pPr>
              <a:defRPr/>
            </a:pPr>
            <a:endParaRPr lang="da-DK"/>
          </a:p>
        </p:txBody>
      </p:sp>
      <p:sp>
        <p:nvSpPr>
          <p:cNvPr id="25" name="Slide Number Placeholder 6"/>
          <p:cNvSpPr>
            <a:spLocks noGrp="1"/>
          </p:cNvSpPr>
          <p:nvPr>
            <p:ph type="sldNum" sz="quarter" idx="16"/>
          </p:nvPr>
        </p:nvSpPr>
        <p:spPr/>
        <p:txBody>
          <a:bodyPr/>
          <a:lstStyle>
            <a:lvl1pPr defTabSz="457200">
              <a:defRPr>
                <a:solidFill>
                  <a:srgbClr val="FFFFFF"/>
                </a:solidFill>
              </a:defRPr>
            </a:lvl1pPr>
          </a:lstStyle>
          <a:p>
            <a:pPr>
              <a:defRPr/>
            </a:pPr>
            <a:fld id="{DD17AC0B-E506-4FB8-916B-374957B0A853}" type="slidenum">
              <a:rPr lang="da-DK"/>
              <a:pPr>
                <a:defRPr/>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dias">
    <p:spTree>
      <p:nvGrpSpPr>
        <p:cNvPr id="1" name=""/>
        <p:cNvGrpSpPr/>
        <p:nvPr/>
      </p:nvGrpSpPr>
      <p:grpSpPr>
        <a:xfrm>
          <a:off x="0" y="0"/>
          <a:ext cx="0" cy="0"/>
          <a:chOff x="0" y="0"/>
          <a:chExt cx="0" cy="0"/>
        </a:xfrm>
      </p:grpSpPr>
      <p:grpSp>
        <p:nvGrpSpPr>
          <p:cNvPr id="4" name="Group 77"/>
          <p:cNvGrpSpPr>
            <a:grpSpLocks noChangeAspect="1"/>
          </p:cNvGrpSpPr>
          <p:nvPr userDrawn="1"/>
        </p:nvGrpSpPr>
        <p:grpSpPr bwMode="auto">
          <a:xfrm>
            <a:off x="0" y="0"/>
            <a:ext cx="9144000" cy="6858000"/>
            <a:chOff x="400050" y="312738"/>
            <a:chExt cx="7766050" cy="5824538"/>
          </a:xfrm>
        </p:grpSpPr>
        <p:sp>
          <p:nvSpPr>
            <p:cNvPr id="5" name="Rectangle 51"/>
            <p:cNvSpPr>
              <a:spLocks noChangeArrowheads="1"/>
            </p:cNvSpPr>
            <p:nvPr userDrawn="1"/>
          </p:nvSpPr>
          <p:spPr bwMode="auto">
            <a:xfrm>
              <a:off x="400050" y="312738"/>
              <a:ext cx="7766050" cy="5824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Bef>
                  <a:spcPct val="50000"/>
                </a:spcBef>
                <a:defRPr/>
              </a:pPr>
              <a:endParaRPr lang="da-DK" altLang="da-DK" sz="1400">
                <a:solidFill>
                  <a:srgbClr val="050046"/>
                </a:solidFill>
              </a:endParaRPr>
            </a:p>
          </p:txBody>
        </p:sp>
        <p:sp>
          <p:nvSpPr>
            <p:cNvPr id="6" name="Rectangle 52"/>
            <p:cNvSpPr>
              <a:spLocks noChangeArrowheads="1"/>
            </p:cNvSpPr>
            <p:nvPr userDrawn="1"/>
          </p:nvSpPr>
          <p:spPr bwMode="auto">
            <a:xfrm>
              <a:off x="557798" y="466441"/>
              <a:ext cx="7462688" cy="5519828"/>
            </a:xfrm>
            <a:prstGeom prst="rect">
              <a:avLst/>
            </a:prstGeom>
            <a:solidFill>
              <a:srgbClr val="BA06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Bef>
                  <a:spcPct val="50000"/>
                </a:spcBef>
                <a:defRPr/>
              </a:pPr>
              <a:endParaRPr lang="da-DK" altLang="da-DK" sz="1400">
                <a:solidFill>
                  <a:srgbClr val="050046"/>
                </a:solidFill>
              </a:endParaRPr>
            </a:p>
          </p:txBody>
        </p:sp>
        <p:grpSp>
          <p:nvGrpSpPr>
            <p:cNvPr id="7" name="Group 76"/>
            <p:cNvGrpSpPr>
              <a:grpSpLocks/>
            </p:cNvGrpSpPr>
            <p:nvPr userDrawn="1"/>
          </p:nvGrpSpPr>
          <p:grpSpPr bwMode="auto">
            <a:xfrm>
              <a:off x="6870700" y="4970463"/>
              <a:ext cx="584200" cy="530225"/>
              <a:chOff x="6870700" y="4970463"/>
              <a:chExt cx="584200" cy="530225"/>
            </a:xfrm>
          </p:grpSpPr>
          <p:sp>
            <p:nvSpPr>
              <p:cNvPr id="10" name="Freeform 53"/>
              <p:cNvSpPr>
                <a:spLocks/>
              </p:cNvSpPr>
              <p:nvPr userDrawn="1"/>
            </p:nvSpPr>
            <p:spPr bwMode="auto">
              <a:xfrm>
                <a:off x="6941868" y="5177305"/>
                <a:ext cx="134827" cy="218420"/>
              </a:xfrm>
              <a:custGeom>
                <a:avLst/>
                <a:gdLst>
                  <a:gd name="T0" fmla="*/ 2147483647 w 255"/>
                  <a:gd name="T1" fmla="*/ 2147483647 h 414"/>
                  <a:gd name="T2" fmla="*/ 2147483647 w 255"/>
                  <a:gd name="T3" fmla="*/ 2147483647 h 414"/>
                  <a:gd name="T4" fmla="*/ 2147483647 w 255"/>
                  <a:gd name="T5" fmla="*/ 2147483647 h 414"/>
                  <a:gd name="T6" fmla="*/ 2147483647 w 255"/>
                  <a:gd name="T7" fmla="*/ 2147483647 h 414"/>
                  <a:gd name="T8" fmla="*/ 2147483647 w 255"/>
                  <a:gd name="T9" fmla="*/ 2147483647 h 414"/>
                  <a:gd name="T10" fmla="*/ 2147483647 w 255"/>
                  <a:gd name="T11" fmla="*/ 2147483647 h 414"/>
                  <a:gd name="T12" fmla="*/ 2147483647 w 255"/>
                  <a:gd name="T13" fmla="*/ 2147483647 h 414"/>
                  <a:gd name="T14" fmla="*/ 2147483647 w 255"/>
                  <a:gd name="T15" fmla="*/ 2147483647 h 414"/>
                  <a:gd name="T16" fmla="*/ 2147483647 w 255"/>
                  <a:gd name="T17" fmla="*/ 2147483647 h 414"/>
                  <a:gd name="T18" fmla="*/ 2147483647 w 255"/>
                  <a:gd name="T19" fmla="*/ 2147483647 h 414"/>
                  <a:gd name="T20" fmla="*/ 2147483647 w 255"/>
                  <a:gd name="T21" fmla="*/ 2147483647 h 414"/>
                  <a:gd name="T22" fmla="*/ 0 w 255"/>
                  <a:gd name="T23" fmla="*/ 2147483647 h 414"/>
                  <a:gd name="T24" fmla="*/ 0 w 255"/>
                  <a:gd name="T25" fmla="*/ 2147483647 h 414"/>
                  <a:gd name="T26" fmla="*/ 0 w 255"/>
                  <a:gd name="T27" fmla="*/ 2147483647 h 414"/>
                  <a:gd name="T28" fmla="*/ 2147483647 w 255"/>
                  <a:gd name="T29" fmla="*/ 2147483647 h 414"/>
                  <a:gd name="T30" fmla="*/ 2147483647 w 255"/>
                  <a:gd name="T31" fmla="*/ 2147483647 h 414"/>
                  <a:gd name="T32" fmla="*/ 2147483647 w 255"/>
                  <a:gd name="T33" fmla="*/ 2147483647 h 414"/>
                  <a:gd name="T34" fmla="*/ 2147483647 w 255"/>
                  <a:gd name="T35" fmla="*/ 2147483647 h 414"/>
                  <a:gd name="T36" fmla="*/ 2147483647 w 255"/>
                  <a:gd name="T37" fmla="*/ 2147483647 h 414"/>
                  <a:gd name="T38" fmla="*/ 2147483647 w 255"/>
                  <a:gd name="T39" fmla="*/ 0 h 414"/>
                  <a:gd name="T40" fmla="*/ 2147483647 w 255"/>
                  <a:gd name="T41" fmla="*/ 0 h 414"/>
                  <a:gd name="T42" fmla="*/ 2147483647 w 255"/>
                  <a:gd name="T43" fmla="*/ 2147483647 h 414"/>
                  <a:gd name="T44" fmla="*/ 2147483647 w 255"/>
                  <a:gd name="T45" fmla="*/ 2147483647 h 414"/>
                  <a:gd name="T46" fmla="*/ 2147483647 w 255"/>
                  <a:gd name="T47" fmla="*/ 2147483647 h 414"/>
                  <a:gd name="T48" fmla="*/ 2147483647 w 255"/>
                  <a:gd name="T49" fmla="*/ 2147483647 h 414"/>
                  <a:gd name="T50" fmla="*/ 2147483647 w 255"/>
                  <a:gd name="T51" fmla="*/ 2147483647 h 414"/>
                  <a:gd name="T52" fmla="*/ 2147483647 w 255"/>
                  <a:gd name="T53" fmla="*/ 2147483647 h 4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55" h="414">
                    <a:moveTo>
                      <a:pt x="254" y="409"/>
                    </a:moveTo>
                    <a:lnTo>
                      <a:pt x="255" y="411"/>
                    </a:lnTo>
                    <a:lnTo>
                      <a:pt x="254" y="413"/>
                    </a:lnTo>
                    <a:lnTo>
                      <a:pt x="252" y="414"/>
                    </a:lnTo>
                    <a:lnTo>
                      <a:pt x="250" y="414"/>
                    </a:lnTo>
                    <a:lnTo>
                      <a:pt x="122" y="414"/>
                    </a:lnTo>
                    <a:lnTo>
                      <a:pt x="119" y="414"/>
                    </a:lnTo>
                    <a:lnTo>
                      <a:pt x="115" y="412"/>
                    </a:lnTo>
                    <a:lnTo>
                      <a:pt x="113" y="411"/>
                    </a:lnTo>
                    <a:lnTo>
                      <a:pt x="112" y="409"/>
                    </a:lnTo>
                    <a:lnTo>
                      <a:pt x="1" y="197"/>
                    </a:lnTo>
                    <a:lnTo>
                      <a:pt x="0" y="194"/>
                    </a:lnTo>
                    <a:lnTo>
                      <a:pt x="0" y="191"/>
                    </a:lnTo>
                    <a:lnTo>
                      <a:pt x="0" y="188"/>
                    </a:lnTo>
                    <a:lnTo>
                      <a:pt x="1" y="185"/>
                    </a:lnTo>
                    <a:lnTo>
                      <a:pt x="97" y="6"/>
                    </a:lnTo>
                    <a:lnTo>
                      <a:pt x="99" y="4"/>
                    </a:lnTo>
                    <a:lnTo>
                      <a:pt x="101" y="2"/>
                    </a:lnTo>
                    <a:lnTo>
                      <a:pt x="105" y="1"/>
                    </a:lnTo>
                    <a:lnTo>
                      <a:pt x="107" y="0"/>
                    </a:lnTo>
                    <a:lnTo>
                      <a:pt x="227" y="0"/>
                    </a:lnTo>
                    <a:lnTo>
                      <a:pt x="229" y="1"/>
                    </a:lnTo>
                    <a:lnTo>
                      <a:pt x="230" y="2"/>
                    </a:lnTo>
                    <a:lnTo>
                      <a:pt x="230" y="3"/>
                    </a:lnTo>
                    <a:lnTo>
                      <a:pt x="230" y="5"/>
                    </a:lnTo>
                    <a:lnTo>
                      <a:pt x="112" y="189"/>
                    </a:lnTo>
                    <a:lnTo>
                      <a:pt x="254" y="409"/>
                    </a:lnTo>
                    <a:close/>
                  </a:path>
                </a:pathLst>
              </a:custGeom>
              <a:solidFill>
                <a:srgbClr val="FFFFFF"/>
              </a:solidFill>
              <a:ln w="9525">
                <a:noFill/>
                <a:round/>
                <a:headEnd/>
                <a:tailEnd/>
              </a:ln>
            </p:spPr>
            <p:txBody>
              <a:bodyPr/>
              <a:lstStyle/>
              <a:p>
                <a:endParaRPr lang="da-DK"/>
              </a:p>
            </p:txBody>
          </p:sp>
          <p:sp>
            <p:nvSpPr>
              <p:cNvPr id="11" name="Freeform 54"/>
              <p:cNvSpPr>
                <a:spLocks/>
              </p:cNvSpPr>
              <p:nvPr userDrawn="1"/>
            </p:nvSpPr>
            <p:spPr bwMode="auto">
              <a:xfrm>
                <a:off x="6870410" y="5177305"/>
                <a:ext cx="60672" cy="218420"/>
              </a:xfrm>
              <a:custGeom>
                <a:avLst/>
                <a:gdLst>
                  <a:gd name="T0" fmla="*/ 2147483647 w 113"/>
                  <a:gd name="T1" fmla="*/ 0 h 414"/>
                  <a:gd name="T2" fmla="*/ 2147483647 w 113"/>
                  <a:gd name="T3" fmla="*/ 2147483647 h 414"/>
                  <a:gd name="T4" fmla="*/ 2147483647 w 113"/>
                  <a:gd name="T5" fmla="*/ 2147483647 h 414"/>
                  <a:gd name="T6" fmla="*/ 2147483647 w 113"/>
                  <a:gd name="T7" fmla="*/ 2147483647 h 414"/>
                  <a:gd name="T8" fmla="*/ 2147483647 w 113"/>
                  <a:gd name="T9" fmla="*/ 2147483647 h 414"/>
                  <a:gd name="T10" fmla="*/ 2147483647 w 113"/>
                  <a:gd name="T11" fmla="*/ 2147483647 h 414"/>
                  <a:gd name="T12" fmla="*/ 2147483647 w 113"/>
                  <a:gd name="T13" fmla="*/ 2147483647 h 414"/>
                  <a:gd name="T14" fmla="*/ 2147483647 w 113"/>
                  <a:gd name="T15" fmla="*/ 2147483647 h 414"/>
                  <a:gd name="T16" fmla="*/ 2147483647 w 113"/>
                  <a:gd name="T17" fmla="*/ 2147483647 h 414"/>
                  <a:gd name="T18" fmla="*/ 2147483647 w 113"/>
                  <a:gd name="T19" fmla="*/ 2147483647 h 414"/>
                  <a:gd name="T20" fmla="*/ 2147483647 w 113"/>
                  <a:gd name="T21" fmla="*/ 2147483647 h 414"/>
                  <a:gd name="T22" fmla="*/ 2147483647 w 113"/>
                  <a:gd name="T23" fmla="*/ 2147483647 h 414"/>
                  <a:gd name="T24" fmla="*/ 2147483647 w 113"/>
                  <a:gd name="T25" fmla="*/ 2147483647 h 414"/>
                  <a:gd name="T26" fmla="*/ 2147483647 w 113"/>
                  <a:gd name="T27" fmla="*/ 2147483647 h 414"/>
                  <a:gd name="T28" fmla="*/ 0 w 113"/>
                  <a:gd name="T29" fmla="*/ 2147483647 h 414"/>
                  <a:gd name="T30" fmla="*/ 0 w 113"/>
                  <a:gd name="T31" fmla="*/ 2147483647 h 414"/>
                  <a:gd name="T32" fmla="*/ 2147483647 w 113"/>
                  <a:gd name="T33" fmla="*/ 2147483647 h 414"/>
                  <a:gd name="T34" fmla="*/ 2147483647 w 113"/>
                  <a:gd name="T35" fmla="*/ 2147483647 h 414"/>
                  <a:gd name="T36" fmla="*/ 2147483647 w 113"/>
                  <a:gd name="T37" fmla="*/ 2147483647 h 414"/>
                  <a:gd name="T38" fmla="*/ 2147483647 w 113"/>
                  <a:gd name="T39" fmla="*/ 0 h 414"/>
                  <a:gd name="T40" fmla="*/ 2147483647 w 113"/>
                  <a:gd name="T41" fmla="*/ 0 h 4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3" h="414">
                    <a:moveTo>
                      <a:pt x="107" y="0"/>
                    </a:moveTo>
                    <a:lnTo>
                      <a:pt x="109" y="1"/>
                    </a:lnTo>
                    <a:lnTo>
                      <a:pt x="111" y="2"/>
                    </a:lnTo>
                    <a:lnTo>
                      <a:pt x="113" y="4"/>
                    </a:lnTo>
                    <a:lnTo>
                      <a:pt x="113" y="6"/>
                    </a:lnTo>
                    <a:lnTo>
                      <a:pt x="113" y="408"/>
                    </a:lnTo>
                    <a:lnTo>
                      <a:pt x="113" y="410"/>
                    </a:lnTo>
                    <a:lnTo>
                      <a:pt x="111" y="412"/>
                    </a:lnTo>
                    <a:lnTo>
                      <a:pt x="109" y="414"/>
                    </a:lnTo>
                    <a:lnTo>
                      <a:pt x="107" y="414"/>
                    </a:lnTo>
                    <a:lnTo>
                      <a:pt x="7" y="414"/>
                    </a:lnTo>
                    <a:lnTo>
                      <a:pt x="4" y="414"/>
                    </a:lnTo>
                    <a:lnTo>
                      <a:pt x="2" y="412"/>
                    </a:lnTo>
                    <a:lnTo>
                      <a:pt x="1" y="410"/>
                    </a:lnTo>
                    <a:lnTo>
                      <a:pt x="0" y="408"/>
                    </a:lnTo>
                    <a:lnTo>
                      <a:pt x="0" y="6"/>
                    </a:lnTo>
                    <a:lnTo>
                      <a:pt x="1" y="4"/>
                    </a:lnTo>
                    <a:lnTo>
                      <a:pt x="2" y="2"/>
                    </a:lnTo>
                    <a:lnTo>
                      <a:pt x="4" y="1"/>
                    </a:lnTo>
                    <a:lnTo>
                      <a:pt x="7" y="0"/>
                    </a:lnTo>
                    <a:lnTo>
                      <a:pt x="107" y="0"/>
                    </a:lnTo>
                    <a:close/>
                  </a:path>
                </a:pathLst>
              </a:custGeom>
              <a:solidFill>
                <a:srgbClr val="FFFFFF"/>
              </a:solidFill>
              <a:ln w="9525">
                <a:noFill/>
                <a:round/>
                <a:headEnd/>
                <a:tailEnd/>
              </a:ln>
            </p:spPr>
            <p:txBody>
              <a:bodyPr/>
              <a:lstStyle/>
              <a:p>
                <a:endParaRPr lang="da-DK"/>
              </a:p>
            </p:txBody>
          </p:sp>
          <p:sp>
            <p:nvSpPr>
              <p:cNvPr id="12" name="Freeform 55"/>
              <p:cNvSpPr>
                <a:spLocks/>
              </p:cNvSpPr>
              <p:nvPr userDrawn="1"/>
            </p:nvSpPr>
            <p:spPr bwMode="auto">
              <a:xfrm>
                <a:off x="7117144" y="5177305"/>
                <a:ext cx="146962" cy="218420"/>
              </a:xfrm>
              <a:custGeom>
                <a:avLst/>
                <a:gdLst>
                  <a:gd name="T0" fmla="*/ 2147483647 w 280"/>
                  <a:gd name="T1" fmla="*/ 2147483647 h 414"/>
                  <a:gd name="T2" fmla="*/ 2147483647 w 280"/>
                  <a:gd name="T3" fmla="*/ 2147483647 h 414"/>
                  <a:gd name="T4" fmla="*/ 2147483647 w 280"/>
                  <a:gd name="T5" fmla="*/ 2147483647 h 414"/>
                  <a:gd name="T6" fmla="*/ 2147483647 w 280"/>
                  <a:gd name="T7" fmla="*/ 2147483647 h 414"/>
                  <a:gd name="T8" fmla="*/ 2147483647 w 280"/>
                  <a:gd name="T9" fmla="*/ 2147483647 h 414"/>
                  <a:gd name="T10" fmla="*/ 2147483647 w 280"/>
                  <a:gd name="T11" fmla="*/ 2147483647 h 414"/>
                  <a:gd name="T12" fmla="*/ 2147483647 w 280"/>
                  <a:gd name="T13" fmla="*/ 2147483647 h 414"/>
                  <a:gd name="T14" fmla="*/ 2147483647 w 280"/>
                  <a:gd name="T15" fmla="*/ 2147483647 h 414"/>
                  <a:gd name="T16" fmla="*/ 2147483647 w 280"/>
                  <a:gd name="T17" fmla="*/ 2147483647 h 414"/>
                  <a:gd name="T18" fmla="*/ 2147483647 w 280"/>
                  <a:gd name="T19" fmla="*/ 2147483647 h 414"/>
                  <a:gd name="T20" fmla="*/ 2147483647 w 280"/>
                  <a:gd name="T21" fmla="*/ 2147483647 h 414"/>
                  <a:gd name="T22" fmla="*/ 2147483647 w 280"/>
                  <a:gd name="T23" fmla="*/ 2147483647 h 414"/>
                  <a:gd name="T24" fmla="*/ 2147483647 w 280"/>
                  <a:gd name="T25" fmla="*/ 2147483647 h 414"/>
                  <a:gd name="T26" fmla="*/ 2147483647 w 280"/>
                  <a:gd name="T27" fmla="*/ 2147483647 h 414"/>
                  <a:gd name="T28" fmla="*/ 2147483647 w 280"/>
                  <a:gd name="T29" fmla="*/ 2147483647 h 414"/>
                  <a:gd name="T30" fmla="*/ 0 w 280"/>
                  <a:gd name="T31" fmla="*/ 2147483647 h 414"/>
                  <a:gd name="T32" fmla="*/ 0 w 280"/>
                  <a:gd name="T33" fmla="*/ 2147483647 h 414"/>
                  <a:gd name="T34" fmla="*/ 2147483647 w 280"/>
                  <a:gd name="T35" fmla="*/ 2147483647 h 414"/>
                  <a:gd name="T36" fmla="*/ 2147483647 w 280"/>
                  <a:gd name="T37" fmla="*/ 2147483647 h 414"/>
                  <a:gd name="T38" fmla="*/ 2147483647 w 280"/>
                  <a:gd name="T39" fmla="*/ 2147483647 h 414"/>
                  <a:gd name="T40" fmla="*/ 2147483647 w 280"/>
                  <a:gd name="T41" fmla="*/ 0 h 414"/>
                  <a:gd name="T42" fmla="*/ 2147483647 w 280"/>
                  <a:gd name="T43" fmla="*/ 0 h 414"/>
                  <a:gd name="T44" fmla="*/ 2147483647 w 280"/>
                  <a:gd name="T45" fmla="*/ 2147483647 h 414"/>
                  <a:gd name="T46" fmla="*/ 2147483647 w 280"/>
                  <a:gd name="T47" fmla="*/ 2147483647 h 414"/>
                  <a:gd name="T48" fmla="*/ 2147483647 w 280"/>
                  <a:gd name="T49" fmla="*/ 2147483647 h 414"/>
                  <a:gd name="T50" fmla="*/ 2147483647 w 280"/>
                  <a:gd name="T51" fmla="*/ 2147483647 h 414"/>
                  <a:gd name="T52" fmla="*/ 2147483647 w 280"/>
                  <a:gd name="T53" fmla="*/ 2147483647 h 4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0" h="414">
                    <a:moveTo>
                      <a:pt x="116" y="333"/>
                    </a:moveTo>
                    <a:lnTo>
                      <a:pt x="276" y="333"/>
                    </a:lnTo>
                    <a:lnTo>
                      <a:pt x="278" y="333"/>
                    </a:lnTo>
                    <a:lnTo>
                      <a:pt x="280" y="336"/>
                    </a:lnTo>
                    <a:lnTo>
                      <a:pt x="280" y="338"/>
                    </a:lnTo>
                    <a:lnTo>
                      <a:pt x="280" y="340"/>
                    </a:lnTo>
                    <a:lnTo>
                      <a:pt x="251" y="408"/>
                    </a:lnTo>
                    <a:lnTo>
                      <a:pt x="250" y="411"/>
                    </a:lnTo>
                    <a:lnTo>
                      <a:pt x="248" y="412"/>
                    </a:lnTo>
                    <a:lnTo>
                      <a:pt x="244" y="414"/>
                    </a:lnTo>
                    <a:lnTo>
                      <a:pt x="242" y="414"/>
                    </a:lnTo>
                    <a:lnTo>
                      <a:pt x="8" y="414"/>
                    </a:lnTo>
                    <a:lnTo>
                      <a:pt x="5" y="414"/>
                    </a:lnTo>
                    <a:lnTo>
                      <a:pt x="2" y="412"/>
                    </a:lnTo>
                    <a:lnTo>
                      <a:pt x="1" y="410"/>
                    </a:lnTo>
                    <a:lnTo>
                      <a:pt x="0" y="408"/>
                    </a:lnTo>
                    <a:lnTo>
                      <a:pt x="0" y="6"/>
                    </a:lnTo>
                    <a:lnTo>
                      <a:pt x="1" y="4"/>
                    </a:lnTo>
                    <a:lnTo>
                      <a:pt x="2" y="2"/>
                    </a:lnTo>
                    <a:lnTo>
                      <a:pt x="5" y="1"/>
                    </a:lnTo>
                    <a:lnTo>
                      <a:pt x="8" y="0"/>
                    </a:lnTo>
                    <a:lnTo>
                      <a:pt x="109" y="0"/>
                    </a:lnTo>
                    <a:lnTo>
                      <a:pt x="113" y="1"/>
                    </a:lnTo>
                    <a:lnTo>
                      <a:pt x="115" y="2"/>
                    </a:lnTo>
                    <a:lnTo>
                      <a:pt x="116" y="4"/>
                    </a:lnTo>
                    <a:lnTo>
                      <a:pt x="117" y="6"/>
                    </a:lnTo>
                    <a:lnTo>
                      <a:pt x="116" y="333"/>
                    </a:lnTo>
                    <a:close/>
                  </a:path>
                </a:pathLst>
              </a:custGeom>
              <a:solidFill>
                <a:srgbClr val="FFFFFF"/>
              </a:solidFill>
              <a:ln w="9525">
                <a:noFill/>
                <a:round/>
                <a:headEnd/>
                <a:tailEnd/>
              </a:ln>
            </p:spPr>
            <p:txBody>
              <a:bodyPr/>
              <a:lstStyle/>
              <a:p>
                <a:endParaRPr lang="da-DK"/>
              </a:p>
            </p:txBody>
          </p:sp>
          <p:sp>
            <p:nvSpPr>
              <p:cNvPr id="13" name="Freeform 56"/>
              <p:cNvSpPr>
                <a:spLocks/>
              </p:cNvSpPr>
              <p:nvPr userDrawn="1"/>
            </p:nvSpPr>
            <p:spPr bwMode="auto">
              <a:xfrm>
                <a:off x="7090178" y="4971020"/>
                <a:ext cx="40448" cy="74155"/>
              </a:xfrm>
              <a:custGeom>
                <a:avLst/>
                <a:gdLst>
                  <a:gd name="T0" fmla="*/ 2147483647 w 78"/>
                  <a:gd name="T1" fmla="*/ 2147483647 h 141"/>
                  <a:gd name="T2" fmla="*/ 2147483647 w 78"/>
                  <a:gd name="T3" fmla="*/ 2147483647 h 141"/>
                  <a:gd name="T4" fmla="*/ 2147483647 w 78"/>
                  <a:gd name="T5" fmla="*/ 0 h 141"/>
                  <a:gd name="T6" fmla="*/ 2147483647 w 78"/>
                  <a:gd name="T7" fmla="*/ 0 h 141"/>
                  <a:gd name="T8" fmla="*/ 2147483647 w 78"/>
                  <a:gd name="T9" fmla="*/ 2147483647 h 141"/>
                  <a:gd name="T10" fmla="*/ 2147483647 w 78"/>
                  <a:gd name="T11" fmla="*/ 2147483647 h 141"/>
                  <a:gd name="T12" fmla="*/ 2147483647 w 78"/>
                  <a:gd name="T13" fmla="*/ 2147483647 h 141"/>
                  <a:gd name="T14" fmla="*/ 0 w 78"/>
                  <a:gd name="T15" fmla="*/ 2147483647 h 141"/>
                  <a:gd name="T16" fmla="*/ 2147483647 w 78"/>
                  <a:gd name="T17" fmla="*/ 2147483647 h 141"/>
                  <a:gd name="T18" fmla="*/ 2147483647 w 78"/>
                  <a:gd name="T19" fmla="*/ 2147483647 h 141"/>
                  <a:gd name="T20" fmla="*/ 2147483647 w 78"/>
                  <a:gd name="T21" fmla="*/ 2147483647 h 141"/>
                  <a:gd name="T22" fmla="*/ 2147483647 w 78"/>
                  <a:gd name="T23" fmla="*/ 2147483647 h 141"/>
                  <a:gd name="T24" fmla="*/ 2147483647 w 78"/>
                  <a:gd name="T25" fmla="*/ 2147483647 h 141"/>
                  <a:gd name="T26" fmla="*/ 2147483647 w 78"/>
                  <a:gd name="T27" fmla="*/ 2147483647 h 141"/>
                  <a:gd name="T28" fmla="*/ 2147483647 w 78"/>
                  <a:gd name="T29" fmla="*/ 2147483647 h 141"/>
                  <a:gd name="T30" fmla="*/ 2147483647 w 78"/>
                  <a:gd name="T31" fmla="*/ 2147483647 h 141"/>
                  <a:gd name="T32" fmla="*/ 2147483647 w 78"/>
                  <a:gd name="T33" fmla="*/ 2147483647 h 141"/>
                  <a:gd name="T34" fmla="*/ 2147483647 w 78"/>
                  <a:gd name="T35" fmla="*/ 2147483647 h 141"/>
                  <a:gd name="T36" fmla="*/ 2147483647 w 78"/>
                  <a:gd name="T37" fmla="*/ 2147483647 h 141"/>
                  <a:gd name="T38" fmla="*/ 2147483647 w 78"/>
                  <a:gd name="T39" fmla="*/ 2147483647 h 141"/>
                  <a:gd name="T40" fmla="*/ 2147483647 w 78"/>
                  <a:gd name="T41" fmla="*/ 2147483647 h 141"/>
                  <a:gd name="T42" fmla="*/ 2147483647 w 78"/>
                  <a:gd name="T43" fmla="*/ 2147483647 h 141"/>
                  <a:gd name="T44" fmla="*/ 2147483647 w 78"/>
                  <a:gd name="T45" fmla="*/ 2147483647 h 141"/>
                  <a:gd name="T46" fmla="*/ 2147483647 w 78"/>
                  <a:gd name="T47" fmla="*/ 2147483647 h 141"/>
                  <a:gd name="T48" fmla="*/ 2147483647 w 78"/>
                  <a:gd name="T49" fmla="*/ 2147483647 h 141"/>
                  <a:gd name="T50" fmla="*/ 2147483647 w 78"/>
                  <a:gd name="T51" fmla="*/ 2147483647 h 141"/>
                  <a:gd name="T52" fmla="*/ 2147483647 w 78"/>
                  <a:gd name="T53" fmla="*/ 2147483647 h 141"/>
                  <a:gd name="T54" fmla="*/ 2147483647 w 78"/>
                  <a:gd name="T55" fmla="*/ 2147483647 h 141"/>
                  <a:gd name="T56" fmla="*/ 2147483647 w 78"/>
                  <a:gd name="T57" fmla="*/ 2147483647 h 1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8" h="141">
                    <a:moveTo>
                      <a:pt x="77" y="54"/>
                    </a:moveTo>
                    <a:lnTo>
                      <a:pt x="71" y="1"/>
                    </a:lnTo>
                    <a:lnTo>
                      <a:pt x="71" y="0"/>
                    </a:lnTo>
                    <a:lnTo>
                      <a:pt x="52" y="1"/>
                    </a:lnTo>
                    <a:lnTo>
                      <a:pt x="35" y="3"/>
                    </a:lnTo>
                    <a:lnTo>
                      <a:pt x="18" y="6"/>
                    </a:lnTo>
                    <a:lnTo>
                      <a:pt x="0" y="12"/>
                    </a:lnTo>
                    <a:lnTo>
                      <a:pt x="8" y="59"/>
                    </a:lnTo>
                    <a:lnTo>
                      <a:pt x="9" y="69"/>
                    </a:lnTo>
                    <a:lnTo>
                      <a:pt x="12" y="79"/>
                    </a:lnTo>
                    <a:lnTo>
                      <a:pt x="15" y="88"/>
                    </a:lnTo>
                    <a:lnTo>
                      <a:pt x="18" y="96"/>
                    </a:lnTo>
                    <a:lnTo>
                      <a:pt x="24" y="110"/>
                    </a:lnTo>
                    <a:lnTo>
                      <a:pt x="32" y="122"/>
                    </a:lnTo>
                    <a:lnTo>
                      <a:pt x="38" y="131"/>
                    </a:lnTo>
                    <a:lnTo>
                      <a:pt x="45" y="137"/>
                    </a:lnTo>
                    <a:lnTo>
                      <a:pt x="49" y="140"/>
                    </a:lnTo>
                    <a:lnTo>
                      <a:pt x="51" y="141"/>
                    </a:lnTo>
                    <a:lnTo>
                      <a:pt x="54" y="140"/>
                    </a:lnTo>
                    <a:lnTo>
                      <a:pt x="59" y="137"/>
                    </a:lnTo>
                    <a:lnTo>
                      <a:pt x="63" y="131"/>
                    </a:lnTo>
                    <a:lnTo>
                      <a:pt x="69" y="122"/>
                    </a:lnTo>
                    <a:lnTo>
                      <a:pt x="73" y="110"/>
                    </a:lnTo>
                    <a:lnTo>
                      <a:pt x="76" y="95"/>
                    </a:lnTo>
                    <a:lnTo>
                      <a:pt x="77" y="86"/>
                    </a:lnTo>
                    <a:lnTo>
                      <a:pt x="78" y="77"/>
                    </a:lnTo>
                    <a:lnTo>
                      <a:pt x="78" y="66"/>
                    </a:lnTo>
                    <a:lnTo>
                      <a:pt x="77" y="54"/>
                    </a:lnTo>
                    <a:close/>
                  </a:path>
                </a:pathLst>
              </a:custGeom>
              <a:solidFill>
                <a:srgbClr val="FFFFFF"/>
              </a:solidFill>
              <a:ln w="9525">
                <a:noFill/>
                <a:round/>
                <a:headEnd/>
                <a:tailEnd/>
              </a:ln>
            </p:spPr>
            <p:txBody>
              <a:bodyPr/>
              <a:lstStyle/>
              <a:p>
                <a:endParaRPr lang="da-DK"/>
              </a:p>
            </p:txBody>
          </p:sp>
          <p:sp>
            <p:nvSpPr>
              <p:cNvPr id="14" name="Freeform 57"/>
              <p:cNvSpPr>
                <a:spLocks/>
              </p:cNvSpPr>
              <p:nvPr userDrawn="1"/>
            </p:nvSpPr>
            <p:spPr bwMode="auto">
              <a:xfrm>
                <a:off x="7017372" y="5041130"/>
                <a:ext cx="24269" cy="49886"/>
              </a:xfrm>
              <a:custGeom>
                <a:avLst/>
                <a:gdLst>
                  <a:gd name="T0" fmla="*/ 2147483647 w 49"/>
                  <a:gd name="T1" fmla="*/ 2147483647 h 96"/>
                  <a:gd name="T2" fmla="*/ 2147483647 w 49"/>
                  <a:gd name="T3" fmla="*/ 2147483647 h 96"/>
                  <a:gd name="T4" fmla="*/ 2147483647 w 49"/>
                  <a:gd name="T5" fmla="*/ 2147483647 h 96"/>
                  <a:gd name="T6" fmla="*/ 2147483647 w 49"/>
                  <a:gd name="T7" fmla="*/ 2147483647 h 96"/>
                  <a:gd name="T8" fmla="*/ 2147483647 w 49"/>
                  <a:gd name="T9" fmla="*/ 2147483647 h 96"/>
                  <a:gd name="T10" fmla="*/ 2147483647 w 49"/>
                  <a:gd name="T11" fmla="*/ 2147483647 h 96"/>
                  <a:gd name="T12" fmla="*/ 2147483647 w 49"/>
                  <a:gd name="T13" fmla="*/ 2147483647 h 96"/>
                  <a:gd name="T14" fmla="*/ 2147483647 w 49"/>
                  <a:gd name="T15" fmla="*/ 2147483647 h 96"/>
                  <a:gd name="T16" fmla="*/ 2147483647 w 49"/>
                  <a:gd name="T17" fmla="*/ 2147483647 h 96"/>
                  <a:gd name="T18" fmla="*/ 2147483647 w 49"/>
                  <a:gd name="T19" fmla="*/ 2147483647 h 96"/>
                  <a:gd name="T20" fmla="*/ 2147483647 w 49"/>
                  <a:gd name="T21" fmla="*/ 2147483647 h 96"/>
                  <a:gd name="T22" fmla="*/ 2147483647 w 49"/>
                  <a:gd name="T23" fmla="*/ 2147483647 h 96"/>
                  <a:gd name="T24" fmla="*/ 2147483647 w 49"/>
                  <a:gd name="T25" fmla="*/ 2147483647 h 96"/>
                  <a:gd name="T26" fmla="*/ 2147483647 w 49"/>
                  <a:gd name="T27" fmla="*/ 2147483647 h 96"/>
                  <a:gd name="T28" fmla="*/ 2147483647 w 49"/>
                  <a:gd name="T29" fmla="*/ 2147483647 h 96"/>
                  <a:gd name="T30" fmla="*/ 2147483647 w 49"/>
                  <a:gd name="T31" fmla="*/ 0 h 96"/>
                  <a:gd name="T32" fmla="*/ 2147483647 w 49"/>
                  <a:gd name="T33" fmla="*/ 2147483647 h 96"/>
                  <a:gd name="T34" fmla="*/ 2147483647 w 49"/>
                  <a:gd name="T35" fmla="*/ 2147483647 h 96"/>
                  <a:gd name="T36" fmla="*/ 2147483647 w 49"/>
                  <a:gd name="T37" fmla="*/ 2147483647 h 96"/>
                  <a:gd name="T38" fmla="*/ 0 w 49"/>
                  <a:gd name="T39" fmla="*/ 2147483647 h 96"/>
                  <a:gd name="T40" fmla="*/ 2147483647 w 49"/>
                  <a:gd name="T41" fmla="*/ 2147483647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9" h="96">
                    <a:moveTo>
                      <a:pt x="11" y="68"/>
                    </a:moveTo>
                    <a:lnTo>
                      <a:pt x="17" y="78"/>
                    </a:lnTo>
                    <a:lnTo>
                      <a:pt x="25" y="86"/>
                    </a:lnTo>
                    <a:lnTo>
                      <a:pt x="30" y="91"/>
                    </a:lnTo>
                    <a:lnTo>
                      <a:pt x="36" y="93"/>
                    </a:lnTo>
                    <a:lnTo>
                      <a:pt x="41" y="96"/>
                    </a:lnTo>
                    <a:lnTo>
                      <a:pt x="44" y="96"/>
                    </a:lnTo>
                    <a:lnTo>
                      <a:pt x="47" y="95"/>
                    </a:lnTo>
                    <a:lnTo>
                      <a:pt x="48" y="93"/>
                    </a:lnTo>
                    <a:lnTo>
                      <a:pt x="49" y="86"/>
                    </a:lnTo>
                    <a:lnTo>
                      <a:pt x="47" y="70"/>
                    </a:lnTo>
                    <a:lnTo>
                      <a:pt x="44" y="59"/>
                    </a:lnTo>
                    <a:lnTo>
                      <a:pt x="41" y="47"/>
                    </a:lnTo>
                    <a:lnTo>
                      <a:pt x="36" y="34"/>
                    </a:lnTo>
                    <a:lnTo>
                      <a:pt x="29" y="20"/>
                    </a:lnTo>
                    <a:lnTo>
                      <a:pt x="16" y="0"/>
                    </a:lnTo>
                    <a:lnTo>
                      <a:pt x="12" y="11"/>
                    </a:lnTo>
                    <a:lnTo>
                      <a:pt x="8" y="24"/>
                    </a:lnTo>
                    <a:lnTo>
                      <a:pt x="3" y="37"/>
                    </a:lnTo>
                    <a:lnTo>
                      <a:pt x="0" y="50"/>
                    </a:lnTo>
                    <a:lnTo>
                      <a:pt x="11" y="68"/>
                    </a:lnTo>
                    <a:close/>
                  </a:path>
                </a:pathLst>
              </a:custGeom>
              <a:solidFill>
                <a:srgbClr val="FFFFFF"/>
              </a:solidFill>
              <a:ln w="9525">
                <a:noFill/>
                <a:round/>
                <a:headEnd/>
                <a:tailEnd/>
              </a:ln>
            </p:spPr>
            <p:txBody>
              <a:bodyPr/>
              <a:lstStyle/>
              <a:p>
                <a:endParaRPr lang="da-DK"/>
              </a:p>
            </p:txBody>
          </p:sp>
          <p:sp>
            <p:nvSpPr>
              <p:cNvPr id="15" name="Freeform 58"/>
              <p:cNvSpPr>
                <a:spLocks/>
              </p:cNvSpPr>
              <p:nvPr userDrawn="1"/>
            </p:nvSpPr>
            <p:spPr bwMode="auto">
              <a:xfrm>
                <a:off x="7038944" y="4992593"/>
                <a:ext cx="33707" cy="66065"/>
              </a:xfrm>
              <a:custGeom>
                <a:avLst/>
                <a:gdLst>
                  <a:gd name="T0" fmla="*/ 2147483647 w 62"/>
                  <a:gd name="T1" fmla="*/ 2147483647 h 122"/>
                  <a:gd name="T2" fmla="*/ 2147483647 w 62"/>
                  <a:gd name="T3" fmla="*/ 0 h 122"/>
                  <a:gd name="T4" fmla="*/ 2147483647 w 62"/>
                  <a:gd name="T5" fmla="*/ 2147483647 h 122"/>
                  <a:gd name="T6" fmla="*/ 2147483647 w 62"/>
                  <a:gd name="T7" fmla="*/ 2147483647 h 122"/>
                  <a:gd name="T8" fmla="*/ 2147483647 w 62"/>
                  <a:gd name="T9" fmla="*/ 2147483647 h 122"/>
                  <a:gd name="T10" fmla="*/ 0 w 62"/>
                  <a:gd name="T11" fmla="*/ 2147483647 h 122"/>
                  <a:gd name="T12" fmla="*/ 2147483647 w 62"/>
                  <a:gd name="T13" fmla="*/ 2147483647 h 122"/>
                  <a:gd name="T14" fmla="*/ 2147483647 w 62"/>
                  <a:gd name="T15" fmla="*/ 2147483647 h 122"/>
                  <a:gd name="T16" fmla="*/ 2147483647 w 62"/>
                  <a:gd name="T17" fmla="*/ 2147483647 h 122"/>
                  <a:gd name="T18" fmla="*/ 2147483647 w 62"/>
                  <a:gd name="T19" fmla="*/ 2147483647 h 122"/>
                  <a:gd name="T20" fmla="*/ 2147483647 w 62"/>
                  <a:gd name="T21" fmla="*/ 2147483647 h 122"/>
                  <a:gd name="T22" fmla="*/ 2147483647 w 62"/>
                  <a:gd name="T23" fmla="*/ 2147483647 h 122"/>
                  <a:gd name="T24" fmla="*/ 2147483647 w 62"/>
                  <a:gd name="T25" fmla="*/ 2147483647 h 122"/>
                  <a:gd name="T26" fmla="*/ 2147483647 w 62"/>
                  <a:gd name="T27" fmla="*/ 2147483647 h 122"/>
                  <a:gd name="T28" fmla="*/ 2147483647 w 62"/>
                  <a:gd name="T29" fmla="*/ 2147483647 h 122"/>
                  <a:gd name="T30" fmla="*/ 2147483647 w 62"/>
                  <a:gd name="T31" fmla="*/ 2147483647 h 122"/>
                  <a:gd name="T32" fmla="*/ 2147483647 w 62"/>
                  <a:gd name="T33" fmla="*/ 2147483647 h 122"/>
                  <a:gd name="T34" fmla="*/ 2147483647 w 62"/>
                  <a:gd name="T35" fmla="*/ 2147483647 h 122"/>
                  <a:gd name="T36" fmla="*/ 2147483647 w 62"/>
                  <a:gd name="T37" fmla="*/ 2147483647 h 122"/>
                  <a:gd name="T38" fmla="*/ 2147483647 w 62"/>
                  <a:gd name="T39" fmla="*/ 2147483647 h 122"/>
                  <a:gd name="T40" fmla="*/ 2147483647 w 62"/>
                  <a:gd name="T41" fmla="*/ 2147483647 h 122"/>
                  <a:gd name="T42" fmla="*/ 2147483647 w 62"/>
                  <a:gd name="T43" fmla="*/ 2147483647 h 122"/>
                  <a:gd name="T44" fmla="*/ 2147483647 w 62"/>
                  <a:gd name="T45" fmla="*/ 2147483647 h 1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2" h="122">
                    <a:moveTo>
                      <a:pt x="52" y="37"/>
                    </a:moveTo>
                    <a:lnTo>
                      <a:pt x="39" y="0"/>
                    </a:lnTo>
                    <a:lnTo>
                      <a:pt x="29" y="9"/>
                    </a:lnTo>
                    <a:lnTo>
                      <a:pt x="18" y="18"/>
                    </a:lnTo>
                    <a:lnTo>
                      <a:pt x="9" y="29"/>
                    </a:lnTo>
                    <a:lnTo>
                      <a:pt x="0" y="40"/>
                    </a:lnTo>
                    <a:lnTo>
                      <a:pt x="11" y="71"/>
                    </a:lnTo>
                    <a:lnTo>
                      <a:pt x="19" y="86"/>
                    </a:lnTo>
                    <a:lnTo>
                      <a:pt x="25" y="98"/>
                    </a:lnTo>
                    <a:lnTo>
                      <a:pt x="33" y="108"/>
                    </a:lnTo>
                    <a:lnTo>
                      <a:pt x="39" y="114"/>
                    </a:lnTo>
                    <a:lnTo>
                      <a:pt x="46" y="119"/>
                    </a:lnTo>
                    <a:lnTo>
                      <a:pt x="50" y="121"/>
                    </a:lnTo>
                    <a:lnTo>
                      <a:pt x="54" y="122"/>
                    </a:lnTo>
                    <a:lnTo>
                      <a:pt x="56" y="122"/>
                    </a:lnTo>
                    <a:lnTo>
                      <a:pt x="58" y="120"/>
                    </a:lnTo>
                    <a:lnTo>
                      <a:pt x="59" y="116"/>
                    </a:lnTo>
                    <a:lnTo>
                      <a:pt x="61" y="108"/>
                    </a:lnTo>
                    <a:lnTo>
                      <a:pt x="62" y="98"/>
                    </a:lnTo>
                    <a:lnTo>
                      <a:pt x="62" y="86"/>
                    </a:lnTo>
                    <a:lnTo>
                      <a:pt x="61" y="71"/>
                    </a:lnTo>
                    <a:lnTo>
                      <a:pt x="58" y="55"/>
                    </a:lnTo>
                    <a:lnTo>
                      <a:pt x="52" y="37"/>
                    </a:lnTo>
                    <a:close/>
                  </a:path>
                </a:pathLst>
              </a:custGeom>
              <a:solidFill>
                <a:srgbClr val="FFFFFF"/>
              </a:solidFill>
              <a:ln w="9525">
                <a:noFill/>
                <a:round/>
                <a:headEnd/>
                <a:tailEnd/>
              </a:ln>
            </p:spPr>
            <p:txBody>
              <a:bodyPr/>
              <a:lstStyle/>
              <a:p>
                <a:endParaRPr lang="da-DK"/>
              </a:p>
            </p:txBody>
          </p:sp>
          <p:sp>
            <p:nvSpPr>
              <p:cNvPr id="16" name="Freeform 59"/>
              <p:cNvSpPr>
                <a:spLocks/>
              </p:cNvSpPr>
              <p:nvPr userDrawn="1"/>
            </p:nvSpPr>
            <p:spPr bwMode="auto">
              <a:xfrm>
                <a:off x="7011979" y="5096409"/>
                <a:ext cx="18876" cy="39100"/>
              </a:xfrm>
              <a:custGeom>
                <a:avLst/>
                <a:gdLst>
                  <a:gd name="T0" fmla="*/ 2147483647 w 35"/>
                  <a:gd name="T1" fmla="*/ 2147483647 h 75"/>
                  <a:gd name="T2" fmla="*/ 2147483647 w 35"/>
                  <a:gd name="T3" fmla="*/ 2147483647 h 75"/>
                  <a:gd name="T4" fmla="*/ 2147483647 w 35"/>
                  <a:gd name="T5" fmla="*/ 2147483647 h 75"/>
                  <a:gd name="T6" fmla="*/ 2147483647 w 35"/>
                  <a:gd name="T7" fmla="*/ 2147483647 h 75"/>
                  <a:gd name="T8" fmla="*/ 2147483647 w 35"/>
                  <a:gd name="T9" fmla="*/ 2147483647 h 75"/>
                  <a:gd name="T10" fmla="*/ 2147483647 w 35"/>
                  <a:gd name="T11" fmla="*/ 2147483647 h 75"/>
                  <a:gd name="T12" fmla="*/ 2147483647 w 35"/>
                  <a:gd name="T13" fmla="*/ 2147483647 h 75"/>
                  <a:gd name="T14" fmla="*/ 2147483647 w 35"/>
                  <a:gd name="T15" fmla="*/ 0 h 75"/>
                  <a:gd name="T16" fmla="*/ 0 w 35"/>
                  <a:gd name="T17" fmla="*/ 2147483647 h 75"/>
                  <a:gd name="T18" fmla="*/ 0 w 35"/>
                  <a:gd name="T19" fmla="*/ 2147483647 h 75"/>
                  <a:gd name="T20" fmla="*/ 0 w 35"/>
                  <a:gd name="T21" fmla="*/ 2147483647 h 75"/>
                  <a:gd name="T22" fmla="*/ 0 w 35"/>
                  <a:gd name="T23" fmla="*/ 2147483647 h 75"/>
                  <a:gd name="T24" fmla="*/ 2147483647 w 35"/>
                  <a:gd name="T25" fmla="*/ 2147483647 h 75"/>
                  <a:gd name="T26" fmla="*/ 2147483647 w 35"/>
                  <a:gd name="T27" fmla="*/ 2147483647 h 75"/>
                  <a:gd name="T28" fmla="*/ 2147483647 w 35"/>
                  <a:gd name="T29" fmla="*/ 2147483647 h 75"/>
                  <a:gd name="T30" fmla="*/ 2147483647 w 35"/>
                  <a:gd name="T31" fmla="*/ 2147483647 h 75"/>
                  <a:gd name="T32" fmla="*/ 2147483647 w 35"/>
                  <a:gd name="T33" fmla="*/ 2147483647 h 75"/>
                  <a:gd name="T34" fmla="*/ 2147483647 w 35"/>
                  <a:gd name="T35" fmla="*/ 2147483647 h 75"/>
                  <a:gd name="T36" fmla="*/ 2147483647 w 35"/>
                  <a:gd name="T37" fmla="*/ 2147483647 h 75"/>
                  <a:gd name="T38" fmla="*/ 2147483647 w 35"/>
                  <a:gd name="T39" fmla="*/ 2147483647 h 75"/>
                  <a:gd name="T40" fmla="*/ 2147483647 w 35"/>
                  <a:gd name="T41" fmla="*/ 2147483647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 h="75">
                    <a:moveTo>
                      <a:pt x="35" y="68"/>
                    </a:moveTo>
                    <a:lnTo>
                      <a:pt x="34" y="61"/>
                    </a:lnTo>
                    <a:lnTo>
                      <a:pt x="30" y="47"/>
                    </a:lnTo>
                    <a:lnTo>
                      <a:pt x="27" y="38"/>
                    </a:lnTo>
                    <a:lnTo>
                      <a:pt x="22" y="28"/>
                    </a:lnTo>
                    <a:lnTo>
                      <a:pt x="17" y="19"/>
                    </a:lnTo>
                    <a:lnTo>
                      <a:pt x="9" y="10"/>
                    </a:lnTo>
                    <a:lnTo>
                      <a:pt x="1" y="0"/>
                    </a:lnTo>
                    <a:lnTo>
                      <a:pt x="0" y="13"/>
                    </a:lnTo>
                    <a:lnTo>
                      <a:pt x="0" y="26"/>
                    </a:lnTo>
                    <a:lnTo>
                      <a:pt x="0" y="39"/>
                    </a:lnTo>
                    <a:lnTo>
                      <a:pt x="0" y="53"/>
                    </a:lnTo>
                    <a:lnTo>
                      <a:pt x="7" y="62"/>
                    </a:lnTo>
                    <a:lnTo>
                      <a:pt x="14" y="68"/>
                    </a:lnTo>
                    <a:lnTo>
                      <a:pt x="19" y="73"/>
                    </a:lnTo>
                    <a:lnTo>
                      <a:pt x="24" y="74"/>
                    </a:lnTo>
                    <a:lnTo>
                      <a:pt x="28" y="75"/>
                    </a:lnTo>
                    <a:lnTo>
                      <a:pt x="31" y="74"/>
                    </a:lnTo>
                    <a:lnTo>
                      <a:pt x="33" y="72"/>
                    </a:lnTo>
                    <a:lnTo>
                      <a:pt x="35" y="69"/>
                    </a:lnTo>
                    <a:lnTo>
                      <a:pt x="35" y="68"/>
                    </a:lnTo>
                    <a:close/>
                  </a:path>
                </a:pathLst>
              </a:custGeom>
              <a:solidFill>
                <a:srgbClr val="FFFFFF"/>
              </a:solidFill>
              <a:ln w="9525">
                <a:noFill/>
                <a:round/>
                <a:headEnd/>
                <a:tailEnd/>
              </a:ln>
            </p:spPr>
            <p:txBody>
              <a:bodyPr/>
              <a:lstStyle/>
              <a:p>
                <a:endParaRPr lang="da-DK"/>
              </a:p>
            </p:txBody>
          </p:sp>
          <p:sp>
            <p:nvSpPr>
              <p:cNvPr id="17" name="Freeform 60"/>
              <p:cNvSpPr>
                <a:spLocks/>
              </p:cNvSpPr>
              <p:nvPr userDrawn="1"/>
            </p:nvSpPr>
            <p:spPr bwMode="auto">
              <a:xfrm>
                <a:off x="7315340" y="5445612"/>
                <a:ext cx="70110" cy="55279"/>
              </a:xfrm>
              <a:custGeom>
                <a:avLst/>
                <a:gdLst>
                  <a:gd name="T0" fmla="*/ 2147483647 w 133"/>
                  <a:gd name="T1" fmla="*/ 2147483647 h 105"/>
                  <a:gd name="T2" fmla="*/ 2147483647 w 133"/>
                  <a:gd name="T3" fmla="*/ 2147483647 h 105"/>
                  <a:gd name="T4" fmla="*/ 2147483647 w 133"/>
                  <a:gd name="T5" fmla="*/ 2147483647 h 105"/>
                  <a:gd name="T6" fmla="*/ 2147483647 w 133"/>
                  <a:gd name="T7" fmla="*/ 2147483647 h 105"/>
                  <a:gd name="T8" fmla="*/ 2147483647 w 133"/>
                  <a:gd name="T9" fmla="*/ 2147483647 h 105"/>
                  <a:gd name="T10" fmla="*/ 2147483647 w 133"/>
                  <a:gd name="T11" fmla="*/ 2147483647 h 105"/>
                  <a:gd name="T12" fmla="*/ 2147483647 w 133"/>
                  <a:gd name="T13" fmla="*/ 2147483647 h 105"/>
                  <a:gd name="T14" fmla="*/ 2147483647 w 133"/>
                  <a:gd name="T15" fmla="*/ 2147483647 h 105"/>
                  <a:gd name="T16" fmla="*/ 2147483647 w 133"/>
                  <a:gd name="T17" fmla="*/ 2147483647 h 105"/>
                  <a:gd name="T18" fmla="*/ 2147483647 w 133"/>
                  <a:gd name="T19" fmla="*/ 2147483647 h 105"/>
                  <a:gd name="T20" fmla="*/ 2147483647 w 133"/>
                  <a:gd name="T21" fmla="*/ 0 h 105"/>
                  <a:gd name="T22" fmla="*/ 2147483647 w 133"/>
                  <a:gd name="T23" fmla="*/ 0 h 105"/>
                  <a:gd name="T24" fmla="*/ 2147483647 w 133"/>
                  <a:gd name="T25" fmla="*/ 2147483647 h 105"/>
                  <a:gd name="T26" fmla="*/ 0 w 133"/>
                  <a:gd name="T27" fmla="*/ 2147483647 h 105"/>
                  <a:gd name="T28" fmla="*/ 2147483647 w 133"/>
                  <a:gd name="T29" fmla="*/ 2147483647 h 105"/>
                  <a:gd name="T30" fmla="*/ 2147483647 w 133"/>
                  <a:gd name="T31" fmla="*/ 2147483647 h 105"/>
                  <a:gd name="T32" fmla="*/ 2147483647 w 133"/>
                  <a:gd name="T33" fmla="*/ 2147483647 h 105"/>
                  <a:gd name="T34" fmla="*/ 2147483647 w 133"/>
                  <a:gd name="T35" fmla="*/ 2147483647 h 105"/>
                  <a:gd name="T36" fmla="*/ 2147483647 w 133"/>
                  <a:gd name="T37" fmla="*/ 2147483647 h 105"/>
                  <a:gd name="T38" fmla="*/ 2147483647 w 133"/>
                  <a:gd name="T39" fmla="*/ 2147483647 h 105"/>
                  <a:gd name="T40" fmla="*/ 2147483647 w 133"/>
                  <a:gd name="T41" fmla="*/ 2147483647 h 105"/>
                  <a:gd name="T42" fmla="*/ 2147483647 w 133"/>
                  <a:gd name="T43" fmla="*/ 2147483647 h 105"/>
                  <a:gd name="T44" fmla="*/ 2147483647 w 133"/>
                  <a:gd name="T45" fmla="*/ 2147483647 h 105"/>
                  <a:gd name="T46" fmla="*/ 2147483647 w 133"/>
                  <a:gd name="T47" fmla="*/ 2147483647 h 105"/>
                  <a:gd name="T48" fmla="*/ 2147483647 w 133"/>
                  <a:gd name="T49" fmla="*/ 2147483647 h 105"/>
                  <a:gd name="T50" fmla="*/ 2147483647 w 133"/>
                  <a:gd name="T51" fmla="*/ 2147483647 h 105"/>
                  <a:gd name="T52" fmla="*/ 2147483647 w 133"/>
                  <a:gd name="T53" fmla="*/ 2147483647 h 1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3" h="105">
                    <a:moveTo>
                      <a:pt x="133" y="93"/>
                    </a:moveTo>
                    <a:lnTo>
                      <a:pt x="132" y="93"/>
                    </a:lnTo>
                    <a:lnTo>
                      <a:pt x="93" y="53"/>
                    </a:lnTo>
                    <a:lnTo>
                      <a:pt x="76" y="37"/>
                    </a:lnTo>
                    <a:lnTo>
                      <a:pt x="59" y="24"/>
                    </a:lnTo>
                    <a:lnTo>
                      <a:pt x="44" y="14"/>
                    </a:lnTo>
                    <a:lnTo>
                      <a:pt x="30" y="8"/>
                    </a:lnTo>
                    <a:lnTo>
                      <a:pt x="19" y="3"/>
                    </a:lnTo>
                    <a:lnTo>
                      <a:pt x="11" y="1"/>
                    </a:lnTo>
                    <a:lnTo>
                      <a:pt x="5" y="0"/>
                    </a:lnTo>
                    <a:lnTo>
                      <a:pt x="2" y="0"/>
                    </a:lnTo>
                    <a:lnTo>
                      <a:pt x="1" y="2"/>
                    </a:lnTo>
                    <a:lnTo>
                      <a:pt x="0" y="6"/>
                    </a:lnTo>
                    <a:lnTo>
                      <a:pt x="1" y="12"/>
                    </a:lnTo>
                    <a:lnTo>
                      <a:pt x="2" y="21"/>
                    </a:lnTo>
                    <a:lnTo>
                      <a:pt x="6" y="31"/>
                    </a:lnTo>
                    <a:lnTo>
                      <a:pt x="13" y="43"/>
                    </a:lnTo>
                    <a:lnTo>
                      <a:pt x="23" y="57"/>
                    </a:lnTo>
                    <a:lnTo>
                      <a:pt x="36" y="74"/>
                    </a:lnTo>
                    <a:lnTo>
                      <a:pt x="65" y="105"/>
                    </a:lnTo>
                    <a:lnTo>
                      <a:pt x="74" y="104"/>
                    </a:lnTo>
                    <a:lnTo>
                      <a:pt x="83" y="103"/>
                    </a:lnTo>
                    <a:lnTo>
                      <a:pt x="92" y="103"/>
                    </a:lnTo>
                    <a:lnTo>
                      <a:pt x="100" y="102"/>
                    </a:lnTo>
                    <a:lnTo>
                      <a:pt x="117" y="98"/>
                    </a:lnTo>
                    <a:lnTo>
                      <a:pt x="133" y="93"/>
                    </a:lnTo>
                    <a:close/>
                  </a:path>
                </a:pathLst>
              </a:custGeom>
              <a:solidFill>
                <a:srgbClr val="FFFFFF"/>
              </a:solidFill>
              <a:ln w="9525">
                <a:noFill/>
                <a:round/>
                <a:headEnd/>
                <a:tailEnd/>
              </a:ln>
            </p:spPr>
            <p:txBody>
              <a:bodyPr/>
              <a:lstStyle/>
              <a:p>
                <a:endParaRPr lang="da-DK"/>
              </a:p>
            </p:txBody>
          </p:sp>
          <p:sp>
            <p:nvSpPr>
              <p:cNvPr id="18" name="Freeform 61"/>
              <p:cNvSpPr>
                <a:spLocks/>
              </p:cNvSpPr>
              <p:nvPr userDrawn="1"/>
            </p:nvSpPr>
            <p:spPr bwMode="auto">
              <a:xfrm>
                <a:off x="7351743" y="5402467"/>
                <a:ext cx="87638" cy="70110"/>
              </a:xfrm>
              <a:custGeom>
                <a:avLst/>
                <a:gdLst>
                  <a:gd name="T0" fmla="*/ 2147483647 w 166"/>
                  <a:gd name="T1" fmla="*/ 2147483647 h 133"/>
                  <a:gd name="T2" fmla="*/ 2147483647 w 166"/>
                  <a:gd name="T3" fmla="*/ 2147483647 h 133"/>
                  <a:gd name="T4" fmla="*/ 2147483647 w 166"/>
                  <a:gd name="T5" fmla="*/ 2147483647 h 133"/>
                  <a:gd name="T6" fmla="*/ 2147483647 w 166"/>
                  <a:gd name="T7" fmla="*/ 2147483647 h 133"/>
                  <a:gd name="T8" fmla="*/ 2147483647 w 166"/>
                  <a:gd name="T9" fmla="*/ 2147483647 h 133"/>
                  <a:gd name="T10" fmla="*/ 2147483647 w 166"/>
                  <a:gd name="T11" fmla="*/ 2147483647 h 133"/>
                  <a:gd name="T12" fmla="*/ 2147483647 w 166"/>
                  <a:gd name="T13" fmla="*/ 2147483647 h 133"/>
                  <a:gd name="T14" fmla="*/ 2147483647 w 166"/>
                  <a:gd name="T15" fmla="*/ 2147483647 h 133"/>
                  <a:gd name="T16" fmla="*/ 2147483647 w 166"/>
                  <a:gd name="T17" fmla="*/ 2147483647 h 133"/>
                  <a:gd name="T18" fmla="*/ 2147483647 w 166"/>
                  <a:gd name="T19" fmla="*/ 0 h 133"/>
                  <a:gd name="T20" fmla="*/ 2147483647 w 166"/>
                  <a:gd name="T21" fmla="*/ 0 h 133"/>
                  <a:gd name="T22" fmla="*/ 2147483647 w 166"/>
                  <a:gd name="T23" fmla="*/ 2147483647 h 133"/>
                  <a:gd name="T24" fmla="*/ 2147483647 w 166"/>
                  <a:gd name="T25" fmla="*/ 2147483647 h 133"/>
                  <a:gd name="T26" fmla="*/ 0 w 166"/>
                  <a:gd name="T27" fmla="*/ 2147483647 h 133"/>
                  <a:gd name="T28" fmla="*/ 0 w 166"/>
                  <a:gd name="T29" fmla="*/ 2147483647 h 133"/>
                  <a:gd name="T30" fmla="*/ 2147483647 w 166"/>
                  <a:gd name="T31" fmla="*/ 2147483647 h 133"/>
                  <a:gd name="T32" fmla="*/ 2147483647 w 166"/>
                  <a:gd name="T33" fmla="*/ 2147483647 h 133"/>
                  <a:gd name="T34" fmla="*/ 2147483647 w 166"/>
                  <a:gd name="T35" fmla="*/ 2147483647 h 133"/>
                  <a:gd name="T36" fmla="*/ 2147483647 w 166"/>
                  <a:gd name="T37" fmla="*/ 2147483647 h 133"/>
                  <a:gd name="T38" fmla="*/ 2147483647 w 166"/>
                  <a:gd name="T39" fmla="*/ 2147483647 h 133"/>
                  <a:gd name="T40" fmla="*/ 2147483647 w 166"/>
                  <a:gd name="T41" fmla="*/ 2147483647 h 133"/>
                  <a:gd name="T42" fmla="*/ 2147483647 w 166"/>
                  <a:gd name="T43" fmla="*/ 2147483647 h 133"/>
                  <a:gd name="T44" fmla="*/ 2147483647 w 166"/>
                  <a:gd name="T45" fmla="*/ 2147483647 h 133"/>
                  <a:gd name="T46" fmla="*/ 2147483647 w 166"/>
                  <a:gd name="T47" fmla="*/ 2147483647 h 133"/>
                  <a:gd name="T48" fmla="*/ 2147483647 w 166"/>
                  <a:gd name="T49" fmla="*/ 2147483647 h 133"/>
                  <a:gd name="T50" fmla="*/ 2147483647 w 166"/>
                  <a:gd name="T51" fmla="*/ 2147483647 h 133"/>
                  <a:gd name="T52" fmla="*/ 2147483647 w 166"/>
                  <a:gd name="T53" fmla="*/ 2147483647 h 133"/>
                  <a:gd name="T54" fmla="*/ 2147483647 w 166"/>
                  <a:gd name="T55" fmla="*/ 2147483647 h 133"/>
                  <a:gd name="T56" fmla="*/ 2147483647 w 166"/>
                  <a:gd name="T57" fmla="*/ 2147483647 h 133"/>
                  <a:gd name="T58" fmla="*/ 2147483647 w 166"/>
                  <a:gd name="T59" fmla="*/ 2147483647 h 133"/>
                  <a:gd name="T60" fmla="*/ 2147483647 w 166"/>
                  <a:gd name="T61" fmla="*/ 2147483647 h 133"/>
                  <a:gd name="T62" fmla="*/ 2147483647 w 166"/>
                  <a:gd name="T63" fmla="*/ 2147483647 h 133"/>
                  <a:gd name="T64" fmla="*/ 2147483647 w 166"/>
                  <a:gd name="T65" fmla="*/ 2147483647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6" h="133">
                    <a:moveTo>
                      <a:pt x="165" y="67"/>
                    </a:moveTo>
                    <a:lnTo>
                      <a:pt x="108" y="30"/>
                    </a:lnTo>
                    <a:lnTo>
                      <a:pt x="95" y="23"/>
                    </a:lnTo>
                    <a:lnTo>
                      <a:pt x="83" y="16"/>
                    </a:lnTo>
                    <a:lnTo>
                      <a:pt x="72" y="12"/>
                    </a:lnTo>
                    <a:lnTo>
                      <a:pt x="62" y="8"/>
                    </a:lnTo>
                    <a:lnTo>
                      <a:pt x="52" y="5"/>
                    </a:lnTo>
                    <a:lnTo>
                      <a:pt x="43" y="2"/>
                    </a:lnTo>
                    <a:lnTo>
                      <a:pt x="36" y="1"/>
                    </a:lnTo>
                    <a:lnTo>
                      <a:pt x="28" y="0"/>
                    </a:lnTo>
                    <a:lnTo>
                      <a:pt x="16" y="0"/>
                    </a:lnTo>
                    <a:lnTo>
                      <a:pt x="8" y="1"/>
                    </a:lnTo>
                    <a:lnTo>
                      <a:pt x="2" y="3"/>
                    </a:lnTo>
                    <a:lnTo>
                      <a:pt x="0" y="6"/>
                    </a:lnTo>
                    <a:lnTo>
                      <a:pt x="0" y="9"/>
                    </a:lnTo>
                    <a:lnTo>
                      <a:pt x="2" y="15"/>
                    </a:lnTo>
                    <a:lnTo>
                      <a:pt x="5" y="25"/>
                    </a:lnTo>
                    <a:lnTo>
                      <a:pt x="12" y="36"/>
                    </a:lnTo>
                    <a:lnTo>
                      <a:pt x="21" y="50"/>
                    </a:lnTo>
                    <a:lnTo>
                      <a:pt x="34" y="64"/>
                    </a:lnTo>
                    <a:lnTo>
                      <a:pt x="41" y="73"/>
                    </a:lnTo>
                    <a:lnTo>
                      <a:pt x="50" y="80"/>
                    </a:lnTo>
                    <a:lnTo>
                      <a:pt x="59" y="88"/>
                    </a:lnTo>
                    <a:lnTo>
                      <a:pt x="70" y="96"/>
                    </a:lnTo>
                    <a:lnTo>
                      <a:pt x="121" y="132"/>
                    </a:lnTo>
                    <a:lnTo>
                      <a:pt x="122" y="133"/>
                    </a:lnTo>
                    <a:lnTo>
                      <a:pt x="123" y="133"/>
                    </a:lnTo>
                    <a:lnTo>
                      <a:pt x="135" y="119"/>
                    </a:lnTo>
                    <a:lnTo>
                      <a:pt x="147" y="104"/>
                    </a:lnTo>
                    <a:lnTo>
                      <a:pt x="157" y="87"/>
                    </a:lnTo>
                    <a:lnTo>
                      <a:pt x="166" y="68"/>
                    </a:lnTo>
                    <a:lnTo>
                      <a:pt x="165" y="68"/>
                    </a:lnTo>
                    <a:lnTo>
                      <a:pt x="165" y="67"/>
                    </a:lnTo>
                    <a:close/>
                  </a:path>
                </a:pathLst>
              </a:custGeom>
              <a:solidFill>
                <a:srgbClr val="FFFFFF"/>
              </a:solidFill>
              <a:ln w="9525">
                <a:noFill/>
                <a:round/>
                <a:headEnd/>
                <a:tailEnd/>
              </a:ln>
            </p:spPr>
            <p:txBody>
              <a:bodyPr/>
              <a:lstStyle/>
              <a:p>
                <a:endParaRPr lang="da-DK"/>
              </a:p>
            </p:txBody>
          </p:sp>
          <p:sp>
            <p:nvSpPr>
              <p:cNvPr id="19" name="Freeform 62"/>
              <p:cNvSpPr>
                <a:spLocks/>
              </p:cNvSpPr>
              <p:nvPr userDrawn="1"/>
            </p:nvSpPr>
            <p:spPr bwMode="auto">
              <a:xfrm>
                <a:off x="7359833" y="5312133"/>
                <a:ext cx="95728" cy="74155"/>
              </a:xfrm>
              <a:custGeom>
                <a:avLst/>
                <a:gdLst>
                  <a:gd name="T0" fmla="*/ 2147483647 w 180"/>
                  <a:gd name="T1" fmla="*/ 2147483647 h 141"/>
                  <a:gd name="T2" fmla="*/ 2147483647 w 180"/>
                  <a:gd name="T3" fmla="*/ 2147483647 h 141"/>
                  <a:gd name="T4" fmla="*/ 2147483647 w 180"/>
                  <a:gd name="T5" fmla="*/ 2147483647 h 141"/>
                  <a:gd name="T6" fmla="*/ 2147483647 w 180"/>
                  <a:gd name="T7" fmla="*/ 2147483647 h 141"/>
                  <a:gd name="T8" fmla="*/ 2147483647 w 180"/>
                  <a:gd name="T9" fmla="*/ 2147483647 h 141"/>
                  <a:gd name="T10" fmla="*/ 2147483647 w 180"/>
                  <a:gd name="T11" fmla="*/ 0 h 141"/>
                  <a:gd name="T12" fmla="*/ 2147483647 w 180"/>
                  <a:gd name="T13" fmla="*/ 0 h 141"/>
                  <a:gd name="T14" fmla="*/ 2147483647 w 180"/>
                  <a:gd name="T15" fmla="*/ 0 h 141"/>
                  <a:gd name="T16" fmla="*/ 2147483647 w 180"/>
                  <a:gd name="T17" fmla="*/ 2147483647 h 141"/>
                  <a:gd name="T18" fmla="*/ 2147483647 w 180"/>
                  <a:gd name="T19" fmla="*/ 2147483647 h 141"/>
                  <a:gd name="T20" fmla="*/ 2147483647 w 180"/>
                  <a:gd name="T21" fmla="*/ 2147483647 h 141"/>
                  <a:gd name="T22" fmla="*/ 2147483647 w 180"/>
                  <a:gd name="T23" fmla="*/ 2147483647 h 141"/>
                  <a:gd name="T24" fmla="*/ 2147483647 w 180"/>
                  <a:gd name="T25" fmla="*/ 2147483647 h 141"/>
                  <a:gd name="T26" fmla="*/ 2147483647 w 180"/>
                  <a:gd name="T27" fmla="*/ 2147483647 h 141"/>
                  <a:gd name="T28" fmla="*/ 2147483647 w 180"/>
                  <a:gd name="T29" fmla="*/ 2147483647 h 141"/>
                  <a:gd name="T30" fmla="*/ 0 w 180"/>
                  <a:gd name="T31" fmla="*/ 2147483647 h 141"/>
                  <a:gd name="T32" fmla="*/ 2147483647 w 180"/>
                  <a:gd name="T33" fmla="*/ 2147483647 h 141"/>
                  <a:gd name="T34" fmla="*/ 2147483647 w 180"/>
                  <a:gd name="T35" fmla="*/ 2147483647 h 141"/>
                  <a:gd name="T36" fmla="*/ 2147483647 w 180"/>
                  <a:gd name="T37" fmla="*/ 2147483647 h 141"/>
                  <a:gd name="T38" fmla="*/ 2147483647 w 180"/>
                  <a:gd name="T39" fmla="*/ 2147483647 h 141"/>
                  <a:gd name="T40" fmla="*/ 2147483647 w 180"/>
                  <a:gd name="T41" fmla="*/ 2147483647 h 141"/>
                  <a:gd name="T42" fmla="*/ 2147483647 w 180"/>
                  <a:gd name="T43" fmla="*/ 2147483647 h 141"/>
                  <a:gd name="T44" fmla="*/ 2147483647 w 180"/>
                  <a:gd name="T45" fmla="*/ 2147483647 h 141"/>
                  <a:gd name="T46" fmla="*/ 2147483647 w 180"/>
                  <a:gd name="T47" fmla="*/ 2147483647 h 141"/>
                  <a:gd name="T48" fmla="*/ 2147483647 w 180"/>
                  <a:gd name="T49" fmla="*/ 2147483647 h 141"/>
                  <a:gd name="T50" fmla="*/ 2147483647 w 180"/>
                  <a:gd name="T51" fmla="*/ 2147483647 h 141"/>
                  <a:gd name="T52" fmla="*/ 2147483647 w 180"/>
                  <a:gd name="T53" fmla="*/ 2147483647 h 141"/>
                  <a:gd name="T54" fmla="*/ 2147483647 w 180"/>
                  <a:gd name="T55" fmla="*/ 2147483647 h 141"/>
                  <a:gd name="T56" fmla="*/ 2147483647 w 180"/>
                  <a:gd name="T57" fmla="*/ 2147483647 h 141"/>
                  <a:gd name="T58" fmla="*/ 2147483647 w 180"/>
                  <a:gd name="T59" fmla="*/ 2147483647 h 141"/>
                  <a:gd name="T60" fmla="*/ 2147483647 w 180"/>
                  <a:gd name="T61" fmla="*/ 2147483647 h 141"/>
                  <a:gd name="T62" fmla="*/ 2147483647 w 180"/>
                  <a:gd name="T63" fmla="*/ 2147483647 h 141"/>
                  <a:gd name="T64" fmla="*/ 2147483647 w 180"/>
                  <a:gd name="T65" fmla="*/ 2147483647 h 141"/>
                  <a:gd name="T66" fmla="*/ 2147483647 w 180"/>
                  <a:gd name="T67" fmla="*/ 2147483647 h 141"/>
                  <a:gd name="T68" fmla="*/ 2147483647 w 180"/>
                  <a:gd name="T69" fmla="*/ 2147483647 h 1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0" h="141">
                    <a:moveTo>
                      <a:pt x="175" y="22"/>
                    </a:moveTo>
                    <a:lnTo>
                      <a:pt x="174" y="22"/>
                    </a:lnTo>
                    <a:lnTo>
                      <a:pt x="172" y="21"/>
                    </a:lnTo>
                    <a:lnTo>
                      <a:pt x="103" y="5"/>
                    </a:lnTo>
                    <a:lnTo>
                      <a:pt x="89" y="2"/>
                    </a:lnTo>
                    <a:lnTo>
                      <a:pt x="75" y="0"/>
                    </a:lnTo>
                    <a:lnTo>
                      <a:pt x="63" y="0"/>
                    </a:lnTo>
                    <a:lnTo>
                      <a:pt x="52" y="0"/>
                    </a:lnTo>
                    <a:lnTo>
                      <a:pt x="42" y="1"/>
                    </a:lnTo>
                    <a:lnTo>
                      <a:pt x="35" y="3"/>
                    </a:lnTo>
                    <a:lnTo>
                      <a:pt x="27" y="6"/>
                    </a:lnTo>
                    <a:lnTo>
                      <a:pt x="21" y="9"/>
                    </a:lnTo>
                    <a:lnTo>
                      <a:pt x="11" y="16"/>
                    </a:lnTo>
                    <a:lnTo>
                      <a:pt x="6" y="22"/>
                    </a:lnTo>
                    <a:lnTo>
                      <a:pt x="1" y="28"/>
                    </a:lnTo>
                    <a:lnTo>
                      <a:pt x="0" y="32"/>
                    </a:lnTo>
                    <a:lnTo>
                      <a:pt x="2" y="36"/>
                    </a:lnTo>
                    <a:lnTo>
                      <a:pt x="8" y="45"/>
                    </a:lnTo>
                    <a:lnTo>
                      <a:pt x="15" y="55"/>
                    </a:lnTo>
                    <a:lnTo>
                      <a:pt x="26" y="68"/>
                    </a:lnTo>
                    <a:lnTo>
                      <a:pt x="34" y="74"/>
                    </a:lnTo>
                    <a:lnTo>
                      <a:pt x="41" y="81"/>
                    </a:lnTo>
                    <a:lnTo>
                      <a:pt x="50" y="87"/>
                    </a:lnTo>
                    <a:lnTo>
                      <a:pt x="60" y="95"/>
                    </a:lnTo>
                    <a:lnTo>
                      <a:pt x="70" y="101"/>
                    </a:lnTo>
                    <a:lnTo>
                      <a:pt x="82" y="107"/>
                    </a:lnTo>
                    <a:lnTo>
                      <a:pt x="95" y="113"/>
                    </a:lnTo>
                    <a:lnTo>
                      <a:pt x="109" y="117"/>
                    </a:lnTo>
                    <a:lnTo>
                      <a:pt x="175" y="140"/>
                    </a:lnTo>
                    <a:lnTo>
                      <a:pt x="176" y="141"/>
                    </a:lnTo>
                    <a:lnTo>
                      <a:pt x="178" y="113"/>
                    </a:lnTo>
                    <a:lnTo>
                      <a:pt x="180" y="84"/>
                    </a:lnTo>
                    <a:lnTo>
                      <a:pt x="178" y="54"/>
                    </a:lnTo>
                    <a:lnTo>
                      <a:pt x="175" y="22"/>
                    </a:lnTo>
                    <a:close/>
                  </a:path>
                </a:pathLst>
              </a:custGeom>
              <a:solidFill>
                <a:srgbClr val="FFFFFF"/>
              </a:solidFill>
              <a:ln w="9525">
                <a:noFill/>
                <a:round/>
                <a:headEnd/>
                <a:tailEnd/>
              </a:ln>
            </p:spPr>
            <p:txBody>
              <a:bodyPr/>
              <a:lstStyle/>
              <a:p>
                <a:endParaRPr lang="da-DK"/>
              </a:p>
            </p:txBody>
          </p:sp>
          <p:sp>
            <p:nvSpPr>
              <p:cNvPr id="20" name="Freeform 63"/>
              <p:cNvSpPr>
                <a:spLocks/>
              </p:cNvSpPr>
              <p:nvPr userDrawn="1"/>
            </p:nvSpPr>
            <p:spPr bwMode="auto">
              <a:xfrm>
                <a:off x="7266803" y="5453702"/>
                <a:ext cx="48538" cy="47189"/>
              </a:xfrm>
              <a:custGeom>
                <a:avLst/>
                <a:gdLst>
                  <a:gd name="T0" fmla="*/ 2147483647 w 93"/>
                  <a:gd name="T1" fmla="*/ 2147483647 h 90"/>
                  <a:gd name="T2" fmla="*/ 2147483647 w 93"/>
                  <a:gd name="T3" fmla="*/ 2147483647 h 90"/>
                  <a:gd name="T4" fmla="*/ 2147483647 w 93"/>
                  <a:gd name="T5" fmla="*/ 2147483647 h 90"/>
                  <a:gd name="T6" fmla="*/ 2147483647 w 93"/>
                  <a:gd name="T7" fmla="*/ 2147483647 h 90"/>
                  <a:gd name="T8" fmla="*/ 2147483647 w 93"/>
                  <a:gd name="T9" fmla="*/ 2147483647 h 90"/>
                  <a:gd name="T10" fmla="*/ 2147483647 w 93"/>
                  <a:gd name="T11" fmla="*/ 2147483647 h 90"/>
                  <a:gd name="T12" fmla="*/ 2147483647 w 93"/>
                  <a:gd name="T13" fmla="*/ 0 h 90"/>
                  <a:gd name="T14" fmla="*/ 2147483647 w 93"/>
                  <a:gd name="T15" fmla="*/ 0 h 90"/>
                  <a:gd name="T16" fmla="*/ 2147483647 w 93"/>
                  <a:gd name="T17" fmla="*/ 2147483647 h 90"/>
                  <a:gd name="T18" fmla="*/ 2147483647 w 93"/>
                  <a:gd name="T19" fmla="*/ 2147483647 h 90"/>
                  <a:gd name="T20" fmla="*/ 0 w 93"/>
                  <a:gd name="T21" fmla="*/ 2147483647 h 90"/>
                  <a:gd name="T22" fmla="*/ 0 w 93"/>
                  <a:gd name="T23" fmla="*/ 2147483647 h 90"/>
                  <a:gd name="T24" fmla="*/ 2147483647 w 93"/>
                  <a:gd name="T25" fmla="*/ 2147483647 h 90"/>
                  <a:gd name="T26" fmla="*/ 2147483647 w 93"/>
                  <a:gd name="T27" fmla="*/ 2147483647 h 90"/>
                  <a:gd name="T28" fmla="*/ 2147483647 w 93"/>
                  <a:gd name="T29" fmla="*/ 2147483647 h 90"/>
                  <a:gd name="T30" fmla="*/ 2147483647 w 93"/>
                  <a:gd name="T31" fmla="*/ 2147483647 h 90"/>
                  <a:gd name="T32" fmla="*/ 2147483647 w 93"/>
                  <a:gd name="T33" fmla="*/ 2147483647 h 90"/>
                  <a:gd name="T34" fmla="*/ 2147483647 w 93"/>
                  <a:gd name="T35" fmla="*/ 2147483647 h 90"/>
                  <a:gd name="T36" fmla="*/ 2147483647 w 93"/>
                  <a:gd name="T37" fmla="*/ 2147483647 h 90"/>
                  <a:gd name="T38" fmla="*/ 2147483647 w 93"/>
                  <a:gd name="T39" fmla="*/ 2147483647 h 90"/>
                  <a:gd name="T40" fmla="*/ 2147483647 w 93"/>
                  <a:gd name="T41" fmla="*/ 2147483647 h 90"/>
                  <a:gd name="T42" fmla="*/ 2147483647 w 93"/>
                  <a:gd name="T43" fmla="*/ 2147483647 h 90"/>
                  <a:gd name="T44" fmla="*/ 2147483647 w 93"/>
                  <a:gd name="T45" fmla="*/ 2147483647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3" h="90">
                    <a:moveTo>
                      <a:pt x="75" y="62"/>
                    </a:moveTo>
                    <a:lnTo>
                      <a:pt x="64" y="47"/>
                    </a:lnTo>
                    <a:lnTo>
                      <a:pt x="52" y="34"/>
                    </a:lnTo>
                    <a:lnTo>
                      <a:pt x="41" y="24"/>
                    </a:lnTo>
                    <a:lnTo>
                      <a:pt x="31" y="15"/>
                    </a:lnTo>
                    <a:lnTo>
                      <a:pt x="14" y="4"/>
                    </a:lnTo>
                    <a:lnTo>
                      <a:pt x="7" y="0"/>
                    </a:lnTo>
                    <a:lnTo>
                      <a:pt x="4" y="0"/>
                    </a:lnTo>
                    <a:lnTo>
                      <a:pt x="2" y="2"/>
                    </a:lnTo>
                    <a:lnTo>
                      <a:pt x="1" y="6"/>
                    </a:lnTo>
                    <a:lnTo>
                      <a:pt x="0" y="11"/>
                    </a:lnTo>
                    <a:lnTo>
                      <a:pt x="0" y="19"/>
                    </a:lnTo>
                    <a:lnTo>
                      <a:pt x="2" y="27"/>
                    </a:lnTo>
                    <a:lnTo>
                      <a:pt x="7" y="38"/>
                    </a:lnTo>
                    <a:lnTo>
                      <a:pt x="15" y="51"/>
                    </a:lnTo>
                    <a:lnTo>
                      <a:pt x="35" y="81"/>
                    </a:lnTo>
                    <a:lnTo>
                      <a:pt x="35" y="82"/>
                    </a:lnTo>
                    <a:lnTo>
                      <a:pt x="36" y="82"/>
                    </a:lnTo>
                    <a:lnTo>
                      <a:pt x="50" y="85"/>
                    </a:lnTo>
                    <a:lnTo>
                      <a:pt x="64" y="87"/>
                    </a:lnTo>
                    <a:lnTo>
                      <a:pt x="79" y="89"/>
                    </a:lnTo>
                    <a:lnTo>
                      <a:pt x="93" y="90"/>
                    </a:lnTo>
                    <a:lnTo>
                      <a:pt x="75" y="62"/>
                    </a:lnTo>
                    <a:close/>
                  </a:path>
                </a:pathLst>
              </a:custGeom>
              <a:solidFill>
                <a:srgbClr val="FFFFFF"/>
              </a:solidFill>
              <a:ln w="9525">
                <a:noFill/>
                <a:round/>
                <a:headEnd/>
                <a:tailEnd/>
              </a:ln>
            </p:spPr>
            <p:txBody>
              <a:bodyPr/>
              <a:lstStyle/>
              <a:p>
                <a:endParaRPr lang="da-DK"/>
              </a:p>
            </p:txBody>
          </p:sp>
          <p:sp>
            <p:nvSpPr>
              <p:cNvPr id="21" name="Freeform 64"/>
              <p:cNvSpPr>
                <a:spLocks/>
              </p:cNvSpPr>
              <p:nvPr userDrawn="1"/>
            </p:nvSpPr>
            <p:spPr bwMode="auto">
              <a:xfrm>
                <a:off x="7258713" y="5042478"/>
                <a:ext cx="90334" cy="95728"/>
              </a:xfrm>
              <a:custGeom>
                <a:avLst/>
                <a:gdLst>
                  <a:gd name="T0" fmla="*/ 2147483647 w 170"/>
                  <a:gd name="T1" fmla="*/ 0 h 181"/>
                  <a:gd name="T2" fmla="*/ 2147483647 w 170"/>
                  <a:gd name="T3" fmla="*/ 2147483647 h 181"/>
                  <a:gd name="T4" fmla="*/ 2147483647 w 170"/>
                  <a:gd name="T5" fmla="*/ 2147483647 h 181"/>
                  <a:gd name="T6" fmla="*/ 2147483647 w 170"/>
                  <a:gd name="T7" fmla="*/ 2147483647 h 181"/>
                  <a:gd name="T8" fmla="*/ 2147483647 w 170"/>
                  <a:gd name="T9" fmla="*/ 2147483647 h 181"/>
                  <a:gd name="T10" fmla="*/ 2147483647 w 170"/>
                  <a:gd name="T11" fmla="*/ 2147483647 h 181"/>
                  <a:gd name="T12" fmla="*/ 2147483647 w 170"/>
                  <a:gd name="T13" fmla="*/ 2147483647 h 181"/>
                  <a:gd name="T14" fmla="*/ 2147483647 w 170"/>
                  <a:gd name="T15" fmla="*/ 2147483647 h 181"/>
                  <a:gd name="T16" fmla="*/ 2147483647 w 170"/>
                  <a:gd name="T17" fmla="*/ 2147483647 h 181"/>
                  <a:gd name="T18" fmla="*/ 0 w 170"/>
                  <a:gd name="T19" fmla="*/ 2147483647 h 181"/>
                  <a:gd name="T20" fmla="*/ 0 w 170"/>
                  <a:gd name="T21" fmla="*/ 2147483647 h 181"/>
                  <a:gd name="T22" fmla="*/ 0 w 170"/>
                  <a:gd name="T23" fmla="*/ 2147483647 h 181"/>
                  <a:gd name="T24" fmla="*/ 2147483647 w 170"/>
                  <a:gd name="T25" fmla="*/ 2147483647 h 181"/>
                  <a:gd name="T26" fmla="*/ 2147483647 w 170"/>
                  <a:gd name="T27" fmla="*/ 2147483647 h 181"/>
                  <a:gd name="T28" fmla="*/ 2147483647 w 170"/>
                  <a:gd name="T29" fmla="*/ 2147483647 h 181"/>
                  <a:gd name="T30" fmla="*/ 2147483647 w 170"/>
                  <a:gd name="T31" fmla="*/ 2147483647 h 181"/>
                  <a:gd name="T32" fmla="*/ 2147483647 w 170"/>
                  <a:gd name="T33" fmla="*/ 2147483647 h 181"/>
                  <a:gd name="T34" fmla="*/ 2147483647 w 170"/>
                  <a:gd name="T35" fmla="*/ 2147483647 h 181"/>
                  <a:gd name="T36" fmla="*/ 2147483647 w 170"/>
                  <a:gd name="T37" fmla="*/ 2147483647 h 181"/>
                  <a:gd name="T38" fmla="*/ 2147483647 w 170"/>
                  <a:gd name="T39" fmla="*/ 2147483647 h 181"/>
                  <a:gd name="T40" fmla="*/ 2147483647 w 170"/>
                  <a:gd name="T41" fmla="*/ 2147483647 h 181"/>
                  <a:gd name="T42" fmla="*/ 2147483647 w 170"/>
                  <a:gd name="T43" fmla="*/ 2147483647 h 181"/>
                  <a:gd name="T44" fmla="*/ 2147483647 w 170"/>
                  <a:gd name="T45" fmla="*/ 2147483647 h 181"/>
                  <a:gd name="T46" fmla="*/ 2147483647 w 170"/>
                  <a:gd name="T47" fmla="*/ 2147483647 h 181"/>
                  <a:gd name="T48" fmla="*/ 2147483647 w 170"/>
                  <a:gd name="T49" fmla="*/ 2147483647 h 181"/>
                  <a:gd name="T50" fmla="*/ 2147483647 w 170"/>
                  <a:gd name="T51" fmla="*/ 2147483647 h 181"/>
                  <a:gd name="T52" fmla="*/ 2147483647 w 170"/>
                  <a:gd name="T53" fmla="*/ 2147483647 h 181"/>
                  <a:gd name="T54" fmla="*/ 2147483647 w 170"/>
                  <a:gd name="T55" fmla="*/ 2147483647 h 181"/>
                  <a:gd name="T56" fmla="*/ 2147483647 w 170"/>
                  <a:gd name="T57" fmla="*/ 2147483647 h 181"/>
                  <a:gd name="T58" fmla="*/ 2147483647 w 170"/>
                  <a:gd name="T59" fmla="*/ 2147483647 h 181"/>
                  <a:gd name="T60" fmla="*/ 2147483647 w 170"/>
                  <a:gd name="T61" fmla="*/ 2147483647 h 181"/>
                  <a:gd name="T62" fmla="*/ 2147483647 w 170"/>
                  <a:gd name="T63" fmla="*/ 2147483647 h 181"/>
                  <a:gd name="T64" fmla="*/ 2147483647 w 170"/>
                  <a:gd name="T65" fmla="*/ 2147483647 h 181"/>
                  <a:gd name="T66" fmla="*/ 2147483647 w 170"/>
                  <a:gd name="T67" fmla="*/ 2147483647 h 181"/>
                  <a:gd name="T68" fmla="*/ 2147483647 w 170"/>
                  <a:gd name="T69" fmla="*/ 0 h 1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 h="181">
                    <a:moveTo>
                      <a:pt x="62" y="0"/>
                    </a:moveTo>
                    <a:lnTo>
                      <a:pt x="60" y="1"/>
                    </a:lnTo>
                    <a:lnTo>
                      <a:pt x="59" y="3"/>
                    </a:lnTo>
                    <a:lnTo>
                      <a:pt x="24" y="49"/>
                    </a:lnTo>
                    <a:lnTo>
                      <a:pt x="16" y="60"/>
                    </a:lnTo>
                    <a:lnTo>
                      <a:pt x="11" y="70"/>
                    </a:lnTo>
                    <a:lnTo>
                      <a:pt x="6" y="81"/>
                    </a:lnTo>
                    <a:lnTo>
                      <a:pt x="3" y="90"/>
                    </a:lnTo>
                    <a:lnTo>
                      <a:pt x="1" y="100"/>
                    </a:lnTo>
                    <a:lnTo>
                      <a:pt x="0" y="110"/>
                    </a:lnTo>
                    <a:lnTo>
                      <a:pt x="0" y="120"/>
                    </a:lnTo>
                    <a:lnTo>
                      <a:pt x="0" y="128"/>
                    </a:lnTo>
                    <a:lnTo>
                      <a:pt x="2" y="143"/>
                    </a:lnTo>
                    <a:lnTo>
                      <a:pt x="5" y="155"/>
                    </a:lnTo>
                    <a:lnTo>
                      <a:pt x="9" y="164"/>
                    </a:lnTo>
                    <a:lnTo>
                      <a:pt x="12" y="169"/>
                    </a:lnTo>
                    <a:lnTo>
                      <a:pt x="16" y="171"/>
                    </a:lnTo>
                    <a:lnTo>
                      <a:pt x="24" y="176"/>
                    </a:lnTo>
                    <a:lnTo>
                      <a:pt x="36" y="179"/>
                    </a:lnTo>
                    <a:lnTo>
                      <a:pt x="50" y="181"/>
                    </a:lnTo>
                    <a:lnTo>
                      <a:pt x="57" y="181"/>
                    </a:lnTo>
                    <a:lnTo>
                      <a:pt x="66" y="180"/>
                    </a:lnTo>
                    <a:lnTo>
                      <a:pt x="75" y="179"/>
                    </a:lnTo>
                    <a:lnTo>
                      <a:pt x="84" y="177"/>
                    </a:lnTo>
                    <a:lnTo>
                      <a:pt x="93" y="172"/>
                    </a:lnTo>
                    <a:lnTo>
                      <a:pt x="103" y="167"/>
                    </a:lnTo>
                    <a:lnTo>
                      <a:pt x="112" y="161"/>
                    </a:lnTo>
                    <a:lnTo>
                      <a:pt x="122" y="152"/>
                    </a:lnTo>
                    <a:lnTo>
                      <a:pt x="165" y="110"/>
                    </a:lnTo>
                    <a:lnTo>
                      <a:pt x="167" y="108"/>
                    </a:lnTo>
                    <a:lnTo>
                      <a:pt x="170" y="106"/>
                    </a:lnTo>
                    <a:lnTo>
                      <a:pt x="144" y="77"/>
                    </a:lnTo>
                    <a:lnTo>
                      <a:pt x="117" y="49"/>
                    </a:lnTo>
                    <a:lnTo>
                      <a:pt x="90" y="23"/>
                    </a:lnTo>
                    <a:lnTo>
                      <a:pt x="62" y="0"/>
                    </a:lnTo>
                    <a:close/>
                  </a:path>
                </a:pathLst>
              </a:custGeom>
              <a:solidFill>
                <a:srgbClr val="FFFFFF"/>
              </a:solidFill>
              <a:ln w="9525">
                <a:noFill/>
                <a:round/>
                <a:headEnd/>
                <a:tailEnd/>
              </a:ln>
            </p:spPr>
            <p:txBody>
              <a:bodyPr/>
              <a:lstStyle/>
              <a:p>
                <a:endParaRPr lang="da-DK"/>
              </a:p>
            </p:txBody>
          </p:sp>
          <p:sp>
            <p:nvSpPr>
              <p:cNvPr id="22" name="Freeform 65"/>
              <p:cNvSpPr>
                <a:spLocks/>
              </p:cNvSpPr>
              <p:nvPr userDrawn="1"/>
            </p:nvSpPr>
            <p:spPr bwMode="auto">
              <a:xfrm>
                <a:off x="7171075" y="4977761"/>
                <a:ext cx="59324" cy="90335"/>
              </a:xfrm>
              <a:custGeom>
                <a:avLst/>
                <a:gdLst>
                  <a:gd name="T0" fmla="*/ 2147483647 w 112"/>
                  <a:gd name="T1" fmla="*/ 2147483647 h 170"/>
                  <a:gd name="T2" fmla="*/ 2147483647 w 112"/>
                  <a:gd name="T3" fmla="*/ 2147483647 h 170"/>
                  <a:gd name="T4" fmla="*/ 2147483647 w 112"/>
                  <a:gd name="T5" fmla="*/ 2147483647 h 170"/>
                  <a:gd name="T6" fmla="*/ 2147483647 w 112"/>
                  <a:gd name="T7" fmla="*/ 2147483647 h 170"/>
                  <a:gd name="T8" fmla="*/ 2147483647 w 112"/>
                  <a:gd name="T9" fmla="*/ 2147483647 h 170"/>
                  <a:gd name="T10" fmla="*/ 2147483647 w 112"/>
                  <a:gd name="T11" fmla="*/ 2147483647 h 170"/>
                  <a:gd name="T12" fmla="*/ 2147483647 w 112"/>
                  <a:gd name="T13" fmla="*/ 2147483647 h 170"/>
                  <a:gd name="T14" fmla="*/ 2147483647 w 112"/>
                  <a:gd name="T15" fmla="*/ 2147483647 h 170"/>
                  <a:gd name="T16" fmla="*/ 2147483647 w 112"/>
                  <a:gd name="T17" fmla="*/ 2147483647 h 170"/>
                  <a:gd name="T18" fmla="*/ 2147483647 w 112"/>
                  <a:gd name="T19" fmla="*/ 2147483647 h 170"/>
                  <a:gd name="T20" fmla="*/ 2147483647 w 112"/>
                  <a:gd name="T21" fmla="*/ 2147483647 h 170"/>
                  <a:gd name="T22" fmla="*/ 2147483647 w 112"/>
                  <a:gd name="T23" fmla="*/ 2147483647 h 170"/>
                  <a:gd name="T24" fmla="*/ 2147483647 w 112"/>
                  <a:gd name="T25" fmla="*/ 2147483647 h 170"/>
                  <a:gd name="T26" fmla="*/ 2147483647 w 112"/>
                  <a:gd name="T27" fmla="*/ 2147483647 h 170"/>
                  <a:gd name="T28" fmla="*/ 2147483647 w 112"/>
                  <a:gd name="T29" fmla="*/ 2147483647 h 170"/>
                  <a:gd name="T30" fmla="*/ 2147483647 w 112"/>
                  <a:gd name="T31" fmla="*/ 2147483647 h 170"/>
                  <a:gd name="T32" fmla="*/ 2147483647 w 112"/>
                  <a:gd name="T33" fmla="*/ 2147483647 h 170"/>
                  <a:gd name="T34" fmla="*/ 2147483647 w 112"/>
                  <a:gd name="T35" fmla="*/ 2147483647 h 170"/>
                  <a:gd name="T36" fmla="*/ 2147483647 w 112"/>
                  <a:gd name="T37" fmla="*/ 2147483647 h 170"/>
                  <a:gd name="T38" fmla="*/ 2147483647 w 112"/>
                  <a:gd name="T39" fmla="*/ 0 h 170"/>
                  <a:gd name="T40" fmla="*/ 2147483647 w 112"/>
                  <a:gd name="T41" fmla="*/ 2147483647 h 170"/>
                  <a:gd name="T42" fmla="*/ 2147483647 w 112"/>
                  <a:gd name="T43" fmla="*/ 2147483647 h 170"/>
                  <a:gd name="T44" fmla="*/ 2147483647 w 112"/>
                  <a:gd name="T45" fmla="*/ 2147483647 h 170"/>
                  <a:gd name="T46" fmla="*/ 0 w 112"/>
                  <a:gd name="T47" fmla="*/ 2147483647 h 170"/>
                  <a:gd name="T48" fmla="*/ 0 w 112"/>
                  <a:gd name="T49" fmla="*/ 2147483647 h 170"/>
                  <a:gd name="T50" fmla="*/ 0 w 112"/>
                  <a:gd name="T51" fmla="*/ 2147483647 h 170"/>
                  <a:gd name="T52" fmla="*/ 2147483647 w 112"/>
                  <a:gd name="T53" fmla="*/ 2147483647 h 170"/>
                  <a:gd name="T54" fmla="*/ 2147483647 w 112"/>
                  <a:gd name="T55" fmla="*/ 2147483647 h 170"/>
                  <a:gd name="T56" fmla="*/ 2147483647 w 112"/>
                  <a:gd name="T57" fmla="*/ 2147483647 h 170"/>
                  <a:gd name="T58" fmla="*/ 2147483647 w 112"/>
                  <a:gd name="T59" fmla="*/ 2147483647 h 170"/>
                  <a:gd name="T60" fmla="*/ 2147483647 w 112"/>
                  <a:gd name="T61" fmla="*/ 2147483647 h 170"/>
                  <a:gd name="T62" fmla="*/ 2147483647 w 112"/>
                  <a:gd name="T63" fmla="*/ 2147483647 h 170"/>
                  <a:gd name="T64" fmla="*/ 2147483647 w 112"/>
                  <a:gd name="T65" fmla="*/ 2147483647 h 170"/>
                  <a:gd name="T66" fmla="*/ 2147483647 w 112"/>
                  <a:gd name="T67" fmla="*/ 2147483647 h 170"/>
                  <a:gd name="T68" fmla="*/ 2147483647 w 112"/>
                  <a:gd name="T69" fmla="*/ 2147483647 h 1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2" h="170">
                    <a:moveTo>
                      <a:pt x="29" y="169"/>
                    </a:moveTo>
                    <a:lnTo>
                      <a:pt x="33" y="170"/>
                    </a:lnTo>
                    <a:lnTo>
                      <a:pt x="40" y="169"/>
                    </a:lnTo>
                    <a:lnTo>
                      <a:pt x="48" y="167"/>
                    </a:lnTo>
                    <a:lnTo>
                      <a:pt x="58" y="163"/>
                    </a:lnTo>
                    <a:lnTo>
                      <a:pt x="63" y="160"/>
                    </a:lnTo>
                    <a:lnTo>
                      <a:pt x="69" y="155"/>
                    </a:lnTo>
                    <a:lnTo>
                      <a:pt x="74" y="149"/>
                    </a:lnTo>
                    <a:lnTo>
                      <a:pt x="80" y="142"/>
                    </a:lnTo>
                    <a:lnTo>
                      <a:pt x="85" y="135"/>
                    </a:lnTo>
                    <a:lnTo>
                      <a:pt x="89" y="125"/>
                    </a:lnTo>
                    <a:lnTo>
                      <a:pt x="94" y="115"/>
                    </a:lnTo>
                    <a:lnTo>
                      <a:pt x="97" y="102"/>
                    </a:lnTo>
                    <a:lnTo>
                      <a:pt x="111" y="45"/>
                    </a:lnTo>
                    <a:lnTo>
                      <a:pt x="111" y="43"/>
                    </a:lnTo>
                    <a:lnTo>
                      <a:pt x="112" y="42"/>
                    </a:lnTo>
                    <a:lnTo>
                      <a:pt x="86" y="29"/>
                    </a:lnTo>
                    <a:lnTo>
                      <a:pt x="61" y="17"/>
                    </a:lnTo>
                    <a:lnTo>
                      <a:pt x="36" y="8"/>
                    </a:lnTo>
                    <a:lnTo>
                      <a:pt x="10" y="0"/>
                    </a:lnTo>
                    <a:lnTo>
                      <a:pt x="10" y="1"/>
                    </a:lnTo>
                    <a:lnTo>
                      <a:pt x="10" y="3"/>
                    </a:lnTo>
                    <a:lnTo>
                      <a:pt x="2" y="58"/>
                    </a:lnTo>
                    <a:lnTo>
                      <a:pt x="0" y="70"/>
                    </a:lnTo>
                    <a:lnTo>
                      <a:pt x="0" y="81"/>
                    </a:lnTo>
                    <a:lnTo>
                      <a:pt x="0" y="92"/>
                    </a:lnTo>
                    <a:lnTo>
                      <a:pt x="1" y="102"/>
                    </a:lnTo>
                    <a:lnTo>
                      <a:pt x="2" y="112"/>
                    </a:lnTo>
                    <a:lnTo>
                      <a:pt x="4" y="121"/>
                    </a:lnTo>
                    <a:lnTo>
                      <a:pt x="7" y="129"/>
                    </a:lnTo>
                    <a:lnTo>
                      <a:pt x="9" y="137"/>
                    </a:lnTo>
                    <a:lnTo>
                      <a:pt x="16" y="150"/>
                    </a:lnTo>
                    <a:lnTo>
                      <a:pt x="21" y="160"/>
                    </a:lnTo>
                    <a:lnTo>
                      <a:pt x="27" y="166"/>
                    </a:lnTo>
                    <a:lnTo>
                      <a:pt x="29" y="169"/>
                    </a:lnTo>
                    <a:close/>
                  </a:path>
                </a:pathLst>
              </a:custGeom>
              <a:solidFill>
                <a:srgbClr val="FFFFFF"/>
              </a:solidFill>
              <a:ln w="9525">
                <a:noFill/>
                <a:round/>
                <a:headEnd/>
                <a:tailEnd/>
              </a:ln>
            </p:spPr>
            <p:txBody>
              <a:bodyPr/>
              <a:lstStyle/>
              <a:p>
                <a:endParaRPr lang="da-DK"/>
              </a:p>
            </p:txBody>
          </p:sp>
          <p:sp>
            <p:nvSpPr>
              <p:cNvPr id="23" name="Freeform 66"/>
              <p:cNvSpPr>
                <a:spLocks/>
              </p:cNvSpPr>
              <p:nvPr userDrawn="1"/>
            </p:nvSpPr>
            <p:spPr bwMode="auto">
              <a:xfrm>
                <a:off x="7330171" y="5171912"/>
                <a:ext cx="105165" cy="80896"/>
              </a:xfrm>
              <a:custGeom>
                <a:avLst/>
                <a:gdLst>
                  <a:gd name="T0" fmla="*/ 2147483647 w 198"/>
                  <a:gd name="T1" fmla="*/ 2147483647 h 153"/>
                  <a:gd name="T2" fmla="*/ 2147483647 w 198"/>
                  <a:gd name="T3" fmla="*/ 2147483647 h 153"/>
                  <a:gd name="T4" fmla="*/ 0 w 198"/>
                  <a:gd name="T5" fmla="*/ 2147483647 h 153"/>
                  <a:gd name="T6" fmla="*/ 0 w 198"/>
                  <a:gd name="T7" fmla="*/ 2147483647 h 153"/>
                  <a:gd name="T8" fmla="*/ 2147483647 w 198"/>
                  <a:gd name="T9" fmla="*/ 2147483647 h 153"/>
                  <a:gd name="T10" fmla="*/ 2147483647 w 198"/>
                  <a:gd name="T11" fmla="*/ 2147483647 h 153"/>
                  <a:gd name="T12" fmla="*/ 2147483647 w 198"/>
                  <a:gd name="T13" fmla="*/ 2147483647 h 153"/>
                  <a:gd name="T14" fmla="*/ 2147483647 w 198"/>
                  <a:gd name="T15" fmla="*/ 2147483647 h 153"/>
                  <a:gd name="T16" fmla="*/ 2147483647 w 198"/>
                  <a:gd name="T17" fmla="*/ 2147483647 h 153"/>
                  <a:gd name="T18" fmla="*/ 2147483647 w 198"/>
                  <a:gd name="T19" fmla="*/ 2147483647 h 153"/>
                  <a:gd name="T20" fmla="*/ 2147483647 w 198"/>
                  <a:gd name="T21" fmla="*/ 2147483647 h 153"/>
                  <a:gd name="T22" fmla="*/ 2147483647 w 198"/>
                  <a:gd name="T23" fmla="*/ 2147483647 h 153"/>
                  <a:gd name="T24" fmla="*/ 2147483647 w 198"/>
                  <a:gd name="T25" fmla="*/ 2147483647 h 153"/>
                  <a:gd name="T26" fmla="*/ 2147483647 w 198"/>
                  <a:gd name="T27" fmla="*/ 2147483647 h 153"/>
                  <a:gd name="T28" fmla="*/ 2147483647 w 198"/>
                  <a:gd name="T29" fmla="*/ 2147483647 h 153"/>
                  <a:gd name="T30" fmla="*/ 2147483647 w 198"/>
                  <a:gd name="T31" fmla="*/ 2147483647 h 153"/>
                  <a:gd name="T32" fmla="*/ 2147483647 w 198"/>
                  <a:gd name="T33" fmla="*/ 2147483647 h 153"/>
                  <a:gd name="T34" fmla="*/ 2147483647 w 198"/>
                  <a:gd name="T35" fmla="*/ 2147483647 h 153"/>
                  <a:gd name="T36" fmla="*/ 2147483647 w 198"/>
                  <a:gd name="T37" fmla="*/ 2147483647 h 153"/>
                  <a:gd name="T38" fmla="*/ 2147483647 w 198"/>
                  <a:gd name="T39" fmla="*/ 2147483647 h 153"/>
                  <a:gd name="T40" fmla="*/ 2147483647 w 198"/>
                  <a:gd name="T41" fmla="*/ 2147483647 h 153"/>
                  <a:gd name="T42" fmla="*/ 2147483647 w 198"/>
                  <a:gd name="T43" fmla="*/ 2147483647 h 153"/>
                  <a:gd name="T44" fmla="*/ 2147483647 w 198"/>
                  <a:gd name="T45" fmla="*/ 2147483647 h 153"/>
                  <a:gd name="T46" fmla="*/ 2147483647 w 198"/>
                  <a:gd name="T47" fmla="*/ 2147483647 h 153"/>
                  <a:gd name="T48" fmla="*/ 2147483647 w 198"/>
                  <a:gd name="T49" fmla="*/ 2147483647 h 153"/>
                  <a:gd name="T50" fmla="*/ 2147483647 w 198"/>
                  <a:gd name="T51" fmla="*/ 2147483647 h 153"/>
                  <a:gd name="T52" fmla="*/ 2147483647 w 198"/>
                  <a:gd name="T53" fmla="*/ 2147483647 h 153"/>
                  <a:gd name="T54" fmla="*/ 2147483647 w 198"/>
                  <a:gd name="T55" fmla="*/ 0 h 153"/>
                  <a:gd name="T56" fmla="*/ 2147483647 w 198"/>
                  <a:gd name="T57" fmla="*/ 2147483647 h 153"/>
                  <a:gd name="T58" fmla="*/ 2147483647 w 198"/>
                  <a:gd name="T59" fmla="*/ 2147483647 h 153"/>
                  <a:gd name="T60" fmla="*/ 2147483647 w 198"/>
                  <a:gd name="T61" fmla="*/ 2147483647 h 153"/>
                  <a:gd name="T62" fmla="*/ 2147483647 w 198"/>
                  <a:gd name="T63" fmla="*/ 2147483647 h 153"/>
                  <a:gd name="T64" fmla="*/ 2147483647 w 198"/>
                  <a:gd name="T65" fmla="*/ 2147483647 h 153"/>
                  <a:gd name="T66" fmla="*/ 2147483647 w 198"/>
                  <a:gd name="T67" fmla="*/ 2147483647 h 153"/>
                  <a:gd name="T68" fmla="*/ 2147483647 w 198"/>
                  <a:gd name="T69" fmla="*/ 2147483647 h 153"/>
                  <a:gd name="T70" fmla="*/ 2147483647 w 198"/>
                  <a:gd name="T71" fmla="*/ 2147483647 h 153"/>
                  <a:gd name="T72" fmla="*/ 2147483647 w 198"/>
                  <a:gd name="T73" fmla="*/ 2147483647 h 153"/>
                  <a:gd name="T74" fmla="*/ 2147483647 w 198"/>
                  <a:gd name="T75" fmla="*/ 2147483647 h 153"/>
                  <a:gd name="T76" fmla="*/ 2147483647 w 198"/>
                  <a:gd name="T77" fmla="*/ 2147483647 h 1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8" h="153">
                    <a:moveTo>
                      <a:pt x="5" y="69"/>
                    </a:moveTo>
                    <a:lnTo>
                      <a:pt x="2" y="82"/>
                    </a:lnTo>
                    <a:lnTo>
                      <a:pt x="0" y="93"/>
                    </a:lnTo>
                    <a:lnTo>
                      <a:pt x="0" y="101"/>
                    </a:lnTo>
                    <a:lnTo>
                      <a:pt x="1" y="107"/>
                    </a:lnTo>
                    <a:lnTo>
                      <a:pt x="4" y="111"/>
                    </a:lnTo>
                    <a:lnTo>
                      <a:pt x="12" y="118"/>
                    </a:lnTo>
                    <a:lnTo>
                      <a:pt x="24" y="126"/>
                    </a:lnTo>
                    <a:lnTo>
                      <a:pt x="38" y="135"/>
                    </a:lnTo>
                    <a:lnTo>
                      <a:pt x="46" y="139"/>
                    </a:lnTo>
                    <a:lnTo>
                      <a:pt x="56" y="144"/>
                    </a:lnTo>
                    <a:lnTo>
                      <a:pt x="67" y="148"/>
                    </a:lnTo>
                    <a:lnTo>
                      <a:pt x="78" y="150"/>
                    </a:lnTo>
                    <a:lnTo>
                      <a:pt x="90" y="152"/>
                    </a:lnTo>
                    <a:lnTo>
                      <a:pt x="101" y="153"/>
                    </a:lnTo>
                    <a:lnTo>
                      <a:pt x="115" y="153"/>
                    </a:lnTo>
                    <a:lnTo>
                      <a:pt x="128" y="152"/>
                    </a:lnTo>
                    <a:lnTo>
                      <a:pt x="194" y="144"/>
                    </a:lnTo>
                    <a:lnTo>
                      <a:pt x="196" y="144"/>
                    </a:lnTo>
                    <a:lnTo>
                      <a:pt x="198" y="142"/>
                    </a:lnTo>
                    <a:lnTo>
                      <a:pt x="190" y="121"/>
                    </a:lnTo>
                    <a:lnTo>
                      <a:pt x="180" y="97"/>
                    </a:lnTo>
                    <a:lnTo>
                      <a:pt x="171" y="74"/>
                    </a:lnTo>
                    <a:lnTo>
                      <a:pt x="160" y="51"/>
                    </a:lnTo>
                    <a:lnTo>
                      <a:pt x="153" y="38"/>
                    </a:lnTo>
                    <a:lnTo>
                      <a:pt x="147" y="25"/>
                    </a:lnTo>
                    <a:lnTo>
                      <a:pt x="140" y="13"/>
                    </a:lnTo>
                    <a:lnTo>
                      <a:pt x="133" y="0"/>
                    </a:lnTo>
                    <a:lnTo>
                      <a:pt x="131" y="1"/>
                    </a:lnTo>
                    <a:lnTo>
                      <a:pt x="127" y="2"/>
                    </a:lnTo>
                    <a:lnTo>
                      <a:pt x="66" y="19"/>
                    </a:lnTo>
                    <a:lnTo>
                      <a:pt x="54" y="24"/>
                    </a:lnTo>
                    <a:lnTo>
                      <a:pt x="43" y="29"/>
                    </a:lnTo>
                    <a:lnTo>
                      <a:pt x="33" y="34"/>
                    </a:lnTo>
                    <a:lnTo>
                      <a:pt x="26" y="41"/>
                    </a:lnTo>
                    <a:lnTo>
                      <a:pt x="18" y="47"/>
                    </a:lnTo>
                    <a:lnTo>
                      <a:pt x="14" y="55"/>
                    </a:lnTo>
                    <a:lnTo>
                      <a:pt x="10" y="61"/>
                    </a:lnTo>
                    <a:lnTo>
                      <a:pt x="5" y="69"/>
                    </a:lnTo>
                    <a:close/>
                  </a:path>
                </a:pathLst>
              </a:custGeom>
              <a:solidFill>
                <a:srgbClr val="FFFFFF"/>
              </a:solidFill>
              <a:ln w="9525">
                <a:noFill/>
                <a:round/>
                <a:headEnd/>
                <a:tailEnd/>
              </a:ln>
            </p:spPr>
            <p:txBody>
              <a:bodyPr/>
              <a:lstStyle/>
              <a:p>
                <a:endParaRPr lang="da-DK"/>
              </a:p>
            </p:txBody>
          </p:sp>
        </p:grpSp>
        <p:sp>
          <p:nvSpPr>
            <p:cNvPr id="8" name="Line 67"/>
            <p:cNvSpPr>
              <a:spLocks noChangeShapeType="1"/>
            </p:cNvSpPr>
            <p:nvPr userDrawn="1"/>
          </p:nvSpPr>
          <p:spPr bwMode="auto">
            <a:xfrm flipV="1">
              <a:off x="501171" y="404421"/>
              <a:ext cx="1642196" cy="854805"/>
            </a:xfrm>
            <a:prstGeom prst="line">
              <a:avLst/>
            </a:prstGeom>
            <a:noFill/>
            <a:ln w="7">
              <a:solidFill>
                <a:srgbClr val="FFFFFF"/>
              </a:solidFill>
              <a:round/>
              <a:headEnd/>
              <a:tailEnd/>
            </a:ln>
          </p:spPr>
          <p:txBody>
            <a:bodyPr/>
            <a:lstStyle/>
            <a:p>
              <a:endParaRPr lang="da-DK"/>
            </a:p>
          </p:txBody>
        </p:sp>
        <p:sp>
          <p:nvSpPr>
            <p:cNvPr id="9" name="Line 68"/>
            <p:cNvSpPr>
              <a:spLocks noChangeShapeType="1"/>
            </p:cNvSpPr>
            <p:nvPr userDrawn="1"/>
          </p:nvSpPr>
          <p:spPr bwMode="auto">
            <a:xfrm flipV="1">
              <a:off x="846329" y="4422273"/>
              <a:ext cx="7230785" cy="1613883"/>
            </a:xfrm>
            <a:prstGeom prst="line">
              <a:avLst/>
            </a:prstGeom>
            <a:noFill/>
            <a:ln w="7">
              <a:solidFill>
                <a:srgbClr val="FFFFFF"/>
              </a:solidFill>
              <a:round/>
              <a:headEnd/>
              <a:tailEnd/>
            </a:ln>
          </p:spPr>
          <p:txBody>
            <a:bodyPr/>
            <a:lstStyle/>
            <a:p>
              <a:endParaRPr lang="da-DK"/>
            </a:p>
          </p:txBody>
        </p:sp>
      </p:grpSp>
      <p:sp>
        <p:nvSpPr>
          <p:cNvPr id="2" name="Title 1"/>
          <p:cNvSpPr>
            <a:spLocks noGrp="1"/>
          </p:cNvSpPr>
          <p:nvPr>
            <p:ph type="title"/>
          </p:nvPr>
        </p:nvSpPr>
        <p:spPr>
          <a:xfrm>
            <a:off x="842400" y="1389600"/>
            <a:ext cx="7455600" cy="792000"/>
          </a:xfrm>
        </p:spPr>
        <p:txBody>
          <a:bodyPr/>
          <a:lstStyle>
            <a:lvl1pPr>
              <a:defRPr lang="da-DK" dirty="0">
                <a:solidFill>
                  <a:schemeClr val="bg2"/>
                </a:solidFill>
              </a:defRPr>
            </a:lvl1pPr>
          </a:lstStyle>
          <a:p>
            <a:r>
              <a:rPr lang="da-DK"/>
              <a:t>Klik for at redigere titeltypografi i masteren</a:t>
            </a:r>
            <a:endParaRPr lang="da-DK" dirty="0"/>
          </a:p>
        </p:txBody>
      </p:sp>
      <p:sp>
        <p:nvSpPr>
          <p:cNvPr id="3" name="Content Placeholder 2"/>
          <p:cNvSpPr>
            <a:spLocks noGrp="1"/>
          </p:cNvSpPr>
          <p:nvPr>
            <p:ph idx="1"/>
          </p:nvPr>
        </p:nvSpPr>
        <p:spPr>
          <a:xfrm>
            <a:off x="842400" y="2458800"/>
            <a:ext cx="6624000" cy="3654000"/>
          </a:xfrm>
        </p:spPr>
        <p:txBody>
          <a:bodyPr/>
          <a:lstStyle>
            <a:lvl1pPr>
              <a:lnSpc>
                <a:spcPts val="2200"/>
              </a:lnSpc>
              <a:spcBef>
                <a:spcPts val="528"/>
              </a:spcBef>
              <a:defRPr lang="en-US" sz="2200" dirty="0" smtClean="0">
                <a:solidFill>
                  <a:schemeClr val="bg2"/>
                </a:solidFill>
              </a:defRPr>
            </a:lvl1pPr>
            <a:lvl2pPr>
              <a:defRPr lang="en-US" sz="1600" dirty="0" smtClean="0">
                <a:solidFill>
                  <a:schemeClr val="bg2"/>
                </a:solidFill>
              </a:defRPr>
            </a:lvl2pPr>
            <a:lvl3pPr>
              <a:defRPr lang="en-US" sz="1600" dirty="0" smtClean="0">
                <a:solidFill>
                  <a:schemeClr val="bg2"/>
                </a:solidFill>
              </a:defRPr>
            </a:lvl3pPr>
            <a:lvl4pPr>
              <a:defRPr lang="en-US" sz="1600" dirty="0" smtClean="0">
                <a:solidFill>
                  <a:schemeClr val="bg2"/>
                </a:solidFill>
              </a:defRPr>
            </a:lvl4pPr>
            <a:lvl5pPr>
              <a:defRPr lang="da-DK" sz="1600" dirty="0">
                <a:solidFill>
                  <a:schemeClr val="bg2"/>
                </a:solidFill>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4" name="Date Placeholder 3"/>
          <p:cNvSpPr>
            <a:spLocks noGrp="1"/>
          </p:cNvSpPr>
          <p:nvPr>
            <p:ph type="dt" sz="half" idx="10"/>
          </p:nvPr>
        </p:nvSpPr>
        <p:spPr/>
        <p:txBody>
          <a:bodyPr/>
          <a:lstStyle>
            <a:lvl1pPr defTabSz="457200">
              <a:defRPr lang="da-DK">
                <a:solidFill>
                  <a:srgbClr val="FFFFFF"/>
                </a:solidFill>
                <a:latin typeface="Arial" pitchFamily="34" charset="0"/>
              </a:defRPr>
            </a:lvl1pPr>
          </a:lstStyle>
          <a:p>
            <a:pPr>
              <a:defRPr/>
            </a:pPr>
            <a:fld id="{DA880ECB-8E65-4EDA-BA47-5EB76D0CFA42}" type="datetime1">
              <a:rPr lang="da-DK"/>
              <a:pPr>
                <a:defRPr/>
              </a:pPr>
              <a:t>09-11-2023</a:t>
            </a:fld>
            <a:endParaRPr/>
          </a:p>
        </p:txBody>
      </p:sp>
      <p:sp>
        <p:nvSpPr>
          <p:cNvPr id="25" name="Footer Placeholder 4"/>
          <p:cNvSpPr>
            <a:spLocks noGrp="1"/>
          </p:cNvSpPr>
          <p:nvPr>
            <p:ph type="ftr" sz="quarter" idx="11"/>
          </p:nvPr>
        </p:nvSpPr>
        <p:spPr/>
        <p:txBody>
          <a:bodyPr/>
          <a:lstStyle>
            <a:lvl1pPr defTabSz="457200">
              <a:defRPr lang="da-DK">
                <a:solidFill>
                  <a:srgbClr val="FFFFFF"/>
                </a:solidFill>
                <a:latin typeface="Arial" pitchFamily="34" charset="0"/>
              </a:defRPr>
            </a:lvl1pPr>
          </a:lstStyle>
          <a:p>
            <a:pPr>
              <a:defRPr/>
            </a:pPr>
            <a:endParaRPr/>
          </a:p>
        </p:txBody>
      </p:sp>
      <p:sp>
        <p:nvSpPr>
          <p:cNvPr id="26" name="Slide Number Placeholder 5"/>
          <p:cNvSpPr>
            <a:spLocks noGrp="1"/>
          </p:cNvSpPr>
          <p:nvPr>
            <p:ph type="sldNum" sz="quarter" idx="12"/>
          </p:nvPr>
        </p:nvSpPr>
        <p:spPr/>
        <p:txBody>
          <a:bodyPr/>
          <a:lstStyle>
            <a:lvl1pPr defTabSz="457200">
              <a:defRPr>
                <a:solidFill>
                  <a:srgbClr val="FFFFFF"/>
                </a:solidFill>
                <a:latin typeface="Arial" pitchFamily="34" charset="0"/>
              </a:defRPr>
            </a:lvl1pPr>
          </a:lstStyle>
          <a:p>
            <a:pPr>
              <a:defRPr/>
            </a:pPr>
            <a:fld id="{4CEC43F8-FC2F-4A5B-ABFC-8DA08A88CA0A}" type="slidenum">
              <a:rPr lang="da-DK"/>
              <a:pPr>
                <a:defRPr/>
              </a:pPr>
              <a:t>‹nr.›</a:t>
            </a:fld>
            <a:endParaRPr lang="da-DK"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spalter, hvid baggrund">
    <p:spTree>
      <p:nvGrpSpPr>
        <p:cNvPr id="1" name=""/>
        <p:cNvGrpSpPr/>
        <p:nvPr/>
      </p:nvGrpSpPr>
      <p:grpSpPr>
        <a:xfrm>
          <a:off x="0" y="0"/>
          <a:ext cx="0" cy="0"/>
          <a:chOff x="0" y="0"/>
          <a:chExt cx="0" cy="0"/>
        </a:xfrm>
      </p:grpSpPr>
      <p:sp>
        <p:nvSpPr>
          <p:cNvPr id="2" name="Title 1"/>
          <p:cNvSpPr>
            <a:spLocks noGrp="1"/>
          </p:cNvSpPr>
          <p:nvPr>
            <p:ph type="title"/>
          </p:nvPr>
        </p:nvSpPr>
        <p:spPr>
          <a:xfrm>
            <a:off x="842400" y="896400"/>
            <a:ext cx="7455600" cy="558000"/>
          </a:xfrm>
        </p:spPr>
        <p:txBody>
          <a:bodyPr/>
          <a:lstStyle>
            <a:lvl1pPr>
              <a:defRPr>
                <a:solidFill>
                  <a:srgbClr val="050028"/>
                </a:solidFill>
              </a:defRPr>
            </a:lvl1pPr>
          </a:lstStyle>
          <a:p>
            <a:r>
              <a:rPr lang="da-DK"/>
              <a:t>Klik for at redigere titeltypografi i masteren</a:t>
            </a:r>
            <a:endParaRPr lang="da-DK" dirty="0"/>
          </a:p>
        </p:txBody>
      </p:sp>
      <p:sp>
        <p:nvSpPr>
          <p:cNvPr id="3" name="Content Placeholder 2"/>
          <p:cNvSpPr>
            <a:spLocks noGrp="1"/>
          </p:cNvSpPr>
          <p:nvPr>
            <p:ph sz="half" idx="1"/>
          </p:nvPr>
        </p:nvSpPr>
        <p:spPr>
          <a:xfrm>
            <a:off x="842400" y="2782800"/>
            <a:ext cx="3651250" cy="2995200"/>
          </a:xfrm>
        </p:spPr>
        <p:txBody>
          <a:bodyPr/>
          <a:lstStyle>
            <a:lvl1pPr>
              <a:defRPr sz="1400">
                <a:solidFill>
                  <a:srgbClr val="050028"/>
                </a:solidFill>
              </a:defRPr>
            </a:lvl1pPr>
            <a:lvl2pPr>
              <a:defRPr sz="1400">
                <a:solidFill>
                  <a:srgbClr val="050028"/>
                </a:solidFill>
              </a:defRPr>
            </a:lvl2pPr>
            <a:lvl3pPr>
              <a:defRPr sz="1400">
                <a:solidFill>
                  <a:srgbClr val="050028"/>
                </a:solidFill>
              </a:defRPr>
            </a:lvl3pPr>
            <a:lvl4pPr>
              <a:defRPr sz="1400">
                <a:solidFill>
                  <a:srgbClr val="050028"/>
                </a:solidFill>
              </a:defRPr>
            </a:lvl4pPr>
            <a:lvl5pPr>
              <a:defRPr sz="1400">
                <a:solidFill>
                  <a:srgbClr val="050028"/>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45025" y="2782800"/>
            <a:ext cx="3652838" cy="2995200"/>
          </a:xfrm>
        </p:spPr>
        <p:txBody>
          <a:bodyPr/>
          <a:lstStyle>
            <a:lvl1pPr>
              <a:defRPr sz="1400">
                <a:solidFill>
                  <a:srgbClr val="050028"/>
                </a:solidFill>
              </a:defRPr>
            </a:lvl1pPr>
            <a:lvl2pPr>
              <a:defRPr sz="1400">
                <a:solidFill>
                  <a:srgbClr val="050028"/>
                </a:solidFill>
              </a:defRPr>
            </a:lvl2pPr>
            <a:lvl3pPr>
              <a:defRPr sz="1400">
                <a:solidFill>
                  <a:srgbClr val="050028"/>
                </a:solidFill>
              </a:defRPr>
            </a:lvl3pPr>
            <a:lvl4pPr>
              <a:defRPr sz="1400">
                <a:solidFill>
                  <a:srgbClr val="050028"/>
                </a:solidFill>
              </a:defRPr>
            </a:lvl4pPr>
            <a:lvl5pPr>
              <a:defRPr sz="1400">
                <a:solidFill>
                  <a:srgbClr val="050028"/>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8" name="Text Placeholder 27"/>
          <p:cNvSpPr>
            <a:spLocks noGrp="1"/>
          </p:cNvSpPr>
          <p:nvPr>
            <p:ph type="body" sz="quarter" idx="13"/>
          </p:nvPr>
        </p:nvSpPr>
        <p:spPr>
          <a:xfrm>
            <a:off x="842400" y="1764000"/>
            <a:ext cx="7455600" cy="950400"/>
          </a:xfrm>
        </p:spPr>
        <p:txBody>
          <a:bodyPr/>
          <a:lstStyle>
            <a:lvl1pPr marL="0" indent="0">
              <a:lnSpc>
                <a:spcPts val="2200"/>
              </a:lnSpc>
              <a:buFontTx/>
              <a:buNone/>
              <a:defRPr sz="2200"/>
            </a:lvl1pPr>
            <a:lvl2pPr>
              <a:buFontTx/>
              <a:buNone/>
              <a:defRPr sz="2200"/>
            </a:lvl2pPr>
            <a:lvl3pPr>
              <a:buFontTx/>
              <a:buNone/>
              <a:defRPr sz="2200"/>
            </a:lvl3pPr>
            <a:lvl4pPr>
              <a:buFontTx/>
              <a:buNone/>
              <a:defRPr sz="2200"/>
            </a:lvl4pPr>
            <a:lvl5pPr>
              <a:buFontTx/>
              <a:buNone/>
              <a:defRPr sz="2200"/>
            </a:lvl5pPr>
          </a:lstStyle>
          <a:p>
            <a:pPr lvl="0"/>
            <a:r>
              <a:rPr lang="da-DK"/>
              <a:t>Klik for at redigere typografi i masteren</a:t>
            </a:r>
          </a:p>
        </p:txBody>
      </p:sp>
      <p:sp>
        <p:nvSpPr>
          <p:cNvPr id="6" name="Rectangle 9"/>
          <p:cNvSpPr>
            <a:spLocks noGrp="1" noChangeArrowheads="1"/>
          </p:cNvSpPr>
          <p:nvPr>
            <p:ph type="dt" sz="half" idx="14"/>
          </p:nvPr>
        </p:nvSpPr>
        <p:spPr/>
        <p:txBody>
          <a:bodyPr/>
          <a:lstStyle>
            <a:lvl1pPr defTabSz="457200">
              <a:defRPr/>
            </a:lvl1pPr>
          </a:lstStyle>
          <a:p>
            <a:pPr>
              <a:defRPr/>
            </a:pPr>
            <a:fld id="{FC82FD91-8BB7-4D29-A939-597B3B7BA93A}" type="datetime1">
              <a:rPr lang="da-DK"/>
              <a:pPr>
                <a:defRPr/>
              </a:pPr>
              <a:t>09-11-2023</a:t>
            </a:fld>
            <a:endParaRPr lang="da-DK" dirty="0"/>
          </a:p>
        </p:txBody>
      </p:sp>
      <p:sp>
        <p:nvSpPr>
          <p:cNvPr id="7" name="Rectangle 10"/>
          <p:cNvSpPr>
            <a:spLocks noGrp="1" noChangeArrowheads="1"/>
          </p:cNvSpPr>
          <p:nvPr>
            <p:ph type="ftr" sz="quarter" idx="15"/>
          </p:nvPr>
        </p:nvSpPr>
        <p:spPr/>
        <p:txBody>
          <a:bodyPr/>
          <a:lstStyle>
            <a:lvl1pPr defTabSz="457200">
              <a:defRPr/>
            </a:lvl1pPr>
          </a:lstStyle>
          <a:p>
            <a:pPr>
              <a:defRPr/>
            </a:pPr>
            <a:endParaRPr lang="da-DK"/>
          </a:p>
        </p:txBody>
      </p:sp>
      <p:sp>
        <p:nvSpPr>
          <p:cNvPr id="8" name="Rectangle 11"/>
          <p:cNvSpPr>
            <a:spLocks noGrp="1" noChangeArrowheads="1"/>
          </p:cNvSpPr>
          <p:nvPr>
            <p:ph type="sldNum" sz="quarter" idx="16"/>
          </p:nvPr>
        </p:nvSpPr>
        <p:spPr/>
        <p:txBody>
          <a:bodyPr/>
          <a:lstStyle>
            <a:lvl1pPr defTabSz="457200">
              <a:defRPr/>
            </a:lvl1pPr>
          </a:lstStyle>
          <a:p>
            <a:pPr>
              <a:defRPr/>
            </a:pPr>
            <a:fld id="{0BB80007-2983-4FBF-A135-11DB6831EEA1}" type="slidenum">
              <a:rPr lang="da-DK"/>
              <a:pPr>
                <a:defRPr/>
              </a:pPr>
              <a:t>‹nr.›</a:t>
            </a:fld>
            <a:endParaRPr lang="da-DK"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spalter I">
    <p:spTree>
      <p:nvGrpSpPr>
        <p:cNvPr id="1" name=""/>
        <p:cNvGrpSpPr/>
        <p:nvPr/>
      </p:nvGrpSpPr>
      <p:grpSpPr>
        <a:xfrm>
          <a:off x="0" y="0"/>
          <a:ext cx="0" cy="0"/>
          <a:chOff x="0" y="0"/>
          <a:chExt cx="0" cy="0"/>
        </a:xfrm>
      </p:grpSpPr>
      <p:sp>
        <p:nvSpPr>
          <p:cNvPr id="2" name="Title 1"/>
          <p:cNvSpPr>
            <a:spLocks noGrp="1"/>
          </p:cNvSpPr>
          <p:nvPr>
            <p:ph type="title"/>
          </p:nvPr>
        </p:nvSpPr>
        <p:spPr>
          <a:xfrm>
            <a:off x="842400" y="896400"/>
            <a:ext cx="3650400" cy="1714500"/>
          </a:xfrm>
        </p:spPr>
        <p:txBody>
          <a:bodyPr/>
          <a:lstStyle>
            <a:lvl1pPr>
              <a:defRPr>
                <a:solidFill>
                  <a:srgbClr val="050028"/>
                </a:solidFill>
              </a:defRPr>
            </a:lvl1pPr>
          </a:lstStyle>
          <a:p>
            <a:r>
              <a:rPr lang="da-DK"/>
              <a:t>Klik for at redigere titeltypografi i masteren</a:t>
            </a:r>
            <a:endParaRPr lang="da-DK" dirty="0"/>
          </a:p>
        </p:txBody>
      </p:sp>
      <p:sp>
        <p:nvSpPr>
          <p:cNvPr id="3" name="Content Placeholder 2"/>
          <p:cNvSpPr>
            <a:spLocks noGrp="1"/>
          </p:cNvSpPr>
          <p:nvPr>
            <p:ph sz="half" idx="1"/>
          </p:nvPr>
        </p:nvSpPr>
        <p:spPr>
          <a:xfrm>
            <a:off x="842400" y="2782800"/>
            <a:ext cx="3651250" cy="2995200"/>
          </a:xfrm>
        </p:spPr>
        <p:txBody>
          <a:bodyPr/>
          <a:lstStyle>
            <a:lvl1pPr>
              <a:defRPr sz="1400">
                <a:solidFill>
                  <a:srgbClr val="050028"/>
                </a:solidFill>
              </a:defRPr>
            </a:lvl1pPr>
            <a:lvl2pPr>
              <a:defRPr sz="1400">
                <a:solidFill>
                  <a:srgbClr val="050028"/>
                </a:solidFill>
              </a:defRPr>
            </a:lvl2pPr>
            <a:lvl3pPr>
              <a:defRPr sz="1400">
                <a:solidFill>
                  <a:srgbClr val="050028"/>
                </a:solidFill>
              </a:defRPr>
            </a:lvl3pPr>
            <a:lvl4pPr>
              <a:defRPr sz="1400">
                <a:solidFill>
                  <a:srgbClr val="050028"/>
                </a:solidFill>
              </a:defRPr>
            </a:lvl4pPr>
            <a:lvl5pPr>
              <a:defRPr sz="1400">
                <a:solidFill>
                  <a:srgbClr val="050028"/>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45025" y="888763"/>
            <a:ext cx="3652838" cy="4889237"/>
          </a:xfrm>
        </p:spPr>
        <p:txBody>
          <a:bodyPr/>
          <a:lstStyle>
            <a:lvl1pPr>
              <a:defRPr sz="1400">
                <a:solidFill>
                  <a:srgbClr val="050028"/>
                </a:solidFill>
              </a:defRPr>
            </a:lvl1pPr>
            <a:lvl2pPr>
              <a:defRPr sz="1400">
                <a:solidFill>
                  <a:srgbClr val="050028"/>
                </a:solidFill>
              </a:defRPr>
            </a:lvl2pPr>
            <a:lvl3pPr>
              <a:defRPr sz="1400">
                <a:solidFill>
                  <a:srgbClr val="050028"/>
                </a:solidFill>
              </a:defRPr>
            </a:lvl3pPr>
            <a:lvl4pPr>
              <a:defRPr sz="1400">
                <a:solidFill>
                  <a:srgbClr val="050028"/>
                </a:solidFill>
              </a:defRPr>
            </a:lvl4pPr>
            <a:lvl5pPr>
              <a:defRPr sz="1400">
                <a:solidFill>
                  <a:srgbClr val="050028"/>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Rectangle 9"/>
          <p:cNvSpPr>
            <a:spLocks noGrp="1" noChangeArrowheads="1"/>
          </p:cNvSpPr>
          <p:nvPr>
            <p:ph type="dt" sz="half" idx="10"/>
          </p:nvPr>
        </p:nvSpPr>
        <p:spPr/>
        <p:txBody>
          <a:bodyPr/>
          <a:lstStyle>
            <a:lvl1pPr defTabSz="457200">
              <a:defRPr/>
            </a:lvl1pPr>
          </a:lstStyle>
          <a:p>
            <a:pPr>
              <a:defRPr/>
            </a:pPr>
            <a:fld id="{D9205245-5A0B-47B3-AAE2-9DBF971A424B}" type="datetime1">
              <a:rPr lang="da-DK"/>
              <a:pPr>
                <a:defRPr/>
              </a:pPr>
              <a:t>09-11-2023</a:t>
            </a:fld>
            <a:endParaRPr lang="da-DK" dirty="0"/>
          </a:p>
        </p:txBody>
      </p:sp>
      <p:sp>
        <p:nvSpPr>
          <p:cNvPr id="6" name="Rectangle 10"/>
          <p:cNvSpPr>
            <a:spLocks noGrp="1" noChangeArrowheads="1"/>
          </p:cNvSpPr>
          <p:nvPr>
            <p:ph type="ftr" sz="quarter" idx="11"/>
          </p:nvPr>
        </p:nvSpPr>
        <p:spPr/>
        <p:txBody>
          <a:bodyPr/>
          <a:lstStyle>
            <a:lvl1pPr defTabSz="457200">
              <a:defRPr/>
            </a:lvl1pPr>
          </a:lstStyle>
          <a:p>
            <a:pPr>
              <a:defRPr/>
            </a:pPr>
            <a:endParaRPr lang="da-DK"/>
          </a:p>
        </p:txBody>
      </p:sp>
      <p:sp>
        <p:nvSpPr>
          <p:cNvPr id="7" name="Rectangle 11"/>
          <p:cNvSpPr>
            <a:spLocks noGrp="1" noChangeArrowheads="1"/>
          </p:cNvSpPr>
          <p:nvPr>
            <p:ph type="sldNum" sz="quarter" idx="12"/>
          </p:nvPr>
        </p:nvSpPr>
        <p:spPr/>
        <p:txBody>
          <a:bodyPr/>
          <a:lstStyle>
            <a:lvl1pPr defTabSz="457200">
              <a:defRPr/>
            </a:lvl1pPr>
          </a:lstStyle>
          <a:p>
            <a:pPr>
              <a:defRPr/>
            </a:pPr>
            <a:fld id="{A05EFC41-D8C4-4319-A10E-ED4A5A9559D6}" type="slidenum">
              <a:rPr lang="da-DK"/>
              <a:pPr>
                <a:defRPr/>
              </a:pPr>
              <a:t>‹nr.›</a:t>
            </a:fld>
            <a:endParaRPr lang="da-DK"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2 spalter I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 i masteren</a:t>
            </a:r>
          </a:p>
        </p:txBody>
      </p:sp>
      <p:sp>
        <p:nvSpPr>
          <p:cNvPr id="3" name="Content Placeholder 2"/>
          <p:cNvSpPr>
            <a:spLocks noGrp="1"/>
          </p:cNvSpPr>
          <p:nvPr>
            <p:ph sz="half" idx="1"/>
          </p:nvPr>
        </p:nvSpPr>
        <p:spPr>
          <a:xfrm>
            <a:off x="841375" y="2357431"/>
            <a:ext cx="3651250" cy="3416308"/>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45025" y="2357431"/>
            <a:ext cx="3652838" cy="34164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Rectangle 9"/>
          <p:cNvSpPr>
            <a:spLocks noGrp="1" noChangeArrowheads="1"/>
          </p:cNvSpPr>
          <p:nvPr>
            <p:ph type="dt" sz="half" idx="10"/>
          </p:nvPr>
        </p:nvSpPr>
        <p:spPr/>
        <p:txBody>
          <a:bodyPr/>
          <a:lstStyle>
            <a:lvl1pPr defTabSz="457200">
              <a:defRPr/>
            </a:lvl1pPr>
          </a:lstStyle>
          <a:p>
            <a:pPr>
              <a:defRPr/>
            </a:pPr>
            <a:fld id="{223F9E6C-FD4D-40D5-A7F5-335165798DD4}" type="datetime1">
              <a:rPr lang="da-DK"/>
              <a:pPr>
                <a:defRPr/>
              </a:pPr>
              <a:t>09-11-2023</a:t>
            </a:fld>
            <a:endParaRPr lang="da-DK" dirty="0"/>
          </a:p>
        </p:txBody>
      </p:sp>
      <p:sp>
        <p:nvSpPr>
          <p:cNvPr id="6" name="Rectangle 10"/>
          <p:cNvSpPr>
            <a:spLocks noGrp="1" noChangeArrowheads="1"/>
          </p:cNvSpPr>
          <p:nvPr>
            <p:ph type="ftr" sz="quarter" idx="11"/>
          </p:nvPr>
        </p:nvSpPr>
        <p:spPr/>
        <p:txBody>
          <a:bodyPr/>
          <a:lstStyle>
            <a:lvl1pPr defTabSz="457200">
              <a:defRPr/>
            </a:lvl1pPr>
          </a:lstStyle>
          <a:p>
            <a:pPr>
              <a:defRPr/>
            </a:pPr>
            <a:endParaRPr lang="da-DK"/>
          </a:p>
        </p:txBody>
      </p:sp>
      <p:sp>
        <p:nvSpPr>
          <p:cNvPr id="7" name="Rectangle 11"/>
          <p:cNvSpPr>
            <a:spLocks noGrp="1" noChangeArrowheads="1"/>
          </p:cNvSpPr>
          <p:nvPr>
            <p:ph type="sldNum" sz="quarter" idx="12"/>
          </p:nvPr>
        </p:nvSpPr>
        <p:spPr/>
        <p:txBody>
          <a:bodyPr/>
          <a:lstStyle>
            <a:lvl1pPr defTabSz="457200">
              <a:defRPr/>
            </a:lvl1pPr>
          </a:lstStyle>
          <a:p>
            <a:pPr>
              <a:defRPr/>
            </a:pPr>
            <a:fld id="{5F286F2C-A0AD-451A-9828-BF46E866C485}" type="slidenum">
              <a:rPr lang="da-DK"/>
              <a:pPr>
                <a:defRPr/>
              </a:pPr>
              <a:t>‹nr.›</a:t>
            </a:fld>
            <a:endParaRPr lang="da-DK"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omt">
    <p:spTree>
      <p:nvGrpSpPr>
        <p:cNvPr id="1" name=""/>
        <p:cNvGrpSpPr/>
        <p:nvPr/>
      </p:nvGrpSpPr>
      <p:grpSpPr>
        <a:xfrm>
          <a:off x="0" y="0"/>
          <a:ext cx="0" cy="0"/>
          <a:chOff x="0" y="0"/>
          <a:chExt cx="0" cy="0"/>
        </a:xfrm>
      </p:grpSpPr>
    </p:spTree>
  </p:cSld>
  <p:clrMapOvr>
    <a:masterClrMapping/>
  </p:clrMapOvr>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a-DK"/>
              <a:t>Klik for at redigere i masteren</a:t>
            </a:r>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7711C0A6-CF5B-4D38-9BF9-F1546D5804EE}" type="datetime1">
              <a:rPr lang="da-DK">
                <a:solidFill>
                  <a:prstClr val="black"/>
                </a:solidFill>
              </a:rPr>
              <a:pPr>
                <a:defRPr/>
              </a:pPr>
              <a:t>09-11-2023</a:t>
            </a:fld>
            <a:endParaRPr lang="da-DK">
              <a:solidFill>
                <a:prstClr val="black"/>
              </a:solidFill>
            </a:endParaRPr>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a:defRPr/>
            </a:pPr>
            <a:endParaRPr lang="da-DK">
              <a:solidFill>
                <a:prstClr val="black"/>
              </a:solidFill>
            </a:endParaRPr>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62C44BC4-6075-4D89-9F5D-4A12497D1CEC}" type="slidenum">
              <a:rPr lang="da-DK">
                <a:solidFill>
                  <a:prstClr val="black"/>
                </a:solidFill>
              </a:rPr>
              <a:pPr>
                <a:defRPr/>
              </a:pPr>
              <a:t>‹nr.›</a:t>
            </a:fld>
            <a:endParaRPr lang="da-DK">
              <a:solidFill>
                <a:prstClr val="black"/>
              </a:solidFill>
            </a:endParaRPr>
          </a:p>
        </p:txBody>
      </p:sp>
    </p:spTree>
    <p:extLst>
      <p:ext uri="{BB962C8B-B14F-4D97-AF65-F5344CB8AC3E}">
        <p14:creationId xmlns:p14="http://schemas.microsoft.com/office/powerpoint/2010/main" val="1807801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i masteren</a:t>
            </a:r>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BB2B66A8-AA4C-4A9C-A2A6-FA41A23A4417}" type="datetime1">
              <a:rPr lang="da-DK">
                <a:solidFill>
                  <a:prstClr val="black"/>
                </a:solidFill>
              </a:rPr>
              <a:pPr>
                <a:defRPr/>
              </a:pPr>
              <a:t>09-11-2023</a:t>
            </a:fld>
            <a:endParaRPr lang="da-DK">
              <a:solidFill>
                <a:prstClr val="black"/>
              </a:solidFill>
            </a:endParaRPr>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a:defRPr/>
            </a:pPr>
            <a:endParaRPr lang="da-DK">
              <a:solidFill>
                <a:prstClr val="black"/>
              </a:solidFill>
            </a:endParaRPr>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DBFECD01-4E55-4E6B-A93B-09059DE24A0B}" type="slidenum">
              <a:rPr lang="da-DK">
                <a:solidFill>
                  <a:prstClr val="black"/>
                </a:solidFill>
              </a:rPr>
              <a:pPr>
                <a:defRPr/>
              </a:pPr>
              <a:t>‹nr.›</a:t>
            </a:fld>
            <a:endParaRPr lang="da-DK">
              <a:solidFill>
                <a:prstClr val="black"/>
              </a:solidFill>
            </a:endParaRPr>
          </a:p>
        </p:txBody>
      </p:sp>
    </p:spTree>
    <p:extLst>
      <p:ext uri="{BB962C8B-B14F-4D97-AF65-F5344CB8AC3E}">
        <p14:creationId xmlns:p14="http://schemas.microsoft.com/office/powerpoint/2010/main" val="4166437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a-DK"/>
              <a:t>Klik for at redigere i masteren</a:t>
            </a:r>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06ECB255-80E7-45B9-B35E-26CE17D4A94F}" type="datetime1">
              <a:rPr lang="da-DK">
                <a:solidFill>
                  <a:prstClr val="black"/>
                </a:solidFill>
              </a:rPr>
              <a:pPr>
                <a:defRPr/>
              </a:pPr>
              <a:t>09-11-2023</a:t>
            </a:fld>
            <a:endParaRPr lang="da-DK">
              <a:solidFill>
                <a:prstClr val="black"/>
              </a:solidFill>
            </a:endParaRPr>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a:defRPr/>
            </a:pPr>
            <a:endParaRPr lang="da-DK">
              <a:solidFill>
                <a:prstClr val="black"/>
              </a:solidFill>
            </a:endParaRPr>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F4B45BD3-B01D-4ED7-ACD5-F0A227AD18E6}" type="slidenum">
              <a:rPr lang="da-DK">
                <a:solidFill>
                  <a:prstClr val="black"/>
                </a:solidFill>
              </a:rPr>
              <a:pPr>
                <a:defRPr/>
              </a:pPr>
              <a:t>‹nr.›</a:t>
            </a:fld>
            <a:endParaRPr lang="da-DK">
              <a:solidFill>
                <a:prstClr val="black"/>
              </a:solidFill>
            </a:endParaRPr>
          </a:p>
        </p:txBody>
      </p:sp>
    </p:spTree>
    <p:extLst>
      <p:ext uri="{BB962C8B-B14F-4D97-AF65-F5344CB8AC3E}">
        <p14:creationId xmlns:p14="http://schemas.microsoft.com/office/powerpoint/2010/main" val="8423468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i masteren</a:t>
            </a:r>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39906CE6-5F30-47DA-A580-5E2EF657D2C8}" type="datetime1">
              <a:rPr lang="da-DK">
                <a:solidFill>
                  <a:prstClr val="black"/>
                </a:solidFill>
              </a:rPr>
              <a:pPr>
                <a:defRPr/>
              </a:pPr>
              <a:t>09-11-2023</a:t>
            </a:fld>
            <a:endParaRPr lang="da-DK">
              <a:solidFill>
                <a:prstClr val="black"/>
              </a:solidFill>
            </a:endParaRPr>
          </a:p>
        </p:txBody>
      </p:sp>
      <p:sp>
        <p:nvSpPr>
          <p:cNvPr id="6"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a:defRPr/>
            </a:pPr>
            <a:endParaRPr lang="da-DK">
              <a:solidFill>
                <a:prstClr val="black"/>
              </a:solidFill>
            </a:endParaRPr>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F38F2194-97DE-4774-9B10-4897A60B1019}" type="slidenum">
              <a:rPr lang="da-DK">
                <a:solidFill>
                  <a:prstClr val="black"/>
                </a:solidFill>
              </a:rPr>
              <a:pPr>
                <a:defRPr/>
              </a:pPr>
              <a:t>‹nr.›</a:t>
            </a:fld>
            <a:endParaRPr lang="da-DK">
              <a:solidFill>
                <a:prstClr val="black"/>
              </a:solidFill>
            </a:endParaRPr>
          </a:p>
        </p:txBody>
      </p:sp>
    </p:spTree>
    <p:extLst>
      <p:ext uri="{BB962C8B-B14F-4D97-AF65-F5344CB8AC3E}">
        <p14:creationId xmlns:p14="http://schemas.microsoft.com/office/powerpoint/2010/main" val="480634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a-DK"/>
              <a:t>Klik for at redigere i masteren</a:t>
            </a:r>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B4B0E64B-F65A-4992-98F9-CA3D65FF770D}" type="datetime1">
              <a:rPr lang="da-DK">
                <a:solidFill>
                  <a:prstClr val="black"/>
                </a:solidFill>
              </a:rPr>
              <a:pPr>
                <a:defRPr/>
              </a:pPr>
              <a:t>09-11-2023</a:t>
            </a:fld>
            <a:endParaRPr lang="da-DK">
              <a:solidFill>
                <a:prstClr val="black"/>
              </a:solidFill>
            </a:endParaRPr>
          </a:p>
        </p:txBody>
      </p:sp>
      <p:sp>
        <p:nvSpPr>
          <p:cNvPr id="8"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a:defRPr/>
            </a:pPr>
            <a:endParaRPr lang="da-DK">
              <a:solidFill>
                <a:prstClr val="black"/>
              </a:solidFill>
            </a:endParaRPr>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8B8F9B79-820E-46F7-8E27-054B375DB88D}" type="slidenum">
              <a:rPr lang="da-DK">
                <a:solidFill>
                  <a:prstClr val="black"/>
                </a:solidFill>
              </a:rPr>
              <a:pPr>
                <a:defRPr/>
              </a:pPr>
              <a:t>‹nr.›</a:t>
            </a:fld>
            <a:endParaRPr lang="da-DK">
              <a:solidFill>
                <a:prstClr val="black"/>
              </a:solidFill>
            </a:endParaRPr>
          </a:p>
        </p:txBody>
      </p:sp>
    </p:spTree>
    <p:extLst>
      <p:ext uri="{BB962C8B-B14F-4D97-AF65-F5344CB8AC3E}">
        <p14:creationId xmlns:p14="http://schemas.microsoft.com/office/powerpoint/2010/main" val="2021963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i masteren</a:t>
            </a:r>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F52185F4-919D-47B6-899A-71A904F9E24D}" type="datetime1">
              <a:rPr lang="da-DK">
                <a:solidFill>
                  <a:prstClr val="black"/>
                </a:solidFill>
              </a:rPr>
              <a:pPr>
                <a:defRPr/>
              </a:pPr>
              <a:t>09-11-2023</a:t>
            </a:fld>
            <a:endParaRPr lang="da-DK">
              <a:solidFill>
                <a:prstClr val="black"/>
              </a:solidFill>
            </a:endParaRPr>
          </a:p>
        </p:txBody>
      </p:sp>
      <p:sp>
        <p:nvSpPr>
          <p:cNvPr id="4"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a:defRPr/>
            </a:pPr>
            <a:endParaRPr lang="da-DK">
              <a:solidFill>
                <a:prstClr val="black"/>
              </a:solidFill>
            </a:endParaRPr>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F4C2BD39-4353-494A-B9B9-BB2A0FE06435}" type="slidenum">
              <a:rPr lang="da-DK">
                <a:solidFill>
                  <a:prstClr val="black"/>
                </a:solidFill>
              </a:rPr>
              <a:pPr>
                <a:defRPr/>
              </a:pPr>
              <a:t>‹nr.›</a:t>
            </a:fld>
            <a:endParaRPr lang="da-DK">
              <a:solidFill>
                <a:prstClr val="black"/>
              </a:solidFill>
            </a:endParaRPr>
          </a:p>
        </p:txBody>
      </p:sp>
    </p:spTree>
    <p:extLst>
      <p:ext uri="{BB962C8B-B14F-4D97-AF65-F5344CB8AC3E}">
        <p14:creationId xmlns:p14="http://schemas.microsoft.com/office/powerpoint/2010/main" val="2112172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itat dias I">
    <p:spTree>
      <p:nvGrpSpPr>
        <p:cNvPr id="1" name=""/>
        <p:cNvGrpSpPr/>
        <p:nvPr/>
      </p:nvGrpSpPr>
      <p:grpSpPr>
        <a:xfrm>
          <a:off x="0" y="0"/>
          <a:ext cx="0" cy="0"/>
          <a:chOff x="0" y="0"/>
          <a:chExt cx="0" cy="0"/>
        </a:xfrm>
      </p:grpSpPr>
      <p:sp>
        <p:nvSpPr>
          <p:cNvPr id="5" name="Line 6"/>
          <p:cNvSpPr>
            <a:spLocks noChangeShapeType="1"/>
          </p:cNvSpPr>
          <p:nvPr userDrawn="1"/>
        </p:nvSpPr>
        <p:spPr bwMode="auto">
          <a:xfrm flipV="1">
            <a:off x="98425" y="109538"/>
            <a:ext cx="1931988" cy="1004887"/>
          </a:xfrm>
          <a:prstGeom prst="line">
            <a:avLst/>
          </a:prstGeom>
          <a:noFill/>
          <a:ln w="8">
            <a:solidFill>
              <a:schemeClr val="bg2"/>
            </a:solidFill>
            <a:round/>
            <a:headEnd/>
            <a:tailEnd/>
          </a:ln>
        </p:spPr>
        <p:txBody>
          <a:bodyPr/>
          <a:lstStyle/>
          <a:p>
            <a:endParaRPr lang="da-DK"/>
          </a:p>
        </p:txBody>
      </p:sp>
      <p:sp>
        <p:nvSpPr>
          <p:cNvPr id="6" name="Line 7"/>
          <p:cNvSpPr>
            <a:spLocks noChangeShapeType="1"/>
          </p:cNvSpPr>
          <p:nvPr userDrawn="1"/>
        </p:nvSpPr>
        <p:spPr bwMode="auto">
          <a:xfrm flipV="1">
            <a:off x="504825" y="4838700"/>
            <a:ext cx="8510588" cy="1897063"/>
          </a:xfrm>
          <a:prstGeom prst="line">
            <a:avLst/>
          </a:prstGeom>
          <a:noFill/>
          <a:ln w="8">
            <a:solidFill>
              <a:schemeClr val="bg2"/>
            </a:solidFill>
            <a:round/>
            <a:headEnd/>
            <a:tailEnd/>
          </a:ln>
        </p:spPr>
        <p:txBody>
          <a:bodyPr/>
          <a:lstStyle/>
          <a:p>
            <a:endParaRPr lang="da-DK"/>
          </a:p>
        </p:txBody>
      </p:sp>
      <p:sp>
        <p:nvSpPr>
          <p:cNvPr id="22" name="Picture Placeholder 21"/>
          <p:cNvSpPr>
            <a:spLocks noGrp="1"/>
          </p:cNvSpPr>
          <p:nvPr>
            <p:ph type="pic" sz="quarter" idx="14"/>
          </p:nvPr>
        </p:nvSpPr>
        <p:spPr>
          <a:xfrm>
            <a:off x="180000" y="180000"/>
            <a:ext cx="8830800" cy="6534000"/>
          </a:xfrm>
        </p:spPr>
        <p:txBody>
          <a:bodyPr/>
          <a:lstStyle/>
          <a:p>
            <a:pPr lvl="0"/>
            <a:r>
              <a:rPr lang="da-DK" noProof="0"/>
              <a:t>Klik på ikonet for at tilføje et billede</a:t>
            </a:r>
            <a:endParaRPr lang="da-DK" noProof="0" dirty="0"/>
          </a:p>
        </p:txBody>
      </p:sp>
      <p:sp>
        <p:nvSpPr>
          <p:cNvPr id="2" name="Title 1"/>
          <p:cNvSpPr>
            <a:spLocks noGrp="1"/>
          </p:cNvSpPr>
          <p:nvPr>
            <p:ph type="title"/>
          </p:nvPr>
        </p:nvSpPr>
        <p:spPr>
          <a:xfrm>
            <a:off x="842400" y="1389600"/>
            <a:ext cx="7455600" cy="2322000"/>
          </a:xfrm>
        </p:spPr>
        <p:txBody>
          <a:bodyPr/>
          <a:lstStyle>
            <a:lvl1pPr algn="r">
              <a:defRPr>
                <a:solidFill>
                  <a:schemeClr val="bg2"/>
                </a:solidFill>
              </a:defRPr>
            </a:lvl1pPr>
          </a:lstStyle>
          <a:p>
            <a:r>
              <a:rPr lang="da-DK"/>
              <a:t>Klik for at redigere titeltypografi i masteren</a:t>
            </a:r>
            <a:endParaRPr lang="da-DK" dirty="0"/>
          </a:p>
        </p:txBody>
      </p:sp>
      <p:sp>
        <p:nvSpPr>
          <p:cNvPr id="8" name="Text Placeholder 7"/>
          <p:cNvSpPr>
            <a:spLocks noGrp="1"/>
          </p:cNvSpPr>
          <p:nvPr>
            <p:ph type="body" sz="quarter" idx="13"/>
          </p:nvPr>
        </p:nvSpPr>
        <p:spPr>
          <a:xfrm>
            <a:off x="842400" y="3855600"/>
            <a:ext cx="7455600" cy="360000"/>
          </a:xfrm>
        </p:spPr>
        <p:txBody>
          <a:bodyPr/>
          <a:lstStyle>
            <a:lvl1pPr algn="r">
              <a:buFontTx/>
              <a:buNone/>
              <a:defRPr>
                <a:solidFill>
                  <a:schemeClr val="bg2"/>
                </a:solidFill>
              </a:defRPr>
            </a:lvl1pPr>
            <a:lvl2pPr algn="r">
              <a:buFontTx/>
              <a:buNone/>
              <a:defRPr>
                <a:solidFill>
                  <a:schemeClr val="bg2"/>
                </a:solidFill>
              </a:defRPr>
            </a:lvl2pPr>
            <a:lvl3pPr algn="r">
              <a:buFontTx/>
              <a:buNone/>
              <a:defRPr>
                <a:solidFill>
                  <a:schemeClr val="bg2"/>
                </a:solidFill>
              </a:defRPr>
            </a:lvl3pPr>
            <a:lvl4pPr algn="r">
              <a:buFontTx/>
              <a:buNone/>
              <a:defRPr>
                <a:solidFill>
                  <a:schemeClr val="bg2"/>
                </a:solidFill>
              </a:defRPr>
            </a:lvl4pPr>
            <a:lvl5pPr algn="r">
              <a:buFontTx/>
              <a:buNone/>
              <a:defRPr>
                <a:solidFill>
                  <a:schemeClr val="bg2"/>
                </a:solidFill>
              </a:defRPr>
            </a:lvl5pPr>
          </a:lstStyle>
          <a:p>
            <a:pPr lvl="0"/>
            <a:r>
              <a:rPr lang="da-DK"/>
              <a:t>Klik for at redigere typografi i masteren</a:t>
            </a:r>
          </a:p>
        </p:txBody>
      </p:sp>
      <p:sp>
        <p:nvSpPr>
          <p:cNvPr id="7" name="Date Placeholder 2"/>
          <p:cNvSpPr>
            <a:spLocks noGrp="1"/>
          </p:cNvSpPr>
          <p:nvPr>
            <p:ph type="dt" sz="half" idx="15"/>
          </p:nvPr>
        </p:nvSpPr>
        <p:spPr/>
        <p:txBody>
          <a:bodyPr/>
          <a:lstStyle>
            <a:lvl1pPr defTabSz="457200">
              <a:defRPr>
                <a:solidFill>
                  <a:srgbClr val="FFFFFF"/>
                </a:solidFill>
                <a:latin typeface="Arial" pitchFamily="34" charset="0"/>
              </a:defRPr>
            </a:lvl1pPr>
          </a:lstStyle>
          <a:p>
            <a:pPr>
              <a:defRPr/>
            </a:pPr>
            <a:fld id="{1638B4AA-D31C-45FC-875E-C880BDFE01BE}" type="datetime1">
              <a:rPr lang="da-DK"/>
              <a:pPr>
                <a:defRPr/>
              </a:pPr>
              <a:t>09-11-2023</a:t>
            </a:fld>
            <a:endParaRPr lang="da-DK" dirty="0"/>
          </a:p>
        </p:txBody>
      </p:sp>
      <p:sp>
        <p:nvSpPr>
          <p:cNvPr id="9" name="Footer Placeholder 3"/>
          <p:cNvSpPr>
            <a:spLocks noGrp="1"/>
          </p:cNvSpPr>
          <p:nvPr>
            <p:ph type="ftr" sz="quarter" idx="16"/>
          </p:nvPr>
        </p:nvSpPr>
        <p:spPr/>
        <p:txBody>
          <a:bodyPr/>
          <a:lstStyle>
            <a:lvl1pPr defTabSz="457200">
              <a:defRPr>
                <a:solidFill>
                  <a:srgbClr val="FFFFFF"/>
                </a:solidFill>
                <a:latin typeface="Arial" pitchFamily="34" charset="0"/>
              </a:defRPr>
            </a:lvl1pPr>
          </a:lstStyle>
          <a:p>
            <a:pPr>
              <a:defRPr/>
            </a:pPr>
            <a:endParaRPr lang="da-DK"/>
          </a:p>
        </p:txBody>
      </p:sp>
      <p:sp>
        <p:nvSpPr>
          <p:cNvPr id="10" name="Slide Number Placeholder 4"/>
          <p:cNvSpPr>
            <a:spLocks noGrp="1"/>
          </p:cNvSpPr>
          <p:nvPr>
            <p:ph type="sldNum" sz="quarter" idx="17"/>
          </p:nvPr>
        </p:nvSpPr>
        <p:spPr/>
        <p:txBody>
          <a:bodyPr/>
          <a:lstStyle>
            <a:lvl1pPr defTabSz="457200">
              <a:defRPr>
                <a:solidFill>
                  <a:srgbClr val="FFFFFF"/>
                </a:solidFill>
                <a:latin typeface="Arial" pitchFamily="34" charset="0"/>
              </a:defRPr>
            </a:lvl1pPr>
          </a:lstStyle>
          <a:p>
            <a:pPr>
              <a:defRPr/>
            </a:pPr>
            <a:fld id="{B5C44546-0349-49CF-BE4E-FCB4C1FA1F71}" type="slidenum">
              <a:rPr lang="da-DK"/>
              <a:pPr>
                <a:defRPr/>
              </a:pPr>
              <a:t>‹nr.›</a:t>
            </a:fld>
            <a:endParaRPr lang="da-DK"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844F1AB2-8571-4C86-A884-D196660583A2}" type="datetime1">
              <a:rPr lang="da-DK">
                <a:solidFill>
                  <a:prstClr val="black"/>
                </a:solidFill>
              </a:rPr>
              <a:pPr>
                <a:defRPr/>
              </a:pPr>
              <a:t>09-11-2023</a:t>
            </a:fld>
            <a:endParaRPr lang="da-DK">
              <a:solidFill>
                <a:prstClr val="black"/>
              </a:solidFill>
            </a:endParaRPr>
          </a:p>
        </p:txBody>
      </p:sp>
      <p:sp>
        <p:nvSpPr>
          <p:cNvPr id="3"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a:defRPr/>
            </a:pPr>
            <a:endParaRPr lang="da-DK">
              <a:solidFill>
                <a:prstClr val="black"/>
              </a:solidFill>
            </a:endParaRPr>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E0A27B2C-55BF-4955-97CF-13628448A08C}" type="slidenum">
              <a:rPr lang="da-DK">
                <a:solidFill>
                  <a:prstClr val="black"/>
                </a:solidFill>
              </a:rPr>
              <a:pPr>
                <a:defRPr/>
              </a:pPr>
              <a:t>‹nr.›</a:t>
            </a:fld>
            <a:endParaRPr lang="da-DK">
              <a:solidFill>
                <a:prstClr val="black"/>
              </a:solidFill>
            </a:endParaRPr>
          </a:p>
        </p:txBody>
      </p:sp>
    </p:spTree>
    <p:extLst>
      <p:ext uri="{BB962C8B-B14F-4D97-AF65-F5344CB8AC3E}">
        <p14:creationId xmlns:p14="http://schemas.microsoft.com/office/powerpoint/2010/main" val="7812453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a-DK"/>
              <a:t>Klik for at redigere i masteren</a:t>
            </a:r>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89750AC7-EF8F-449A-AEF2-EA2D7DDCDD86}" type="datetime1">
              <a:rPr lang="da-DK">
                <a:solidFill>
                  <a:prstClr val="black"/>
                </a:solidFill>
              </a:rPr>
              <a:pPr>
                <a:defRPr/>
              </a:pPr>
              <a:t>09-11-2023</a:t>
            </a:fld>
            <a:endParaRPr lang="da-DK">
              <a:solidFill>
                <a:prstClr val="black"/>
              </a:solidFill>
            </a:endParaRPr>
          </a:p>
        </p:txBody>
      </p:sp>
      <p:sp>
        <p:nvSpPr>
          <p:cNvPr id="6"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a:defRPr/>
            </a:pPr>
            <a:endParaRPr lang="da-DK">
              <a:solidFill>
                <a:prstClr val="black"/>
              </a:solidFill>
            </a:endParaRPr>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AF3E4915-501C-4005-96D4-FA223B115309}" type="slidenum">
              <a:rPr lang="da-DK">
                <a:solidFill>
                  <a:prstClr val="black"/>
                </a:solidFill>
              </a:rPr>
              <a:pPr>
                <a:defRPr/>
              </a:pPr>
              <a:t>‹nr.›</a:t>
            </a:fld>
            <a:endParaRPr lang="da-DK">
              <a:solidFill>
                <a:prstClr val="black"/>
              </a:solidFill>
            </a:endParaRPr>
          </a:p>
        </p:txBody>
      </p:sp>
    </p:spTree>
    <p:extLst>
      <p:ext uri="{BB962C8B-B14F-4D97-AF65-F5344CB8AC3E}">
        <p14:creationId xmlns:p14="http://schemas.microsoft.com/office/powerpoint/2010/main" val="2944641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a-DK"/>
              <a:t>Klik for at redigere i masteren</a:t>
            </a:r>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96B4E547-A59C-40A2-8C5A-995C8FCE45C8}" type="datetime1">
              <a:rPr lang="da-DK">
                <a:solidFill>
                  <a:prstClr val="black"/>
                </a:solidFill>
              </a:rPr>
              <a:pPr>
                <a:defRPr/>
              </a:pPr>
              <a:t>09-11-2023</a:t>
            </a:fld>
            <a:endParaRPr lang="da-DK">
              <a:solidFill>
                <a:prstClr val="black"/>
              </a:solidFill>
            </a:endParaRPr>
          </a:p>
        </p:txBody>
      </p:sp>
      <p:sp>
        <p:nvSpPr>
          <p:cNvPr id="6"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a:defRPr/>
            </a:pPr>
            <a:endParaRPr lang="da-DK">
              <a:solidFill>
                <a:prstClr val="black"/>
              </a:solidFill>
            </a:endParaRPr>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2061DF6B-991E-43C8-80BC-B8ADB8317895}" type="slidenum">
              <a:rPr lang="da-DK">
                <a:solidFill>
                  <a:prstClr val="black"/>
                </a:solidFill>
              </a:rPr>
              <a:pPr>
                <a:defRPr/>
              </a:pPr>
              <a:t>‹nr.›</a:t>
            </a:fld>
            <a:endParaRPr lang="da-DK">
              <a:solidFill>
                <a:prstClr val="black"/>
              </a:solidFill>
            </a:endParaRPr>
          </a:p>
        </p:txBody>
      </p:sp>
    </p:spTree>
    <p:extLst>
      <p:ext uri="{BB962C8B-B14F-4D97-AF65-F5344CB8AC3E}">
        <p14:creationId xmlns:p14="http://schemas.microsoft.com/office/powerpoint/2010/main" val="3638989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i masteren</a:t>
            </a:r>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7AF25CA4-3DD5-45EB-B5DC-2CE8FC785CEE}" type="datetime1">
              <a:rPr lang="da-DK">
                <a:solidFill>
                  <a:prstClr val="black"/>
                </a:solidFill>
              </a:rPr>
              <a:pPr>
                <a:defRPr/>
              </a:pPr>
              <a:t>09-11-2023</a:t>
            </a:fld>
            <a:endParaRPr lang="da-DK">
              <a:solidFill>
                <a:prstClr val="black"/>
              </a:solidFill>
            </a:endParaRPr>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a:defRPr/>
            </a:pPr>
            <a:endParaRPr lang="da-DK">
              <a:solidFill>
                <a:prstClr val="black"/>
              </a:solidFill>
            </a:endParaRPr>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DF0055BC-DE1A-4A3E-9AED-D1EFE912C728}" type="slidenum">
              <a:rPr lang="da-DK">
                <a:solidFill>
                  <a:prstClr val="black"/>
                </a:solidFill>
              </a:rPr>
              <a:pPr>
                <a:defRPr/>
              </a:pPr>
              <a:t>‹nr.›</a:t>
            </a:fld>
            <a:endParaRPr lang="da-DK">
              <a:solidFill>
                <a:prstClr val="black"/>
              </a:solidFill>
            </a:endParaRPr>
          </a:p>
        </p:txBody>
      </p:sp>
    </p:spTree>
    <p:extLst>
      <p:ext uri="{BB962C8B-B14F-4D97-AF65-F5344CB8AC3E}">
        <p14:creationId xmlns:p14="http://schemas.microsoft.com/office/powerpoint/2010/main" val="31797770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p>
            <a:r>
              <a:rPr lang="da-DK"/>
              <a:t>Klik for at redigere i masteren</a:t>
            </a:r>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258DE666-A53A-480C-B0F0-5044778357AF}" type="datetime1">
              <a:rPr lang="da-DK">
                <a:solidFill>
                  <a:prstClr val="black"/>
                </a:solidFill>
              </a:rPr>
              <a:pPr>
                <a:defRPr/>
              </a:pPr>
              <a:t>09-11-2023</a:t>
            </a:fld>
            <a:endParaRPr lang="da-DK">
              <a:solidFill>
                <a:prstClr val="black"/>
              </a:solidFill>
            </a:endParaRPr>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a:defRPr/>
            </a:pPr>
            <a:endParaRPr lang="da-DK">
              <a:solidFill>
                <a:prstClr val="black"/>
              </a:solidFill>
            </a:endParaRPr>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179A7903-2979-4BE5-91F0-D1F67577385E}" type="slidenum">
              <a:rPr lang="da-DK">
                <a:solidFill>
                  <a:prstClr val="black"/>
                </a:solidFill>
              </a:rPr>
              <a:pPr>
                <a:defRPr/>
              </a:pPr>
              <a:t>‹nr.›</a:t>
            </a:fld>
            <a:endParaRPr lang="da-DK">
              <a:solidFill>
                <a:prstClr val="black"/>
              </a:solidFill>
            </a:endParaRPr>
          </a:p>
        </p:txBody>
      </p:sp>
    </p:spTree>
    <p:extLst>
      <p:ext uri="{BB962C8B-B14F-4D97-AF65-F5344CB8AC3E}">
        <p14:creationId xmlns:p14="http://schemas.microsoft.com/office/powerpoint/2010/main" val="8612542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a-DK"/>
              <a:t>Klik for at redigere i masteren</a:t>
            </a:r>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64639C7F-304C-4B2F-BC45-DBC9BB756580}" type="datetime1">
              <a:rPr lang="da-DK" altLang="da-DK">
                <a:solidFill>
                  <a:prstClr val="black"/>
                </a:solidFill>
                <a:ea typeface="MS PGothic" panose="020B0600070205080204" pitchFamily="34" charset="-128"/>
              </a:rPr>
              <a:pPr>
                <a:defRPr/>
              </a:pPr>
              <a:t>09-11-2023</a:t>
            </a:fld>
            <a:endParaRPr lang="da-DK" altLang="da-DK">
              <a:solidFill>
                <a:prstClr val="black"/>
              </a:solidFill>
              <a:ea typeface="MS PGothic" panose="020B0600070205080204" pitchFamily="34" charset="-128"/>
            </a:endParaRPr>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ＭＳ Ｐゴシック" charset="-128"/>
                <a:cs typeface="ＭＳ Ｐゴシック" charset="-128"/>
              </a:defRPr>
            </a:lvl1pPr>
          </a:lstStyle>
          <a:p>
            <a:pPr>
              <a:defRPr/>
            </a:pPr>
            <a:endParaRPr lang="da-DK">
              <a:solidFill>
                <a:prstClr val="black"/>
              </a:solidFill>
            </a:endParaRPr>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6710D093-4DA7-4B52-8CF2-BCC0AFA21318}" type="slidenum">
              <a:rPr lang="da-DK" altLang="da-DK">
                <a:solidFill>
                  <a:prstClr val="black"/>
                </a:solidFill>
                <a:ea typeface="MS PGothic" panose="020B0600070205080204" pitchFamily="34" charset="-128"/>
              </a:rPr>
              <a:pPr>
                <a:defRPr/>
              </a:pPr>
              <a:t>‹nr.›</a:t>
            </a:fld>
            <a:endParaRPr lang="da-DK" altLang="da-DK">
              <a:solidFill>
                <a:prstClr val="black"/>
              </a:solidFill>
              <a:ea typeface="MS PGothic" panose="020B0600070205080204" pitchFamily="34" charset="-128"/>
            </a:endParaRPr>
          </a:p>
        </p:txBody>
      </p:sp>
    </p:spTree>
    <p:extLst>
      <p:ext uri="{BB962C8B-B14F-4D97-AF65-F5344CB8AC3E}">
        <p14:creationId xmlns:p14="http://schemas.microsoft.com/office/powerpoint/2010/main" val="15228525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i masteren</a:t>
            </a:r>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F0D1388-42C0-4DD9-944F-D0F296CB0F97}" type="datetime1">
              <a:rPr lang="da-DK" altLang="da-DK">
                <a:solidFill>
                  <a:prstClr val="black"/>
                </a:solidFill>
                <a:ea typeface="MS PGothic" panose="020B0600070205080204" pitchFamily="34" charset="-128"/>
              </a:rPr>
              <a:pPr>
                <a:defRPr/>
              </a:pPr>
              <a:t>09-11-2023</a:t>
            </a:fld>
            <a:endParaRPr lang="da-DK" altLang="da-DK">
              <a:solidFill>
                <a:prstClr val="black"/>
              </a:solidFill>
              <a:ea typeface="MS PGothic" panose="020B0600070205080204" pitchFamily="34" charset="-128"/>
            </a:endParaRPr>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ＭＳ Ｐゴシック" charset="-128"/>
                <a:cs typeface="ＭＳ Ｐゴシック" charset="-128"/>
              </a:defRPr>
            </a:lvl1pPr>
          </a:lstStyle>
          <a:p>
            <a:pPr>
              <a:defRPr/>
            </a:pPr>
            <a:endParaRPr lang="da-DK">
              <a:solidFill>
                <a:prstClr val="black"/>
              </a:solidFill>
            </a:endParaRPr>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1A9FBED-37B7-4E1D-AEE1-B2E13CF36E8B}" type="slidenum">
              <a:rPr lang="da-DK" altLang="da-DK">
                <a:solidFill>
                  <a:prstClr val="black"/>
                </a:solidFill>
                <a:ea typeface="MS PGothic" panose="020B0600070205080204" pitchFamily="34" charset="-128"/>
              </a:rPr>
              <a:pPr>
                <a:defRPr/>
              </a:pPr>
              <a:t>‹nr.›</a:t>
            </a:fld>
            <a:endParaRPr lang="da-DK" altLang="da-DK">
              <a:solidFill>
                <a:prstClr val="black"/>
              </a:solidFill>
              <a:ea typeface="MS PGothic" panose="020B0600070205080204" pitchFamily="34" charset="-128"/>
            </a:endParaRPr>
          </a:p>
        </p:txBody>
      </p:sp>
    </p:spTree>
    <p:extLst>
      <p:ext uri="{BB962C8B-B14F-4D97-AF65-F5344CB8AC3E}">
        <p14:creationId xmlns:p14="http://schemas.microsoft.com/office/powerpoint/2010/main" val="13632708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a-DK"/>
              <a:t>Klik for at redigere i masteren</a:t>
            </a:r>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A70533E7-D24F-45C7-8687-47D1E5BC137F}" type="datetime1">
              <a:rPr lang="da-DK" altLang="da-DK">
                <a:solidFill>
                  <a:prstClr val="black"/>
                </a:solidFill>
                <a:ea typeface="MS PGothic" panose="020B0600070205080204" pitchFamily="34" charset="-128"/>
              </a:rPr>
              <a:pPr>
                <a:defRPr/>
              </a:pPr>
              <a:t>09-11-2023</a:t>
            </a:fld>
            <a:endParaRPr lang="da-DK" altLang="da-DK">
              <a:solidFill>
                <a:prstClr val="black"/>
              </a:solidFill>
              <a:ea typeface="MS PGothic" panose="020B0600070205080204" pitchFamily="34" charset="-128"/>
            </a:endParaRPr>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ＭＳ Ｐゴシック" charset="-128"/>
                <a:cs typeface="ＭＳ Ｐゴシック" charset="-128"/>
              </a:defRPr>
            </a:lvl1pPr>
          </a:lstStyle>
          <a:p>
            <a:pPr>
              <a:defRPr/>
            </a:pPr>
            <a:endParaRPr lang="da-DK">
              <a:solidFill>
                <a:prstClr val="black"/>
              </a:solidFill>
            </a:endParaRPr>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EC372A0-88E9-4412-A61E-5623D8584440}" type="slidenum">
              <a:rPr lang="da-DK" altLang="da-DK">
                <a:solidFill>
                  <a:prstClr val="black"/>
                </a:solidFill>
                <a:ea typeface="MS PGothic" panose="020B0600070205080204" pitchFamily="34" charset="-128"/>
              </a:rPr>
              <a:pPr>
                <a:defRPr/>
              </a:pPr>
              <a:t>‹nr.›</a:t>
            </a:fld>
            <a:endParaRPr lang="da-DK" altLang="da-DK">
              <a:solidFill>
                <a:prstClr val="black"/>
              </a:solidFill>
              <a:ea typeface="MS PGothic" panose="020B0600070205080204" pitchFamily="34" charset="-128"/>
            </a:endParaRPr>
          </a:p>
        </p:txBody>
      </p:sp>
    </p:spTree>
    <p:extLst>
      <p:ext uri="{BB962C8B-B14F-4D97-AF65-F5344CB8AC3E}">
        <p14:creationId xmlns:p14="http://schemas.microsoft.com/office/powerpoint/2010/main" val="30317945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i masteren</a:t>
            </a:r>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7026B055-E008-4AC9-8A28-2FB9F1E139A6}" type="datetime1">
              <a:rPr lang="da-DK" altLang="da-DK">
                <a:solidFill>
                  <a:prstClr val="black"/>
                </a:solidFill>
                <a:ea typeface="MS PGothic" panose="020B0600070205080204" pitchFamily="34" charset="-128"/>
              </a:rPr>
              <a:pPr>
                <a:defRPr/>
              </a:pPr>
              <a:t>09-11-2023</a:t>
            </a:fld>
            <a:endParaRPr lang="da-DK" altLang="da-DK">
              <a:solidFill>
                <a:prstClr val="black"/>
              </a:solidFill>
              <a:ea typeface="MS PGothic" panose="020B0600070205080204" pitchFamily="34" charset="-128"/>
            </a:endParaRPr>
          </a:p>
        </p:txBody>
      </p:sp>
      <p:sp>
        <p:nvSpPr>
          <p:cNvPr id="6" name="Pladsholder til sidefod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ＭＳ Ｐゴシック" charset="-128"/>
                <a:cs typeface="ＭＳ Ｐゴシック" charset="-128"/>
              </a:defRPr>
            </a:lvl1pPr>
          </a:lstStyle>
          <a:p>
            <a:pPr>
              <a:defRPr/>
            </a:pPr>
            <a:endParaRPr lang="da-DK">
              <a:solidFill>
                <a:prstClr val="black"/>
              </a:solidFill>
            </a:endParaRPr>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AB99172-EF5F-4A4B-9111-C87C8F3621DB}" type="slidenum">
              <a:rPr lang="da-DK" altLang="da-DK">
                <a:solidFill>
                  <a:prstClr val="black"/>
                </a:solidFill>
                <a:ea typeface="MS PGothic" panose="020B0600070205080204" pitchFamily="34" charset="-128"/>
              </a:rPr>
              <a:pPr>
                <a:defRPr/>
              </a:pPr>
              <a:t>‹nr.›</a:t>
            </a:fld>
            <a:endParaRPr lang="da-DK" altLang="da-DK">
              <a:solidFill>
                <a:prstClr val="black"/>
              </a:solidFill>
              <a:ea typeface="MS PGothic" panose="020B0600070205080204" pitchFamily="34" charset="-128"/>
            </a:endParaRPr>
          </a:p>
        </p:txBody>
      </p:sp>
    </p:spTree>
    <p:extLst>
      <p:ext uri="{BB962C8B-B14F-4D97-AF65-F5344CB8AC3E}">
        <p14:creationId xmlns:p14="http://schemas.microsoft.com/office/powerpoint/2010/main" val="4538173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a-DK"/>
              <a:t>Klik for at redigere i masteren</a:t>
            </a:r>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866C905-94F4-4CE7-910A-D53166E5A2D7}" type="datetime1">
              <a:rPr lang="da-DK" altLang="da-DK">
                <a:solidFill>
                  <a:prstClr val="black"/>
                </a:solidFill>
                <a:ea typeface="MS PGothic" panose="020B0600070205080204" pitchFamily="34" charset="-128"/>
              </a:rPr>
              <a:pPr>
                <a:defRPr/>
              </a:pPr>
              <a:t>09-11-2023</a:t>
            </a:fld>
            <a:endParaRPr lang="da-DK" altLang="da-DK">
              <a:solidFill>
                <a:prstClr val="black"/>
              </a:solidFill>
              <a:ea typeface="MS PGothic" panose="020B0600070205080204" pitchFamily="34" charset="-128"/>
            </a:endParaRPr>
          </a:p>
        </p:txBody>
      </p:sp>
      <p:sp>
        <p:nvSpPr>
          <p:cNvPr id="8" name="Pladsholder til sidefod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ＭＳ Ｐゴシック" charset="-128"/>
                <a:cs typeface="ＭＳ Ｐゴシック" charset="-128"/>
              </a:defRPr>
            </a:lvl1pPr>
          </a:lstStyle>
          <a:p>
            <a:pPr>
              <a:defRPr/>
            </a:pPr>
            <a:endParaRPr lang="da-DK">
              <a:solidFill>
                <a:prstClr val="black"/>
              </a:solidFill>
            </a:endParaRPr>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490DF10-19E2-48E7-BED7-CF86D5912A11}" type="slidenum">
              <a:rPr lang="da-DK" altLang="da-DK">
                <a:solidFill>
                  <a:prstClr val="black"/>
                </a:solidFill>
                <a:ea typeface="MS PGothic" panose="020B0600070205080204" pitchFamily="34" charset="-128"/>
              </a:rPr>
              <a:pPr>
                <a:defRPr/>
              </a:pPr>
              <a:t>‹nr.›</a:t>
            </a:fld>
            <a:endParaRPr lang="da-DK" altLang="da-DK">
              <a:solidFill>
                <a:prstClr val="black"/>
              </a:solidFill>
              <a:ea typeface="MS PGothic" panose="020B0600070205080204" pitchFamily="34" charset="-128"/>
            </a:endParaRPr>
          </a:p>
        </p:txBody>
      </p:sp>
    </p:spTree>
    <p:extLst>
      <p:ext uri="{BB962C8B-B14F-4D97-AF65-F5344CB8AC3E}">
        <p14:creationId xmlns:p14="http://schemas.microsoft.com/office/powerpoint/2010/main" val="3011410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itat dias II">
    <p:spTree>
      <p:nvGrpSpPr>
        <p:cNvPr id="1" name=""/>
        <p:cNvGrpSpPr/>
        <p:nvPr/>
      </p:nvGrpSpPr>
      <p:grpSpPr>
        <a:xfrm>
          <a:off x="0" y="0"/>
          <a:ext cx="0" cy="0"/>
          <a:chOff x="0" y="0"/>
          <a:chExt cx="0" cy="0"/>
        </a:xfrm>
      </p:grpSpPr>
      <p:pic>
        <p:nvPicPr>
          <p:cNvPr id="4" name="Picture 7" descr="Baggrund_Lilla"/>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842400" y="1393200"/>
            <a:ext cx="7455600" cy="2322000"/>
          </a:xfrm>
        </p:spPr>
        <p:txBody>
          <a:bodyPr/>
          <a:lstStyle>
            <a:lvl1pPr algn="r">
              <a:defRPr>
                <a:solidFill>
                  <a:schemeClr val="bg2"/>
                </a:solidFill>
              </a:defRPr>
            </a:lvl1pPr>
          </a:lstStyle>
          <a:p>
            <a:r>
              <a:rPr lang="da-DK"/>
              <a:t>Klik for at redigere titeltypografi i masteren</a:t>
            </a:r>
            <a:endParaRPr lang="da-DK" dirty="0"/>
          </a:p>
        </p:txBody>
      </p:sp>
      <p:sp>
        <p:nvSpPr>
          <p:cNvPr id="8" name="Text Placeholder 7"/>
          <p:cNvSpPr>
            <a:spLocks noGrp="1"/>
          </p:cNvSpPr>
          <p:nvPr>
            <p:ph type="body" sz="quarter" idx="13"/>
          </p:nvPr>
        </p:nvSpPr>
        <p:spPr>
          <a:xfrm>
            <a:off x="842400" y="3855600"/>
            <a:ext cx="7455600" cy="360000"/>
          </a:xfrm>
        </p:spPr>
        <p:txBody>
          <a:bodyPr/>
          <a:lstStyle>
            <a:lvl1pPr algn="r">
              <a:buFontTx/>
              <a:buNone/>
              <a:defRPr>
                <a:solidFill>
                  <a:schemeClr val="bg2"/>
                </a:solidFill>
              </a:defRPr>
            </a:lvl1pPr>
            <a:lvl2pPr>
              <a:buFontTx/>
              <a:buNone/>
              <a:defRPr/>
            </a:lvl2pPr>
            <a:lvl3pPr>
              <a:buFontTx/>
              <a:buNone/>
              <a:defRPr/>
            </a:lvl3pPr>
            <a:lvl4pPr>
              <a:buFontTx/>
              <a:buNone/>
              <a:defRPr/>
            </a:lvl4pPr>
            <a:lvl5pPr>
              <a:buFontTx/>
              <a:buNone/>
              <a:defRPr/>
            </a:lvl5pPr>
          </a:lstStyle>
          <a:p>
            <a:pPr lvl="0"/>
            <a:r>
              <a:rPr lang="da-DK"/>
              <a:t>Klik for at redigere typografi i masteren</a:t>
            </a:r>
          </a:p>
        </p:txBody>
      </p:sp>
      <p:sp>
        <p:nvSpPr>
          <p:cNvPr id="5" name="Date Placeholder 2"/>
          <p:cNvSpPr>
            <a:spLocks noGrp="1"/>
          </p:cNvSpPr>
          <p:nvPr>
            <p:ph type="dt" sz="half" idx="14"/>
          </p:nvPr>
        </p:nvSpPr>
        <p:spPr/>
        <p:txBody>
          <a:bodyPr/>
          <a:lstStyle>
            <a:lvl1pPr defTabSz="457200">
              <a:defRPr>
                <a:solidFill>
                  <a:srgbClr val="FFFFFF"/>
                </a:solidFill>
                <a:latin typeface="Arial" pitchFamily="34" charset="0"/>
              </a:defRPr>
            </a:lvl1pPr>
          </a:lstStyle>
          <a:p>
            <a:pPr>
              <a:defRPr/>
            </a:pPr>
            <a:fld id="{ABF39037-A546-4E9D-A76B-76B6BDD39E49}" type="datetime1">
              <a:rPr lang="da-DK"/>
              <a:pPr>
                <a:defRPr/>
              </a:pPr>
              <a:t>09-11-2023</a:t>
            </a:fld>
            <a:endParaRPr lang="da-DK" dirty="0"/>
          </a:p>
        </p:txBody>
      </p:sp>
      <p:sp>
        <p:nvSpPr>
          <p:cNvPr id="6" name="Footer Placeholder 3"/>
          <p:cNvSpPr>
            <a:spLocks noGrp="1"/>
          </p:cNvSpPr>
          <p:nvPr>
            <p:ph type="ftr" sz="quarter" idx="15"/>
          </p:nvPr>
        </p:nvSpPr>
        <p:spPr/>
        <p:txBody>
          <a:bodyPr/>
          <a:lstStyle>
            <a:lvl1pPr defTabSz="457200">
              <a:defRPr>
                <a:solidFill>
                  <a:srgbClr val="FFFFFF"/>
                </a:solidFill>
                <a:latin typeface="Arial" pitchFamily="34" charset="0"/>
              </a:defRPr>
            </a:lvl1pPr>
          </a:lstStyle>
          <a:p>
            <a:pPr>
              <a:defRPr/>
            </a:pPr>
            <a:endParaRPr lang="da-DK"/>
          </a:p>
        </p:txBody>
      </p:sp>
      <p:sp>
        <p:nvSpPr>
          <p:cNvPr id="7" name="Slide Number Placeholder 4"/>
          <p:cNvSpPr>
            <a:spLocks noGrp="1"/>
          </p:cNvSpPr>
          <p:nvPr>
            <p:ph type="sldNum" sz="quarter" idx="16"/>
          </p:nvPr>
        </p:nvSpPr>
        <p:spPr/>
        <p:txBody>
          <a:bodyPr/>
          <a:lstStyle>
            <a:lvl1pPr defTabSz="457200">
              <a:defRPr>
                <a:solidFill>
                  <a:srgbClr val="FFFFFF"/>
                </a:solidFill>
                <a:latin typeface="Arial" pitchFamily="34" charset="0"/>
              </a:defRPr>
            </a:lvl1pPr>
          </a:lstStyle>
          <a:p>
            <a:pPr>
              <a:defRPr/>
            </a:pPr>
            <a:fld id="{6C3FE7C3-C0C8-4042-8036-E08F29B43BD8}" type="slidenum">
              <a:rPr lang="da-DK"/>
              <a:pPr>
                <a:defRPr/>
              </a:pPr>
              <a:t>‹nr.›</a:t>
            </a:fld>
            <a:endParaRPr lang="da-DK"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i masteren</a:t>
            </a:r>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1D701C8C-C999-4097-8EF2-FF6841C34CDB}" type="datetime1">
              <a:rPr lang="da-DK" altLang="da-DK">
                <a:solidFill>
                  <a:prstClr val="black"/>
                </a:solidFill>
                <a:ea typeface="MS PGothic" panose="020B0600070205080204" pitchFamily="34" charset="-128"/>
              </a:rPr>
              <a:pPr>
                <a:defRPr/>
              </a:pPr>
              <a:t>09-11-2023</a:t>
            </a:fld>
            <a:endParaRPr lang="da-DK" altLang="da-DK">
              <a:solidFill>
                <a:prstClr val="black"/>
              </a:solidFill>
              <a:ea typeface="MS PGothic" panose="020B0600070205080204" pitchFamily="34" charset="-128"/>
            </a:endParaRPr>
          </a:p>
        </p:txBody>
      </p:sp>
      <p:sp>
        <p:nvSpPr>
          <p:cNvPr id="4" name="Pladsholder til sidefod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ＭＳ Ｐゴシック" charset="-128"/>
                <a:cs typeface="ＭＳ Ｐゴシック" charset="-128"/>
              </a:defRPr>
            </a:lvl1pPr>
          </a:lstStyle>
          <a:p>
            <a:pPr>
              <a:defRPr/>
            </a:pPr>
            <a:endParaRPr lang="da-DK">
              <a:solidFill>
                <a:prstClr val="black"/>
              </a:solidFill>
            </a:endParaRPr>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40C9E46B-C08A-4153-8649-E9249FE5E0EA}" type="slidenum">
              <a:rPr lang="da-DK" altLang="da-DK">
                <a:solidFill>
                  <a:prstClr val="black"/>
                </a:solidFill>
                <a:ea typeface="MS PGothic" panose="020B0600070205080204" pitchFamily="34" charset="-128"/>
              </a:rPr>
              <a:pPr>
                <a:defRPr/>
              </a:pPr>
              <a:t>‹nr.›</a:t>
            </a:fld>
            <a:endParaRPr lang="da-DK" altLang="da-DK">
              <a:solidFill>
                <a:prstClr val="black"/>
              </a:solidFill>
              <a:ea typeface="MS PGothic" panose="020B0600070205080204" pitchFamily="34" charset="-128"/>
            </a:endParaRPr>
          </a:p>
        </p:txBody>
      </p:sp>
    </p:spTree>
    <p:extLst>
      <p:ext uri="{BB962C8B-B14F-4D97-AF65-F5344CB8AC3E}">
        <p14:creationId xmlns:p14="http://schemas.microsoft.com/office/powerpoint/2010/main" val="36074023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1BB380A3-D7BE-43D8-A520-B6BE9DCEDEB5}" type="datetime1">
              <a:rPr lang="da-DK" altLang="da-DK">
                <a:solidFill>
                  <a:prstClr val="black"/>
                </a:solidFill>
                <a:ea typeface="MS PGothic" panose="020B0600070205080204" pitchFamily="34" charset="-128"/>
              </a:rPr>
              <a:pPr>
                <a:defRPr/>
              </a:pPr>
              <a:t>09-11-2023</a:t>
            </a:fld>
            <a:endParaRPr lang="da-DK" altLang="da-DK">
              <a:solidFill>
                <a:prstClr val="black"/>
              </a:solidFill>
              <a:ea typeface="MS PGothic" panose="020B0600070205080204" pitchFamily="34" charset="-128"/>
            </a:endParaRPr>
          </a:p>
        </p:txBody>
      </p:sp>
      <p:sp>
        <p:nvSpPr>
          <p:cNvPr id="3" name="Pladsholder til sidefod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ＭＳ Ｐゴシック" charset="-128"/>
                <a:cs typeface="ＭＳ Ｐゴシック" charset="-128"/>
              </a:defRPr>
            </a:lvl1pPr>
          </a:lstStyle>
          <a:p>
            <a:pPr>
              <a:defRPr/>
            </a:pPr>
            <a:endParaRPr lang="da-DK">
              <a:solidFill>
                <a:prstClr val="black"/>
              </a:solidFill>
            </a:endParaRPr>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767F7EEB-CF77-40E0-8C31-A226A03A3268}" type="slidenum">
              <a:rPr lang="da-DK" altLang="da-DK">
                <a:solidFill>
                  <a:prstClr val="black"/>
                </a:solidFill>
                <a:ea typeface="MS PGothic" panose="020B0600070205080204" pitchFamily="34" charset="-128"/>
              </a:rPr>
              <a:pPr>
                <a:defRPr/>
              </a:pPr>
              <a:t>‹nr.›</a:t>
            </a:fld>
            <a:endParaRPr lang="da-DK" altLang="da-DK">
              <a:solidFill>
                <a:prstClr val="black"/>
              </a:solidFill>
              <a:ea typeface="MS PGothic" panose="020B0600070205080204" pitchFamily="34" charset="-128"/>
            </a:endParaRPr>
          </a:p>
        </p:txBody>
      </p:sp>
    </p:spTree>
    <p:extLst>
      <p:ext uri="{BB962C8B-B14F-4D97-AF65-F5344CB8AC3E}">
        <p14:creationId xmlns:p14="http://schemas.microsoft.com/office/powerpoint/2010/main" val="40348150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a-DK"/>
              <a:t>Klik for at redigere i masteren</a:t>
            </a:r>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A4B9E454-06C6-4303-9295-B88615BBB315}" type="datetime1">
              <a:rPr lang="da-DK" altLang="da-DK">
                <a:solidFill>
                  <a:prstClr val="black"/>
                </a:solidFill>
                <a:ea typeface="MS PGothic" panose="020B0600070205080204" pitchFamily="34" charset="-128"/>
              </a:rPr>
              <a:pPr>
                <a:defRPr/>
              </a:pPr>
              <a:t>09-11-2023</a:t>
            </a:fld>
            <a:endParaRPr lang="da-DK" altLang="da-DK">
              <a:solidFill>
                <a:prstClr val="black"/>
              </a:solidFill>
              <a:ea typeface="MS PGothic" panose="020B0600070205080204" pitchFamily="34" charset="-128"/>
            </a:endParaRPr>
          </a:p>
        </p:txBody>
      </p:sp>
      <p:sp>
        <p:nvSpPr>
          <p:cNvPr id="6" name="Pladsholder til sidefod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ＭＳ Ｐゴシック" charset="-128"/>
                <a:cs typeface="ＭＳ Ｐゴシック" charset="-128"/>
              </a:defRPr>
            </a:lvl1pPr>
          </a:lstStyle>
          <a:p>
            <a:pPr>
              <a:defRPr/>
            </a:pPr>
            <a:endParaRPr lang="da-DK">
              <a:solidFill>
                <a:prstClr val="black"/>
              </a:solidFill>
            </a:endParaRPr>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3241723B-9C11-4286-895B-537672C82E81}" type="slidenum">
              <a:rPr lang="da-DK" altLang="da-DK">
                <a:solidFill>
                  <a:prstClr val="black"/>
                </a:solidFill>
                <a:ea typeface="MS PGothic" panose="020B0600070205080204" pitchFamily="34" charset="-128"/>
              </a:rPr>
              <a:pPr>
                <a:defRPr/>
              </a:pPr>
              <a:t>‹nr.›</a:t>
            </a:fld>
            <a:endParaRPr lang="da-DK" altLang="da-DK">
              <a:solidFill>
                <a:prstClr val="black"/>
              </a:solidFill>
              <a:ea typeface="MS PGothic" panose="020B0600070205080204" pitchFamily="34" charset="-128"/>
            </a:endParaRPr>
          </a:p>
        </p:txBody>
      </p:sp>
    </p:spTree>
    <p:extLst>
      <p:ext uri="{BB962C8B-B14F-4D97-AF65-F5344CB8AC3E}">
        <p14:creationId xmlns:p14="http://schemas.microsoft.com/office/powerpoint/2010/main" val="15532515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a-DK"/>
              <a:t>Klik for at redigere i masteren</a:t>
            </a:r>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CC48D729-B760-42C8-B2A2-BC530AE00BF0}" type="datetime1">
              <a:rPr lang="da-DK" altLang="da-DK">
                <a:solidFill>
                  <a:prstClr val="black"/>
                </a:solidFill>
                <a:ea typeface="MS PGothic" panose="020B0600070205080204" pitchFamily="34" charset="-128"/>
              </a:rPr>
              <a:pPr>
                <a:defRPr/>
              </a:pPr>
              <a:t>09-11-2023</a:t>
            </a:fld>
            <a:endParaRPr lang="da-DK" altLang="da-DK">
              <a:solidFill>
                <a:prstClr val="black"/>
              </a:solidFill>
              <a:ea typeface="MS PGothic" panose="020B0600070205080204" pitchFamily="34" charset="-128"/>
            </a:endParaRPr>
          </a:p>
        </p:txBody>
      </p:sp>
      <p:sp>
        <p:nvSpPr>
          <p:cNvPr id="6" name="Pladsholder til sidefod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ＭＳ Ｐゴシック" charset="-128"/>
                <a:cs typeface="ＭＳ Ｐゴシック" charset="-128"/>
              </a:defRPr>
            </a:lvl1pPr>
          </a:lstStyle>
          <a:p>
            <a:pPr>
              <a:defRPr/>
            </a:pPr>
            <a:endParaRPr lang="da-DK">
              <a:solidFill>
                <a:prstClr val="black"/>
              </a:solidFill>
            </a:endParaRPr>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DA7DD6A-2C48-4112-B963-07CED82DFE9E}" type="slidenum">
              <a:rPr lang="da-DK" altLang="da-DK">
                <a:solidFill>
                  <a:prstClr val="black"/>
                </a:solidFill>
                <a:ea typeface="MS PGothic" panose="020B0600070205080204" pitchFamily="34" charset="-128"/>
              </a:rPr>
              <a:pPr>
                <a:defRPr/>
              </a:pPr>
              <a:t>‹nr.›</a:t>
            </a:fld>
            <a:endParaRPr lang="da-DK" altLang="da-DK">
              <a:solidFill>
                <a:prstClr val="black"/>
              </a:solidFill>
              <a:ea typeface="MS PGothic" panose="020B0600070205080204" pitchFamily="34" charset="-128"/>
            </a:endParaRPr>
          </a:p>
        </p:txBody>
      </p:sp>
    </p:spTree>
    <p:extLst>
      <p:ext uri="{BB962C8B-B14F-4D97-AF65-F5344CB8AC3E}">
        <p14:creationId xmlns:p14="http://schemas.microsoft.com/office/powerpoint/2010/main" val="325220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i masteren</a:t>
            </a:r>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CF810F12-6475-4B78-84CE-4F72D64D3A15}" type="datetime1">
              <a:rPr lang="da-DK" altLang="da-DK">
                <a:solidFill>
                  <a:prstClr val="black"/>
                </a:solidFill>
                <a:ea typeface="MS PGothic" panose="020B0600070205080204" pitchFamily="34" charset="-128"/>
              </a:rPr>
              <a:pPr>
                <a:defRPr/>
              </a:pPr>
              <a:t>09-11-2023</a:t>
            </a:fld>
            <a:endParaRPr lang="da-DK" altLang="da-DK">
              <a:solidFill>
                <a:prstClr val="black"/>
              </a:solidFill>
              <a:ea typeface="MS PGothic" panose="020B0600070205080204" pitchFamily="34" charset="-128"/>
            </a:endParaRPr>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ＭＳ Ｐゴシック" charset="-128"/>
                <a:cs typeface="ＭＳ Ｐゴシック" charset="-128"/>
              </a:defRPr>
            </a:lvl1pPr>
          </a:lstStyle>
          <a:p>
            <a:pPr>
              <a:defRPr/>
            </a:pPr>
            <a:endParaRPr lang="da-DK">
              <a:solidFill>
                <a:prstClr val="black"/>
              </a:solidFill>
            </a:endParaRPr>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74827619-0DF5-4ACF-8A90-7B6D1015538E}" type="slidenum">
              <a:rPr lang="da-DK" altLang="da-DK">
                <a:solidFill>
                  <a:prstClr val="black"/>
                </a:solidFill>
                <a:ea typeface="MS PGothic" panose="020B0600070205080204" pitchFamily="34" charset="-128"/>
              </a:rPr>
              <a:pPr>
                <a:defRPr/>
              </a:pPr>
              <a:t>‹nr.›</a:t>
            </a:fld>
            <a:endParaRPr lang="da-DK" altLang="da-DK">
              <a:solidFill>
                <a:prstClr val="black"/>
              </a:solidFill>
              <a:ea typeface="MS PGothic" panose="020B0600070205080204" pitchFamily="34" charset="-128"/>
            </a:endParaRPr>
          </a:p>
        </p:txBody>
      </p:sp>
    </p:spTree>
    <p:extLst>
      <p:ext uri="{BB962C8B-B14F-4D97-AF65-F5344CB8AC3E}">
        <p14:creationId xmlns:p14="http://schemas.microsoft.com/office/powerpoint/2010/main" val="36227484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p>
            <a:r>
              <a:rPr lang="da-DK"/>
              <a:t>Klik for at redigere i masteren</a:t>
            </a:r>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11FDE0E-8AB9-4B55-8B0B-98FDAADFD93B}" type="datetime1">
              <a:rPr lang="da-DK" altLang="da-DK">
                <a:solidFill>
                  <a:prstClr val="black"/>
                </a:solidFill>
                <a:ea typeface="MS PGothic" panose="020B0600070205080204" pitchFamily="34" charset="-128"/>
              </a:rPr>
              <a:pPr>
                <a:defRPr/>
              </a:pPr>
              <a:t>09-11-2023</a:t>
            </a:fld>
            <a:endParaRPr lang="da-DK" altLang="da-DK">
              <a:solidFill>
                <a:prstClr val="black"/>
              </a:solidFill>
              <a:ea typeface="MS PGothic" panose="020B0600070205080204" pitchFamily="34" charset="-128"/>
            </a:endParaRPr>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ＭＳ Ｐゴシック" charset="-128"/>
                <a:cs typeface="ＭＳ Ｐゴシック" charset="-128"/>
              </a:defRPr>
            </a:lvl1pPr>
          </a:lstStyle>
          <a:p>
            <a:pPr>
              <a:defRPr/>
            </a:pPr>
            <a:endParaRPr lang="da-DK">
              <a:solidFill>
                <a:prstClr val="black"/>
              </a:solidFill>
            </a:endParaRPr>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07B8529-C8B6-4226-8E74-2A7C3655E980}" type="slidenum">
              <a:rPr lang="da-DK" altLang="da-DK">
                <a:solidFill>
                  <a:prstClr val="black"/>
                </a:solidFill>
                <a:ea typeface="MS PGothic" panose="020B0600070205080204" pitchFamily="34" charset="-128"/>
              </a:rPr>
              <a:pPr>
                <a:defRPr/>
              </a:pPr>
              <a:t>‹nr.›</a:t>
            </a:fld>
            <a:endParaRPr lang="da-DK" altLang="da-DK">
              <a:solidFill>
                <a:prstClr val="black"/>
              </a:solidFill>
              <a:ea typeface="MS PGothic" panose="020B0600070205080204" pitchFamily="34" charset="-128"/>
            </a:endParaRPr>
          </a:p>
        </p:txBody>
      </p:sp>
    </p:spTree>
    <p:extLst>
      <p:ext uri="{BB962C8B-B14F-4D97-AF65-F5344CB8AC3E}">
        <p14:creationId xmlns:p14="http://schemas.microsoft.com/office/powerpoint/2010/main" val="1039739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billeder og 2 tekstboks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80000" y="180000"/>
            <a:ext cx="4309200" cy="3175200"/>
          </a:xfrm>
        </p:spPr>
        <p:txBody>
          <a:bodyPr/>
          <a:lstStyle/>
          <a:p>
            <a:pPr lvl="0"/>
            <a:r>
              <a:rPr lang="da-DK" noProof="0"/>
              <a:t>Klik på ikonet for at tilføje et billede</a:t>
            </a:r>
          </a:p>
        </p:txBody>
      </p:sp>
      <p:sp>
        <p:nvSpPr>
          <p:cNvPr id="9" name="Picture Placeholder 8"/>
          <p:cNvSpPr>
            <a:spLocks noGrp="1"/>
          </p:cNvSpPr>
          <p:nvPr>
            <p:ph type="pic" sz="quarter" idx="14"/>
          </p:nvPr>
        </p:nvSpPr>
        <p:spPr>
          <a:xfrm>
            <a:off x="4665600" y="180000"/>
            <a:ext cx="4309200" cy="3175200"/>
          </a:xfrm>
        </p:spPr>
        <p:txBody>
          <a:bodyPr/>
          <a:lstStyle/>
          <a:p>
            <a:pPr lvl="0"/>
            <a:r>
              <a:rPr lang="da-DK" noProof="0"/>
              <a:t>Klik på ikonet for at tilføje et billede</a:t>
            </a:r>
          </a:p>
        </p:txBody>
      </p:sp>
      <p:sp>
        <p:nvSpPr>
          <p:cNvPr id="11" name="Text Placeholder 10"/>
          <p:cNvSpPr>
            <a:spLocks noGrp="1"/>
          </p:cNvSpPr>
          <p:nvPr>
            <p:ph type="body" sz="quarter" idx="15"/>
          </p:nvPr>
        </p:nvSpPr>
        <p:spPr>
          <a:xfrm>
            <a:off x="835200" y="3794400"/>
            <a:ext cx="3654000" cy="19800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0" name="Content Placeholder 9"/>
          <p:cNvSpPr>
            <a:spLocks noGrp="1"/>
          </p:cNvSpPr>
          <p:nvPr>
            <p:ph sz="quarter" idx="16"/>
          </p:nvPr>
        </p:nvSpPr>
        <p:spPr>
          <a:xfrm>
            <a:off x="4665600" y="3794400"/>
            <a:ext cx="3654000" cy="19800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6" name="Rectangle 9"/>
          <p:cNvSpPr>
            <a:spLocks noGrp="1" noChangeArrowheads="1"/>
          </p:cNvSpPr>
          <p:nvPr>
            <p:ph type="dt" sz="half" idx="17"/>
          </p:nvPr>
        </p:nvSpPr>
        <p:spPr/>
        <p:txBody>
          <a:bodyPr/>
          <a:lstStyle>
            <a:lvl1pPr defTabSz="457200">
              <a:defRPr>
                <a:latin typeface="Arial" pitchFamily="34" charset="0"/>
              </a:defRPr>
            </a:lvl1pPr>
          </a:lstStyle>
          <a:p>
            <a:pPr>
              <a:defRPr/>
            </a:pPr>
            <a:fld id="{5D8DDFAC-E700-4212-8164-0337CB86AA48}" type="datetime1">
              <a:rPr lang="da-DK"/>
              <a:pPr>
                <a:defRPr/>
              </a:pPr>
              <a:t>09-11-2023</a:t>
            </a:fld>
            <a:endParaRPr lang="da-DK" dirty="0"/>
          </a:p>
        </p:txBody>
      </p:sp>
      <p:sp>
        <p:nvSpPr>
          <p:cNvPr id="8" name="Rectangle 10"/>
          <p:cNvSpPr>
            <a:spLocks noGrp="1" noChangeArrowheads="1"/>
          </p:cNvSpPr>
          <p:nvPr>
            <p:ph type="ftr" sz="quarter" idx="18"/>
          </p:nvPr>
        </p:nvSpPr>
        <p:spPr/>
        <p:txBody>
          <a:bodyPr/>
          <a:lstStyle>
            <a:lvl1pPr defTabSz="457200">
              <a:defRPr>
                <a:latin typeface="Arial" pitchFamily="34" charset="0"/>
              </a:defRPr>
            </a:lvl1pPr>
          </a:lstStyle>
          <a:p>
            <a:pPr>
              <a:defRPr/>
            </a:pPr>
            <a:endParaRPr lang="da-DK"/>
          </a:p>
        </p:txBody>
      </p:sp>
      <p:sp>
        <p:nvSpPr>
          <p:cNvPr id="12" name="Rectangle 11"/>
          <p:cNvSpPr>
            <a:spLocks noGrp="1" noChangeArrowheads="1"/>
          </p:cNvSpPr>
          <p:nvPr>
            <p:ph type="sldNum" sz="quarter" idx="19"/>
          </p:nvPr>
        </p:nvSpPr>
        <p:spPr/>
        <p:txBody>
          <a:bodyPr/>
          <a:lstStyle>
            <a:lvl1pPr defTabSz="457200">
              <a:defRPr>
                <a:latin typeface="Arial" pitchFamily="34" charset="0"/>
              </a:defRPr>
            </a:lvl1pPr>
          </a:lstStyle>
          <a:p>
            <a:pPr>
              <a:defRPr/>
            </a:pPr>
            <a:fld id="{F9E718A6-7CF1-480B-BF27-6E958448F59D}" type="slidenum">
              <a:rPr lang="da-DK"/>
              <a:pPr>
                <a:defRPr/>
              </a:pPr>
              <a:t>‹nr.›</a:t>
            </a:fld>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billede og tekst">
    <p:spTree>
      <p:nvGrpSpPr>
        <p:cNvPr id="1" name=""/>
        <p:cNvGrpSpPr/>
        <p:nvPr/>
      </p:nvGrpSpPr>
      <p:grpSpPr>
        <a:xfrm>
          <a:off x="0" y="0"/>
          <a:ext cx="0" cy="0"/>
          <a:chOff x="0" y="0"/>
          <a:chExt cx="0" cy="0"/>
        </a:xfrm>
      </p:grpSpPr>
      <p:sp>
        <p:nvSpPr>
          <p:cNvPr id="2" name="Title 1"/>
          <p:cNvSpPr>
            <a:spLocks noGrp="1"/>
          </p:cNvSpPr>
          <p:nvPr>
            <p:ph type="title"/>
          </p:nvPr>
        </p:nvSpPr>
        <p:spPr>
          <a:xfrm>
            <a:off x="842400" y="3765600"/>
            <a:ext cx="7455600" cy="813600"/>
          </a:xfrm>
        </p:spPr>
        <p:txBody>
          <a:bodyPr/>
          <a:lstStyle/>
          <a:p>
            <a:r>
              <a:rPr lang="da-DK"/>
              <a:t>Klik for at redigere titeltypografi i masteren</a:t>
            </a:r>
            <a:endParaRPr lang="da-DK" dirty="0"/>
          </a:p>
        </p:txBody>
      </p:sp>
      <p:sp>
        <p:nvSpPr>
          <p:cNvPr id="7" name="Text Placeholder 6"/>
          <p:cNvSpPr>
            <a:spLocks noGrp="1"/>
          </p:cNvSpPr>
          <p:nvPr>
            <p:ph type="body" sz="quarter" idx="13"/>
          </p:nvPr>
        </p:nvSpPr>
        <p:spPr>
          <a:xfrm>
            <a:off x="842400" y="4654800"/>
            <a:ext cx="7455600" cy="10836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9" name="Picture Placeholder 8"/>
          <p:cNvSpPr>
            <a:spLocks noGrp="1"/>
          </p:cNvSpPr>
          <p:nvPr>
            <p:ph type="pic" sz="quarter" idx="14"/>
          </p:nvPr>
        </p:nvSpPr>
        <p:spPr>
          <a:xfrm>
            <a:off x="180000" y="180000"/>
            <a:ext cx="8780400" cy="3175200"/>
          </a:xfrm>
        </p:spPr>
        <p:txBody>
          <a:bodyPr/>
          <a:lstStyle/>
          <a:p>
            <a:pPr lvl="0"/>
            <a:r>
              <a:rPr lang="da-DK" noProof="0"/>
              <a:t>Klik på ikonet for at tilføje et billede</a:t>
            </a:r>
          </a:p>
        </p:txBody>
      </p:sp>
      <p:sp>
        <p:nvSpPr>
          <p:cNvPr id="5" name="Rectangle 9"/>
          <p:cNvSpPr>
            <a:spLocks noGrp="1" noChangeArrowheads="1"/>
          </p:cNvSpPr>
          <p:nvPr>
            <p:ph type="dt" sz="half" idx="15"/>
          </p:nvPr>
        </p:nvSpPr>
        <p:spPr/>
        <p:txBody>
          <a:bodyPr/>
          <a:lstStyle>
            <a:lvl1pPr defTabSz="457200">
              <a:defRPr>
                <a:latin typeface="Arial" pitchFamily="34" charset="0"/>
              </a:defRPr>
            </a:lvl1pPr>
          </a:lstStyle>
          <a:p>
            <a:pPr>
              <a:defRPr/>
            </a:pPr>
            <a:fld id="{F60098C4-8DE6-4E57-B6C3-6601D946B70C}" type="datetime1">
              <a:rPr lang="da-DK"/>
              <a:pPr>
                <a:defRPr/>
              </a:pPr>
              <a:t>09-11-2023</a:t>
            </a:fld>
            <a:endParaRPr lang="da-DK" dirty="0"/>
          </a:p>
        </p:txBody>
      </p:sp>
      <p:sp>
        <p:nvSpPr>
          <p:cNvPr id="6" name="Rectangle 10"/>
          <p:cNvSpPr>
            <a:spLocks noGrp="1" noChangeArrowheads="1"/>
          </p:cNvSpPr>
          <p:nvPr>
            <p:ph type="ftr" sz="quarter" idx="16"/>
          </p:nvPr>
        </p:nvSpPr>
        <p:spPr/>
        <p:txBody>
          <a:bodyPr/>
          <a:lstStyle>
            <a:lvl1pPr defTabSz="457200">
              <a:defRPr>
                <a:latin typeface="Arial" pitchFamily="34" charset="0"/>
              </a:defRPr>
            </a:lvl1pPr>
          </a:lstStyle>
          <a:p>
            <a:pPr>
              <a:defRPr/>
            </a:pPr>
            <a:endParaRPr lang="da-DK"/>
          </a:p>
        </p:txBody>
      </p:sp>
      <p:sp>
        <p:nvSpPr>
          <p:cNvPr id="8" name="Rectangle 11"/>
          <p:cNvSpPr>
            <a:spLocks noGrp="1" noChangeArrowheads="1"/>
          </p:cNvSpPr>
          <p:nvPr>
            <p:ph type="sldNum" sz="quarter" idx="17"/>
          </p:nvPr>
        </p:nvSpPr>
        <p:spPr/>
        <p:txBody>
          <a:bodyPr/>
          <a:lstStyle>
            <a:lvl1pPr defTabSz="457200">
              <a:defRPr>
                <a:latin typeface="Arial" pitchFamily="34" charset="0"/>
              </a:defRPr>
            </a:lvl1pPr>
          </a:lstStyle>
          <a:p>
            <a:pPr>
              <a:defRPr/>
            </a:pPr>
            <a:fld id="{E5E0AB00-E0BB-4EF0-8455-02F4D5290B2C}" type="slidenum">
              <a:rPr lang="da-DK"/>
              <a:pPr>
                <a:defRPr/>
              </a:pPr>
              <a:t>‹nr.›</a:t>
            </a:fld>
            <a:endParaRPr lang="da-D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p:cNvSpPr>
            <a:spLocks noGrp="1"/>
          </p:cNvSpPr>
          <p:nvPr>
            <p:ph type="title"/>
          </p:nvPr>
        </p:nvSpPr>
        <p:spPr>
          <a:xfrm>
            <a:off x="842400" y="896400"/>
            <a:ext cx="3650400" cy="558000"/>
          </a:xfrm>
        </p:spPr>
        <p:txBody>
          <a:bodyPr/>
          <a:lstStyle/>
          <a:p>
            <a:r>
              <a:rPr lang="da-DK"/>
              <a:t>Klik for at redigere titeltypografi i masteren</a:t>
            </a:r>
          </a:p>
        </p:txBody>
      </p:sp>
      <p:sp>
        <p:nvSpPr>
          <p:cNvPr id="7" name="Text Placeholder 6"/>
          <p:cNvSpPr>
            <a:spLocks noGrp="1"/>
          </p:cNvSpPr>
          <p:nvPr>
            <p:ph type="body" sz="quarter" idx="13"/>
          </p:nvPr>
        </p:nvSpPr>
        <p:spPr>
          <a:xfrm>
            <a:off x="842400" y="1764000"/>
            <a:ext cx="3650400" cy="950400"/>
          </a:xfrm>
        </p:spPr>
        <p:txBody>
          <a:bodyPr/>
          <a:lstStyle>
            <a:lvl1pPr marL="0" indent="0">
              <a:lnSpc>
                <a:spcPts val="2200"/>
              </a:lnSpc>
              <a:buFontTx/>
              <a:buNone/>
              <a:defRPr sz="2200"/>
            </a:lvl1pPr>
            <a:lvl2pPr>
              <a:defRPr sz="2200"/>
            </a:lvl2pPr>
            <a:lvl3pPr>
              <a:defRPr sz="2200"/>
            </a:lvl3pPr>
            <a:lvl4pPr>
              <a:defRPr sz="2200"/>
            </a:lvl4pPr>
            <a:lvl5pPr>
              <a:defRPr sz="2200"/>
            </a:lvl5pPr>
          </a:lstStyle>
          <a:p>
            <a:pPr lvl="0"/>
            <a:r>
              <a:rPr lang="da-DK"/>
              <a:t>Klik for at redigere typografi i masteren</a:t>
            </a:r>
          </a:p>
        </p:txBody>
      </p:sp>
      <p:sp>
        <p:nvSpPr>
          <p:cNvPr id="9" name="Text Placeholder 8"/>
          <p:cNvSpPr>
            <a:spLocks noGrp="1"/>
          </p:cNvSpPr>
          <p:nvPr>
            <p:ph type="body" sz="quarter" idx="14"/>
          </p:nvPr>
        </p:nvSpPr>
        <p:spPr>
          <a:xfrm>
            <a:off x="842400" y="2782800"/>
            <a:ext cx="3650400" cy="29952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1" name="Picture Placeholder 10"/>
          <p:cNvSpPr>
            <a:spLocks noGrp="1"/>
          </p:cNvSpPr>
          <p:nvPr>
            <p:ph type="pic" sz="quarter" idx="15"/>
          </p:nvPr>
        </p:nvSpPr>
        <p:spPr>
          <a:xfrm>
            <a:off x="4748400" y="180000"/>
            <a:ext cx="4215600" cy="6498000"/>
          </a:xfrm>
        </p:spPr>
        <p:txBody>
          <a:bodyPr/>
          <a:lstStyle/>
          <a:p>
            <a:pPr lvl="0"/>
            <a:r>
              <a:rPr lang="da-DK" noProof="0"/>
              <a:t>Klik på ikonet for at tilføje et billede</a:t>
            </a:r>
          </a:p>
        </p:txBody>
      </p:sp>
      <p:sp>
        <p:nvSpPr>
          <p:cNvPr id="6" name="Rectangle 9"/>
          <p:cNvSpPr>
            <a:spLocks noGrp="1" noChangeArrowheads="1"/>
          </p:cNvSpPr>
          <p:nvPr>
            <p:ph type="dt" sz="half" idx="16"/>
          </p:nvPr>
        </p:nvSpPr>
        <p:spPr/>
        <p:txBody>
          <a:bodyPr/>
          <a:lstStyle>
            <a:lvl1pPr defTabSz="457200">
              <a:defRPr>
                <a:latin typeface="Arial" pitchFamily="34" charset="0"/>
              </a:defRPr>
            </a:lvl1pPr>
          </a:lstStyle>
          <a:p>
            <a:pPr>
              <a:defRPr/>
            </a:pPr>
            <a:fld id="{87101547-12A5-4A08-BF38-66AF53C8061D}" type="datetime1">
              <a:rPr lang="da-DK"/>
              <a:pPr>
                <a:defRPr/>
              </a:pPr>
              <a:t>09-11-2023</a:t>
            </a:fld>
            <a:endParaRPr lang="da-DK" dirty="0"/>
          </a:p>
        </p:txBody>
      </p:sp>
      <p:sp>
        <p:nvSpPr>
          <p:cNvPr id="8" name="Rectangle 10"/>
          <p:cNvSpPr>
            <a:spLocks noGrp="1" noChangeArrowheads="1"/>
          </p:cNvSpPr>
          <p:nvPr>
            <p:ph type="ftr" sz="quarter" idx="17"/>
          </p:nvPr>
        </p:nvSpPr>
        <p:spPr/>
        <p:txBody>
          <a:bodyPr/>
          <a:lstStyle>
            <a:lvl1pPr defTabSz="457200">
              <a:defRPr>
                <a:latin typeface="Arial" pitchFamily="34" charset="0"/>
              </a:defRPr>
            </a:lvl1pPr>
          </a:lstStyle>
          <a:p>
            <a:pPr>
              <a:defRPr/>
            </a:pPr>
            <a:endParaRPr lang="da-DK"/>
          </a:p>
        </p:txBody>
      </p:sp>
      <p:sp>
        <p:nvSpPr>
          <p:cNvPr id="10" name="Rectangle 11"/>
          <p:cNvSpPr>
            <a:spLocks noGrp="1" noChangeArrowheads="1"/>
          </p:cNvSpPr>
          <p:nvPr>
            <p:ph type="sldNum" sz="quarter" idx="18"/>
          </p:nvPr>
        </p:nvSpPr>
        <p:spPr/>
        <p:txBody>
          <a:bodyPr/>
          <a:lstStyle>
            <a:lvl1pPr defTabSz="457200">
              <a:defRPr>
                <a:latin typeface="Arial" pitchFamily="34" charset="0"/>
              </a:defRPr>
            </a:lvl1pPr>
          </a:lstStyle>
          <a:p>
            <a:pPr>
              <a:defRPr/>
            </a:pPr>
            <a:fld id="{A46A4E81-F6E6-412C-88C1-FF8F20E6A42A}" type="slidenum">
              <a:rPr lang="da-DK"/>
              <a:pPr>
                <a:defRPr/>
              </a:pPr>
              <a:t>‹nr.›</a:t>
            </a:fld>
            <a:endParaRPr lang="da-DK"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spalter, blå baggrund">
    <p:spTree>
      <p:nvGrpSpPr>
        <p:cNvPr id="1" name=""/>
        <p:cNvGrpSpPr/>
        <p:nvPr/>
      </p:nvGrpSpPr>
      <p:grpSpPr>
        <a:xfrm>
          <a:off x="0" y="0"/>
          <a:ext cx="0" cy="0"/>
          <a:chOff x="0" y="0"/>
          <a:chExt cx="0" cy="0"/>
        </a:xfrm>
      </p:grpSpPr>
      <p:grpSp>
        <p:nvGrpSpPr>
          <p:cNvPr id="6" name="Group 26"/>
          <p:cNvGrpSpPr>
            <a:grpSpLocks noChangeAspect="1"/>
          </p:cNvGrpSpPr>
          <p:nvPr userDrawn="1"/>
        </p:nvGrpSpPr>
        <p:grpSpPr bwMode="auto">
          <a:xfrm>
            <a:off x="0" y="0"/>
            <a:ext cx="9117013" cy="6840538"/>
            <a:chOff x="234951" y="109538"/>
            <a:chExt cx="8523288" cy="6394450"/>
          </a:xfrm>
        </p:grpSpPr>
        <p:sp>
          <p:nvSpPr>
            <p:cNvPr id="7" name="Rectangle 50"/>
            <p:cNvSpPr>
              <a:spLocks noChangeArrowheads="1"/>
            </p:cNvSpPr>
            <p:nvPr/>
          </p:nvSpPr>
          <p:spPr bwMode="auto">
            <a:xfrm>
              <a:off x="234951" y="109538"/>
              <a:ext cx="8523288" cy="639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Bef>
                  <a:spcPct val="50000"/>
                </a:spcBef>
                <a:defRPr/>
              </a:pPr>
              <a:endParaRPr lang="da-DK" altLang="da-DK" sz="1400">
                <a:solidFill>
                  <a:srgbClr val="050046"/>
                </a:solidFill>
              </a:endParaRPr>
            </a:p>
          </p:txBody>
        </p:sp>
        <p:sp>
          <p:nvSpPr>
            <p:cNvPr id="8" name="Rectangle 51"/>
            <p:cNvSpPr>
              <a:spLocks noChangeArrowheads="1"/>
            </p:cNvSpPr>
            <p:nvPr/>
          </p:nvSpPr>
          <p:spPr bwMode="auto">
            <a:xfrm>
              <a:off x="402657" y="277228"/>
              <a:ext cx="8187876" cy="6057587"/>
            </a:xfrm>
            <a:prstGeom prst="rect">
              <a:avLst/>
            </a:prstGeom>
            <a:solidFill>
              <a:srgbClr val="0500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Bef>
                  <a:spcPct val="50000"/>
                </a:spcBef>
                <a:defRPr/>
              </a:pPr>
              <a:endParaRPr lang="da-DK" altLang="da-DK" sz="1400">
                <a:solidFill>
                  <a:srgbClr val="050046"/>
                </a:solidFill>
              </a:endParaRPr>
            </a:p>
          </p:txBody>
        </p:sp>
        <p:sp>
          <p:nvSpPr>
            <p:cNvPr id="9" name="Freeform 52"/>
            <p:cNvSpPr>
              <a:spLocks/>
            </p:cNvSpPr>
            <p:nvPr/>
          </p:nvSpPr>
          <p:spPr bwMode="auto">
            <a:xfrm>
              <a:off x="7982045" y="5948981"/>
              <a:ext cx="77174" cy="126137"/>
            </a:xfrm>
            <a:custGeom>
              <a:avLst/>
              <a:gdLst>
                <a:gd name="T0" fmla="*/ 2147483647 w 147"/>
                <a:gd name="T1" fmla="*/ 2147483647 h 239"/>
                <a:gd name="T2" fmla="*/ 2147483647 w 147"/>
                <a:gd name="T3" fmla="*/ 2147483647 h 239"/>
                <a:gd name="T4" fmla="*/ 2147483647 w 147"/>
                <a:gd name="T5" fmla="*/ 2147483647 h 239"/>
                <a:gd name="T6" fmla="*/ 2147483647 w 147"/>
                <a:gd name="T7" fmla="*/ 2147483647 h 239"/>
                <a:gd name="T8" fmla="*/ 2147483647 w 147"/>
                <a:gd name="T9" fmla="*/ 2147483647 h 239"/>
                <a:gd name="T10" fmla="*/ 2147483647 w 147"/>
                <a:gd name="T11" fmla="*/ 2147483647 h 239"/>
                <a:gd name="T12" fmla="*/ 2147483647 w 147"/>
                <a:gd name="T13" fmla="*/ 2147483647 h 239"/>
                <a:gd name="T14" fmla="*/ 2147483647 w 147"/>
                <a:gd name="T15" fmla="*/ 2147483647 h 239"/>
                <a:gd name="T16" fmla="*/ 2147483647 w 147"/>
                <a:gd name="T17" fmla="*/ 2147483647 h 239"/>
                <a:gd name="T18" fmla="*/ 0 w 147"/>
                <a:gd name="T19" fmla="*/ 2147483647 h 239"/>
                <a:gd name="T20" fmla="*/ 2147483647 w 147"/>
                <a:gd name="T21" fmla="*/ 2147483647 h 239"/>
                <a:gd name="T22" fmla="*/ 2147483647 w 147"/>
                <a:gd name="T23" fmla="*/ 2147483647 h 239"/>
                <a:gd name="T24" fmla="*/ 2147483647 w 147"/>
                <a:gd name="T25" fmla="*/ 2147483647 h 239"/>
                <a:gd name="T26" fmla="*/ 2147483647 w 147"/>
                <a:gd name="T27" fmla="*/ 0 h 239"/>
                <a:gd name="T28" fmla="*/ 2147483647 w 147"/>
                <a:gd name="T29" fmla="*/ 0 h 239"/>
                <a:gd name="T30" fmla="*/ 2147483647 w 147"/>
                <a:gd name="T31" fmla="*/ 0 h 239"/>
                <a:gd name="T32" fmla="*/ 2147483647 w 147"/>
                <a:gd name="T33" fmla="*/ 2147483647 h 239"/>
                <a:gd name="T34" fmla="*/ 2147483647 w 147"/>
                <a:gd name="T35" fmla="*/ 2147483647 h 239"/>
                <a:gd name="T36" fmla="*/ 2147483647 w 147"/>
                <a:gd name="T37" fmla="*/ 2147483647 h 239"/>
                <a:gd name="T38" fmla="*/ 2147483647 w 147"/>
                <a:gd name="T39" fmla="*/ 2147483647 h 239"/>
                <a:gd name="T40" fmla="*/ 2147483647 w 147"/>
                <a:gd name="T41" fmla="*/ 2147483647 h 2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7" h="239">
                  <a:moveTo>
                    <a:pt x="146" y="236"/>
                  </a:moveTo>
                  <a:lnTo>
                    <a:pt x="147" y="237"/>
                  </a:lnTo>
                  <a:lnTo>
                    <a:pt x="147" y="238"/>
                  </a:lnTo>
                  <a:lnTo>
                    <a:pt x="146" y="239"/>
                  </a:lnTo>
                  <a:lnTo>
                    <a:pt x="145" y="239"/>
                  </a:lnTo>
                  <a:lnTo>
                    <a:pt x="71" y="239"/>
                  </a:lnTo>
                  <a:lnTo>
                    <a:pt x="68" y="238"/>
                  </a:lnTo>
                  <a:lnTo>
                    <a:pt x="65" y="236"/>
                  </a:lnTo>
                  <a:lnTo>
                    <a:pt x="1" y="113"/>
                  </a:lnTo>
                  <a:lnTo>
                    <a:pt x="0" y="110"/>
                  </a:lnTo>
                  <a:lnTo>
                    <a:pt x="1" y="107"/>
                  </a:lnTo>
                  <a:lnTo>
                    <a:pt x="56" y="3"/>
                  </a:lnTo>
                  <a:lnTo>
                    <a:pt x="59" y="1"/>
                  </a:lnTo>
                  <a:lnTo>
                    <a:pt x="62" y="0"/>
                  </a:lnTo>
                  <a:lnTo>
                    <a:pt x="131" y="0"/>
                  </a:lnTo>
                  <a:lnTo>
                    <a:pt x="132" y="0"/>
                  </a:lnTo>
                  <a:lnTo>
                    <a:pt x="133" y="1"/>
                  </a:lnTo>
                  <a:lnTo>
                    <a:pt x="133" y="2"/>
                  </a:lnTo>
                  <a:lnTo>
                    <a:pt x="132" y="3"/>
                  </a:lnTo>
                  <a:lnTo>
                    <a:pt x="65" y="109"/>
                  </a:lnTo>
                  <a:lnTo>
                    <a:pt x="146" y="236"/>
                  </a:lnTo>
                  <a:close/>
                </a:path>
              </a:pathLst>
            </a:custGeom>
            <a:solidFill>
              <a:srgbClr val="FFFFFF"/>
            </a:solidFill>
            <a:ln w="9525">
              <a:noFill/>
              <a:round/>
              <a:headEnd/>
              <a:tailEnd/>
            </a:ln>
          </p:spPr>
          <p:txBody>
            <a:bodyPr/>
            <a:lstStyle/>
            <a:p>
              <a:endParaRPr lang="da-DK"/>
            </a:p>
          </p:txBody>
        </p:sp>
        <p:sp>
          <p:nvSpPr>
            <p:cNvPr id="10" name="Freeform 53"/>
            <p:cNvSpPr>
              <a:spLocks/>
            </p:cNvSpPr>
            <p:nvPr/>
          </p:nvSpPr>
          <p:spPr bwMode="auto">
            <a:xfrm>
              <a:off x="7940490" y="5948981"/>
              <a:ext cx="35619" cy="126137"/>
            </a:xfrm>
            <a:custGeom>
              <a:avLst/>
              <a:gdLst>
                <a:gd name="T0" fmla="*/ 2147483647 w 66"/>
                <a:gd name="T1" fmla="*/ 0 h 239"/>
                <a:gd name="T2" fmla="*/ 2147483647 w 66"/>
                <a:gd name="T3" fmla="*/ 0 h 239"/>
                <a:gd name="T4" fmla="*/ 2147483647 w 66"/>
                <a:gd name="T5" fmla="*/ 2147483647 h 239"/>
                <a:gd name="T6" fmla="*/ 2147483647 w 66"/>
                <a:gd name="T7" fmla="*/ 2147483647 h 239"/>
                <a:gd name="T8" fmla="*/ 2147483647 w 66"/>
                <a:gd name="T9" fmla="*/ 2147483647 h 239"/>
                <a:gd name="T10" fmla="*/ 2147483647 w 66"/>
                <a:gd name="T11" fmla="*/ 2147483647 h 239"/>
                <a:gd name="T12" fmla="*/ 2147483647 w 66"/>
                <a:gd name="T13" fmla="*/ 2147483647 h 239"/>
                <a:gd name="T14" fmla="*/ 2147483647 w 66"/>
                <a:gd name="T15" fmla="*/ 2147483647 h 239"/>
                <a:gd name="T16" fmla="*/ 2147483647 w 66"/>
                <a:gd name="T17" fmla="*/ 2147483647 h 239"/>
                <a:gd name="T18" fmla="*/ 2147483647 w 66"/>
                <a:gd name="T19" fmla="*/ 2147483647 h 239"/>
                <a:gd name="T20" fmla="*/ 2147483647 w 66"/>
                <a:gd name="T21" fmla="*/ 2147483647 h 239"/>
                <a:gd name="T22" fmla="*/ 2147483647 w 66"/>
                <a:gd name="T23" fmla="*/ 2147483647 h 239"/>
                <a:gd name="T24" fmla="*/ 2147483647 w 66"/>
                <a:gd name="T25" fmla="*/ 2147483647 h 239"/>
                <a:gd name="T26" fmla="*/ 2147483647 w 66"/>
                <a:gd name="T27" fmla="*/ 2147483647 h 239"/>
                <a:gd name="T28" fmla="*/ 0 w 66"/>
                <a:gd name="T29" fmla="*/ 2147483647 h 239"/>
                <a:gd name="T30" fmla="*/ 0 w 66"/>
                <a:gd name="T31" fmla="*/ 2147483647 h 239"/>
                <a:gd name="T32" fmla="*/ 2147483647 w 66"/>
                <a:gd name="T33" fmla="*/ 2147483647 h 239"/>
                <a:gd name="T34" fmla="*/ 2147483647 w 66"/>
                <a:gd name="T35" fmla="*/ 2147483647 h 239"/>
                <a:gd name="T36" fmla="*/ 2147483647 w 66"/>
                <a:gd name="T37" fmla="*/ 0 h 239"/>
                <a:gd name="T38" fmla="*/ 2147483647 w 66"/>
                <a:gd name="T39" fmla="*/ 0 h 239"/>
                <a:gd name="T40" fmla="*/ 2147483647 w 66"/>
                <a:gd name="T41" fmla="*/ 0 h 2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 h="239">
                  <a:moveTo>
                    <a:pt x="61" y="0"/>
                  </a:moveTo>
                  <a:lnTo>
                    <a:pt x="63" y="0"/>
                  </a:lnTo>
                  <a:lnTo>
                    <a:pt x="65" y="1"/>
                  </a:lnTo>
                  <a:lnTo>
                    <a:pt x="66" y="2"/>
                  </a:lnTo>
                  <a:lnTo>
                    <a:pt x="66" y="3"/>
                  </a:lnTo>
                  <a:lnTo>
                    <a:pt x="66" y="234"/>
                  </a:lnTo>
                  <a:lnTo>
                    <a:pt x="66" y="237"/>
                  </a:lnTo>
                  <a:lnTo>
                    <a:pt x="65" y="238"/>
                  </a:lnTo>
                  <a:lnTo>
                    <a:pt x="63" y="239"/>
                  </a:lnTo>
                  <a:lnTo>
                    <a:pt x="61" y="239"/>
                  </a:lnTo>
                  <a:lnTo>
                    <a:pt x="4" y="239"/>
                  </a:lnTo>
                  <a:lnTo>
                    <a:pt x="3" y="239"/>
                  </a:lnTo>
                  <a:lnTo>
                    <a:pt x="2" y="238"/>
                  </a:lnTo>
                  <a:lnTo>
                    <a:pt x="1" y="237"/>
                  </a:lnTo>
                  <a:lnTo>
                    <a:pt x="0" y="234"/>
                  </a:lnTo>
                  <a:lnTo>
                    <a:pt x="0" y="3"/>
                  </a:lnTo>
                  <a:lnTo>
                    <a:pt x="1" y="2"/>
                  </a:lnTo>
                  <a:lnTo>
                    <a:pt x="2" y="1"/>
                  </a:lnTo>
                  <a:lnTo>
                    <a:pt x="3" y="0"/>
                  </a:lnTo>
                  <a:lnTo>
                    <a:pt x="4" y="0"/>
                  </a:lnTo>
                  <a:lnTo>
                    <a:pt x="61" y="0"/>
                  </a:lnTo>
                  <a:close/>
                </a:path>
              </a:pathLst>
            </a:custGeom>
            <a:solidFill>
              <a:srgbClr val="FFFFFF"/>
            </a:solidFill>
            <a:ln w="9525">
              <a:noFill/>
              <a:round/>
              <a:headEnd/>
              <a:tailEnd/>
            </a:ln>
          </p:spPr>
          <p:txBody>
            <a:bodyPr/>
            <a:lstStyle/>
            <a:p>
              <a:endParaRPr lang="da-DK"/>
            </a:p>
          </p:txBody>
        </p:sp>
        <p:sp>
          <p:nvSpPr>
            <p:cNvPr id="11" name="Freeform 54"/>
            <p:cNvSpPr>
              <a:spLocks/>
            </p:cNvSpPr>
            <p:nvPr/>
          </p:nvSpPr>
          <p:spPr bwMode="auto">
            <a:xfrm>
              <a:off x="8081481" y="5948981"/>
              <a:ext cx="86079" cy="126137"/>
            </a:xfrm>
            <a:custGeom>
              <a:avLst/>
              <a:gdLst>
                <a:gd name="T0" fmla="*/ 2147483647 w 160"/>
                <a:gd name="T1" fmla="*/ 2147483647 h 239"/>
                <a:gd name="T2" fmla="*/ 2147483647 w 160"/>
                <a:gd name="T3" fmla="*/ 2147483647 h 239"/>
                <a:gd name="T4" fmla="*/ 2147483647 w 160"/>
                <a:gd name="T5" fmla="*/ 2147483647 h 239"/>
                <a:gd name="T6" fmla="*/ 2147483647 w 160"/>
                <a:gd name="T7" fmla="*/ 2147483647 h 239"/>
                <a:gd name="T8" fmla="*/ 2147483647 w 160"/>
                <a:gd name="T9" fmla="*/ 2147483647 h 239"/>
                <a:gd name="T10" fmla="*/ 2147483647 w 160"/>
                <a:gd name="T11" fmla="*/ 2147483647 h 239"/>
                <a:gd name="T12" fmla="*/ 2147483647 w 160"/>
                <a:gd name="T13" fmla="*/ 2147483647 h 239"/>
                <a:gd name="T14" fmla="*/ 2147483647 w 160"/>
                <a:gd name="T15" fmla="*/ 2147483647 h 239"/>
                <a:gd name="T16" fmla="*/ 2147483647 w 160"/>
                <a:gd name="T17" fmla="*/ 2147483647 h 239"/>
                <a:gd name="T18" fmla="*/ 2147483647 w 160"/>
                <a:gd name="T19" fmla="*/ 2147483647 h 239"/>
                <a:gd name="T20" fmla="*/ 2147483647 w 160"/>
                <a:gd name="T21" fmla="*/ 2147483647 h 239"/>
                <a:gd name="T22" fmla="*/ 2147483647 w 160"/>
                <a:gd name="T23" fmla="*/ 2147483647 h 239"/>
                <a:gd name="T24" fmla="*/ 0 w 160"/>
                <a:gd name="T25" fmla="*/ 2147483647 h 239"/>
                <a:gd name="T26" fmla="*/ 0 w 160"/>
                <a:gd name="T27" fmla="*/ 2147483647 h 239"/>
                <a:gd name="T28" fmla="*/ 0 w 160"/>
                <a:gd name="T29" fmla="*/ 2147483647 h 239"/>
                <a:gd name="T30" fmla="*/ 0 w 160"/>
                <a:gd name="T31" fmla="*/ 2147483647 h 239"/>
                <a:gd name="T32" fmla="*/ 2147483647 w 160"/>
                <a:gd name="T33" fmla="*/ 2147483647 h 239"/>
                <a:gd name="T34" fmla="*/ 2147483647 w 160"/>
                <a:gd name="T35" fmla="*/ 0 h 239"/>
                <a:gd name="T36" fmla="*/ 2147483647 w 160"/>
                <a:gd name="T37" fmla="*/ 0 h 239"/>
                <a:gd name="T38" fmla="*/ 2147483647 w 160"/>
                <a:gd name="T39" fmla="*/ 0 h 239"/>
                <a:gd name="T40" fmla="*/ 2147483647 w 160"/>
                <a:gd name="T41" fmla="*/ 0 h 239"/>
                <a:gd name="T42" fmla="*/ 2147483647 w 160"/>
                <a:gd name="T43" fmla="*/ 2147483647 h 239"/>
                <a:gd name="T44" fmla="*/ 2147483647 w 160"/>
                <a:gd name="T45" fmla="*/ 2147483647 h 239"/>
                <a:gd name="T46" fmla="*/ 2147483647 w 160"/>
                <a:gd name="T47" fmla="*/ 2147483647 h 239"/>
                <a:gd name="T48" fmla="*/ 2147483647 w 160"/>
                <a:gd name="T49" fmla="*/ 2147483647 h 2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0" h="239">
                  <a:moveTo>
                    <a:pt x="67" y="192"/>
                  </a:moveTo>
                  <a:lnTo>
                    <a:pt x="158" y="192"/>
                  </a:lnTo>
                  <a:lnTo>
                    <a:pt x="159" y="192"/>
                  </a:lnTo>
                  <a:lnTo>
                    <a:pt x="160" y="193"/>
                  </a:lnTo>
                  <a:lnTo>
                    <a:pt x="160" y="194"/>
                  </a:lnTo>
                  <a:lnTo>
                    <a:pt x="160" y="195"/>
                  </a:lnTo>
                  <a:lnTo>
                    <a:pt x="144" y="234"/>
                  </a:lnTo>
                  <a:lnTo>
                    <a:pt x="141" y="238"/>
                  </a:lnTo>
                  <a:lnTo>
                    <a:pt x="138" y="239"/>
                  </a:lnTo>
                  <a:lnTo>
                    <a:pt x="3" y="239"/>
                  </a:lnTo>
                  <a:lnTo>
                    <a:pt x="2" y="239"/>
                  </a:lnTo>
                  <a:lnTo>
                    <a:pt x="1" y="238"/>
                  </a:lnTo>
                  <a:lnTo>
                    <a:pt x="0" y="237"/>
                  </a:lnTo>
                  <a:lnTo>
                    <a:pt x="0" y="234"/>
                  </a:lnTo>
                  <a:lnTo>
                    <a:pt x="0" y="3"/>
                  </a:lnTo>
                  <a:lnTo>
                    <a:pt x="0" y="2"/>
                  </a:lnTo>
                  <a:lnTo>
                    <a:pt x="1" y="1"/>
                  </a:lnTo>
                  <a:lnTo>
                    <a:pt x="2" y="0"/>
                  </a:lnTo>
                  <a:lnTo>
                    <a:pt x="3" y="0"/>
                  </a:lnTo>
                  <a:lnTo>
                    <a:pt x="62" y="0"/>
                  </a:lnTo>
                  <a:lnTo>
                    <a:pt x="64" y="0"/>
                  </a:lnTo>
                  <a:lnTo>
                    <a:pt x="66" y="1"/>
                  </a:lnTo>
                  <a:lnTo>
                    <a:pt x="67" y="2"/>
                  </a:lnTo>
                  <a:lnTo>
                    <a:pt x="67" y="3"/>
                  </a:lnTo>
                  <a:lnTo>
                    <a:pt x="67" y="192"/>
                  </a:lnTo>
                  <a:close/>
                </a:path>
              </a:pathLst>
            </a:custGeom>
            <a:solidFill>
              <a:srgbClr val="FFFFFF"/>
            </a:solidFill>
            <a:ln w="9525">
              <a:noFill/>
              <a:round/>
              <a:headEnd/>
              <a:tailEnd/>
            </a:ln>
          </p:spPr>
          <p:txBody>
            <a:bodyPr/>
            <a:lstStyle/>
            <a:p>
              <a:endParaRPr lang="da-DK"/>
            </a:p>
          </p:txBody>
        </p:sp>
        <p:sp>
          <p:nvSpPr>
            <p:cNvPr id="12" name="Freeform 55"/>
            <p:cNvSpPr>
              <a:spLocks/>
            </p:cNvSpPr>
            <p:nvPr/>
          </p:nvSpPr>
          <p:spPr bwMode="auto">
            <a:xfrm>
              <a:off x="8068124" y="5828779"/>
              <a:ext cx="22262" cy="43036"/>
            </a:xfrm>
            <a:custGeom>
              <a:avLst/>
              <a:gdLst>
                <a:gd name="T0" fmla="*/ 2147483647 w 44"/>
                <a:gd name="T1" fmla="*/ 2147483647 h 82"/>
                <a:gd name="T2" fmla="*/ 2147483647 w 44"/>
                <a:gd name="T3" fmla="*/ 0 h 82"/>
                <a:gd name="T4" fmla="*/ 2147483647 w 44"/>
                <a:gd name="T5" fmla="*/ 0 h 82"/>
                <a:gd name="T6" fmla="*/ 2147483647 w 44"/>
                <a:gd name="T7" fmla="*/ 0 h 82"/>
                <a:gd name="T8" fmla="*/ 2147483647 w 44"/>
                <a:gd name="T9" fmla="*/ 0 h 82"/>
                <a:gd name="T10" fmla="*/ 2147483647 w 44"/>
                <a:gd name="T11" fmla="*/ 2147483647 h 82"/>
                <a:gd name="T12" fmla="*/ 2147483647 w 44"/>
                <a:gd name="T13" fmla="*/ 2147483647 h 82"/>
                <a:gd name="T14" fmla="*/ 0 w 44"/>
                <a:gd name="T15" fmla="*/ 2147483647 h 82"/>
                <a:gd name="T16" fmla="*/ 2147483647 w 44"/>
                <a:gd name="T17" fmla="*/ 2147483647 h 82"/>
                <a:gd name="T18" fmla="*/ 2147483647 w 44"/>
                <a:gd name="T19" fmla="*/ 2147483647 h 82"/>
                <a:gd name="T20" fmla="*/ 2147483647 w 44"/>
                <a:gd name="T21" fmla="*/ 2147483647 h 82"/>
                <a:gd name="T22" fmla="*/ 2147483647 w 44"/>
                <a:gd name="T23" fmla="*/ 2147483647 h 82"/>
                <a:gd name="T24" fmla="*/ 2147483647 w 44"/>
                <a:gd name="T25" fmla="*/ 2147483647 h 82"/>
                <a:gd name="T26" fmla="*/ 2147483647 w 44"/>
                <a:gd name="T27" fmla="*/ 2147483647 h 82"/>
                <a:gd name="T28" fmla="*/ 2147483647 w 44"/>
                <a:gd name="T29" fmla="*/ 2147483647 h 82"/>
                <a:gd name="T30" fmla="*/ 2147483647 w 44"/>
                <a:gd name="T31" fmla="*/ 2147483647 h 82"/>
                <a:gd name="T32" fmla="*/ 2147483647 w 44"/>
                <a:gd name="T33" fmla="*/ 2147483647 h 82"/>
                <a:gd name="T34" fmla="*/ 2147483647 w 44"/>
                <a:gd name="T35" fmla="*/ 2147483647 h 82"/>
                <a:gd name="T36" fmla="*/ 2147483647 w 44"/>
                <a:gd name="T37" fmla="*/ 2147483647 h 82"/>
                <a:gd name="T38" fmla="*/ 2147483647 w 44"/>
                <a:gd name="T39" fmla="*/ 2147483647 h 82"/>
                <a:gd name="T40" fmla="*/ 2147483647 w 44"/>
                <a:gd name="T41" fmla="*/ 2147483647 h 82"/>
                <a:gd name="T42" fmla="*/ 2147483647 w 44"/>
                <a:gd name="T43" fmla="*/ 2147483647 h 82"/>
                <a:gd name="T44" fmla="*/ 2147483647 w 44"/>
                <a:gd name="T45" fmla="*/ 2147483647 h 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 h="82">
                  <a:moveTo>
                    <a:pt x="44" y="32"/>
                  </a:moveTo>
                  <a:lnTo>
                    <a:pt x="40" y="0"/>
                  </a:lnTo>
                  <a:lnTo>
                    <a:pt x="29" y="0"/>
                  </a:lnTo>
                  <a:lnTo>
                    <a:pt x="20" y="3"/>
                  </a:lnTo>
                  <a:lnTo>
                    <a:pt x="9" y="5"/>
                  </a:lnTo>
                  <a:lnTo>
                    <a:pt x="0" y="7"/>
                  </a:lnTo>
                  <a:lnTo>
                    <a:pt x="4" y="34"/>
                  </a:lnTo>
                  <a:lnTo>
                    <a:pt x="6" y="46"/>
                  </a:lnTo>
                  <a:lnTo>
                    <a:pt x="9" y="56"/>
                  </a:lnTo>
                  <a:lnTo>
                    <a:pt x="13" y="64"/>
                  </a:lnTo>
                  <a:lnTo>
                    <a:pt x="18" y="71"/>
                  </a:lnTo>
                  <a:lnTo>
                    <a:pt x="25" y="80"/>
                  </a:lnTo>
                  <a:lnTo>
                    <a:pt x="29" y="82"/>
                  </a:lnTo>
                  <a:lnTo>
                    <a:pt x="30" y="82"/>
                  </a:lnTo>
                  <a:lnTo>
                    <a:pt x="32" y="80"/>
                  </a:lnTo>
                  <a:lnTo>
                    <a:pt x="35" y="75"/>
                  </a:lnTo>
                  <a:lnTo>
                    <a:pt x="39" y="71"/>
                  </a:lnTo>
                  <a:lnTo>
                    <a:pt x="41" y="64"/>
                  </a:lnTo>
                  <a:lnTo>
                    <a:pt x="43" y="55"/>
                  </a:lnTo>
                  <a:lnTo>
                    <a:pt x="44" y="45"/>
                  </a:lnTo>
                  <a:lnTo>
                    <a:pt x="44" y="32"/>
                  </a:lnTo>
                  <a:close/>
                </a:path>
              </a:pathLst>
            </a:custGeom>
            <a:solidFill>
              <a:srgbClr val="FFFFFF"/>
            </a:solidFill>
            <a:ln w="9525">
              <a:noFill/>
              <a:round/>
              <a:headEnd/>
              <a:tailEnd/>
            </a:ln>
          </p:spPr>
          <p:txBody>
            <a:bodyPr/>
            <a:lstStyle/>
            <a:p>
              <a:endParaRPr lang="da-DK"/>
            </a:p>
          </p:txBody>
        </p:sp>
        <p:sp>
          <p:nvSpPr>
            <p:cNvPr id="13" name="Freeform 56"/>
            <p:cNvSpPr>
              <a:spLocks/>
            </p:cNvSpPr>
            <p:nvPr/>
          </p:nvSpPr>
          <p:spPr bwMode="auto">
            <a:xfrm>
              <a:off x="8025085" y="5868847"/>
              <a:ext cx="13357" cy="28195"/>
            </a:xfrm>
            <a:custGeom>
              <a:avLst/>
              <a:gdLst>
                <a:gd name="T0" fmla="*/ 2147483647 w 28"/>
                <a:gd name="T1" fmla="*/ 2147483647 h 55"/>
                <a:gd name="T2" fmla="*/ 2147483647 w 28"/>
                <a:gd name="T3" fmla="*/ 2147483647 h 55"/>
                <a:gd name="T4" fmla="*/ 2147483647 w 28"/>
                <a:gd name="T5" fmla="*/ 2147483647 h 55"/>
                <a:gd name="T6" fmla="*/ 2147483647 w 28"/>
                <a:gd name="T7" fmla="*/ 2147483647 h 55"/>
                <a:gd name="T8" fmla="*/ 2147483647 w 28"/>
                <a:gd name="T9" fmla="*/ 2147483647 h 55"/>
                <a:gd name="T10" fmla="*/ 2147483647 w 28"/>
                <a:gd name="T11" fmla="*/ 2147483647 h 55"/>
                <a:gd name="T12" fmla="*/ 2147483647 w 28"/>
                <a:gd name="T13" fmla="*/ 2147483647 h 55"/>
                <a:gd name="T14" fmla="*/ 2147483647 w 28"/>
                <a:gd name="T15" fmla="*/ 2147483647 h 55"/>
                <a:gd name="T16" fmla="*/ 2147483647 w 28"/>
                <a:gd name="T17" fmla="*/ 2147483647 h 55"/>
                <a:gd name="T18" fmla="*/ 2147483647 w 28"/>
                <a:gd name="T19" fmla="*/ 2147483647 h 55"/>
                <a:gd name="T20" fmla="*/ 2147483647 w 28"/>
                <a:gd name="T21" fmla="*/ 2147483647 h 55"/>
                <a:gd name="T22" fmla="*/ 2147483647 w 28"/>
                <a:gd name="T23" fmla="*/ 2147483647 h 55"/>
                <a:gd name="T24" fmla="*/ 2147483647 w 28"/>
                <a:gd name="T25" fmla="*/ 2147483647 h 55"/>
                <a:gd name="T26" fmla="*/ 2147483647 w 28"/>
                <a:gd name="T27" fmla="*/ 0 h 55"/>
                <a:gd name="T28" fmla="*/ 2147483647 w 28"/>
                <a:gd name="T29" fmla="*/ 2147483647 h 55"/>
                <a:gd name="T30" fmla="*/ 0 w 28"/>
                <a:gd name="T31" fmla="*/ 2147483647 h 55"/>
                <a:gd name="T32" fmla="*/ 2147483647 w 28"/>
                <a:gd name="T33" fmla="*/ 2147483647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55">
                  <a:moveTo>
                    <a:pt x="7" y="40"/>
                  </a:moveTo>
                  <a:lnTo>
                    <a:pt x="10" y="46"/>
                  </a:lnTo>
                  <a:lnTo>
                    <a:pt x="14" y="50"/>
                  </a:lnTo>
                  <a:lnTo>
                    <a:pt x="17" y="53"/>
                  </a:lnTo>
                  <a:lnTo>
                    <a:pt x="20" y="55"/>
                  </a:lnTo>
                  <a:lnTo>
                    <a:pt x="26" y="55"/>
                  </a:lnTo>
                  <a:lnTo>
                    <a:pt x="28" y="54"/>
                  </a:lnTo>
                  <a:lnTo>
                    <a:pt x="28" y="50"/>
                  </a:lnTo>
                  <a:lnTo>
                    <a:pt x="27" y="40"/>
                  </a:lnTo>
                  <a:lnTo>
                    <a:pt x="26" y="34"/>
                  </a:lnTo>
                  <a:lnTo>
                    <a:pt x="24" y="28"/>
                  </a:lnTo>
                  <a:lnTo>
                    <a:pt x="21" y="20"/>
                  </a:lnTo>
                  <a:lnTo>
                    <a:pt x="17" y="13"/>
                  </a:lnTo>
                  <a:lnTo>
                    <a:pt x="10" y="0"/>
                  </a:lnTo>
                  <a:lnTo>
                    <a:pt x="5" y="15"/>
                  </a:lnTo>
                  <a:lnTo>
                    <a:pt x="0" y="30"/>
                  </a:lnTo>
                  <a:lnTo>
                    <a:pt x="7" y="40"/>
                  </a:lnTo>
                  <a:close/>
                </a:path>
              </a:pathLst>
            </a:custGeom>
            <a:solidFill>
              <a:srgbClr val="FFFFFF"/>
            </a:solidFill>
            <a:ln w="9525">
              <a:noFill/>
              <a:round/>
              <a:headEnd/>
              <a:tailEnd/>
            </a:ln>
          </p:spPr>
          <p:txBody>
            <a:bodyPr/>
            <a:lstStyle/>
            <a:p>
              <a:endParaRPr lang="da-DK"/>
            </a:p>
          </p:txBody>
        </p:sp>
        <p:sp>
          <p:nvSpPr>
            <p:cNvPr id="14" name="Freeform 57"/>
            <p:cNvSpPr>
              <a:spLocks/>
            </p:cNvSpPr>
            <p:nvPr/>
          </p:nvSpPr>
          <p:spPr bwMode="auto">
            <a:xfrm>
              <a:off x="8036958" y="5842135"/>
              <a:ext cx="19293" cy="37099"/>
            </a:xfrm>
            <a:custGeom>
              <a:avLst/>
              <a:gdLst>
                <a:gd name="T0" fmla="*/ 2147483647 w 36"/>
                <a:gd name="T1" fmla="*/ 2147483647 h 69"/>
                <a:gd name="T2" fmla="*/ 2147483647 w 36"/>
                <a:gd name="T3" fmla="*/ 0 h 69"/>
                <a:gd name="T4" fmla="*/ 2147483647 w 36"/>
                <a:gd name="T5" fmla="*/ 2147483647 h 69"/>
                <a:gd name="T6" fmla="*/ 2147483647 w 36"/>
                <a:gd name="T7" fmla="*/ 2147483647 h 69"/>
                <a:gd name="T8" fmla="*/ 2147483647 w 36"/>
                <a:gd name="T9" fmla="*/ 2147483647 h 69"/>
                <a:gd name="T10" fmla="*/ 0 w 36"/>
                <a:gd name="T11" fmla="*/ 2147483647 h 69"/>
                <a:gd name="T12" fmla="*/ 2147483647 w 36"/>
                <a:gd name="T13" fmla="*/ 2147483647 h 69"/>
                <a:gd name="T14" fmla="*/ 2147483647 w 36"/>
                <a:gd name="T15" fmla="*/ 2147483647 h 69"/>
                <a:gd name="T16" fmla="*/ 2147483647 w 36"/>
                <a:gd name="T17" fmla="*/ 2147483647 h 69"/>
                <a:gd name="T18" fmla="*/ 2147483647 w 36"/>
                <a:gd name="T19" fmla="*/ 2147483647 h 69"/>
                <a:gd name="T20" fmla="*/ 2147483647 w 36"/>
                <a:gd name="T21" fmla="*/ 2147483647 h 69"/>
                <a:gd name="T22" fmla="*/ 2147483647 w 36"/>
                <a:gd name="T23" fmla="*/ 2147483647 h 69"/>
                <a:gd name="T24" fmla="*/ 2147483647 w 36"/>
                <a:gd name="T25" fmla="*/ 2147483647 h 69"/>
                <a:gd name="T26" fmla="*/ 2147483647 w 36"/>
                <a:gd name="T27" fmla="*/ 2147483647 h 69"/>
                <a:gd name="T28" fmla="*/ 2147483647 w 36"/>
                <a:gd name="T29" fmla="*/ 2147483647 h 69"/>
                <a:gd name="T30" fmla="*/ 2147483647 w 36"/>
                <a:gd name="T31" fmla="*/ 2147483647 h 69"/>
                <a:gd name="T32" fmla="*/ 2147483647 w 36"/>
                <a:gd name="T33" fmla="*/ 2147483647 h 69"/>
                <a:gd name="T34" fmla="*/ 2147483647 w 36"/>
                <a:gd name="T35" fmla="*/ 2147483647 h 69"/>
                <a:gd name="T36" fmla="*/ 2147483647 w 36"/>
                <a:gd name="T37" fmla="*/ 2147483647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 h="69">
                  <a:moveTo>
                    <a:pt x="30" y="21"/>
                  </a:moveTo>
                  <a:lnTo>
                    <a:pt x="22" y="0"/>
                  </a:lnTo>
                  <a:lnTo>
                    <a:pt x="16" y="5"/>
                  </a:lnTo>
                  <a:lnTo>
                    <a:pt x="10" y="10"/>
                  </a:lnTo>
                  <a:lnTo>
                    <a:pt x="5" y="17"/>
                  </a:lnTo>
                  <a:lnTo>
                    <a:pt x="0" y="23"/>
                  </a:lnTo>
                  <a:lnTo>
                    <a:pt x="6" y="41"/>
                  </a:lnTo>
                  <a:lnTo>
                    <a:pt x="10" y="49"/>
                  </a:lnTo>
                  <a:lnTo>
                    <a:pt x="14" y="57"/>
                  </a:lnTo>
                  <a:lnTo>
                    <a:pt x="19" y="62"/>
                  </a:lnTo>
                  <a:lnTo>
                    <a:pt x="22" y="65"/>
                  </a:lnTo>
                  <a:lnTo>
                    <a:pt x="28" y="69"/>
                  </a:lnTo>
                  <a:lnTo>
                    <a:pt x="31" y="69"/>
                  </a:lnTo>
                  <a:lnTo>
                    <a:pt x="33" y="66"/>
                  </a:lnTo>
                  <a:lnTo>
                    <a:pt x="36" y="57"/>
                  </a:lnTo>
                  <a:lnTo>
                    <a:pt x="36" y="49"/>
                  </a:lnTo>
                  <a:lnTo>
                    <a:pt x="35" y="41"/>
                  </a:lnTo>
                  <a:lnTo>
                    <a:pt x="33" y="31"/>
                  </a:lnTo>
                  <a:lnTo>
                    <a:pt x="30" y="21"/>
                  </a:lnTo>
                  <a:close/>
                </a:path>
              </a:pathLst>
            </a:custGeom>
            <a:solidFill>
              <a:srgbClr val="FFFFFF"/>
            </a:solidFill>
            <a:ln w="9525">
              <a:noFill/>
              <a:round/>
              <a:headEnd/>
              <a:tailEnd/>
            </a:ln>
          </p:spPr>
          <p:txBody>
            <a:bodyPr/>
            <a:lstStyle/>
            <a:p>
              <a:endParaRPr lang="da-DK"/>
            </a:p>
          </p:txBody>
        </p:sp>
        <p:sp>
          <p:nvSpPr>
            <p:cNvPr id="15" name="Freeform 58"/>
            <p:cNvSpPr>
              <a:spLocks/>
            </p:cNvSpPr>
            <p:nvPr/>
          </p:nvSpPr>
          <p:spPr bwMode="auto">
            <a:xfrm>
              <a:off x="8022117" y="5900010"/>
              <a:ext cx="10388" cy="25228"/>
            </a:xfrm>
            <a:custGeom>
              <a:avLst/>
              <a:gdLst>
                <a:gd name="T0" fmla="*/ 2147483647 w 21"/>
                <a:gd name="T1" fmla="*/ 2147483647 h 43"/>
                <a:gd name="T2" fmla="*/ 2147483647 w 21"/>
                <a:gd name="T3" fmla="*/ 2147483647 h 43"/>
                <a:gd name="T4" fmla="*/ 2147483647 w 21"/>
                <a:gd name="T5" fmla="*/ 2147483647 h 43"/>
                <a:gd name="T6" fmla="*/ 2147483647 w 21"/>
                <a:gd name="T7" fmla="*/ 2147483647 h 43"/>
                <a:gd name="T8" fmla="*/ 2147483647 w 21"/>
                <a:gd name="T9" fmla="*/ 2147483647 h 43"/>
                <a:gd name="T10" fmla="*/ 2147483647 w 21"/>
                <a:gd name="T11" fmla="*/ 2147483647 h 43"/>
                <a:gd name="T12" fmla="*/ 2147483647 w 21"/>
                <a:gd name="T13" fmla="*/ 2147483647 h 43"/>
                <a:gd name="T14" fmla="*/ 2147483647 w 21"/>
                <a:gd name="T15" fmla="*/ 0 h 43"/>
                <a:gd name="T16" fmla="*/ 0 w 21"/>
                <a:gd name="T17" fmla="*/ 2147483647 h 43"/>
                <a:gd name="T18" fmla="*/ 0 w 21"/>
                <a:gd name="T19" fmla="*/ 2147483647 h 43"/>
                <a:gd name="T20" fmla="*/ 2147483647 w 21"/>
                <a:gd name="T21" fmla="*/ 2147483647 h 43"/>
                <a:gd name="T22" fmla="*/ 2147483647 w 21"/>
                <a:gd name="T23" fmla="*/ 2147483647 h 43"/>
                <a:gd name="T24" fmla="*/ 2147483647 w 21"/>
                <a:gd name="T25" fmla="*/ 2147483647 h 43"/>
                <a:gd name="T26" fmla="*/ 2147483647 w 21"/>
                <a:gd name="T27" fmla="*/ 2147483647 h 43"/>
                <a:gd name="T28" fmla="*/ 2147483647 w 21"/>
                <a:gd name="T29" fmla="*/ 2147483647 h 43"/>
                <a:gd name="T30" fmla="*/ 2147483647 w 21"/>
                <a:gd name="T31" fmla="*/ 2147483647 h 43"/>
                <a:gd name="T32" fmla="*/ 2147483647 w 21"/>
                <a:gd name="T33" fmla="*/ 2147483647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43">
                  <a:moveTo>
                    <a:pt x="21" y="40"/>
                  </a:moveTo>
                  <a:lnTo>
                    <a:pt x="20" y="35"/>
                  </a:lnTo>
                  <a:lnTo>
                    <a:pt x="18" y="27"/>
                  </a:lnTo>
                  <a:lnTo>
                    <a:pt x="16" y="22"/>
                  </a:lnTo>
                  <a:lnTo>
                    <a:pt x="13" y="16"/>
                  </a:lnTo>
                  <a:lnTo>
                    <a:pt x="10" y="10"/>
                  </a:lnTo>
                  <a:lnTo>
                    <a:pt x="6" y="6"/>
                  </a:lnTo>
                  <a:lnTo>
                    <a:pt x="1" y="0"/>
                  </a:lnTo>
                  <a:lnTo>
                    <a:pt x="0" y="14"/>
                  </a:lnTo>
                  <a:lnTo>
                    <a:pt x="0" y="30"/>
                  </a:lnTo>
                  <a:lnTo>
                    <a:pt x="4" y="35"/>
                  </a:lnTo>
                  <a:lnTo>
                    <a:pt x="9" y="39"/>
                  </a:lnTo>
                  <a:lnTo>
                    <a:pt x="12" y="42"/>
                  </a:lnTo>
                  <a:lnTo>
                    <a:pt x="14" y="43"/>
                  </a:lnTo>
                  <a:lnTo>
                    <a:pt x="17" y="43"/>
                  </a:lnTo>
                  <a:lnTo>
                    <a:pt x="20" y="41"/>
                  </a:lnTo>
                  <a:lnTo>
                    <a:pt x="21" y="40"/>
                  </a:lnTo>
                  <a:close/>
                </a:path>
              </a:pathLst>
            </a:custGeom>
            <a:solidFill>
              <a:srgbClr val="FFFFFF"/>
            </a:solidFill>
            <a:ln w="9525">
              <a:noFill/>
              <a:round/>
              <a:headEnd/>
              <a:tailEnd/>
            </a:ln>
          </p:spPr>
          <p:txBody>
            <a:bodyPr/>
            <a:lstStyle/>
            <a:p>
              <a:endParaRPr lang="da-DK"/>
            </a:p>
          </p:txBody>
        </p:sp>
        <p:sp>
          <p:nvSpPr>
            <p:cNvPr id="16" name="Freeform 59"/>
            <p:cNvSpPr>
              <a:spLocks/>
            </p:cNvSpPr>
            <p:nvPr/>
          </p:nvSpPr>
          <p:spPr bwMode="auto">
            <a:xfrm>
              <a:off x="8195758" y="6101830"/>
              <a:ext cx="40072" cy="32647"/>
            </a:xfrm>
            <a:custGeom>
              <a:avLst/>
              <a:gdLst>
                <a:gd name="T0" fmla="*/ 2147483647 w 76"/>
                <a:gd name="T1" fmla="*/ 2147483647 h 61"/>
                <a:gd name="T2" fmla="*/ 2147483647 w 76"/>
                <a:gd name="T3" fmla="*/ 2147483647 h 61"/>
                <a:gd name="T4" fmla="*/ 2147483647 w 76"/>
                <a:gd name="T5" fmla="*/ 2147483647 h 61"/>
                <a:gd name="T6" fmla="*/ 2147483647 w 76"/>
                <a:gd name="T7" fmla="*/ 2147483647 h 61"/>
                <a:gd name="T8" fmla="*/ 2147483647 w 76"/>
                <a:gd name="T9" fmla="*/ 2147483647 h 61"/>
                <a:gd name="T10" fmla="*/ 2147483647 w 76"/>
                <a:gd name="T11" fmla="*/ 2147483647 h 61"/>
                <a:gd name="T12" fmla="*/ 2147483647 w 76"/>
                <a:gd name="T13" fmla="*/ 2147483647 h 61"/>
                <a:gd name="T14" fmla="*/ 2147483647 w 76"/>
                <a:gd name="T15" fmla="*/ 2147483647 h 61"/>
                <a:gd name="T16" fmla="*/ 2147483647 w 76"/>
                <a:gd name="T17" fmla="*/ 2147483647 h 61"/>
                <a:gd name="T18" fmla="*/ 2147483647 w 76"/>
                <a:gd name="T19" fmla="*/ 0 h 61"/>
                <a:gd name="T20" fmla="*/ 0 w 76"/>
                <a:gd name="T21" fmla="*/ 2147483647 h 61"/>
                <a:gd name="T22" fmla="*/ 0 w 76"/>
                <a:gd name="T23" fmla="*/ 2147483647 h 61"/>
                <a:gd name="T24" fmla="*/ 0 w 76"/>
                <a:gd name="T25" fmla="*/ 2147483647 h 61"/>
                <a:gd name="T26" fmla="*/ 2147483647 w 76"/>
                <a:gd name="T27" fmla="*/ 2147483647 h 61"/>
                <a:gd name="T28" fmla="*/ 2147483647 w 76"/>
                <a:gd name="T29" fmla="*/ 2147483647 h 61"/>
                <a:gd name="T30" fmla="*/ 2147483647 w 76"/>
                <a:gd name="T31" fmla="*/ 2147483647 h 61"/>
                <a:gd name="T32" fmla="*/ 2147483647 w 76"/>
                <a:gd name="T33" fmla="*/ 2147483647 h 61"/>
                <a:gd name="T34" fmla="*/ 2147483647 w 76"/>
                <a:gd name="T35" fmla="*/ 2147483647 h 61"/>
                <a:gd name="T36" fmla="*/ 2147483647 w 76"/>
                <a:gd name="T37" fmla="*/ 2147483647 h 61"/>
                <a:gd name="T38" fmla="*/ 2147483647 w 76"/>
                <a:gd name="T39" fmla="*/ 2147483647 h 61"/>
                <a:gd name="T40" fmla="*/ 2147483647 w 76"/>
                <a:gd name="T41" fmla="*/ 2147483647 h 61"/>
                <a:gd name="T42" fmla="*/ 2147483647 w 76"/>
                <a:gd name="T43" fmla="*/ 2147483647 h 61"/>
                <a:gd name="T44" fmla="*/ 2147483647 w 76"/>
                <a:gd name="T45" fmla="*/ 2147483647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6" h="61">
                  <a:moveTo>
                    <a:pt x="76" y="54"/>
                  </a:moveTo>
                  <a:lnTo>
                    <a:pt x="75" y="54"/>
                  </a:lnTo>
                  <a:lnTo>
                    <a:pt x="53" y="31"/>
                  </a:lnTo>
                  <a:lnTo>
                    <a:pt x="44" y="21"/>
                  </a:lnTo>
                  <a:lnTo>
                    <a:pt x="34" y="14"/>
                  </a:lnTo>
                  <a:lnTo>
                    <a:pt x="25" y="9"/>
                  </a:lnTo>
                  <a:lnTo>
                    <a:pt x="17" y="5"/>
                  </a:lnTo>
                  <a:lnTo>
                    <a:pt x="6" y="1"/>
                  </a:lnTo>
                  <a:lnTo>
                    <a:pt x="1" y="0"/>
                  </a:lnTo>
                  <a:lnTo>
                    <a:pt x="0" y="1"/>
                  </a:lnTo>
                  <a:lnTo>
                    <a:pt x="0" y="4"/>
                  </a:lnTo>
                  <a:lnTo>
                    <a:pt x="0" y="8"/>
                  </a:lnTo>
                  <a:lnTo>
                    <a:pt x="1" y="13"/>
                  </a:lnTo>
                  <a:lnTo>
                    <a:pt x="3" y="18"/>
                  </a:lnTo>
                  <a:lnTo>
                    <a:pt x="7" y="26"/>
                  </a:lnTo>
                  <a:lnTo>
                    <a:pt x="13" y="34"/>
                  </a:lnTo>
                  <a:lnTo>
                    <a:pt x="20" y="43"/>
                  </a:lnTo>
                  <a:lnTo>
                    <a:pt x="37" y="61"/>
                  </a:lnTo>
                  <a:lnTo>
                    <a:pt x="48" y="61"/>
                  </a:lnTo>
                  <a:lnTo>
                    <a:pt x="57" y="58"/>
                  </a:lnTo>
                  <a:lnTo>
                    <a:pt x="67" y="57"/>
                  </a:lnTo>
                  <a:lnTo>
                    <a:pt x="76" y="54"/>
                  </a:lnTo>
                  <a:close/>
                </a:path>
              </a:pathLst>
            </a:custGeom>
            <a:solidFill>
              <a:srgbClr val="FFFFFF"/>
            </a:solidFill>
            <a:ln w="9525">
              <a:noFill/>
              <a:round/>
              <a:headEnd/>
              <a:tailEnd/>
            </a:ln>
          </p:spPr>
          <p:txBody>
            <a:bodyPr/>
            <a:lstStyle/>
            <a:p>
              <a:endParaRPr lang="da-DK"/>
            </a:p>
          </p:txBody>
        </p:sp>
        <p:sp>
          <p:nvSpPr>
            <p:cNvPr id="17" name="Freeform 60"/>
            <p:cNvSpPr>
              <a:spLocks/>
            </p:cNvSpPr>
            <p:nvPr/>
          </p:nvSpPr>
          <p:spPr bwMode="auto">
            <a:xfrm>
              <a:off x="8216536" y="6078087"/>
              <a:ext cx="50460" cy="40068"/>
            </a:xfrm>
            <a:custGeom>
              <a:avLst/>
              <a:gdLst>
                <a:gd name="T0" fmla="*/ 2147483647 w 96"/>
                <a:gd name="T1" fmla="*/ 2147483647 h 76"/>
                <a:gd name="T2" fmla="*/ 2147483647 w 96"/>
                <a:gd name="T3" fmla="*/ 2147483647 h 76"/>
                <a:gd name="T4" fmla="*/ 2147483647 w 96"/>
                <a:gd name="T5" fmla="*/ 2147483647 h 76"/>
                <a:gd name="T6" fmla="*/ 2147483647 w 96"/>
                <a:gd name="T7" fmla="*/ 2147483647 h 76"/>
                <a:gd name="T8" fmla="*/ 2147483647 w 96"/>
                <a:gd name="T9" fmla="*/ 2147483647 h 76"/>
                <a:gd name="T10" fmla="*/ 2147483647 w 96"/>
                <a:gd name="T11" fmla="*/ 0 h 76"/>
                <a:gd name="T12" fmla="*/ 2147483647 w 96"/>
                <a:gd name="T13" fmla="*/ 0 h 76"/>
                <a:gd name="T14" fmla="*/ 2147483647 w 96"/>
                <a:gd name="T15" fmla="*/ 0 h 76"/>
                <a:gd name="T16" fmla="*/ 2147483647 w 96"/>
                <a:gd name="T17" fmla="*/ 2147483647 h 76"/>
                <a:gd name="T18" fmla="*/ 0 w 96"/>
                <a:gd name="T19" fmla="*/ 2147483647 h 76"/>
                <a:gd name="T20" fmla="*/ 0 w 96"/>
                <a:gd name="T21" fmla="*/ 2147483647 h 76"/>
                <a:gd name="T22" fmla="*/ 2147483647 w 96"/>
                <a:gd name="T23" fmla="*/ 2147483647 h 76"/>
                <a:gd name="T24" fmla="*/ 2147483647 w 96"/>
                <a:gd name="T25" fmla="*/ 2147483647 h 76"/>
                <a:gd name="T26" fmla="*/ 2147483647 w 96"/>
                <a:gd name="T27" fmla="*/ 2147483647 h 76"/>
                <a:gd name="T28" fmla="*/ 2147483647 w 96"/>
                <a:gd name="T29" fmla="*/ 2147483647 h 76"/>
                <a:gd name="T30" fmla="*/ 2147483647 w 96"/>
                <a:gd name="T31" fmla="*/ 2147483647 h 76"/>
                <a:gd name="T32" fmla="*/ 2147483647 w 96"/>
                <a:gd name="T33" fmla="*/ 2147483647 h 76"/>
                <a:gd name="T34" fmla="*/ 2147483647 w 96"/>
                <a:gd name="T35" fmla="*/ 2147483647 h 76"/>
                <a:gd name="T36" fmla="*/ 2147483647 w 96"/>
                <a:gd name="T37" fmla="*/ 2147483647 h 76"/>
                <a:gd name="T38" fmla="*/ 2147483647 w 96"/>
                <a:gd name="T39" fmla="*/ 2147483647 h 76"/>
                <a:gd name="T40" fmla="*/ 2147483647 w 96"/>
                <a:gd name="T41" fmla="*/ 2147483647 h 76"/>
                <a:gd name="T42" fmla="*/ 2147483647 w 96"/>
                <a:gd name="T43" fmla="*/ 2147483647 h 76"/>
                <a:gd name="T44" fmla="*/ 2147483647 w 96"/>
                <a:gd name="T45" fmla="*/ 2147483647 h 76"/>
                <a:gd name="T46" fmla="*/ 2147483647 w 96"/>
                <a:gd name="T47" fmla="*/ 2147483647 h 76"/>
                <a:gd name="T48" fmla="*/ 2147483647 w 96"/>
                <a:gd name="T49" fmla="*/ 2147483647 h 76"/>
                <a:gd name="T50" fmla="*/ 2147483647 w 96"/>
                <a:gd name="T51" fmla="*/ 2147483647 h 76"/>
                <a:gd name="T52" fmla="*/ 2147483647 w 96"/>
                <a:gd name="T53" fmla="*/ 2147483647 h 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6" h="76">
                  <a:moveTo>
                    <a:pt x="95" y="38"/>
                  </a:moveTo>
                  <a:lnTo>
                    <a:pt x="63" y="17"/>
                  </a:lnTo>
                  <a:lnTo>
                    <a:pt x="49" y="9"/>
                  </a:lnTo>
                  <a:lnTo>
                    <a:pt x="36" y="4"/>
                  </a:lnTo>
                  <a:lnTo>
                    <a:pt x="26" y="1"/>
                  </a:lnTo>
                  <a:lnTo>
                    <a:pt x="16" y="0"/>
                  </a:lnTo>
                  <a:lnTo>
                    <a:pt x="10" y="0"/>
                  </a:lnTo>
                  <a:lnTo>
                    <a:pt x="5" y="0"/>
                  </a:lnTo>
                  <a:lnTo>
                    <a:pt x="1" y="2"/>
                  </a:lnTo>
                  <a:lnTo>
                    <a:pt x="0" y="3"/>
                  </a:lnTo>
                  <a:lnTo>
                    <a:pt x="0" y="4"/>
                  </a:lnTo>
                  <a:lnTo>
                    <a:pt x="1" y="8"/>
                  </a:lnTo>
                  <a:lnTo>
                    <a:pt x="3" y="14"/>
                  </a:lnTo>
                  <a:lnTo>
                    <a:pt x="7" y="20"/>
                  </a:lnTo>
                  <a:lnTo>
                    <a:pt x="12" y="28"/>
                  </a:lnTo>
                  <a:lnTo>
                    <a:pt x="19" y="37"/>
                  </a:lnTo>
                  <a:lnTo>
                    <a:pt x="29" y="45"/>
                  </a:lnTo>
                  <a:lnTo>
                    <a:pt x="40" y="55"/>
                  </a:lnTo>
                  <a:lnTo>
                    <a:pt x="70" y="76"/>
                  </a:lnTo>
                  <a:lnTo>
                    <a:pt x="71" y="76"/>
                  </a:lnTo>
                  <a:lnTo>
                    <a:pt x="78" y="69"/>
                  </a:lnTo>
                  <a:lnTo>
                    <a:pt x="85" y="59"/>
                  </a:lnTo>
                  <a:lnTo>
                    <a:pt x="91" y="50"/>
                  </a:lnTo>
                  <a:lnTo>
                    <a:pt x="96" y="39"/>
                  </a:lnTo>
                  <a:lnTo>
                    <a:pt x="95" y="39"/>
                  </a:lnTo>
                  <a:lnTo>
                    <a:pt x="95" y="38"/>
                  </a:lnTo>
                  <a:close/>
                </a:path>
              </a:pathLst>
            </a:custGeom>
            <a:solidFill>
              <a:srgbClr val="FFFFFF"/>
            </a:solidFill>
            <a:ln w="9525">
              <a:noFill/>
              <a:round/>
              <a:headEnd/>
              <a:tailEnd/>
            </a:ln>
          </p:spPr>
          <p:txBody>
            <a:bodyPr/>
            <a:lstStyle/>
            <a:p>
              <a:endParaRPr lang="da-DK"/>
            </a:p>
          </p:txBody>
        </p:sp>
        <p:sp>
          <p:nvSpPr>
            <p:cNvPr id="18" name="Freeform 61"/>
            <p:cNvSpPr>
              <a:spLocks/>
            </p:cNvSpPr>
            <p:nvPr/>
          </p:nvSpPr>
          <p:spPr bwMode="auto">
            <a:xfrm>
              <a:off x="8220988" y="6026148"/>
              <a:ext cx="56396" cy="43035"/>
            </a:xfrm>
            <a:custGeom>
              <a:avLst/>
              <a:gdLst>
                <a:gd name="T0" fmla="*/ 2147483647 w 103"/>
                <a:gd name="T1" fmla="*/ 2147483647 h 82"/>
                <a:gd name="T2" fmla="*/ 2147483647 w 103"/>
                <a:gd name="T3" fmla="*/ 2147483647 h 82"/>
                <a:gd name="T4" fmla="*/ 2147483647 w 103"/>
                <a:gd name="T5" fmla="*/ 2147483647 h 82"/>
                <a:gd name="T6" fmla="*/ 2147483647 w 103"/>
                <a:gd name="T7" fmla="*/ 2147483647 h 82"/>
                <a:gd name="T8" fmla="*/ 2147483647 w 103"/>
                <a:gd name="T9" fmla="*/ 2147483647 h 82"/>
                <a:gd name="T10" fmla="*/ 2147483647 w 103"/>
                <a:gd name="T11" fmla="*/ 2147483647 h 82"/>
                <a:gd name="T12" fmla="*/ 2147483647 w 103"/>
                <a:gd name="T13" fmla="*/ 0 h 82"/>
                <a:gd name="T14" fmla="*/ 2147483647 w 103"/>
                <a:gd name="T15" fmla="*/ 2147483647 h 82"/>
                <a:gd name="T16" fmla="*/ 2147483647 w 103"/>
                <a:gd name="T17" fmla="*/ 2147483647 h 82"/>
                <a:gd name="T18" fmla="*/ 2147483647 w 103"/>
                <a:gd name="T19" fmla="*/ 2147483647 h 82"/>
                <a:gd name="T20" fmla="*/ 2147483647 w 103"/>
                <a:gd name="T21" fmla="*/ 2147483647 h 82"/>
                <a:gd name="T22" fmla="*/ 2147483647 w 103"/>
                <a:gd name="T23" fmla="*/ 2147483647 h 82"/>
                <a:gd name="T24" fmla="*/ 2147483647 w 103"/>
                <a:gd name="T25" fmla="*/ 2147483647 h 82"/>
                <a:gd name="T26" fmla="*/ 0 w 103"/>
                <a:gd name="T27" fmla="*/ 2147483647 h 82"/>
                <a:gd name="T28" fmla="*/ 2147483647 w 103"/>
                <a:gd name="T29" fmla="*/ 2147483647 h 82"/>
                <a:gd name="T30" fmla="*/ 2147483647 w 103"/>
                <a:gd name="T31" fmla="*/ 2147483647 h 82"/>
                <a:gd name="T32" fmla="*/ 2147483647 w 103"/>
                <a:gd name="T33" fmla="*/ 2147483647 h 82"/>
                <a:gd name="T34" fmla="*/ 2147483647 w 103"/>
                <a:gd name="T35" fmla="*/ 2147483647 h 82"/>
                <a:gd name="T36" fmla="*/ 2147483647 w 103"/>
                <a:gd name="T37" fmla="*/ 2147483647 h 82"/>
                <a:gd name="T38" fmla="*/ 2147483647 w 103"/>
                <a:gd name="T39" fmla="*/ 2147483647 h 82"/>
                <a:gd name="T40" fmla="*/ 2147483647 w 103"/>
                <a:gd name="T41" fmla="*/ 2147483647 h 82"/>
                <a:gd name="T42" fmla="*/ 2147483647 w 103"/>
                <a:gd name="T43" fmla="*/ 2147483647 h 82"/>
                <a:gd name="T44" fmla="*/ 2147483647 w 103"/>
                <a:gd name="T45" fmla="*/ 2147483647 h 82"/>
                <a:gd name="T46" fmla="*/ 2147483647 w 103"/>
                <a:gd name="T47" fmla="*/ 2147483647 h 82"/>
                <a:gd name="T48" fmla="*/ 2147483647 w 103"/>
                <a:gd name="T49" fmla="*/ 2147483647 h 82"/>
                <a:gd name="T50" fmla="*/ 2147483647 w 103"/>
                <a:gd name="T51" fmla="*/ 2147483647 h 82"/>
                <a:gd name="T52" fmla="*/ 2147483647 w 103"/>
                <a:gd name="T53" fmla="*/ 2147483647 h 82"/>
                <a:gd name="T54" fmla="*/ 2147483647 w 103"/>
                <a:gd name="T55" fmla="*/ 2147483647 h 82"/>
                <a:gd name="T56" fmla="*/ 2147483647 w 103"/>
                <a:gd name="T57" fmla="*/ 2147483647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3" h="82">
                  <a:moveTo>
                    <a:pt x="100" y="14"/>
                  </a:moveTo>
                  <a:lnTo>
                    <a:pt x="99" y="14"/>
                  </a:lnTo>
                  <a:lnTo>
                    <a:pt x="59" y="3"/>
                  </a:lnTo>
                  <a:lnTo>
                    <a:pt x="50" y="2"/>
                  </a:lnTo>
                  <a:lnTo>
                    <a:pt x="43" y="1"/>
                  </a:lnTo>
                  <a:lnTo>
                    <a:pt x="36" y="0"/>
                  </a:lnTo>
                  <a:lnTo>
                    <a:pt x="29" y="1"/>
                  </a:lnTo>
                  <a:lnTo>
                    <a:pt x="19" y="3"/>
                  </a:lnTo>
                  <a:lnTo>
                    <a:pt x="11" y="6"/>
                  </a:lnTo>
                  <a:lnTo>
                    <a:pt x="6" y="9"/>
                  </a:lnTo>
                  <a:lnTo>
                    <a:pt x="3" y="14"/>
                  </a:lnTo>
                  <a:lnTo>
                    <a:pt x="1" y="17"/>
                  </a:lnTo>
                  <a:lnTo>
                    <a:pt x="0" y="19"/>
                  </a:lnTo>
                  <a:lnTo>
                    <a:pt x="1" y="22"/>
                  </a:lnTo>
                  <a:lnTo>
                    <a:pt x="4" y="26"/>
                  </a:lnTo>
                  <a:lnTo>
                    <a:pt x="8" y="33"/>
                  </a:lnTo>
                  <a:lnTo>
                    <a:pt x="15" y="40"/>
                  </a:lnTo>
                  <a:lnTo>
                    <a:pt x="23" y="47"/>
                  </a:lnTo>
                  <a:lnTo>
                    <a:pt x="34" y="55"/>
                  </a:lnTo>
                  <a:lnTo>
                    <a:pt x="47" y="62"/>
                  </a:lnTo>
                  <a:lnTo>
                    <a:pt x="62" y="68"/>
                  </a:lnTo>
                  <a:lnTo>
                    <a:pt x="100" y="81"/>
                  </a:lnTo>
                  <a:lnTo>
                    <a:pt x="101" y="81"/>
                  </a:lnTo>
                  <a:lnTo>
                    <a:pt x="101" y="82"/>
                  </a:lnTo>
                  <a:lnTo>
                    <a:pt x="102" y="66"/>
                  </a:lnTo>
                  <a:lnTo>
                    <a:pt x="103" y="49"/>
                  </a:lnTo>
                  <a:lnTo>
                    <a:pt x="102" y="31"/>
                  </a:lnTo>
                  <a:lnTo>
                    <a:pt x="100" y="14"/>
                  </a:lnTo>
                  <a:close/>
                </a:path>
              </a:pathLst>
            </a:custGeom>
            <a:solidFill>
              <a:srgbClr val="FFFFFF"/>
            </a:solidFill>
            <a:ln w="9525">
              <a:noFill/>
              <a:round/>
              <a:headEnd/>
              <a:tailEnd/>
            </a:ln>
          </p:spPr>
          <p:txBody>
            <a:bodyPr/>
            <a:lstStyle/>
            <a:p>
              <a:endParaRPr lang="da-DK"/>
            </a:p>
          </p:txBody>
        </p:sp>
        <p:sp>
          <p:nvSpPr>
            <p:cNvPr id="19" name="Freeform 62"/>
            <p:cNvSpPr>
              <a:spLocks/>
            </p:cNvSpPr>
            <p:nvPr/>
          </p:nvSpPr>
          <p:spPr bwMode="auto">
            <a:xfrm>
              <a:off x="8167560" y="6107766"/>
              <a:ext cx="28198" cy="26712"/>
            </a:xfrm>
            <a:custGeom>
              <a:avLst/>
              <a:gdLst>
                <a:gd name="T0" fmla="*/ 2147483647 w 54"/>
                <a:gd name="T1" fmla="*/ 2147483647 h 52"/>
                <a:gd name="T2" fmla="*/ 2147483647 w 54"/>
                <a:gd name="T3" fmla="*/ 2147483647 h 52"/>
                <a:gd name="T4" fmla="*/ 2147483647 w 54"/>
                <a:gd name="T5" fmla="*/ 2147483647 h 52"/>
                <a:gd name="T6" fmla="*/ 2147483647 w 54"/>
                <a:gd name="T7" fmla="*/ 2147483647 h 52"/>
                <a:gd name="T8" fmla="*/ 2147483647 w 54"/>
                <a:gd name="T9" fmla="*/ 2147483647 h 52"/>
                <a:gd name="T10" fmla="*/ 2147483647 w 54"/>
                <a:gd name="T11" fmla="*/ 2147483647 h 52"/>
                <a:gd name="T12" fmla="*/ 2147483647 w 54"/>
                <a:gd name="T13" fmla="*/ 0 h 52"/>
                <a:gd name="T14" fmla="*/ 2147483647 w 54"/>
                <a:gd name="T15" fmla="*/ 2147483647 h 52"/>
                <a:gd name="T16" fmla="*/ 2147483647 w 54"/>
                <a:gd name="T17" fmla="*/ 2147483647 h 52"/>
                <a:gd name="T18" fmla="*/ 2147483647 w 54"/>
                <a:gd name="T19" fmla="*/ 2147483647 h 52"/>
                <a:gd name="T20" fmla="*/ 0 w 54"/>
                <a:gd name="T21" fmla="*/ 2147483647 h 52"/>
                <a:gd name="T22" fmla="*/ 2147483647 w 54"/>
                <a:gd name="T23" fmla="*/ 2147483647 h 52"/>
                <a:gd name="T24" fmla="*/ 2147483647 w 54"/>
                <a:gd name="T25" fmla="*/ 2147483647 h 52"/>
                <a:gd name="T26" fmla="*/ 2147483647 w 54"/>
                <a:gd name="T27" fmla="*/ 2147483647 h 52"/>
                <a:gd name="T28" fmla="*/ 2147483647 w 54"/>
                <a:gd name="T29" fmla="*/ 2147483647 h 52"/>
                <a:gd name="T30" fmla="*/ 2147483647 w 54"/>
                <a:gd name="T31" fmla="*/ 2147483647 h 52"/>
                <a:gd name="T32" fmla="*/ 2147483647 w 54"/>
                <a:gd name="T33" fmla="*/ 2147483647 h 52"/>
                <a:gd name="T34" fmla="*/ 2147483647 w 54"/>
                <a:gd name="T35" fmla="*/ 2147483647 h 52"/>
                <a:gd name="T36" fmla="*/ 2147483647 w 54"/>
                <a:gd name="T37" fmla="*/ 2147483647 h 52"/>
                <a:gd name="T38" fmla="*/ 2147483647 w 54"/>
                <a:gd name="T39" fmla="*/ 2147483647 h 52"/>
                <a:gd name="T40" fmla="*/ 2147483647 w 54"/>
                <a:gd name="T41" fmla="*/ 2147483647 h 52"/>
                <a:gd name="T42" fmla="*/ 2147483647 w 54"/>
                <a:gd name="T43" fmla="*/ 2147483647 h 52"/>
                <a:gd name="T44" fmla="*/ 2147483647 w 54"/>
                <a:gd name="T45" fmla="*/ 2147483647 h 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 h="52">
                  <a:moveTo>
                    <a:pt x="44" y="36"/>
                  </a:moveTo>
                  <a:lnTo>
                    <a:pt x="37" y="27"/>
                  </a:lnTo>
                  <a:lnTo>
                    <a:pt x="31" y="20"/>
                  </a:lnTo>
                  <a:lnTo>
                    <a:pt x="25" y="14"/>
                  </a:lnTo>
                  <a:lnTo>
                    <a:pt x="19" y="9"/>
                  </a:lnTo>
                  <a:lnTo>
                    <a:pt x="9" y="2"/>
                  </a:lnTo>
                  <a:lnTo>
                    <a:pt x="5" y="0"/>
                  </a:lnTo>
                  <a:lnTo>
                    <a:pt x="4" y="1"/>
                  </a:lnTo>
                  <a:lnTo>
                    <a:pt x="3" y="2"/>
                  </a:lnTo>
                  <a:lnTo>
                    <a:pt x="2" y="4"/>
                  </a:lnTo>
                  <a:lnTo>
                    <a:pt x="0" y="7"/>
                  </a:lnTo>
                  <a:lnTo>
                    <a:pt x="2" y="10"/>
                  </a:lnTo>
                  <a:lnTo>
                    <a:pt x="3" y="16"/>
                  </a:lnTo>
                  <a:lnTo>
                    <a:pt x="5" y="22"/>
                  </a:lnTo>
                  <a:lnTo>
                    <a:pt x="10" y="29"/>
                  </a:lnTo>
                  <a:lnTo>
                    <a:pt x="22" y="47"/>
                  </a:lnTo>
                  <a:lnTo>
                    <a:pt x="30" y="49"/>
                  </a:lnTo>
                  <a:lnTo>
                    <a:pt x="38" y="50"/>
                  </a:lnTo>
                  <a:lnTo>
                    <a:pt x="46" y="52"/>
                  </a:lnTo>
                  <a:lnTo>
                    <a:pt x="54" y="52"/>
                  </a:lnTo>
                  <a:lnTo>
                    <a:pt x="44" y="36"/>
                  </a:lnTo>
                  <a:close/>
                </a:path>
              </a:pathLst>
            </a:custGeom>
            <a:solidFill>
              <a:srgbClr val="FFFFFF"/>
            </a:solidFill>
            <a:ln w="9525">
              <a:noFill/>
              <a:round/>
              <a:headEnd/>
              <a:tailEnd/>
            </a:ln>
          </p:spPr>
          <p:txBody>
            <a:bodyPr/>
            <a:lstStyle/>
            <a:p>
              <a:endParaRPr lang="da-DK"/>
            </a:p>
          </p:txBody>
        </p:sp>
        <p:sp>
          <p:nvSpPr>
            <p:cNvPr id="20" name="Freeform 63"/>
            <p:cNvSpPr>
              <a:spLocks/>
            </p:cNvSpPr>
            <p:nvPr/>
          </p:nvSpPr>
          <p:spPr bwMode="auto">
            <a:xfrm>
              <a:off x="8163107" y="5868847"/>
              <a:ext cx="51945" cy="56391"/>
            </a:xfrm>
            <a:custGeom>
              <a:avLst/>
              <a:gdLst>
                <a:gd name="T0" fmla="*/ 2147483647 w 97"/>
                <a:gd name="T1" fmla="*/ 0 h 105"/>
                <a:gd name="T2" fmla="*/ 2147483647 w 97"/>
                <a:gd name="T3" fmla="*/ 2147483647 h 105"/>
                <a:gd name="T4" fmla="*/ 2147483647 w 97"/>
                <a:gd name="T5" fmla="*/ 2147483647 h 105"/>
                <a:gd name="T6" fmla="*/ 2147483647 w 97"/>
                <a:gd name="T7" fmla="*/ 2147483647 h 105"/>
                <a:gd name="T8" fmla="*/ 2147483647 w 97"/>
                <a:gd name="T9" fmla="*/ 2147483647 h 105"/>
                <a:gd name="T10" fmla="*/ 2147483647 w 97"/>
                <a:gd name="T11" fmla="*/ 2147483647 h 105"/>
                <a:gd name="T12" fmla="*/ 2147483647 w 97"/>
                <a:gd name="T13" fmla="*/ 2147483647 h 105"/>
                <a:gd name="T14" fmla="*/ 2147483647 w 97"/>
                <a:gd name="T15" fmla="*/ 2147483647 h 105"/>
                <a:gd name="T16" fmla="*/ 0 w 97"/>
                <a:gd name="T17" fmla="*/ 2147483647 h 105"/>
                <a:gd name="T18" fmla="*/ 0 w 97"/>
                <a:gd name="T19" fmla="*/ 2147483647 h 105"/>
                <a:gd name="T20" fmla="*/ 2147483647 w 97"/>
                <a:gd name="T21" fmla="*/ 2147483647 h 105"/>
                <a:gd name="T22" fmla="*/ 2147483647 w 97"/>
                <a:gd name="T23" fmla="*/ 2147483647 h 105"/>
                <a:gd name="T24" fmla="*/ 2147483647 w 97"/>
                <a:gd name="T25" fmla="*/ 2147483647 h 105"/>
                <a:gd name="T26" fmla="*/ 2147483647 w 97"/>
                <a:gd name="T27" fmla="*/ 2147483647 h 105"/>
                <a:gd name="T28" fmla="*/ 2147483647 w 97"/>
                <a:gd name="T29" fmla="*/ 2147483647 h 105"/>
                <a:gd name="T30" fmla="*/ 2147483647 w 97"/>
                <a:gd name="T31" fmla="*/ 2147483647 h 105"/>
                <a:gd name="T32" fmla="*/ 2147483647 w 97"/>
                <a:gd name="T33" fmla="*/ 2147483647 h 105"/>
                <a:gd name="T34" fmla="*/ 2147483647 w 97"/>
                <a:gd name="T35" fmla="*/ 2147483647 h 105"/>
                <a:gd name="T36" fmla="*/ 2147483647 w 97"/>
                <a:gd name="T37" fmla="*/ 2147483647 h 105"/>
                <a:gd name="T38" fmla="*/ 2147483647 w 97"/>
                <a:gd name="T39" fmla="*/ 2147483647 h 105"/>
                <a:gd name="T40" fmla="*/ 2147483647 w 97"/>
                <a:gd name="T41" fmla="*/ 2147483647 h 105"/>
                <a:gd name="T42" fmla="*/ 2147483647 w 97"/>
                <a:gd name="T43" fmla="*/ 2147483647 h 105"/>
                <a:gd name="T44" fmla="*/ 2147483647 w 97"/>
                <a:gd name="T45" fmla="*/ 2147483647 h 105"/>
                <a:gd name="T46" fmla="*/ 2147483647 w 97"/>
                <a:gd name="T47" fmla="*/ 2147483647 h 105"/>
                <a:gd name="T48" fmla="*/ 2147483647 w 97"/>
                <a:gd name="T49" fmla="*/ 2147483647 h 105"/>
                <a:gd name="T50" fmla="*/ 2147483647 w 97"/>
                <a:gd name="T51" fmla="*/ 2147483647 h 105"/>
                <a:gd name="T52" fmla="*/ 2147483647 w 97"/>
                <a:gd name="T53" fmla="*/ 2147483647 h 105"/>
                <a:gd name="T54" fmla="*/ 2147483647 w 97"/>
                <a:gd name="T55" fmla="*/ 2147483647 h 105"/>
                <a:gd name="T56" fmla="*/ 2147483647 w 97"/>
                <a:gd name="T57" fmla="*/ 2147483647 h 105"/>
                <a:gd name="T58" fmla="*/ 2147483647 w 97"/>
                <a:gd name="T59" fmla="*/ 2147483647 h 105"/>
                <a:gd name="T60" fmla="*/ 2147483647 w 97"/>
                <a:gd name="T61" fmla="*/ 0 h 1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7" h="105">
                  <a:moveTo>
                    <a:pt x="36" y="0"/>
                  </a:moveTo>
                  <a:lnTo>
                    <a:pt x="35" y="1"/>
                  </a:lnTo>
                  <a:lnTo>
                    <a:pt x="34" y="3"/>
                  </a:lnTo>
                  <a:lnTo>
                    <a:pt x="14" y="30"/>
                  </a:lnTo>
                  <a:lnTo>
                    <a:pt x="10" y="35"/>
                  </a:lnTo>
                  <a:lnTo>
                    <a:pt x="6" y="42"/>
                  </a:lnTo>
                  <a:lnTo>
                    <a:pt x="4" y="48"/>
                  </a:lnTo>
                  <a:lnTo>
                    <a:pt x="2" y="53"/>
                  </a:lnTo>
                  <a:lnTo>
                    <a:pt x="0" y="65"/>
                  </a:lnTo>
                  <a:lnTo>
                    <a:pt x="0" y="74"/>
                  </a:lnTo>
                  <a:lnTo>
                    <a:pt x="1" y="84"/>
                  </a:lnTo>
                  <a:lnTo>
                    <a:pt x="3" y="90"/>
                  </a:lnTo>
                  <a:lnTo>
                    <a:pt x="5" y="95"/>
                  </a:lnTo>
                  <a:lnTo>
                    <a:pt x="6" y="99"/>
                  </a:lnTo>
                  <a:lnTo>
                    <a:pt x="10" y="100"/>
                  </a:lnTo>
                  <a:lnTo>
                    <a:pt x="14" y="102"/>
                  </a:lnTo>
                  <a:lnTo>
                    <a:pt x="20" y="104"/>
                  </a:lnTo>
                  <a:lnTo>
                    <a:pt x="29" y="105"/>
                  </a:lnTo>
                  <a:lnTo>
                    <a:pt x="38" y="105"/>
                  </a:lnTo>
                  <a:lnTo>
                    <a:pt x="49" y="103"/>
                  </a:lnTo>
                  <a:lnTo>
                    <a:pt x="54" y="101"/>
                  </a:lnTo>
                  <a:lnTo>
                    <a:pt x="59" y="98"/>
                  </a:lnTo>
                  <a:lnTo>
                    <a:pt x="64" y="93"/>
                  </a:lnTo>
                  <a:lnTo>
                    <a:pt x="70" y="89"/>
                  </a:lnTo>
                  <a:lnTo>
                    <a:pt x="95" y="65"/>
                  </a:lnTo>
                  <a:lnTo>
                    <a:pt x="96" y="63"/>
                  </a:lnTo>
                  <a:lnTo>
                    <a:pt x="97" y="62"/>
                  </a:lnTo>
                  <a:lnTo>
                    <a:pt x="82" y="46"/>
                  </a:lnTo>
                  <a:lnTo>
                    <a:pt x="68" y="30"/>
                  </a:lnTo>
                  <a:lnTo>
                    <a:pt x="52" y="15"/>
                  </a:lnTo>
                  <a:lnTo>
                    <a:pt x="36" y="0"/>
                  </a:lnTo>
                  <a:close/>
                </a:path>
              </a:pathLst>
            </a:custGeom>
            <a:solidFill>
              <a:srgbClr val="FFFFFF"/>
            </a:solidFill>
            <a:ln w="9525">
              <a:noFill/>
              <a:round/>
              <a:headEnd/>
              <a:tailEnd/>
            </a:ln>
          </p:spPr>
          <p:txBody>
            <a:bodyPr/>
            <a:lstStyle/>
            <a:p>
              <a:endParaRPr lang="da-DK"/>
            </a:p>
          </p:txBody>
        </p:sp>
        <p:sp>
          <p:nvSpPr>
            <p:cNvPr id="21" name="Freeform 64"/>
            <p:cNvSpPr>
              <a:spLocks/>
            </p:cNvSpPr>
            <p:nvPr/>
          </p:nvSpPr>
          <p:spPr bwMode="auto">
            <a:xfrm>
              <a:off x="8112647" y="5834715"/>
              <a:ext cx="34135" cy="50455"/>
            </a:xfrm>
            <a:custGeom>
              <a:avLst/>
              <a:gdLst>
                <a:gd name="T0" fmla="*/ 2147483647 w 64"/>
                <a:gd name="T1" fmla="*/ 2147483647 h 98"/>
                <a:gd name="T2" fmla="*/ 2147483647 w 64"/>
                <a:gd name="T3" fmla="*/ 2147483647 h 98"/>
                <a:gd name="T4" fmla="*/ 2147483647 w 64"/>
                <a:gd name="T5" fmla="*/ 2147483647 h 98"/>
                <a:gd name="T6" fmla="*/ 2147483647 w 64"/>
                <a:gd name="T7" fmla="*/ 2147483647 h 98"/>
                <a:gd name="T8" fmla="*/ 2147483647 w 64"/>
                <a:gd name="T9" fmla="*/ 2147483647 h 98"/>
                <a:gd name="T10" fmla="*/ 2147483647 w 64"/>
                <a:gd name="T11" fmla="*/ 2147483647 h 98"/>
                <a:gd name="T12" fmla="*/ 2147483647 w 64"/>
                <a:gd name="T13" fmla="*/ 2147483647 h 98"/>
                <a:gd name="T14" fmla="*/ 2147483647 w 64"/>
                <a:gd name="T15" fmla="*/ 2147483647 h 98"/>
                <a:gd name="T16" fmla="*/ 2147483647 w 64"/>
                <a:gd name="T17" fmla="*/ 2147483647 h 98"/>
                <a:gd name="T18" fmla="*/ 2147483647 w 64"/>
                <a:gd name="T19" fmla="*/ 2147483647 h 98"/>
                <a:gd name="T20" fmla="*/ 2147483647 w 64"/>
                <a:gd name="T21" fmla="*/ 2147483647 h 98"/>
                <a:gd name="T22" fmla="*/ 2147483647 w 64"/>
                <a:gd name="T23" fmla="*/ 2147483647 h 98"/>
                <a:gd name="T24" fmla="*/ 2147483647 w 64"/>
                <a:gd name="T25" fmla="*/ 2147483647 h 98"/>
                <a:gd name="T26" fmla="*/ 2147483647 w 64"/>
                <a:gd name="T27" fmla="*/ 2147483647 h 98"/>
                <a:gd name="T28" fmla="*/ 2147483647 w 64"/>
                <a:gd name="T29" fmla="*/ 2147483647 h 98"/>
                <a:gd name="T30" fmla="*/ 2147483647 w 64"/>
                <a:gd name="T31" fmla="*/ 2147483647 h 98"/>
                <a:gd name="T32" fmla="*/ 2147483647 w 64"/>
                <a:gd name="T33" fmla="*/ 2147483647 h 98"/>
                <a:gd name="T34" fmla="*/ 2147483647 w 64"/>
                <a:gd name="T35" fmla="*/ 0 h 98"/>
                <a:gd name="T36" fmla="*/ 2147483647 w 64"/>
                <a:gd name="T37" fmla="*/ 0 h 98"/>
                <a:gd name="T38" fmla="*/ 2147483647 w 64"/>
                <a:gd name="T39" fmla="*/ 2147483647 h 98"/>
                <a:gd name="T40" fmla="*/ 2147483647 w 64"/>
                <a:gd name="T41" fmla="*/ 2147483647 h 98"/>
                <a:gd name="T42" fmla="*/ 0 w 64"/>
                <a:gd name="T43" fmla="*/ 2147483647 h 98"/>
                <a:gd name="T44" fmla="*/ 2147483647 w 64"/>
                <a:gd name="T45" fmla="*/ 2147483647 h 98"/>
                <a:gd name="T46" fmla="*/ 2147483647 w 64"/>
                <a:gd name="T47" fmla="*/ 2147483647 h 98"/>
                <a:gd name="T48" fmla="*/ 2147483647 w 64"/>
                <a:gd name="T49" fmla="*/ 2147483647 h 98"/>
                <a:gd name="T50" fmla="*/ 2147483647 w 64"/>
                <a:gd name="T51" fmla="*/ 2147483647 h 98"/>
                <a:gd name="T52" fmla="*/ 2147483647 w 64"/>
                <a:gd name="T53" fmla="*/ 2147483647 h 98"/>
                <a:gd name="T54" fmla="*/ 2147483647 w 64"/>
                <a:gd name="T55" fmla="*/ 2147483647 h 98"/>
                <a:gd name="T56" fmla="*/ 2147483647 w 64"/>
                <a:gd name="T57" fmla="*/ 2147483647 h 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4" h="98">
                  <a:moveTo>
                    <a:pt x="17" y="97"/>
                  </a:moveTo>
                  <a:lnTo>
                    <a:pt x="19" y="98"/>
                  </a:lnTo>
                  <a:lnTo>
                    <a:pt x="23" y="97"/>
                  </a:lnTo>
                  <a:lnTo>
                    <a:pt x="29" y="96"/>
                  </a:lnTo>
                  <a:lnTo>
                    <a:pt x="34" y="93"/>
                  </a:lnTo>
                  <a:lnTo>
                    <a:pt x="40" y="88"/>
                  </a:lnTo>
                  <a:lnTo>
                    <a:pt x="46" y="81"/>
                  </a:lnTo>
                  <a:lnTo>
                    <a:pt x="50" y="77"/>
                  </a:lnTo>
                  <a:lnTo>
                    <a:pt x="52" y="72"/>
                  </a:lnTo>
                  <a:lnTo>
                    <a:pt x="54" y="65"/>
                  </a:lnTo>
                  <a:lnTo>
                    <a:pt x="56" y="59"/>
                  </a:lnTo>
                  <a:lnTo>
                    <a:pt x="64" y="25"/>
                  </a:lnTo>
                  <a:lnTo>
                    <a:pt x="64" y="24"/>
                  </a:lnTo>
                  <a:lnTo>
                    <a:pt x="64" y="23"/>
                  </a:lnTo>
                  <a:lnTo>
                    <a:pt x="51" y="16"/>
                  </a:lnTo>
                  <a:lnTo>
                    <a:pt x="36" y="9"/>
                  </a:lnTo>
                  <a:lnTo>
                    <a:pt x="21" y="4"/>
                  </a:lnTo>
                  <a:lnTo>
                    <a:pt x="6" y="0"/>
                  </a:lnTo>
                  <a:lnTo>
                    <a:pt x="6" y="1"/>
                  </a:lnTo>
                  <a:lnTo>
                    <a:pt x="1" y="33"/>
                  </a:lnTo>
                  <a:lnTo>
                    <a:pt x="0" y="46"/>
                  </a:lnTo>
                  <a:lnTo>
                    <a:pt x="1" y="58"/>
                  </a:lnTo>
                  <a:lnTo>
                    <a:pt x="3" y="68"/>
                  </a:lnTo>
                  <a:lnTo>
                    <a:pt x="6" y="78"/>
                  </a:lnTo>
                  <a:lnTo>
                    <a:pt x="10" y="85"/>
                  </a:lnTo>
                  <a:lnTo>
                    <a:pt x="13" y="92"/>
                  </a:lnTo>
                  <a:lnTo>
                    <a:pt x="16" y="95"/>
                  </a:lnTo>
                  <a:lnTo>
                    <a:pt x="17" y="97"/>
                  </a:lnTo>
                  <a:close/>
                </a:path>
              </a:pathLst>
            </a:custGeom>
            <a:solidFill>
              <a:srgbClr val="FFFFFF"/>
            </a:solidFill>
            <a:ln w="9525">
              <a:noFill/>
              <a:round/>
              <a:headEnd/>
              <a:tailEnd/>
            </a:ln>
          </p:spPr>
          <p:txBody>
            <a:bodyPr/>
            <a:lstStyle/>
            <a:p>
              <a:endParaRPr lang="da-DK"/>
            </a:p>
          </p:txBody>
        </p:sp>
        <p:sp>
          <p:nvSpPr>
            <p:cNvPr id="22" name="Freeform 65"/>
            <p:cNvSpPr>
              <a:spLocks/>
            </p:cNvSpPr>
            <p:nvPr/>
          </p:nvSpPr>
          <p:spPr bwMode="auto">
            <a:xfrm>
              <a:off x="8204663" y="5944529"/>
              <a:ext cx="59365" cy="48972"/>
            </a:xfrm>
            <a:custGeom>
              <a:avLst/>
              <a:gdLst>
                <a:gd name="T0" fmla="*/ 2147483647 w 114"/>
                <a:gd name="T1" fmla="*/ 2147483647 h 89"/>
                <a:gd name="T2" fmla="*/ 2147483647 w 114"/>
                <a:gd name="T3" fmla="*/ 2147483647 h 89"/>
                <a:gd name="T4" fmla="*/ 0 w 114"/>
                <a:gd name="T5" fmla="*/ 2147483647 h 89"/>
                <a:gd name="T6" fmla="*/ 0 w 114"/>
                <a:gd name="T7" fmla="*/ 2147483647 h 89"/>
                <a:gd name="T8" fmla="*/ 2147483647 w 114"/>
                <a:gd name="T9" fmla="*/ 2147483647 h 89"/>
                <a:gd name="T10" fmla="*/ 2147483647 w 114"/>
                <a:gd name="T11" fmla="*/ 2147483647 h 89"/>
                <a:gd name="T12" fmla="*/ 2147483647 w 114"/>
                <a:gd name="T13" fmla="*/ 2147483647 h 89"/>
                <a:gd name="T14" fmla="*/ 2147483647 w 114"/>
                <a:gd name="T15" fmla="*/ 2147483647 h 89"/>
                <a:gd name="T16" fmla="*/ 2147483647 w 114"/>
                <a:gd name="T17" fmla="*/ 2147483647 h 89"/>
                <a:gd name="T18" fmla="*/ 2147483647 w 114"/>
                <a:gd name="T19" fmla="*/ 2147483647 h 89"/>
                <a:gd name="T20" fmla="*/ 2147483647 w 114"/>
                <a:gd name="T21" fmla="*/ 2147483647 h 89"/>
                <a:gd name="T22" fmla="*/ 2147483647 w 114"/>
                <a:gd name="T23" fmla="*/ 2147483647 h 89"/>
                <a:gd name="T24" fmla="*/ 2147483647 w 114"/>
                <a:gd name="T25" fmla="*/ 2147483647 h 89"/>
                <a:gd name="T26" fmla="*/ 2147483647 w 114"/>
                <a:gd name="T27" fmla="*/ 2147483647 h 89"/>
                <a:gd name="T28" fmla="*/ 2147483647 w 114"/>
                <a:gd name="T29" fmla="*/ 2147483647 h 89"/>
                <a:gd name="T30" fmla="*/ 2147483647 w 114"/>
                <a:gd name="T31" fmla="*/ 2147483647 h 89"/>
                <a:gd name="T32" fmla="*/ 2147483647 w 114"/>
                <a:gd name="T33" fmla="*/ 2147483647 h 89"/>
                <a:gd name="T34" fmla="*/ 2147483647 w 114"/>
                <a:gd name="T35" fmla="*/ 2147483647 h 89"/>
                <a:gd name="T36" fmla="*/ 2147483647 w 114"/>
                <a:gd name="T37" fmla="*/ 2147483647 h 89"/>
                <a:gd name="T38" fmla="*/ 2147483647 w 114"/>
                <a:gd name="T39" fmla="*/ 2147483647 h 89"/>
                <a:gd name="T40" fmla="*/ 2147483647 w 114"/>
                <a:gd name="T41" fmla="*/ 2147483647 h 89"/>
                <a:gd name="T42" fmla="*/ 2147483647 w 114"/>
                <a:gd name="T43" fmla="*/ 2147483647 h 89"/>
                <a:gd name="T44" fmla="*/ 2147483647 w 114"/>
                <a:gd name="T45" fmla="*/ 2147483647 h 89"/>
                <a:gd name="T46" fmla="*/ 2147483647 w 114"/>
                <a:gd name="T47" fmla="*/ 0 h 89"/>
                <a:gd name="T48" fmla="*/ 2147483647 w 114"/>
                <a:gd name="T49" fmla="*/ 0 h 89"/>
                <a:gd name="T50" fmla="*/ 2147483647 w 114"/>
                <a:gd name="T51" fmla="*/ 2147483647 h 89"/>
                <a:gd name="T52" fmla="*/ 2147483647 w 114"/>
                <a:gd name="T53" fmla="*/ 2147483647 h 89"/>
                <a:gd name="T54" fmla="*/ 2147483647 w 114"/>
                <a:gd name="T55" fmla="*/ 2147483647 h 89"/>
                <a:gd name="T56" fmla="*/ 2147483647 w 114"/>
                <a:gd name="T57" fmla="*/ 2147483647 h 89"/>
                <a:gd name="T58" fmla="*/ 2147483647 w 114"/>
                <a:gd name="T59" fmla="*/ 2147483647 h 89"/>
                <a:gd name="T60" fmla="*/ 2147483647 w 114"/>
                <a:gd name="T61" fmla="*/ 2147483647 h 89"/>
                <a:gd name="T62" fmla="*/ 2147483647 w 114"/>
                <a:gd name="T63" fmla="*/ 2147483647 h 89"/>
                <a:gd name="T64" fmla="*/ 2147483647 w 114"/>
                <a:gd name="T65" fmla="*/ 2147483647 h 89"/>
                <a:gd name="T66" fmla="*/ 2147483647 w 114"/>
                <a:gd name="T67" fmla="*/ 2147483647 h 89"/>
                <a:gd name="T68" fmla="*/ 2147483647 w 114"/>
                <a:gd name="T69" fmla="*/ 2147483647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4" h="89">
                  <a:moveTo>
                    <a:pt x="3" y="39"/>
                  </a:moveTo>
                  <a:lnTo>
                    <a:pt x="1" y="46"/>
                  </a:lnTo>
                  <a:lnTo>
                    <a:pt x="0" y="53"/>
                  </a:lnTo>
                  <a:lnTo>
                    <a:pt x="0" y="58"/>
                  </a:lnTo>
                  <a:lnTo>
                    <a:pt x="1" y="61"/>
                  </a:lnTo>
                  <a:lnTo>
                    <a:pt x="3" y="63"/>
                  </a:lnTo>
                  <a:lnTo>
                    <a:pt x="7" y="67"/>
                  </a:lnTo>
                  <a:lnTo>
                    <a:pt x="14" y="73"/>
                  </a:lnTo>
                  <a:lnTo>
                    <a:pt x="22" y="78"/>
                  </a:lnTo>
                  <a:lnTo>
                    <a:pt x="33" y="82"/>
                  </a:lnTo>
                  <a:lnTo>
                    <a:pt x="44" y="86"/>
                  </a:lnTo>
                  <a:lnTo>
                    <a:pt x="52" y="87"/>
                  </a:lnTo>
                  <a:lnTo>
                    <a:pt x="59" y="89"/>
                  </a:lnTo>
                  <a:lnTo>
                    <a:pt x="67" y="89"/>
                  </a:lnTo>
                  <a:lnTo>
                    <a:pt x="74" y="87"/>
                  </a:lnTo>
                  <a:lnTo>
                    <a:pt x="112" y="82"/>
                  </a:lnTo>
                  <a:lnTo>
                    <a:pt x="113" y="82"/>
                  </a:lnTo>
                  <a:lnTo>
                    <a:pt x="114" y="82"/>
                  </a:lnTo>
                  <a:lnTo>
                    <a:pt x="109" y="68"/>
                  </a:lnTo>
                  <a:lnTo>
                    <a:pt x="103" y="56"/>
                  </a:lnTo>
                  <a:lnTo>
                    <a:pt x="98" y="42"/>
                  </a:lnTo>
                  <a:lnTo>
                    <a:pt x="92" y="28"/>
                  </a:lnTo>
                  <a:lnTo>
                    <a:pt x="84" y="14"/>
                  </a:lnTo>
                  <a:lnTo>
                    <a:pt x="77" y="0"/>
                  </a:lnTo>
                  <a:lnTo>
                    <a:pt x="75" y="0"/>
                  </a:lnTo>
                  <a:lnTo>
                    <a:pt x="74" y="1"/>
                  </a:lnTo>
                  <a:lnTo>
                    <a:pt x="38" y="10"/>
                  </a:lnTo>
                  <a:lnTo>
                    <a:pt x="31" y="14"/>
                  </a:lnTo>
                  <a:lnTo>
                    <a:pt x="24" y="17"/>
                  </a:lnTo>
                  <a:lnTo>
                    <a:pt x="19" y="20"/>
                  </a:lnTo>
                  <a:lnTo>
                    <a:pt x="15" y="23"/>
                  </a:lnTo>
                  <a:lnTo>
                    <a:pt x="11" y="27"/>
                  </a:lnTo>
                  <a:lnTo>
                    <a:pt x="7" y="32"/>
                  </a:lnTo>
                  <a:lnTo>
                    <a:pt x="5" y="35"/>
                  </a:lnTo>
                  <a:lnTo>
                    <a:pt x="3" y="39"/>
                  </a:lnTo>
                  <a:close/>
                </a:path>
              </a:pathLst>
            </a:custGeom>
            <a:solidFill>
              <a:srgbClr val="FFFFFF"/>
            </a:solidFill>
            <a:ln w="9525">
              <a:noFill/>
              <a:round/>
              <a:headEnd/>
              <a:tailEnd/>
            </a:ln>
          </p:spPr>
          <p:txBody>
            <a:bodyPr/>
            <a:lstStyle/>
            <a:p>
              <a:endParaRPr lang="da-DK"/>
            </a:p>
          </p:txBody>
        </p:sp>
      </p:grpSp>
      <p:sp>
        <p:nvSpPr>
          <p:cNvPr id="2" name="Title 1"/>
          <p:cNvSpPr>
            <a:spLocks noGrp="1"/>
          </p:cNvSpPr>
          <p:nvPr>
            <p:ph type="title"/>
          </p:nvPr>
        </p:nvSpPr>
        <p:spPr>
          <a:xfrm>
            <a:off x="860400" y="896400"/>
            <a:ext cx="7455600" cy="558000"/>
          </a:xfrm>
        </p:spPr>
        <p:txBody>
          <a:bodyPr/>
          <a:lstStyle>
            <a:lvl1pPr>
              <a:defRPr>
                <a:solidFill>
                  <a:schemeClr val="bg2"/>
                </a:solidFill>
              </a:defRPr>
            </a:lvl1pPr>
          </a:lstStyle>
          <a:p>
            <a:r>
              <a:rPr lang="da-DK"/>
              <a:t>Klik for at redigere titeltypografi i masteren</a:t>
            </a:r>
            <a:endParaRPr lang="da-DK" dirty="0"/>
          </a:p>
        </p:txBody>
      </p:sp>
      <p:sp>
        <p:nvSpPr>
          <p:cNvPr id="3" name="Content Placeholder 2"/>
          <p:cNvSpPr>
            <a:spLocks noGrp="1"/>
          </p:cNvSpPr>
          <p:nvPr>
            <p:ph sz="half" idx="1"/>
          </p:nvPr>
        </p:nvSpPr>
        <p:spPr>
          <a:xfrm>
            <a:off x="860400" y="2782800"/>
            <a:ext cx="3651250" cy="2995200"/>
          </a:xfrm>
        </p:spPr>
        <p:txBody>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45025" y="2782800"/>
            <a:ext cx="3652838" cy="2995200"/>
          </a:xfrm>
        </p:spPr>
        <p:txBody>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6" name="Text Placeholder 25"/>
          <p:cNvSpPr>
            <a:spLocks noGrp="1"/>
          </p:cNvSpPr>
          <p:nvPr>
            <p:ph type="body" sz="quarter" idx="13"/>
          </p:nvPr>
        </p:nvSpPr>
        <p:spPr>
          <a:xfrm>
            <a:off x="860400" y="1764000"/>
            <a:ext cx="7455600" cy="950400"/>
          </a:xfrm>
        </p:spPr>
        <p:txBody>
          <a:bodyPr/>
          <a:lstStyle>
            <a:lvl1pPr marL="0" indent="0">
              <a:lnSpc>
                <a:spcPts val="2200"/>
              </a:lnSpc>
              <a:buFontTx/>
              <a:buNone/>
              <a:defRPr sz="2200">
                <a:solidFill>
                  <a:schemeClr val="bg2"/>
                </a:solidFill>
              </a:defRPr>
            </a:lvl1pPr>
            <a:lvl2pPr>
              <a:buFontTx/>
              <a:buNone/>
              <a:defRPr sz="2200">
                <a:solidFill>
                  <a:schemeClr val="bg2"/>
                </a:solidFill>
              </a:defRPr>
            </a:lvl2pPr>
            <a:lvl3pPr>
              <a:buFontTx/>
              <a:buNone/>
              <a:defRPr sz="2200">
                <a:solidFill>
                  <a:schemeClr val="bg2"/>
                </a:solidFill>
              </a:defRPr>
            </a:lvl3pPr>
            <a:lvl4pPr>
              <a:buFontTx/>
              <a:buNone/>
              <a:defRPr sz="2200">
                <a:solidFill>
                  <a:schemeClr val="bg2"/>
                </a:solidFill>
              </a:defRPr>
            </a:lvl4pPr>
            <a:lvl5pPr>
              <a:buFontTx/>
              <a:buNone/>
              <a:defRPr sz="2200">
                <a:solidFill>
                  <a:schemeClr val="bg2"/>
                </a:solidFill>
              </a:defRPr>
            </a:lvl5pPr>
          </a:lstStyle>
          <a:p>
            <a:pPr lvl="0"/>
            <a:r>
              <a:rPr lang="da-DK"/>
              <a:t>Klik for at redigere typografi i masteren</a:t>
            </a:r>
          </a:p>
        </p:txBody>
      </p:sp>
      <p:sp>
        <p:nvSpPr>
          <p:cNvPr id="23" name="Date Placeholder 4"/>
          <p:cNvSpPr>
            <a:spLocks noGrp="1"/>
          </p:cNvSpPr>
          <p:nvPr>
            <p:ph type="dt" sz="half" idx="14"/>
          </p:nvPr>
        </p:nvSpPr>
        <p:spPr/>
        <p:txBody>
          <a:bodyPr/>
          <a:lstStyle>
            <a:lvl1pPr defTabSz="457200">
              <a:defRPr>
                <a:solidFill>
                  <a:srgbClr val="FFFFFF"/>
                </a:solidFill>
                <a:latin typeface="Arial" pitchFamily="34" charset="0"/>
              </a:defRPr>
            </a:lvl1pPr>
          </a:lstStyle>
          <a:p>
            <a:pPr>
              <a:defRPr/>
            </a:pPr>
            <a:fld id="{CE5EE6F6-5108-42F6-9877-43BCF69816AD}" type="datetime1">
              <a:rPr lang="da-DK"/>
              <a:pPr>
                <a:defRPr/>
              </a:pPr>
              <a:t>09-11-2023</a:t>
            </a:fld>
            <a:endParaRPr lang="da-DK"/>
          </a:p>
        </p:txBody>
      </p:sp>
      <p:sp>
        <p:nvSpPr>
          <p:cNvPr id="24" name="Footer Placeholder 5"/>
          <p:cNvSpPr>
            <a:spLocks noGrp="1"/>
          </p:cNvSpPr>
          <p:nvPr>
            <p:ph type="ftr" sz="quarter" idx="15"/>
          </p:nvPr>
        </p:nvSpPr>
        <p:spPr/>
        <p:txBody>
          <a:bodyPr/>
          <a:lstStyle>
            <a:lvl1pPr defTabSz="457200">
              <a:defRPr>
                <a:solidFill>
                  <a:srgbClr val="FFFFFF"/>
                </a:solidFill>
                <a:latin typeface="Arial" pitchFamily="34" charset="0"/>
              </a:defRPr>
            </a:lvl1pPr>
          </a:lstStyle>
          <a:p>
            <a:pPr>
              <a:defRPr/>
            </a:pPr>
            <a:endParaRPr lang="da-DK"/>
          </a:p>
        </p:txBody>
      </p:sp>
      <p:sp>
        <p:nvSpPr>
          <p:cNvPr id="25" name="Slide Number Placeholder 6"/>
          <p:cNvSpPr>
            <a:spLocks noGrp="1"/>
          </p:cNvSpPr>
          <p:nvPr>
            <p:ph type="sldNum" sz="quarter" idx="16"/>
          </p:nvPr>
        </p:nvSpPr>
        <p:spPr/>
        <p:txBody>
          <a:bodyPr/>
          <a:lstStyle>
            <a:lvl1pPr defTabSz="457200">
              <a:defRPr>
                <a:solidFill>
                  <a:srgbClr val="FFFFFF"/>
                </a:solidFill>
                <a:latin typeface="Arial" pitchFamily="34" charset="0"/>
              </a:defRPr>
            </a:lvl1pPr>
          </a:lstStyle>
          <a:p>
            <a:pPr>
              <a:defRPr/>
            </a:pPr>
            <a:fld id="{AA3B8D24-686D-4754-BAE4-1048F4860098}" type="slidenum">
              <a:rPr lang="da-DK"/>
              <a:pPr>
                <a:defRPr/>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spalter, hvid baggrund">
    <p:spTree>
      <p:nvGrpSpPr>
        <p:cNvPr id="1" name=""/>
        <p:cNvGrpSpPr/>
        <p:nvPr/>
      </p:nvGrpSpPr>
      <p:grpSpPr>
        <a:xfrm>
          <a:off x="0" y="0"/>
          <a:ext cx="0" cy="0"/>
          <a:chOff x="0" y="0"/>
          <a:chExt cx="0" cy="0"/>
        </a:xfrm>
      </p:grpSpPr>
      <p:sp>
        <p:nvSpPr>
          <p:cNvPr id="2" name="Title 1"/>
          <p:cNvSpPr>
            <a:spLocks noGrp="1"/>
          </p:cNvSpPr>
          <p:nvPr>
            <p:ph type="title"/>
          </p:nvPr>
        </p:nvSpPr>
        <p:spPr>
          <a:xfrm>
            <a:off x="842400" y="896400"/>
            <a:ext cx="7455600" cy="558000"/>
          </a:xfrm>
        </p:spPr>
        <p:txBody>
          <a:bodyPr/>
          <a:lstStyle>
            <a:lvl1pPr>
              <a:defRPr>
                <a:solidFill>
                  <a:srgbClr val="050028"/>
                </a:solidFill>
              </a:defRPr>
            </a:lvl1pPr>
          </a:lstStyle>
          <a:p>
            <a:r>
              <a:rPr lang="da-DK"/>
              <a:t>Klik for at redigere titeltypografi i masteren</a:t>
            </a:r>
            <a:endParaRPr lang="da-DK" dirty="0"/>
          </a:p>
        </p:txBody>
      </p:sp>
      <p:sp>
        <p:nvSpPr>
          <p:cNvPr id="3" name="Content Placeholder 2"/>
          <p:cNvSpPr>
            <a:spLocks noGrp="1"/>
          </p:cNvSpPr>
          <p:nvPr>
            <p:ph sz="half" idx="1"/>
          </p:nvPr>
        </p:nvSpPr>
        <p:spPr>
          <a:xfrm>
            <a:off x="842400" y="2782800"/>
            <a:ext cx="3651250" cy="2995200"/>
          </a:xfrm>
        </p:spPr>
        <p:txBody>
          <a:bodyPr/>
          <a:lstStyle>
            <a:lvl1pPr>
              <a:defRPr sz="1400">
                <a:solidFill>
                  <a:srgbClr val="050028"/>
                </a:solidFill>
              </a:defRPr>
            </a:lvl1pPr>
            <a:lvl2pPr>
              <a:defRPr sz="1400">
                <a:solidFill>
                  <a:srgbClr val="050028"/>
                </a:solidFill>
              </a:defRPr>
            </a:lvl2pPr>
            <a:lvl3pPr>
              <a:defRPr sz="1400">
                <a:solidFill>
                  <a:srgbClr val="050028"/>
                </a:solidFill>
              </a:defRPr>
            </a:lvl3pPr>
            <a:lvl4pPr>
              <a:defRPr sz="1400">
                <a:solidFill>
                  <a:srgbClr val="050028"/>
                </a:solidFill>
              </a:defRPr>
            </a:lvl4pPr>
            <a:lvl5pPr>
              <a:defRPr sz="1400">
                <a:solidFill>
                  <a:srgbClr val="050028"/>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45025" y="2782800"/>
            <a:ext cx="3652838" cy="2995200"/>
          </a:xfrm>
        </p:spPr>
        <p:txBody>
          <a:bodyPr/>
          <a:lstStyle>
            <a:lvl1pPr>
              <a:defRPr sz="1400">
                <a:solidFill>
                  <a:srgbClr val="050028"/>
                </a:solidFill>
              </a:defRPr>
            </a:lvl1pPr>
            <a:lvl2pPr>
              <a:defRPr sz="1400">
                <a:solidFill>
                  <a:srgbClr val="050028"/>
                </a:solidFill>
              </a:defRPr>
            </a:lvl2pPr>
            <a:lvl3pPr>
              <a:defRPr sz="1400">
                <a:solidFill>
                  <a:srgbClr val="050028"/>
                </a:solidFill>
              </a:defRPr>
            </a:lvl3pPr>
            <a:lvl4pPr>
              <a:defRPr sz="1400">
                <a:solidFill>
                  <a:srgbClr val="050028"/>
                </a:solidFill>
              </a:defRPr>
            </a:lvl4pPr>
            <a:lvl5pPr>
              <a:defRPr sz="1400">
                <a:solidFill>
                  <a:srgbClr val="050028"/>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8" name="Text Placeholder 27"/>
          <p:cNvSpPr>
            <a:spLocks noGrp="1"/>
          </p:cNvSpPr>
          <p:nvPr>
            <p:ph type="body" sz="quarter" idx="13"/>
          </p:nvPr>
        </p:nvSpPr>
        <p:spPr>
          <a:xfrm>
            <a:off x="842400" y="1764000"/>
            <a:ext cx="7455600" cy="950400"/>
          </a:xfrm>
        </p:spPr>
        <p:txBody>
          <a:bodyPr/>
          <a:lstStyle>
            <a:lvl1pPr marL="0" indent="0">
              <a:lnSpc>
                <a:spcPts val="2200"/>
              </a:lnSpc>
              <a:buFontTx/>
              <a:buNone/>
              <a:defRPr sz="2200"/>
            </a:lvl1pPr>
            <a:lvl2pPr>
              <a:buFontTx/>
              <a:buNone/>
              <a:defRPr sz="2200"/>
            </a:lvl2pPr>
            <a:lvl3pPr>
              <a:buFontTx/>
              <a:buNone/>
              <a:defRPr sz="2200"/>
            </a:lvl3pPr>
            <a:lvl4pPr>
              <a:buFontTx/>
              <a:buNone/>
              <a:defRPr sz="2200"/>
            </a:lvl4pPr>
            <a:lvl5pPr>
              <a:buFontTx/>
              <a:buNone/>
              <a:defRPr sz="2200"/>
            </a:lvl5pPr>
          </a:lstStyle>
          <a:p>
            <a:pPr lvl="0"/>
            <a:r>
              <a:rPr lang="da-DK"/>
              <a:t>Klik for at redigere typografi i masteren</a:t>
            </a:r>
          </a:p>
        </p:txBody>
      </p:sp>
      <p:sp>
        <p:nvSpPr>
          <p:cNvPr id="6" name="Rectangle 9"/>
          <p:cNvSpPr>
            <a:spLocks noGrp="1" noChangeArrowheads="1"/>
          </p:cNvSpPr>
          <p:nvPr>
            <p:ph type="dt" sz="half" idx="14"/>
          </p:nvPr>
        </p:nvSpPr>
        <p:spPr/>
        <p:txBody>
          <a:bodyPr/>
          <a:lstStyle>
            <a:lvl1pPr defTabSz="457200">
              <a:defRPr>
                <a:latin typeface="Arial" pitchFamily="34" charset="0"/>
              </a:defRPr>
            </a:lvl1pPr>
          </a:lstStyle>
          <a:p>
            <a:pPr>
              <a:defRPr/>
            </a:pPr>
            <a:fld id="{D5C36D6C-3F90-4E76-84E7-BE01961C5569}" type="datetime1">
              <a:rPr lang="da-DK"/>
              <a:pPr>
                <a:defRPr/>
              </a:pPr>
              <a:t>09-11-2023</a:t>
            </a:fld>
            <a:endParaRPr lang="da-DK" dirty="0"/>
          </a:p>
        </p:txBody>
      </p:sp>
      <p:sp>
        <p:nvSpPr>
          <p:cNvPr id="7" name="Rectangle 10"/>
          <p:cNvSpPr>
            <a:spLocks noGrp="1" noChangeArrowheads="1"/>
          </p:cNvSpPr>
          <p:nvPr>
            <p:ph type="ftr" sz="quarter" idx="15"/>
          </p:nvPr>
        </p:nvSpPr>
        <p:spPr/>
        <p:txBody>
          <a:bodyPr/>
          <a:lstStyle>
            <a:lvl1pPr defTabSz="457200">
              <a:defRPr>
                <a:latin typeface="Arial" pitchFamily="34" charset="0"/>
              </a:defRPr>
            </a:lvl1pPr>
          </a:lstStyle>
          <a:p>
            <a:pPr>
              <a:defRPr/>
            </a:pPr>
            <a:endParaRPr lang="da-DK"/>
          </a:p>
        </p:txBody>
      </p:sp>
      <p:sp>
        <p:nvSpPr>
          <p:cNvPr id="8" name="Rectangle 11"/>
          <p:cNvSpPr>
            <a:spLocks noGrp="1" noChangeArrowheads="1"/>
          </p:cNvSpPr>
          <p:nvPr>
            <p:ph type="sldNum" sz="quarter" idx="16"/>
          </p:nvPr>
        </p:nvSpPr>
        <p:spPr/>
        <p:txBody>
          <a:bodyPr/>
          <a:lstStyle>
            <a:lvl1pPr defTabSz="457200">
              <a:defRPr>
                <a:latin typeface="Arial" pitchFamily="34" charset="0"/>
              </a:defRPr>
            </a:lvl1pPr>
          </a:lstStyle>
          <a:p>
            <a:pPr>
              <a:defRPr/>
            </a:pPr>
            <a:fld id="{91A6BE3F-DC4F-4B5F-A7D4-45F4EEDF5A6A}" type="slidenum">
              <a:rPr lang="da-DK"/>
              <a:pPr>
                <a:defRPr/>
              </a:pPr>
              <a:t>‹nr.›</a:t>
            </a:fld>
            <a:endParaRPr lang="da-DK"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842963" y="1389063"/>
            <a:ext cx="7454900" cy="7921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altLang="da-DK"/>
              <a:t>Klik for at redigere titeltypografi i masteren</a:t>
            </a:r>
          </a:p>
        </p:txBody>
      </p:sp>
      <p:sp>
        <p:nvSpPr>
          <p:cNvPr id="2051" name="Rectangle 3"/>
          <p:cNvSpPr>
            <a:spLocks noGrp="1" noChangeArrowheads="1"/>
          </p:cNvSpPr>
          <p:nvPr>
            <p:ph type="body" idx="1"/>
          </p:nvPr>
        </p:nvSpPr>
        <p:spPr bwMode="auto">
          <a:xfrm>
            <a:off x="841375" y="2459038"/>
            <a:ext cx="6624638" cy="3654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altLang="da-DK"/>
              <a:t>Klik for at redigere typografi i masteren</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1033" name="Rectangle 9"/>
          <p:cNvSpPr>
            <a:spLocks noGrp="1" noChangeArrowheads="1"/>
          </p:cNvSpPr>
          <p:nvPr>
            <p:ph type="dt" sz="half" idx="2"/>
          </p:nvPr>
        </p:nvSpPr>
        <p:spPr bwMode="auto">
          <a:xfrm>
            <a:off x="841375" y="6276975"/>
            <a:ext cx="719138"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14400">
              <a:spcBef>
                <a:spcPct val="0"/>
              </a:spcBef>
              <a:defRPr sz="1000">
                <a:solidFill>
                  <a:srgbClr val="050028"/>
                </a:solidFill>
                <a:latin typeface="Arial" charset="0"/>
              </a:defRPr>
            </a:lvl1pPr>
          </a:lstStyle>
          <a:p>
            <a:pPr>
              <a:defRPr/>
            </a:pPr>
            <a:fld id="{F9CB62C7-03CC-4920-8D07-6B67C5F5AB08}" type="datetime1">
              <a:rPr lang="da-DK"/>
              <a:pPr>
                <a:defRPr/>
              </a:pPr>
              <a:t>09-11-2023</a:t>
            </a:fld>
            <a:endParaRPr lang="da-DK" dirty="0"/>
          </a:p>
        </p:txBody>
      </p:sp>
      <p:sp>
        <p:nvSpPr>
          <p:cNvPr id="1034" name="Rectangle 10"/>
          <p:cNvSpPr>
            <a:spLocks noGrp="1" noChangeArrowheads="1"/>
          </p:cNvSpPr>
          <p:nvPr>
            <p:ph type="ftr" sz="quarter" idx="3"/>
          </p:nvPr>
        </p:nvSpPr>
        <p:spPr bwMode="auto">
          <a:xfrm>
            <a:off x="1547813" y="6276975"/>
            <a:ext cx="2895600"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14400">
              <a:spcBef>
                <a:spcPct val="0"/>
              </a:spcBef>
              <a:defRPr sz="1000">
                <a:solidFill>
                  <a:srgbClr val="050028"/>
                </a:solidFill>
                <a:latin typeface="Arial" charset="0"/>
              </a:defRPr>
            </a:lvl1pPr>
          </a:lstStyle>
          <a:p>
            <a:pPr>
              <a:defRPr/>
            </a:pPr>
            <a:endParaRPr lang="da-DK"/>
          </a:p>
        </p:txBody>
      </p:sp>
      <p:sp>
        <p:nvSpPr>
          <p:cNvPr id="1035" name="Rectangle 11"/>
          <p:cNvSpPr>
            <a:spLocks noGrp="1" noChangeArrowheads="1"/>
          </p:cNvSpPr>
          <p:nvPr>
            <p:ph type="sldNum" sz="quarter" idx="4"/>
          </p:nvPr>
        </p:nvSpPr>
        <p:spPr bwMode="auto">
          <a:xfrm>
            <a:off x="7524750" y="6276975"/>
            <a:ext cx="252413"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defTabSz="914400">
              <a:spcBef>
                <a:spcPct val="0"/>
              </a:spcBef>
              <a:defRPr sz="1000">
                <a:solidFill>
                  <a:srgbClr val="050028"/>
                </a:solidFill>
                <a:latin typeface="Arial" charset="0"/>
              </a:defRPr>
            </a:lvl1pPr>
          </a:lstStyle>
          <a:p>
            <a:pPr>
              <a:defRPr/>
            </a:pPr>
            <a:fld id="{571AA502-EE9B-408A-BF5B-1D709956167A}" type="slidenum">
              <a:rPr lang="da-DK"/>
              <a:pPr>
                <a:defRPr/>
              </a:pPr>
              <a:t>‹nr.›</a:t>
            </a:fld>
            <a:endParaRPr lang="da-DK" dirty="0"/>
          </a:p>
        </p:txBody>
      </p:sp>
      <p:sp>
        <p:nvSpPr>
          <p:cNvPr id="2055" name="AutoShape 16"/>
          <p:cNvSpPr>
            <a:spLocks noChangeAspect="1" noChangeArrowheads="1" noTextEdit="1"/>
          </p:cNvSpPr>
          <p:nvPr/>
        </p:nvSpPr>
        <p:spPr bwMode="auto">
          <a:xfrm>
            <a:off x="8267700" y="6132513"/>
            <a:ext cx="400050" cy="352425"/>
          </a:xfrm>
          <a:prstGeom prst="rect">
            <a:avLst/>
          </a:prstGeom>
          <a:noFill/>
          <a:ln w="9525">
            <a:noFill/>
            <a:miter lim="800000"/>
            <a:headEnd/>
            <a:tailEnd/>
          </a:ln>
        </p:spPr>
        <p:txBody>
          <a:bodyPr/>
          <a:lstStyle/>
          <a:p>
            <a:endParaRPr lang="da-DK"/>
          </a:p>
        </p:txBody>
      </p:sp>
      <p:grpSp>
        <p:nvGrpSpPr>
          <p:cNvPr id="2056" name="Group 23"/>
          <p:cNvGrpSpPr>
            <a:grpSpLocks/>
          </p:cNvGrpSpPr>
          <p:nvPr/>
        </p:nvGrpSpPr>
        <p:grpSpPr bwMode="auto">
          <a:xfrm>
            <a:off x="8283575" y="6142038"/>
            <a:ext cx="360363" cy="327025"/>
            <a:chOff x="8283575" y="6142038"/>
            <a:chExt cx="360363" cy="327026"/>
          </a:xfrm>
        </p:grpSpPr>
        <p:sp>
          <p:nvSpPr>
            <p:cNvPr id="2057" name="Freeform 19"/>
            <p:cNvSpPr>
              <a:spLocks/>
            </p:cNvSpPr>
            <p:nvPr userDrawn="1"/>
          </p:nvSpPr>
          <p:spPr bwMode="auto">
            <a:xfrm>
              <a:off x="8326438" y="6269038"/>
              <a:ext cx="84137" cy="136525"/>
            </a:xfrm>
            <a:custGeom>
              <a:avLst/>
              <a:gdLst>
                <a:gd name="T0" fmla="*/ 2147483647 w 3357"/>
                <a:gd name="T1" fmla="*/ 2147483647 h 5471"/>
                <a:gd name="T2" fmla="*/ 2147483647 w 3357"/>
                <a:gd name="T3" fmla="*/ 2147483647 h 5471"/>
                <a:gd name="T4" fmla="*/ 2147483647 w 3357"/>
                <a:gd name="T5" fmla="*/ 2147483647 h 5471"/>
                <a:gd name="T6" fmla="*/ 2147483647 w 3357"/>
                <a:gd name="T7" fmla="*/ 2147483647 h 5471"/>
                <a:gd name="T8" fmla="*/ 2147483647 w 3357"/>
                <a:gd name="T9" fmla="*/ 2147483647 h 5471"/>
                <a:gd name="T10" fmla="*/ 2147483647 w 3357"/>
                <a:gd name="T11" fmla="*/ 2147483647 h 5471"/>
                <a:gd name="T12" fmla="*/ 2147483647 w 3357"/>
                <a:gd name="T13" fmla="*/ 2147483647 h 5471"/>
                <a:gd name="T14" fmla="*/ 2147483647 w 3357"/>
                <a:gd name="T15" fmla="*/ 2147483647 h 5471"/>
                <a:gd name="T16" fmla="*/ 2147483647 w 3357"/>
                <a:gd name="T17" fmla="*/ 2147483647 h 5471"/>
                <a:gd name="T18" fmla="*/ 2147483647 w 3357"/>
                <a:gd name="T19" fmla="*/ 2147483647 h 5471"/>
                <a:gd name="T20" fmla="*/ 2147483647 w 3357"/>
                <a:gd name="T21" fmla="*/ 2147483647 h 5471"/>
                <a:gd name="T22" fmla="*/ 2147483647 w 3357"/>
                <a:gd name="T23" fmla="*/ 2147483647 h 5471"/>
                <a:gd name="T24" fmla="*/ 2147483647 w 3357"/>
                <a:gd name="T25" fmla="*/ 2147483647 h 5471"/>
                <a:gd name="T26" fmla="*/ 2147483647 w 3357"/>
                <a:gd name="T27" fmla="*/ 2147483647 h 5471"/>
                <a:gd name="T28" fmla="*/ 2147483647 w 3357"/>
                <a:gd name="T29" fmla="*/ 2147483647 h 5471"/>
                <a:gd name="T30" fmla="*/ 2147483647 w 3357"/>
                <a:gd name="T31" fmla="*/ 2147483647 h 5471"/>
                <a:gd name="T32" fmla="*/ 2147483647 w 3357"/>
                <a:gd name="T33" fmla="*/ 2147483647 h 5471"/>
                <a:gd name="T34" fmla="*/ 118770265 w 3357"/>
                <a:gd name="T35" fmla="*/ 2147483647 h 5471"/>
                <a:gd name="T36" fmla="*/ 59180367 w 3357"/>
                <a:gd name="T37" fmla="*/ 2147483647 h 5471"/>
                <a:gd name="T38" fmla="*/ 19726781 w 3357"/>
                <a:gd name="T39" fmla="*/ 2147483647 h 5471"/>
                <a:gd name="T40" fmla="*/ 0 w 3357"/>
                <a:gd name="T41" fmla="*/ 2147483647 h 5471"/>
                <a:gd name="T42" fmla="*/ 0 w 3357"/>
                <a:gd name="T43" fmla="*/ 2147483647 h 5471"/>
                <a:gd name="T44" fmla="*/ 19726781 w 3357"/>
                <a:gd name="T45" fmla="*/ 2147483647 h 5471"/>
                <a:gd name="T46" fmla="*/ 59180367 w 3357"/>
                <a:gd name="T47" fmla="*/ 2147483647 h 5471"/>
                <a:gd name="T48" fmla="*/ 118770265 w 3357"/>
                <a:gd name="T49" fmla="*/ 2147483647 h 5471"/>
                <a:gd name="T50" fmla="*/ 2147483647 w 3357"/>
                <a:gd name="T51" fmla="*/ 774005866 h 5471"/>
                <a:gd name="T52" fmla="*/ 2147483647 w 3357"/>
                <a:gd name="T53" fmla="*/ 619279297 h 5471"/>
                <a:gd name="T54" fmla="*/ 2147483647 w 3357"/>
                <a:gd name="T55" fmla="*/ 483946014 h 5471"/>
                <a:gd name="T56" fmla="*/ 2147483647 w 3357"/>
                <a:gd name="T57" fmla="*/ 348224144 h 5471"/>
                <a:gd name="T58" fmla="*/ 2147483647 w 3357"/>
                <a:gd name="T59" fmla="*/ 232284149 h 5471"/>
                <a:gd name="T60" fmla="*/ 2147483647 w 3357"/>
                <a:gd name="T61" fmla="*/ 135333282 h 5471"/>
                <a:gd name="T62" fmla="*/ 2147483647 w 3357"/>
                <a:gd name="T63" fmla="*/ 58164292 h 5471"/>
                <a:gd name="T64" fmla="*/ 2147483647 w 3357"/>
                <a:gd name="T65" fmla="*/ 19393288 h 5471"/>
                <a:gd name="T66" fmla="*/ 2147483647 w 3357"/>
                <a:gd name="T67" fmla="*/ 0 h 5471"/>
                <a:gd name="T68" fmla="*/ 2147483647 w 3357"/>
                <a:gd name="T69" fmla="*/ 0 h 5471"/>
                <a:gd name="T70" fmla="*/ 2147483647 w 3357"/>
                <a:gd name="T71" fmla="*/ 29089607 h 5471"/>
                <a:gd name="T72" fmla="*/ 2147483647 w 3357"/>
                <a:gd name="T73" fmla="*/ 87253899 h 5471"/>
                <a:gd name="T74" fmla="*/ 2147483647 w 3357"/>
                <a:gd name="T75" fmla="*/ 164422914 h 5471"/>
                <a:gd name="T76" fmla="*/ 2147483647 w 3357"/>
                <a:gd name="T77" fmla="*/ 280751472 h 5471"/>
                <a:gd name="T78" fmla="*/ 2147483647 w 3357"/>
                <a:gd name="T79" fmla="*/ 386995147 h 5471"/>
                <a:gd name="T80" fmla="*/ 2147483647 w 3357"/>
                <a:gd name="T81" fmla="*/ 522717018 h 5471"/>
                <a:gd name="T82" fmla="*/ 2147483647 w 3357"/>
                <a:gd name="T83" fmla="*/ 658050300 h 5471"/>
                <a:gd name="T84" fmla="*/ 2147483647 w 3357"/>
                <a:gd name="T85" fmla="*/ 2147483647 h 54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57" h="5471">
                  <a:moveTo>
                    <a:pt x="3343" y="5395"/>
                  </a:moveTo>
                  <a:lnTo>
                    <a:pt x="3347" y="5403"/>
                  </a:lnTo>
                  <a:lnTo>
                    <a:pt x="3351" y="5410"/>
                  </a:lnTo>
                  <a:lnTo>
                    <a:pt x="3354" y="5417"/>
                  </a:lnTo>
                  <a:lnTo>
                    <a:pt x="3355" y="5424"/>
                  </a:lnTo>
                  <a:lnTo>
                    <a:pt x="3357" y="5431"/>
                  </a:lnTo>
                  <a:lnTo>
                    <a:pt x="3355" y="5437"/>
                  </a:lnTo>
                  <a:lnTo>
                    <a:pt x="3354" y="5443"/>
                  </a:lnTo>
                  <a:lnTo>
                    <a:pt x="3351" y="5448"/>
                  </a:lnTo>
                  <a:lnTo>
                    <a:pt x="3348" y="5453"/>
                  </a:lnTo>
                  <a:lnTo>
                    <a:pt x="3344" y="5457"/>
                  </a:lnTo>
                  <a:lnTo>
                    <a:pt x="3339" y="5461"/>
                  </a:lnTo>
                  <a:lnTo>
                    <a:pt x="3333" y="5465"/>
                  </a:lnTo>
                  <a:lnTo>
                    <a:pt x="3327" y="5467"/>
                  </a:lnTo>
                  <a:lnTo>
                    <a:pt x="3319" y="5469"/>
                  </a:lnTo>
                  <a:lnTo>
                    <a:pt x="3311" y="5470"/>
                  </a:lnTo>
                  <a:lnTo>
                    <a:pt x="3302" y="5471"/>
                  </a:lnTo>
                  <a:lnTo>
                    <a:pt x="1607" y="5471"/>
                  </a:lnTo>
                  <a:lnTo>
                    <a:pt x="1598" y="5470"/>
                  </a:lnTo>
                  <a:lnTo>
                    <a:pt x="1587" y="5469"/>
                  </a:lnTo>
                  <a:lnTo>
                    <a:pt x="1578" y="5467"/>
                  </a:lnTo>
                  <a:lnTo>
                    <a:pt x="1568" y="5464"/>
                  </a:lnTo>
                  <a:lnTo>
                    <a:pt x="1559" y="5461"/>
                  </a:lnTo>
                  <a:lnTo>
                    <a:pt x="1549" y="5457"/>
                  </a:lnTo>
                  <a:lnTo>
                    <a:pt x="1540" y="5452"/>
                  </a:lnTo>
                  <a:lnTo>
                    <a:pt x="1531" y="5447"/>
                  </a:lnTo>
                  <a:lnTo>
                    <a:pt x="1522" y="5441"/>
                  </a:lnTo>
                  <a:lnTo>
                    <a:pt x="1514" y="5435"/>
                  </a:lnTo>
                  <a:lnTo>
                    <a:pt x="1506" y="5429"/>
                  </a:lnTo>
                  <a:lnTo>
                    <a:pt x="1499" y="5422"/>
                  </a:lnTo>
                  <a:lnTo>
                    <a:pt x="1493" y="5415"/>
                  </a:lnTo>
                  <a:lnTo>
                    <a:pt x="1487" y="5407"/>
                  </a:lnTo>
                  <a:lnTo>
                    <a:pt x="1481" y="5400"/>
                  </a:lnTo>
                  <a:lnTo>
                    <a:pt x="1477" y="5392"/>
                  </a:lnTo>
                  <a:lnTo>
                    <a:pt x="15" y="2603"/>
                  </a:lnTo>
                  <a:lnTo>
                    <a:pt x="12" y="2594"/>
                  </a:lnTo>
                  <a:lnTo>
                    <a:pt x="9" y="2585"/>
                  </a:lnTo>
                  <a:lnTo>
                    <a:pt x="6" y="2576"/>
                  </a:lnTo>
                  <a:lnTo>
                    <a:pt x="4" y="2566"/>
                  </a:lnTo>
                  <a:lnTo>
                    <a:pt x="2" y="2556"/>
                  </a:lnTo>
                  <a:lnTo>
                    <a:pt x="1" y="2546"/>
                  </a:lnTo>
                  <a:lnTo>
                    <a:pt x="0" y="2535"/>
                  </a:lnTo>
                  <a:lnTo>
                    <a:pt x="0" y="2525"/>
                  </a:lnTo>
                  <a:lnTo>
                    <a:pt x="0" y="2514"/>
                  </a:lnTo>
                  <a:lnTo>
                    <a:pt x="1" y="2503"/>
                  </a:lnTo>
                  <a:lnTo>
                    <a:pt x="2" y="2492"/>
                  </a:lnTo>
                  <a:lnTo>
                    <a:pt x="4" y="2482"/>
                  </a:lnTo>
                  <a:lnTo>
                    <a:pt x="6" y="2472"/>
                  </a:lnTo>
                  <a:lnTo>
                    <a:pt x="9" y="2463"/>
                  </a:lnTo>
                  <a:lnTo>
                    <a:pt x="12" y="2454"/>
                  </a:lnTo>
                  <a:lnTo>
                    <a:pt x="16" y="2445"/>
                  </a:lnTo>
                  <a:lnTo>
                    <a:pt x="1287" y="80"/>
                  </a:lnTo>
                  <a:lnTo>
                    <a:pt x="1292" y="72"/>
                  </a:lnTo>
                  <a:lnTo>
                    <a:pt x="1297" y="64"/>
                  </a:lnTo>
                  <a:lnTo>
                    <a:pt x="1303" y="57"/>
                  </a:lnTo>
                  <a:lnTo>
                    <a:pt x="1310" y="50"/>
                  </a:lnTo>
                  <a:lnTo>
                    <a:pt x="1317" y="43"/>
                  </a:lnTo>
                  <a:lnTo>
                    <a:pt x="1325" y="36"/>
                  </a:lnTo>
                  <a:lnTo>
                    <a:pt x="1333" y="30"/>
                  </a:lnTo>
                  <a:lnTo>
                    <a:pt x="1343" y="24"/>
                  </a:lnTo>
                  <a:lnTo>
                    <a:pt x="1352" y="18"/>
                  </a:lnTo>
                  <a:lnTo>
                    <a:pt x="1361" y="14"/>
                  </a:lnTo>
                  <a:lnTo>
                    <a:pt x="1370" y="10"/>
                  </a:lnTo>
                  <a:lnTo>
                    <a:pt x="1380" y="6"/>
                  </a:lnTo>
                  <a:lnTo>
                    <a:pt x="1389" y="4"/>
                  </a:lnTo>
                  <a:lnTo>
                    <a:pt x="1398" y="2"/>
                  </a:lnTo>
                  <a:lnTo>
                    <a:pt x="1408" y="0"/>
                  </a:lnTo>
                  <a:lnTo>
                    <a:pt x="1417" y="0"/>
                  </a:lnTo>
                  <a:lnTo>
                    <a:pt x="2990" y="0"/>
                  </a:lnTo>
                  <a:lnTo>
                    <a:pt x="2998" y="0"/>
                  </a:lnTo>
                  <a:lnTo>
                    <a:pt x="3006" y="2"/>
                  </a:lnTo>
                  <a:lnTo>
                    <a:pt x="3014" y="3"/>
                  </a:lnTo>
                  <a:lnTo>
                    <a:pt x="3020" y="6"/>
                  </a:lnTo>
                  <a:lnTo>
                    <a:pt x="3026" y="9"/>
                  </a:lnTo>
                  <a:lnTo>
                    <a:pt x="3030" y="13"/>
                  </a:lnTo>
                  <a:lnTo>
                    <a:pt x="3034" y="17"/>
                  </a:lnTo>
                  <a:lnTo>
                    <a:pt x="3037" y="22"/>
                  </a:lnTo>
                  <a:lnTo>
                    <a:pt x="3040" y="29"/>
                  </a:lnTo>
                  <a:lnTo>
                    <a:pt x="3041" y="34"/>
                  </a:lnTo>
                  <a:lnTo>
                    <a:pt x="3041" y="40"/>
                  </a:lnTo>
                  <a:lnTo>
                    <a:pt x="3041" y="47"/>
                  </a:lnTo>
                  <a:lnTo>
                    <a:pt x="3039" y="54"/>
                  </a:lnTo>
                  <a:lnTo>
                    <a:pt x="3037" y="61"/>
                  </a:lnTo>
                  <a:lnTo>
                    <a:pt x="3034" y="68"/>
                  </a:lnTo>
                  <a:lnTo>
                    <a:pt x="3029" y="75"/>
                  </a:lnTo>
                  <a:lnTo>
                    <a:pt x="1477" y="2494"/>
                  </a:lnTo>
                  <a:lnTo>
                    <a:pt x="3343" y="5395"/>
                  </a:lnTo>
                  <a:close/>
                </a:path>
              </a:pathLst>
            </a:custGeom>
            <a:solidFill>
              <a:srgbClr val="050028"/>
            </a:solidFill>
            <a:ln w="9525">
              <a:noFill/>
              <a:round/>
              <a:headEnd/>
              <a:tailEnd/>
            </a:ln>
          </p:spPr>
          <p:txBody>
            <a:bodyPr/>
            <a:lstStyle/>
            <a:p>
              <a:endParaRPr lang="da-DK"/>
            </a:p>
          </p:txBody>
        </p:sp>
        <p:sp>
          <p:nvSpPr>
            <p:cNvPr id="2058" name="Freeform 20"/>
            <p:cNvSpPr>
              <a:spLocks/>
            </p:cNvSpPr>
            <p:nvPr userDrawn="1"/>
          </p:nvSpPr>
          <p:spPr bwMode="auto">
            <a:xfrm>
              <a:off x="8283575" y="6269038"/>
              <a:ext cx="36513" cy="136525"/>
            </a:xfrm>
            <a:custGeom>
              <a:avLst/>
              <a:gdLst>
                <a:gd name="T0" fmla="*/ 2147483647 w 1494"/>
                <a:gd name="T1" fmla="*/ 0 h 5471"/>
                <a:gd name="T2" fmla="*/ 2147483647 w 1494"/>
                <a:gd name="T3" fmla="*/ 38771004 h 5471"/>
                <a:gd name="T4" fmla="*/ 2147483647 w 1494"/>
                <a:gd name="T5" fmla="*/ 106243675 h 5471"/>
                <a:gd name="T6" fmla="*/ 2147483647 w 1494"/>
                <a:gd name="T7" fmla="*/ 193497574 h 5471"/>
                <a:gd name="T8" fmla="*/ 2147483647 w 1494"/>
                <a:gd name="T9" fmla="*/ 319134537 h 5471"/>
                <a:gd name="T10" fmla="*/ 2147483647 w 1494"/>
                <a:gd name="T11" fmla="*/ 454855758 h 5471"/>
                <a:gd name="T12" fmla="*/ 2147483647 w 1494"/>
                <a:gd name="T13" fmla="*/ 609582328 h 5471"/>
                <a:gd name="T14" fmla="*/ 2147483647 w 1494"/>
                <a:gd name="T15" fmla="*/ 774005866 h 5471"/>
                <a:gd name="T16" fmla="*/ 2147483647 w 1494"/>
                <a:gd name="T17" fmla="*/ 2147483647 h 5471"/>
                <a:gd name="T18" fmla="*/ 2147483647 w 1494"/>
                <a:gd name="T19" fmla="*/ 2147483647 h 5471"/>
                <a:gd name="T20" fmla="*/ 2147483647 w 1494"/>
                <a:gd name="T21" fmla="*/ 2147483647 h 5471"/>
                <a:gd name="T22" fmla="*/ 2147483647 w 1494"/>
                <a:gd name="T23" fmla="*/ 2147483647 h 5471"/>
                <a:gd name="T24" fmla="*/ 2147483647 w 1494"/>
                <a:gd name="T25" fmla="*/ 2147483647 h 5471"/>
                <a:gd name="T26" fmla="*/ 2147483647 w 1494"/>
                <a:gd name="T27" fmla="*/ 2147483647 h 5471"/>
                <a:gd name="T28" fmla="*/ 2147483647 w 1494"/>
                <a:gd name="T29" fmla="*/ 2147483647 h 5471"/>
                <a:gd name="T30" fmla="*/ 2147483647 w 1494"/>
                <a:gd name="T31" fmla="*/ 2147483647 h 5471"/>
                <a:gd name="T32" fmla="*/ 2147483647 w 1494"/>
                <a:gd name="T33" fmla="*/ 2147483647 h 5471"/>
                <a:gd name="T34" fmla="*/ 697488458 w 1494"/>
                <a:gd name="T35" fmla="*/ 2147483647 h 5471"/>
                <a:gd name="T36" fmla="*/ 540502599 w 1494"/>
                <a:gd name="T37" fmla="*/ 2147483647 h 5471"/>
                <a:gd name="T38" fmla="*/ 401004560 w 1494"/>
                <a:gd name="T39" fmla="*/ 2147483647 h 5471"/>
                <a:gd name="T40" fmla="*/ 278995491 w 1494"/>
                <a:gd name="T41" fmla="*/ 2147483647 h 5471"/>
                <a:gd name="T42" fmla="*/ 174459921 w 1494"/>
                <a:gd name="T43" fmla="*/ 2147483647 h 5471"/>
                <a:gd name="T44" fmla="*/ 87047188 w 1494"/>
                <a:gd name="T45" fmla="*/ 2147483647 h 5471"/>
                <a:gd name="T46" fmla="*/ 34961857 w 1494"/>
                <a:gd name="T47" fmla="*/ 2147483647 h 5471"/>
                <a:gd name="T48" fmla="*/ 0 w 1494"/>
                <a:gd name="T49" fmla="*/ 2147483647 h 5471"/>
                <a:gd name="T50" fmla="*/ 0 w 1494"/>
                <a:gd name="T51" fmla="*/ 861259765 h 5471"/>
                <a:gd name="T52" fmla="*/ 17488407 w 1494"/>
                <a:gd name="T53" fmla="*/ 687139907 h 5471"/>
                <a:gd name="T54" fmla="*/ 61004816 w 1494"/>
                <a:gd name="T55" fmla="*/ 532025398 h 5471"/>
                <a:gd name="T56" fmla="*/ 130928555 w 1494"/>
                <a:gd name="T57" fmla="*/ 386995147 h 5471"/>
                <a:gd name="T58" fmla="*/ 217990675 w 1494"/>
                <a:gd name="T59" fmla="*/ 251661865 h 5471"/>
                <a:gd name="T60" fmla="*/ 331445755 w 1494"/>
                <a:gd name="T61" fmla="*/ 145030250 h 5471"/>
                <a:gd name="T62" fmla="*/ 462009376 w 1494"/>
                <a:gd name="T63" fmla="*/ 67860611 h 5471"/>
                <a:gd name="T64" fmla="*/ 610426338 w 1494"/>
                <a:gd name="T65" fmla="*/ 19393288 h 5471"/>
                <a:gd name="T66" fmla="*/ 775966749 w 1494"/>
                <a:gd name="T67" fmla="*/ 0 h 54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94" h="5471">
                  <a:moveTo>
                    <a:pt x="1403" y="0"/>
                  </a:moveTo>
                  <a:lnTo>
                    <a:pt x="1412" y="0"/>
                  </a:lnTo>
                  <a:lnTo>
                    <a:pt x="1421" y="2"/>
                  </a:lnTo>
                  <a:lnTo>
                    <a:pt x="1430" y="4"/>
                  </a:lnTo>
                  <a:lnTo>
                    <a:pt x="1438" y="7"/>
                  </a:lnTo>
                  <a:lnTo>
                    <a:pt x="1446" y="11"/>
                  </a:lnTo>
                  <a:lnTo>
                    <a:pt x="1453" y="15"/>
                  </a:lnTo>
                  <a:lnTo>
                    <a:pt x="1460" y="20"/>
                  </a:lnTo>
                  <a:lnTo>
                    <a:pt x="1467" y="26"/>
                  </a:lnTo>
                  <a:lnTo>
                    <a:pt x="1473" y="33"/>
                  </a:lnTo>
                  <a:lnTo>
                    <a:pt x="1478" y="40"/>
                  </a:lnTo>
                  <a:lnTo>
                    <a:pt x="1482" y="47"/>
                  </a:lnTo>
                  <a:lnTo>
                    <a:pt x="1486" y="55"/>
                  </a:lnTo>
                  <a:lnTo>
                    <a:pt x="1489" y="63"/>
                  </a:lnTo>
                  <a:lnTo>
                    <a:pt x="1491" y="71"/>
                  </a:lnTo>
                  <a:lnTo>
                    <a:pt x="1493" y="80"/>
                  </a:lnTo>
                  <a:lnTo>
                    <a:pt x="1493" y="89"/>
                  </a:lnTo>
                  <a:lnTo>
                    <a:pt x="1494" y="5381"/>
                  </a:lnTo>
                  <a:lnTo>
                    <a:pt x="1493" y="5390"/>
                  </a:lnTo>
                  <a:lnTo>
                    <a:pt x="1492" y="5399"/>
                  </a:lnTo>
                  <a:lnTo>
                    <a:pt x="1490" y="5408"/>
                  </a:lnTo>
                  <a:lnTo>
                    <a:pt x="1487" y="5416"/>
                  </a:lnTo>
                  <a:lnTo>
                    <a:pt x="1483" y="5424"/>
                  </a:lnTo>
                  <a:lnTo>
                    <a:pt x="1478" y="5431"/>
                  </a:lnTo>
                  <a:lnTo>
                    <a:pt x="1473" y="5438"/>
                  </a:lnTo>
                  <a:lnTo>
                    <a:pt x="1467" y="5444"/>
                  </a:lnTo>
                  <a:lnTo>
                    <a:pt x="1460" y="5450"/>
                  </a:lnTo>
                  <a:lnTo>
                    <a:pt x="1453" y="5455"/>
                  </a:lnTo>
                  <a:lnTo>
                    <a:pt x="1446" y="5460"/>
                  </a:lnTo>
                  <a:lnTo>
                    <a:pt x="1438" y="5464"/>
                  </a:lnTo>
                  <a:lnTo>
                    <a:pt x="1429" y="5467"/>
                  </a:lnTo>
                  <a:lnTo>
                    <a:pt x="1421" y="5469"/>
                  </a:lnTo>
                  <a:lnTo>
                    <a:pt x="1412" y="5470"/>
                  </a:lnTo>
                  <a:lnTo>
                    <a:pt x="1403" y="5471"/>
                  </a:lnTo>
                  <a:lnTo>
                    <a:pt x="89" y="5471"/>
                  </a:lnTo>
                  <a:lnTo>
                    <a:pt x="80" y="5470"/>
                  </a:lnTo>
                  <a:lnTo>
                    <a:pt x="70" y="5469"/>
                  </a:lnTo>
                  <a:lnTo>
                    <a:pt x="62" y="5467"/>
                  </a:lnTo>
                  <a:lnTo>
                    <a:pt x="54" y="5464"/>
                  </a:lnTo>
                  <a:lnTo>
                    <a:pt x="46" y="5460"/>
                  </a:lnTo>
                  <a:lnTo>
                    <a:pt x="38" y="5455"/>
                  </a:lnTo>
                  <a:lnTo>
                    <a:pt x="32" y="5450"/>
                  </a:lnTo>
                  <a:lnTo>
                    <a:pt x="25" y="5444"/>
                  </a:lnTo>
                  <a:lnTo>
                    <a:pt x="20" y="5438"/>
                  </a:lnTo>
                  <a:lnTo>
                    <a:pt x="15" y="5431"/>
                  </a:lnTo>
                  <a:lnTo>
                    <a:pt x="10" y="5424"/>
                  </a:lnTo>
                  <a:lnTo>
                    <a:pt x="6" y="5416"/>
                  </a:lnTo>
                  <a:lnTo>
                    <a:pt x="4" y="5408"/>
                  </a:lnTo>
                  <a:lnTo>
                    <a:pt x="1" y="5399"/>
                  </a:lnTo>
                  <a:lnTo>
                    <a:pt x="0" y="5390"/>
                  </a:lnTo>
                  <a:lnTo>
                    <a:pt x="0" y="5381"/>
                  </a:lnTo>
                  <a:lnTo>
                    <a:pt x="0" y="89"/>
                  </a:lnTo>
                  <a:lnTo>
                    <a:pt x="0" y="80"/>
                  </a:lnTo>
                  <a:lnTo>
                    <a:pt x="2" y="71"/>
                  </a:lnTo>
                  <a:lnTo>
                    <a:pt x="4" y="63"/>
                  </a:lnTo>
                  <a:lnTo>
                    <a:pt x="7" y="55"/>
                  </a:lnTo>
                  <a:lnTo>
                    <a:pt x="10" y="47"/>
                  </a:lnTo>
                  <a:lnTo>
                    <a:pt x="15" y="40"/>
                  </a:lnTo>
                  <a:lnTo>
                    <a:pt x="20" y="33"/>
                  </a:lnTo>
                  <a:lnTo>
                    <a:pt x="25" y="26"/>
                  </a:lnTo>
                  <a:lnTo>
                    <a:pt x="32" y="20"/>
                  </a:lnTo>
                  <a:lnTo>
                    <a:pt x="38" y="15"/>
                  </a:lnTo>
                  <a:lnTo>
                    <a:pt x="46" y="11"/>
                  </a:lnTo>
                  <a:lnTo>
                    <a:pt x="53" y="7"/>
                  </a:lnTo>
                  <a:lnTo>
                    <a:pt x="62" y="4"/>
                  </a:lnTo>
                  <a:lnTo>
                    <a:pt x="70" y="2"/>
                  </a:lnTo>
                  <a:lnTo>
                    <a:pt x="80" y="0"/>
                  </a:lnTo>
                  <a:lnTo>
                    <a:pt x="89" y="0"/>
                  </a:lnTo>
                  <a:lnTo>
                    <a:pt x="1403" y="0"/>
                  </a:lnTo>
                  <a:close/>
                </a:path>
              </a:pathLst>
            </a:custGeom>
            <a:solidFill>
              <a:srgbClr val="050028"/>
            </a:solidFill>
            <a:ln w="9525">
              <a:noFill/>
              <a:round/>
              <a:headEnd/>
              <a:tailEnd/>
            </a:ln>
          </p:spPr>
          <p:txBody>
            <a:bodyPr/>
            <a:lstStyle/>
            <a:p>
              <a:endParaRPr lang="da-DK"/>
            </a:p>
          </p:txBody>
        </p:sp>
        <p:sp>
          <p:nvSpPr>
            <p:cNvPr id="2059" name="Freeform 21"/>
            <p:cNvSpPr>
              <a:spLocks/>
            </p:cNvSpPr>
            <p:nvPr userDrawn="1"/>
          </p:nvSpPr>
          <p:spPr bwMode="auto">
            <a:xfrm>
              <a:off x="8434388" y="6269038"/>
              <a:ext cx="92075" cy="136525"/>
            </a:xfrm>
            <a:custGeom>
              <a:avLst/>
              <a:gdLst>
                <a:gd name="T0" fmla="*/ 2147483647 w 3687"/>
                <a:gd name="T1" fmla="*/ 2147483647 h 5471"/>
                <a:gd name="T2" fmla="*/ 2147483647 w 3687"/>
                <a:gd name="T3" fmla="*/ 2147483647 h 5471"/>
                <a:gd name="T4" fmla="*/ 2147483647 w 3687"/>
                <a:gd name="T5" fmla="*/ 2147483647 h 5471"/>
                <a:gd name="T6" fmla="*/ 2147483647 w 3687"/>
                <a:gd name="T7" fmla="*/ 2147483647 h 5471"/>
                <a:gd name="T8" fmla="*/ 2147483647 w 3687"/>
                <a:gd name="T9" fmla="*/ 2147483647 h 5471"/>
                <a:gd name="T10" fmla="*/ 2147483647 w 3687"/>
                <a:gd name="T11" fmla="*/ 2147483647 h 5471"/>
                <a:gd name="T12" fmla="*/ 2147483647 w 3687"/>
                <a:gd name="T13" fmla="*/ 2147483647 h 5471"/>
                <a:gd name="T14" fmla="*/ 2147483647 w 3687"/>
                <a:gd name="T15" fmla="*/ 2147483647 h 5471"/>
                <a:gd name="T16" fmla="*/ 2147483647 w 3687"/>
                <a:gd name="T17" fmla="*/ 2147483647 h 5471"/>
                <a:gd name="T18" fmla="*/ 2147483647 w 3687"/>
                <a:gd name="T19" fmla="*/ 2147483647 h 5471"/>
                <a:gd name="T20" fmla="*/ 2147483647 w 3687"/>
                <a:gd name="T21" fmla="*/ 2147483647 h 5471"/>
                <a:gd name="T22" fmla="*/ 2147483647 w 3687"/>
                <a:gd name="T23" fmla="*/ 2147483647 h 5471"/>
                <a:gd name="T24" fmla="*/ 2147483647 w 3687"/>
                <a:gd name="T25" fmla="*/ 2147483647 h 5471"/>
                <a:gd name="T26" fmla="*/ 2147483647 w 3687"/>
                <a:gd name="T27" fmla="*/ 2147483647 h 5471"/>
                <a:gd name="T28" fmla="*/ 2147483647 w 3687"/>
                <a:gd name="T29" fmla="*/ 2147483647 h 5471"/>
                <a:gd name="T30" fmla="*/ 2147483647 w 3687"/>
                <a:gd name="T31" fmla="*/ 2147483647 h 5471"/>
                <a:gd name="T32" fmla="*/ 2147483647 w 3687"/>
                <a:gd name="T33" fmla="*/ 2147483647 h 5471"/>
                <a:gd name="T34" fmla="*/ 854867728 w 3687"/>
                <a:gd name="T35" fmla="*/ 2147483647 h 5471"/>
                <a:gd name="T36" fmla="*/ 689578818 w 3687"/>
                <a:gd name="T37" fmla="*/ 2147483647 h 5471"/>
                <a:gd name="T38" fmla="*/ 524663478 w 3687"/>
                <a:gd name="T39" fmla="*/ 2147483647 h 5471"/>
                <a:gd name="T40" fmla="*/ 378826692 w 3687"/>
                <a:gd name="T41" fmla="*/ 2147483647 h 5471"/>
                <a:gd name="T42" fmla="*/ 252410814 w 3687"/>
                <a:gd name="T43" fmla="*/ 2147483647 h 5471"/>
                <a:gd name="T44" fmla="*/ 145852394 w 3687"/>
                <a:gd name="T45" fmla="*/ 2147483647 h 5471"/>
                <a:gd name="T46" fmla="*/ 68058958 w 3687"/>
                <a:gd name="T47" fmla="*/ 2147483647 h 5471"/>
                <a:gd name="T48" fmla="*/ 19452099 w 3687"/>
                <a:gd name="T49" fmla="*/ 2147483647 h 5471"/>
                <a:gd name="T50" fmla="*/ 0 w 3687"/>
                <a:gd name="T51" fmla="*/ 2147483647 h 5471"/>
                <a:gd name="T52" fmla="*/ 9718245 w 3687"/>
                <a:gd name="T53" fmla="*/ 774005866 h 5471"/>
                <a:gd name="T54" fmla="*/ 38888614 w 3687"/>
                <a:gd name="T55" fmla="*/ 609582328 h 5471"/>
                <a:gd name="T56" fmla="*/ 106963780 w 3687"/>
                <a:gd name="T57" fmla="*/ 454855758 h 5471"/>
                <a:gd name="T58" fmla="*/ 194070101 w 3687"/>
                <a:gd name="T59" fmla="*/ 319134537 h 5471"/>
                <a:gd name="T60" fmla="*/ 310752126 w 3687"/>
                <a:gd name="T61" fmla="*/ 193497574 h 5471"/>
                <a:gd name="T62" fmla="*/ 446886275 w 3687"/>
                <a:gd name="T63" fmla="*/ 106243675 h 5471"/>
                <a:gd name="T64" fmla="*/ 602067762 w 3687"/>
                <a:gd name="T65" fmla="*/ 38771004 h 5471"/>
                <a:gd name="T66" fmla="*/ 767356671 w 3687"/>
                <a:gd name="T67" fmla="*/ 0 h 5471"/>
                <a:gd name="T68" fmla="*/ 2147483647 w 3687"/>
                <a:gd name="T69" fmla="*/ 0 h 5471"/>
                <a:gd name="T70" fmla="*/ 2147483647 w 3687"/>
                <a:gd name="T71" fmla="*/ 19393288 h 5471"/>
                <a:gd name="T72" fmla="*/ 2147483647 w 3687"/>
                <a:gd name="T73" fmla="*/ 67860611 h 5471"/>
                <a:gd name="T74" fmla="*/ 2147483647 w 3687"/>
                <a:gd name="T75" fmla="*/ 145030250 h 5471"/>
                <a:gd name="T76" fmla="*/ 2147483647 w 3687"/>
                <a:gd name="T77" fmla="*/ 251661865 h 5471"/>
                <a:gd name="T78" fmla="*/ 2147483647 w 3687"/>
                <a:gd name="T79" fmla="*/ 386995147 h 5471"/>
                <a:gd name="T80" fmla="*/ 2147483647 w 3687"/>
                <a:gd name="T81" fmla="*/ 532025398 h 5471"/>
                <a:gd name="T82" fmla="*/ 2147483647 w 3687"/>
                <a:gd name="T83" fmla="*/ 687139907 h 5471"/>
                <a:gd name="T84" fmla="*/ 2147483647 w 3687"/>
                <a:gd name="T85" fmla="*/ 861259765 h 54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687" h="5471">
                  <a:moveTo>
                    <a:pt x="1524" y="4406"/>
                  </a:moveTo>
                  <a:lnTo>
                    <a:pt x="3625" y="4400"/>
                  </a:lnTo>
                  <a:lnTo>
                    <a:pt x="3634" y="4401"/>
                  </a:lnTo>
                  <a:lnTo>
                    <a:pt x="3643" y="4402"/>
                  </a:lnTo>
                  <a:lnTo>
                    <a:pt x="3650" y="4404"/>
                  </a:lnTo>
                  <a:lnTo>
                    <a:pt x="3658" y="4407"/>
                  </a:lnTo>
                  <a:lnTo>
                    <a:pt x="3665" y="4410"/>
                  </a:lnTo>
                  <a:lnTo>
                    <a:pt x="3670" y="4414"/>
                  </a:lnTo>
                  <a:lnTo>
                    <a:pt x="3675" y="4419"/>
                  </a:lnTo>
                  <a:lnTo>
                    <a:pt x="3679" y="4424"/>
                  </a:lnTo>
                  <a:lnTo>
                    <a:pt x="3682" y="4430"/>
                  </a:lnTo>
                  <a:lnTo>
                    <a:pt x="3684" y="4437"/>
                  </a:lnTo>
                  <a:lnTo>
                    <a:pt x="3686" y="4443"/>
                  </a:lnTo>
                  <a:lnTo>
                    <a:pt x="3687" y="4450"/>
                  </a:lnTo>
                  <a:lnTo>
                    <a:pt x="3687" y="4458"/>
                  </a:lnTo>
                  <a:lnTo>
                    <a:pt x="3686" y="4466"/>
                  </a:lnTo>
                  <a:lnTo>
                    <a:pt x="3684" y="4474"/>
                  </a:lnTo>
                  <a:lnTo>
                    <a:pt x="3681" y="4482"/>
                  </a:lnTo>
                  <a:lnTo>
                    <a:pt x="3302" y="5389"/>
                  </a:lnTo>
                  <a:lnTo>
                    <a:pt x="3299" y="5397"/>
                  </a:lnTo>
                  <a:lnTo>
                    <a:pt x="3294" y="5405"/>
                  </a:lnTo>
                  <a:lnTo>
                    <a:pt x="3289" y="5413"/>
                  </a:lnTo>
                  <a:lnTo>
                    <a:pt x="3283" y="5420"/>
                  </a:lnTo>
                  <a:lnTo>
                    <a:pt x="3276" y="5427"/>
                  </a:lnTo>
                  <a:lnTo>
                    <a:pt x="3268" y="5434"/>
                  </a:lnTo>
                  <a:lnTo>
                    <a:pt x="3260" y="5440"/>
                  </a:lnTo>
                  <a:lnTo>
                    <a:pt x="3252" y="5446"/>
                  </a:lnTo>
                  <a:lnTo>
                    <a:pt x="3243" y="5451"/>
                  </a:lnTo>
                  <a:lnTo>
                    <a:pt x="3235" y="5456"/>
                  </a:lnTo>
                  <a:lnTo>
                    <a:pt x="3226" y="5460"/>
                  </a:lnTo>
                  <a:lnTo>
                    <a:pt x="3217" y="5464"/>
                  </a:lnTo>
                  <a:lnTo>
                    <a:pt x="3207" y="5467"/>
                  </a:lnTo>
                  <a:lnTo>
                    <a:pt x="3198" y="5469"/>
                  </a:lnTo>
                  <a:lnTo>
                    <a:pt x="3189" y="5470"/>
                  </a:lnTo>
                  <a:lnTo>
                    <a:pt x="3180" y="5471"/>
                  </a:lnTo>
                  <a:lnTo>
                    <a:pt x="88" y="5471"/>
                  </a:lnTo>
                  <a:lnTo>
                    <a:pt x="79" y="5470"/>
                  </a:lnTo>
                  <a:lnTo>
                    <a:pt x="71" y="5469"/>
                  </a:lnTo>
                  <a:lnTo>
                    <a:pt x="62" y="5467"/>
                  </a:lnTo>
                  <a:lnTo>
                    <a:pt x="54" y="5464"/>
                  </a:lnTo>
                  <a:lnTo>
                    <a:pt x="46" y="5460"/>
                  </a:lnTo>
                  <a:lnTo>
                    <a:pt x="39" y="5455"/>
                  </a:lnTo>
                  <a:lnTo>
                    <a:pt x="32" y="5450"/>
                  </a:lnTo>
                  <a:lnTo>
                    <a:pt x="26" y="5444"/>
                  </a:lnTo>
                  <a:lnTo>
                    <a:pt x="20" y="5438"/>
                  </a:lnTo>
                  <a:lnTo>
                    <a:pt x="15" y="5431"/>
                  </a:lnTo>
                  <a:lnTo>
                    <a:pt x="11" y="5424"/>
                  </a:lnTo>
                  <a:lnTo>
                    <a:pt x="7" y="5416"/>
                  </a:lnTo>
                  <a:lnTo>
                    <a:pt x="4" y="5408"/>
                  </a:lnTo>
                  <a:lnTo>
                    <a:pt x="2" y="5399"/>
                  </a:lnTo>
                  <a:lnTo>
                    <a:pt x="1" y="5390"/>
                  </a:lnTo>
                  <a:lnTo>
                    <a:pt x="0" y="5381"/>
                  </a:lnTo>
                  <a:lnTo>
                    <a:pt x="1" y="89"/>
                  </a:lnTo>
                  <a:lnTo>
                    <a:pt x="1" y="80"/>
                  </a:lnTo>
                  <a:lnTo>
                    <a:pt x="2" y="71"/>
                  </a:lnTo>
                  <a:lnTo>
                    <a:pt x="4" y="63"/>
                  </a:lnTo>
                  <a:lnTo>
                    <a:pt x="7" y="55"/>
                  </a:lnTo>
                  <a:lnTo>
                    <a:pt x="11" y="47"/>
                  </a:lnTo>
                  <a:lnTo>
                    <a:pt x="15" y="40"/>
                  </a:lnTo>
                  <a:lnTo>
                    <a:pt x="20" y="33"/>
                  </a:lnTo>
                  <a:lnTo>
                    <a:pt x="26" y="26"/>
                  </a:lnTo>
                  <a:lnTo>
                    <a:pt x="32" y="20"/>
                  </a:lnTo>
                  <a:lnTo>
                    <a:pt x="39" y="15"/>
                  </a:lnTo>
                  <a:lnTo>
                    <a:pt x="46" y="11"/>
                  </a:lnTo>
                  <a:lnTo>
                    <a:pt x="54" y="7"/>
                  </a:lnTo>
                  <a:lnTo>
                    <a:pt x="62" y="4"/>
                  </a:lnTo>
                  <a:lnTo>
                    <a:pt x="70" y="2"/>
                  </a:lnTo>
                  <a:lnTo>
                    <a:pt x="79" y="0"/>
                  </a:lnTo>
                  <a:lnTo>
                    <a:pt x="88" y="0"/>
                  </a:lnTo>
                  <a:lnTo>
                    <a:pt x="1439" y="0"/>
                  </a:lnTo>
                  <a:lnTo>
                    <a:pt x="1448" y="0"/>
                  </a:lnTo>
                  <a:lnTo>
                    <a:pt x="1457" y="2"/>
                  </a:lnTo>
                  <a:lnTo>
                    <a:pt x="1465" y="4"/>
                  </a:lnTo>
                  <a:lnTo>
                    <a:pt x="1473" y="7"/>
                  </a:lnTo>
                  <a:lnTo>
                    <a:pt x="1481" y="11"/>
                  </a:lnTo>
                  <a:lnTo>
                    <a:pt x="1488" y="15"/>
                  </a:lnTo>
                  <a:lnTo>
                    <a:pt x="1495" y="20"/>
                  </a:lnTo>
                  <a:lnTo>
                    <a:pt x="1501" y="26"/>
                  </a:lnTo>
                  <a:lnTo>
                    <a:pt x="1507" y="33"/>
                  </a:lnTo>
                  <a:lnTo>
                    <a:pt x="1513" y="40"/>
                  </a:lnTo>
                  <a:lnTo>
                    <a:pt x="1517" y="47"/>
                  </a:lnTo>
                  <a:lnTo>
                    <a:pt x="1521" y="55"/>
                  </a:lnTo>
                  <a:lnTo>
                    <a:pt x="1524" y="63"/>
                  </a:lnTo>
                  <a:lnTo>
                    <a:pt x="1526" y="71"/>
                  </a:lnTo>
                  <a:lnTo>
                    <a:pt x="1527" y="80"/>
                  </a:lnTo>
                  <a:lnTo>
                    <a:pt x="1528" y="89"/>
                  </a:lnTo>
                  <a:lnTo>
                    <a:pt x="1524" y="4406"/>
                  </a:lnTo>
                  <a:close/>
                </a:path>
              </a:pathLst>
            </a:custGeom>
            <a:solidFill>
              <a:srgbClr val="050028"/>
            </a:solidFill>
            <a:ln w="9525">
              <a:noFill/>
              <a:round/>
              <a:headEnd/>
              <a:tailEnd/>
            </a:ln>
          </p:spPr>
          <p:txBody>
            <a:bodyPr/>
            <a:lstStyle/>
            <a:p>
              <a:endParaRPr lang="da-DK"/>
            </a:p>
          </p:txBody>
        </p:sp>
        <p:sp>
          <p:nvSpPr>
            <p:cNvPr id="2060" name="Freeform 22"/>
            <p:cNvSpPr>
              <a:spLocks/>
            </p:cNvSpPr>
            <p:nvPr userDrawn="1"/>
          </p:nvSpPr>
          <p:spPr bwMode="auto">
            <a:xfrm>
              <a:off x="8418513" y="6142038"/>
              <a:ext cx="25400" cy="46037"/>
            </a:xfrm>
            <a:custGeom>
              <a:avLst/>
              <a:gdLst>
                <a:gd name="T0" fmla="*/ 2147483647 w 1021"/>
                <a:gd name="T1" fmla="*/ 153909471 h 1870"/>
                <a:gd name="T2" fmla="*/ 2147483647 w 1021"/>
                <a:gd name="T3" fmla="*/ 0 h 1870"/>
                <a:gd name="T4" fmla="*/ 2147483647 w 1021"/>
                <a:gd name="T5" fmla="*/ 36004258 h 1870"/>
                <a:gd name="T6" fmla="*/ 2147483647 w 1021"/>
                <a:gd name="T7" fmla="*/ 117547035 h 1870"/>
                <a:gd name="T8" fmla="*/ 2147483647 w 1021"/>
                <a:gd name="T9" fmla="*/ 235094046 h 1870"/>
                <a:gd name="T10" fmla="*/ 2147483647 w 1021"/>
                <a:gd name="T11" fmla="*/ 397822015 h 1870"/>
                <a:gd name="T12" fmla="*/ 2147483647 w 1021"/>
                <a:gd name="T13" fmla="*/ 587735743 h 1870"/>
                <a:gd name="T14" fmla="*/ 2115472809 w 1021"/>
                <a:gd name="T15" fmla="*/ 832006464 h 1870"/>
                <a:gd name="T16" fmla="*/ 1048352435 w 1021"/>
                <a:gd name="T17" fmla="*/ 1121472669 h 1870"/>
                <a:gd name="T18" fmla="*/ 0 w 1021"/>
                <a:gd name="T19" fmla="*/ 1437751906 h 1870"/>
                <a:gd name="T20" fmla="*/ 972123926 w 1021"/>
                <a:gd name="T21" fmla="*/ 2147483647 h 1870"/>
                <a:gd name="T22" fmla="*/ 1238715410 w 1021"/>
                <a:gd name="T23" fmla="*/ 2147483647 h 1870"/>
                <a:gd name="T24" fmla="*/ 1553190073 w 1021"/>
                <a:gd name="T25" fmla="*/ 2147483647 h 1870"/>
                <a:gd name="T26" fmla="*/ 1924724879 w 1021"/>
                <a:gd name="T27" fmla="*/ 2147483647 h 1870"/>
                <a:gd name="T28" fmla="*/ 2147483647 w 1021"/>
                <a:gd name="T29" fmla="*/ 2147483647 h 1870"/>
                <a:gd name="T30" fmla="*/ 2147483647 w 1021"/>
                <a:gd name="T31" fmla="*/ 2147483647 h 1870"/>
                <a:gd name="T32" fmla="*/ 2147483647 w 1021"/>
                <a:gd name="T33" fmla="*/ 2147483647 h 1870"/>
                <a:gd name="T34" fmla="*/ 2147483647 w 1021"/>
                <a:gd name="T35" fmla="*/ 2147483647 h 1870"/>
                <a:gd name="T36" fmla="*/ 2147483647 w 1021"/>
                <a:gd name="T37" fmla="*/ 2147483647 h 1870"/>
                <a:gd name="T38" fmla="*/ 2147483647 w 1021"/>
                <a:gd name="T39" fmla="*/ 2147483647 h 1870"/>
                <a:gd name="T40" fmla="*/ 2147483647 w 1021"/>
                <a:gd name="T41" fmla="*/ 2147483647 h 1870"/>
                <a:gd name="T42" fmla="*/ 2147483647 w 1021"/>
                <a:gd name="T43" fmla="*/ 2147483647 h 1870"/>
                <a:gd name="T44" fmla="*/ 2147483647 w 1021"/>
                <a:gd name="T45" fmla="*/ 2147483647 h 1870"/>
                <a:gd name="T46" fmla="*/ 2147483647 w 1021"/>
                <a:gd name="T47" fmla="*/ 2147483647 h 1870"/>
                <a:gd name="T48" fmla="*/ 2147483647 w 1021"/>
                <a:gd name="T49" fmla="*/ 2147483647 h 1870"/>
                <a:gd name="T50" fmla="*/ 2147483647 w 1021"/>
                <a:gd name="T51" fmla="*/ 2147483647 h 1870"/>
                <a:gd name="T52" fmla="*/ 2147483647 w 1021"/>
                <a:gd name="T53" fmla="*/ 2147483647 h 1870"/>
                <a:gd name="T54" fmla="*/ 2147483647 w 1021"/>
                <a:gd name="T55" fmla="*/ 2147483647 h 1870"/>
                <a:gd name="T56" fmla="*/ 2147483647 w 1021"/>
                <a:gd name="T57" fmla="*/ 2147483647 h 1870"/>
                <a:gd name="T58" fmla="*/ 2147483647 w 1021"/>
                <a:gd name="T59" fmla="*/ 2147483647 h 1870"/>
                <a:gd name="T60" fmla="*/ 2147483647 w 1021"/>
                <a:gd name="T61" fmla="*/ 2147483647 h 1870"/>
                <a:gd name="T62" fmla="*/ 2147483647 w 1021"/>
                <a:gd name="T63" fmla="*/ 2147483647 h 1870"/>
                <a:gd name="T64" fmla="*/ 2147483647 w 1021"/>
                <a:gd name="T65" fmla="*/ 2147483647 h 1870"/>
                <a:gd name="T66" fmla="*/ 2147483647 w 1021"/>
                <a:gd name="T67" fmla="*/ 2147483647 h 1870"/>
                <a:gd name="T68" fmla="*/ 2147483647 w 1021"/>
                <a:gd name="T69" fmla="*/ 2147483647 h 1870"/>
                <a:gd name="T70" fmla="*/ 2147483647 w 1021"/>
                <a:gd name="T71" fmla="*/ 2147483647 h 1870"/>
                <a:gd name="T72" fmla="*/ 2147483647 w 1021"/>
                <a:gd name="T73" fmla="*/ 2147483647 h 1870"/>
                <a:gd name="T74" fmla="*/ 2147483647 w 1021"/>
                <a:gd name="T75" fmla="*/ 2147483647 h 1870"/>
                <a:gd name="T76" fmla="*/ 2147483647 w 1021"/>
                <a:gd name="T77" fmla="*/ 2147483647 h 1870"/>
                <a:gd name="T78" fmla="*/ 2147483647 w 1021"/>
                <a:gd name="T79" fmla="*/ 2147483647 h 1870"/>
                <a:gd name="T80" fmla="*/ 2147483647 w 1021"/>
                <a:gd name="T81" fmla="*/ 2147483647 h 1870"/>
                <a:gd name="T82" fmla="*/ 2147483647 w 1021"/>
                <a:gd name="T83" fmla="*/ 2147483647 h 1870"/>
                <a:gd name="T84" fmla="*/ 2147483647 w 1021"/>
                <a:gd name="T85" fmla="*/ 2147483647 h 1870"/>
                <a:gd name="T86" fmla="*/ 2147483647 w 1021"/>
                <a:gd name="T87" fmla="*/ 2147483647 h 1870"/>
                <a:gd name="T88" fmla="*/ 2147483647 w 1021"/>
                <a:gd name="T89" fmla="*/ 2147483647 h 1870"/>
                <a:gd name="T90" fmla="*/ 2147483647 w 1021"/>
                <a:gd name="T91" fmla="*/ 2147483647 h 18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21" h="1870">
                  <a:moveTo>
                    <a:pt x="1008" y="720"/>
                  </a:moveTo>
                  <a:lnTo>
                    <a:pt x="929" y="17"/>
                  </a:lnTo>
                  <a:lnTo>
                    <a:pt x="928" y="8"/>
                  </a:lnTo>
                  <a:lnTo>
                    <a:pt x="928" y="0"/>
                  </a:lnTo>
                  <a:lnTo>
                    <a:pt x="867" y="2"/>
                  </a:lnTo>
                  <a:lnTo>
                    <a:pt x="807" y="4"/>
                  </a:lnTo>
                  <a:lnTo>
                    <a:pt x="746" y="8"/>
                  </a:lnTo>
                  <a:lnTo>
                    <a:pt x="687" y="13"/>
                  </a:lnTo>
                  <a:lnTo>
                    <a:pt x="627" y="19"/>
                  </a:lnTo>
                  <a:lnTo>
                    <a:pt x="568" y="26"/>
                  </a:lnTo>
                  <a:lnTo>
                    <a:pt x="509" y="34"/>
                  </a:lnTo>
                  <a:lnTo>
                    <a:pt x="451" y="44"/>
                  </a:lnTo>
                  <a:lnTo>
                    <a:pt x="392" y="54"/>
                  </a:lnTo>
                  <a:lnTo>
                    <a:pt x="335" y="65"/>
                  </a:lnTo>
                  <a:lnTo>
                    <a:pt x="278" y="78"/>
                  </a:lnTo>
                  <a:lnTo>
                    <a:pt x="222" y="92"/>
                  </a:lnTo>
                  <a:lnTo>
                    <a:pt x="165" y="108"/>
                  </a:lnTo>
                  <a:lnTo>
                    <a:pt x="110" y="124"/>
                  </a:lnTo>
                  <a:lnTo>
                    <a:pt x="55" y="141"/>
                  </a:lnTo>
                  <a:lnTo>
                    <a:pt x="0" y="159"/>
                  </a:lnTo>
                  <a:lnTo>
                    <a:pt x="90" y="782"/>
                  </a:lnTo>
                  <a:lnTo>
                    <a:pt x="102" y="853"/>
                  </a:lnTo>
                  <a:lnTo>
                    <a:pt x="115" y="922"/>
                  </a:lnTo>
                  <a:lnTo>
                    <a:pt x="130" y="987"/>
                  </a:lnTo>
                  <a:lnTo>
                    <a:pt x="146" y="1051"/>
                  </a:lnTo>
                  <a:lnTo>
                    <a:pt x="163" y="1111"/>
                  </a:lnTo>
                  <a:lnTo>
                    <a:pt x="182" y="1169"/>
                  </a:lnTo>
                  <a:lnTo>
                    <a:pt x="202" y="1224"/>
                  </a:lnTo>
                  <a:lnTo>
                    <a:pt x="222" y="1278"/>
                  </a:lnTo>
                  <a:lnTo>
                    <a:pt x="243" y="1328"/>
                  </a:lnTo>
                  <a:lnTo>
                    <a:pt x="265" y="1376"/>
                  </a:lnTo>
                  <a:lnTo>
                    <a:pt x="287" y="1422"/>
                  </a:lnTo>
                  <a:lnTo>
                    <a:pt x="311" y="1465"/>
                  </a:lnTo>
                  <a:lnTo>
                    <a:pt x="334" y="1506"/>
                  </a:lnTo>
                  <a:lnTo>
                    <a:pt x="357" y="1545"/>
                  </a:lnTo>
                  <a:lnTo>
                    <a:pt x="380" y="1581"/>
                  </a:lnTo>
                  <a:lnTo>
                    <a:pt x="403" y="1615"/>
                  </a:lnTo>
                  <a:lnTo>
                    <a:pt x="427" y="1646"/>
                  </a:lnTo>
                  <a:lnTo>
                    <a:pt x="450" y="1677"/>
                  </a:lnTo>
                  <a:lnTo>
                    <a:pt x="472" y="1704"/>
                  </a:lnTo>
                  <a:lnTo>
                    <a:pt x="494" y="1729"/>
                  </a:lnTo>
                  <a:lnTo>
                    <a:pt x="515" y="1751"/>
                  </a:lnTo>
                  <a:lnTo>
                    <a:pt x="535" y="1772"/>
                  </a:lnTo>
                  <a:lnTo>
                    <a:pt x="556" y="1792"/>
                  </a:lnTo>
                  <a:lnTo>
                    <a:pt x="574" y="1808"/>
                  </a:lnTo>
                  <a:lnTo>
                    <a:pt x="592" y="1823"/>
                  </a:lnTo>
                  <a:lnTo>
                    <a:pt x="608" y="1835"/>
                  </a:lnTo>
                  <a:lnTo>
                    <a:pt x="622" y="1846"/>
                  </a:lnTo>
                  <a:lnTo>
                    <a:pt x="636" y="1854"/>
                  </a:lnTo>
                  <a:lnTo>
                    <a:pt x="647" y="1861"/>
                  </a:lnTo>
                  <a:lnTo>
                    <a:pt x="657" y="1866"/>
                  </a:lnTo>
                  <a:lnTo>
                    <a:pt x="665" y="1869"/>
                  </a:lnTo>
                  <a:lnTo>
                    <a:pt x="672" y="1870"/>
                  </a:lnTo>
                  <a:lnTo>
                    <a:pt x="679" y="1869"/>
                  </a:lnTo>
                  <a:lnTo>
                    <a:pt x="687" y="1867"/>
                  </a:lnTo>
                  <a:lnTo>
                    <a:pt x="696" y="1862"/>
                  </a:lnTo>
                  <a:lnTo>
                    <a:pt x="706" y="1856"/>
                  </a:lnTo>
                  <a:lnTo>
                    <a:pt x="718" y="1848"/>
                  </a:lnTo>
                  <a:lnTo>
                    <a:pt x="731" y="1838"/>
                  </a:lnTo>
                  <a:lnTo>
                    <a:pt x="745" y="1826"/>
                  </a:lnTo>
                  <a:lnTo>
                    <a:pt x="759" y="1812"/>
                  </a:lnTo>
                  <a:lnTo>
                    <a:pt x="774" y="1796"/>
                  </a:lnTo>
                  <a:lnTo>
                    <a:pt x="790" y="1777"/>
                  </a:lnTo>
                  <a:lnTo>
                    <a:pt x="807" y="1757"/>
                  </a:lnTo>
                  <a:lnTo>
                    <a:pt x="824" y="1735"/>
                  </a:lnTo>
                  <a:lnTo>
                    <a:pt x="840" y="1710"/>
                  </a:lnTo>
                  <a:lnTo>
                    <a:pt x="857" y="1683"/>
                  </a:lnTo>
                  <a:lnTo>
                    <a:pt x="874" y="1654"/>
                  </a:lnTo>
                  <a:lnTo>
                    <a:pt x="890" y="1622"/>
                  </a:lnTo>
                  <a:lnTo>
                    <a:pt x="906" y="1587"/>
                  </a:lnTo>
                  <a:lnTo>
                    <a:pt x="923" y="1549"/>
                  </a:lnTo>
                  <a:lnTo>
                    <a:pt x="938" y="1508"/>
                  </a:lnTo>
                  <a:lnTo>
                    <a:pt x="952" y="1465"/>
                  </a:lnTo>
                  <a:lnTo>
                    <a:pt x="966" y="1419"/>
                  </a:lnTo>
                  <a:lnTo>
                    <a:pt x="978" y="1369"/>
                  </a:lnTo>
                  <a:lnTo>
                    <a:pt x="989" y="1318"/>
                  </a:lnTo>
                  <a:lnTo>
                    <a:pt x="999" y="1263"/>
                  </a:lnTo>
                  <a:lnTo>
                    <a:pt x="1003" y="1234"/>
                  </a:lnTo>
                  <a:lnTo>
                    <a:pt x="1007" y="1206"/>
                  </a:lnTo>
                  <a:lnTo>
                    <a:pt x="1010" y="1176"/>
                  </a:lnTo>
                  <a:lnTo>
                    <a:pt x="1013" y="1146"/>
                  </a:lnTo>
                  <a:lnTo>
                    <a:pt x="1016" y="1114"/>
                  </a:lnTo>
                  <a:lnTo>
                    <a:pt x="1018" y="1082"/>
                  </a:lnTo>
                  <a:lnTo>
                    <a:pt x="1020" y="1049"/>
                  </a:lnTo>
                  <a:lnTo>
                    <a:pt x="1021" y="1016"/>
                  </a:lnTo>
                  <a:lnTo>
                    <a:pt x="1021" y="981"/>
                  </a:lnTo>
                  <a:lnTo>
                    <a:pt x="1021" y="946"/>
                  </a:lnTo>
                  <a:lnTo>
                    <a:pt x="1020" y="911"/>
                  </a:lnTo>
                  <a:lnTo>
                    <a:pt x="1019" y="874"/>
                  </a:lnTo>
                  <a:lnTo>
                    <a:pt x="1017" y="837"/>
                  </a:lnTo>
                  <a:lnTo>
                    <a:pt x="1015" y="799"/>
                  </a:lnTo>
                  <a:lnTo>
                    <a:pt x="1011" y="761"/>
                  </a:lnTo>
                  <a:lnTo>
                    <a:pt x="1008" y="720"/>
                  </a:lnTo>
                  <a:close/>
                </a:path>
              </a:pathLst>
            </a:custGeom>
            <a:solidFill>
              <a:srgbClr val="050028"/>
            </a:solidFill>
            <a:ln w="9525">
              <a:noFill/>
              <a:round/>
              <a:headEnd/>
              <a:tailEnd/>
            </a:ln>
          </p:spPr>
          <p:txBody>
            <a:bodyPr/>
            <a:lstStyle/>
            <a:p>
              <a:endParaRPr lang="da-DK"/>
            </a:p>
          </p:txBody>
        </p:sp>
        <p:sp>
          <p:nvSpPr>
            <p:cNvPr id="2061" name="Freeform 23"/>
            <p:cNvSpPr>
              <a:spLocks/>
            </p:cNvSpPr>
            <p:nvPr userDrawn="1"/>
          </p:nvSpPr>
          <p:spPr bwMode="auto">
            <a:xfrm>
              <a:off x="8372475" y="6184900"/>
              <a:ext cx="15875" cy="30163"/>
            </a:xfrm>
            <a:custGeom>
              <a:avLst/>
              <a:gdLst>
                <a:gd name="T0" fmla="*/ 1542968750 w 635"/>
                <a:gd name="T1" fmla="*/ 2147483647 h 1267"/>
                <a:gd name="T2" fmla="*/ 1992187500 w 635"/>
                <a:gd name="T3" fmla="*/ 2147483647 h 1267"/>
                <a:gd name="T4" fmla="*/ 2147483647 w 635"/>
                <a:gd name="T5" fmla="*/ 2147483647 h 1267"/>
                <a:gd name="T6" fmla="*/ 2147483647 w 635"/>
                <a:gd name="T7" fmla="*/ 2147483647 h 1267"/>
                <a:gd name="T8" fmla="*/ 2147483647 w 635"/>
                <a:gd name="T9" fmla="*/ 2147483647 h 1267"/>
                <a:gd name="T10" fmla="*/ 2147483647 w 635"/>
                <a:gd name="T11" fmla="*/ 2147483647 h 1267"/>
                <a:gd name="T12" fmla="*/ 2147483647 w 635"/>
                <a:gd name="T13" fmla="*/ 2147483647 h 1267"/>
                <a:gd name="T14" fmla="*/ 2147483647 w 635"/>
                <a:gd name="T15" fmla="*/ 2147483647 h 1267"/>
                <a:gd name="T16" fmla="*/ 2147483647 w 635"/>
                <a:gd name="T17" fmla="*/ 2147483647 h 1267"/>
                <a:gd name="T18" fmla="*/ 2147483647 w 635"/>
                <a:gd name="T19" fmla="*/ 2147483647 h 1267"/>
                <a:gd name="T20" fmla="*/ 2147483647 w 635"/>
                <a:gd name="T21" fmla="*/ 2147483647 h 1267"/>
                <a:gd name="T22" fmla="*/ 2147483647 w 635"/>
                <a:gd name="T23" fmla="*/ 2147483647 h 1267"/>
                <a:gd name="T24" fmla="*/ 2147483647 w 635"/>
                <a:gd name="T25" fmla="*/ 2147483647 h 1267"/>
                <a:gd name="T26" fmla="*/ 2147483647 w 635"/>
                <a:gd name="T27" fmla="*/ 2147483647 h 1267"/>
                <a:gd name="T28" fmla="*/ 2147483647 w 635"/>
                <a:gd name="T29" fmla="*/ 2147483647 h 1267"/>
                <a:gd name="T30" fmla="*/ 2147483647 w 635"/>
                <a:gd name="T31" fmla="*/ 2147483647 h 1267"/>
                <a:gd name="T32" fmla="*/ 2147483647 w 635"/>
                <a:gd name="T33" fmla="*/ 2147483647 h 1267"/>
                <a:gd name="T34" fmla="*/ 2147483647 w 635"/>
                <a:gd name="T35" fmla="*/ 2147483647 h 1267"/>
                <a:gd name="T36" fmla="*/ 2147483647 w 635"/>
                <a:gd name="T37" fmla="*/ 2147483647 h 1267"/>
                <a:gd name="T38" fmla="*/ 2147483647 w 635"/>
                <a:gd name="T39" fmla="*/ 2147483647 h 1267"/>
                <a:gd name="T40" fmla="*/ 2147483647 w 635"/>
                <a:gd name="T41" fmla="*/ 2147483647 h 1267"/>
                <a:gd name="T42" fmla="*/ 2147483647 w 635"/>
                <a:gd name="T43" fmla="*/ 2147483647 h 1267"/>
                <a:gd name="T44" fmla="*/ 2147483647 w 635"/>
                <a:gd name="T45" fmla="*/ 2147483647 h 1267"/>
                <a:gd name="T46" fmla="*/ 2147483647 w 635"/>
                <a:gd name="T47" fmla="*/ 2147483647 h 1267"/>
                <a:gd name="T48" fmla="*/ 2147483647 w 635"/>
                <a:gd name="T49" fmla="*/ 2147483647 h 1267"/>
                <a:gd name="T50" fmla="*/ 2147483647 w 635"/>
                <a:gd name="T51" fmla="*/ 2147483647 h 1267"/>
                <a:gd name="T52" fmla="*/ 2147483647 w 635"/>
                <a:gd name="T53" fmla="*/ 2147483647 h 1267"/>
                <a:gd name="T54" fmla="*/ 2147483647 w 635"/>
                <a:gd name="T55" fmla="*/ 2147483647 h 1267"/>
                <a:gd name="T56" fmla="*/ 2147483647 w 635"/>
                <a:gd name="T57" fmla="*/ 2147483647 h 1267"/>
                <a:gd name="T58" fmla="*/ 2147483647 w 635"/>
                <a:gd name="T59" fmla="*/ 2147483647 h 1267"/>
                <a:gd name="T60" fmla="*/ 2060546875 w 635"/>
                <a:gd name="T61" fmla="*/ 0 h 1267"/>
                <a:gd name="T62" fmla="*/ 1748046875 w 635"/>
                <a:gd name="T63" fmla="*/ 604196077 h 1267"/>
                <a:gd name="T64" fmla="*/ 1445312500 w 635"/>
                <a:gd name="T65" fmla="*/ 1223489937 h 1267"/>
                <a:gd name="T66" fmla="*/ 1171875000 w 635"/>
                <a:gd name="T67" fmla="*/ 1850501883 h 1267"/>
                <a:gd name="T68" fmla="*/ 898437500 w 635"/>
                <a:gd name="T69" fmla="*/ 2147483647 h 1267"/>
                <a:gd name="T70" fmla="*/ 419921875 w 635"/>
                <a:gd name="T71" fmla="*/ 2147483647 h 1267"/>
                <a:gd name="T72" fmla="*/ 0 w 635"/>
                <a:gd name="T73" fmla="*/ 2147483647 h 12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35" h="1267">
                  <a:moveTo>
                    <a:pt x="134" y="905"/>
                  </a:moveTo>
                  <a:lnTo>
                    <a:pt x="158" y="944"/>
                  </a:lnTo>
                  <a:lnTo>
                    <a:pt x="181" y="981"/>
                  </a:lnTo>
                  <a:lnTo>
                    <a:pt x="204" y="1015"/>
                  </a:lnTo>
                  <a:lnTo>
                    <a:pt x="227" y="1046"/>
                  </a:lnTo>
                  <a:lnTo>
                    <a:pt x="251" y="1074"/>
                  </a:lnTo>
                  <a:lnTo>
                    <a:pt x="273" y="1100"/>
                  </a:lnTo>
                  <a:lnTo>
                    <a:pt x="295" y="1125"/>
                  </a:lnTo>
                  <a:lnTo>
                    <a:pt x="316" y="1146"/>
                  </a:lnTo>
                  <a:lnTo>
                    <a:pt x="337" y="1165"/>
                  </a:lnTo>
                  <a:lnTo>
                    <a:pt x="358" y="1183"/>
                  </a:lnTo>
                  <a:lnTo>
                    <a:pt x="378" y="1198"/>
                  </a:lnTo>
                  <a:lnTo>
                    <a:pt x="398" y="1212"/>
                  </a:lnTo>
                  <a:lnTo>
                    <a:pt x="417" y="1223"/>
                  </a:lnTo>
                  <a:lnTo>
                    <a:pt x="435" y="1234"/>
                  </a:lnTo>
                  <a:lnTo>
                    <a:pt x="452" y="1243"/>
                  </a:lnTo>
                  <a:lnTo>
                    <a:pt x="469" y="1250"/>
                  </a:lnTo>
                  <a:lnTo>
                    <a:pt x="485" y="1256"/>
                  </a:lnTo>
                  <a:lnTo>
                    <a:pt x="502" y="1260"/>
                  </a:lnTo>
                  <a:lnTo>
                    <a:pt x="517" y="1264"/>
                  </a:lnTo>
                  <a:lnTo>
                    <a:pt x="531" y="1266"/>
                  </a:lnTo>
                  <a:lnTo>
                    <a:pt x="544" y="1267"/>
                  </a:lnTo>
                  <a:lnTo>
                    <a:pt x="556" y="1267"/>
                  </a:lnTo>
                  <a:lnTo>
                    <a:pt x="567" y="1267"/>
                  </a:lnTo>
                  <a:lnTo>
                    <a:pt x="578" y="1265"/>
                  </a:lnTo>
                  <a:lnTo>
                    <a:pt x="587" y="1264"/>
                  </a:lnTo>
                  <a:lnTo>
                    <a:pt x="596" y="1261"/>
                  </a:lnTo>
                  <a:lnTo>
                    <a:pt x="604" y="1258"/>
                  </a:lnTo>
                  <a:lnTo>
                    <a:pt x="610" y="1255"/>
                  </a:lnTo>
                  <a:lnTo>
                    <a:pt x="616" y="1252"/>
                  </a:lnTo>
                  <a:lnTo>
                    <a:pt x="621" y="1248"/>
                  </a:lnTo>
                  <a:lnTo>
                    <a:pt x="625" y="1245"/>
                  </a:lnTo>
                  <a:lnTo>
                    <a:pt x="627" y="1241"/>
                  </a:lnTo>
                  <a:lnTo>
                    <a:pt x="629" y="1236"/>
                  </a:lnTo>
                  <a:lnTo>
                    <a:pt x="630" y="1229"/>
                  </a:lnTo>
                  <a:lnTo>
                    <a:pt x="632" y="1220"/>
                  </a:lnTo>
                  <a:lnTo>
                    <a:pt x="633" y="1208"/>
                  </a:lnTo>
                  <a:lnTo>
                    <a:pt x="635" y="1179"/>
                  </a:lnTo>
                  <a:lnTo>
                    <a:pt x="635" y="1143"/>
                  </a:lnTo>
                  <a:lnTo>
                    <a:pt x="634" y="1097"/>
                  </a:lnTo>
                  <a:lnTo>
                    <a:pt x="630" y="1046"/>
                  </a:lnTo>
                  <a:lnTo>
                    <a:pt x="627" y="1018"/>
                  </a:lnTo>
                  <a:lnTo>
                    <a:pt x="624" y="988"/>
                  </a:lnTo>
                  <a:lnTo>
                    <a:pt x="619" y="957"/>
                  </a:lnTo>
                  <a:lnTo>
                    <a:pt x="613" y="924"/>
                  </a:lnTo>
                  <a:lnTo>
                    <a:pt x="607" y="891"/>
                  </a:lnTo>
                  <a:lnTo>
                    <a:pt x="601" y="856"/>
                  </a:lnTo>
                  <a:lnTo>
                    <a:pt x="593" y="819"/>
                  </a:lnTo>
                  <a:lnTo>
                    <a:pt x="584" y="782"/>
                  </a:lnTo>
                  <a:lnTo>
                    <a:pt x="574" y="745"/>
                  </a:lnTo>
                  <a:lnTo>
                    <a:pt x="563" y="705"/>
                  </a:lnTo>
                  <a:lnTo>
                    <a:pt x="551" y="665"/>
                  </a:lnTo>
                  <a:lnTo>
                    <a:pt x="538" y="625"/>
                  </a:lnTo>
                  <a:lnTo>
                    <a:pt x="523" y="583"/>
                  </a:lnTo>
                  <a:lnTo>
                    <a:pt x="507" y="541"/>
                  </a:lnTo>
                  <a:lnTo>
                    <a:pt x="489" y="499"/>
                  </a:lnTo>
                  <a:lnTo>
                    <a:pt x="471" y="457"/>
                  </a:lnTo>
                  <a:lnTo>
                    <a:pt x="451" y="413"/>
                  </a:lnTo>
                  <a:lnTo>
                    <a:pt x="429" y="369"/>
                  </a:lnTo>
                  <a:lnTo>
                    <a:pt x="406" y="326"/>
                  </a:lnTo>
                  <a:lnTo>
                    <a:pt x="381" y="281"/>
                  </a:lnTo>
                  <a:lnTo>
                    <a:pt x="211" y="0"/>
                  </a:lnTo>
                  <a:lnTo>
                    <a:pt x="195" y="39"/>
                  </a:lnTo>
                  <a:lnTo>
                    <a:pt x="179" y="79"/>
                  </a:lnTo>
                  <a:lnTo>
                    <a:pt x="163" y="119"/>
                  </a:lnTo>
                  <a:lnTo>
                    <a:pt x="148" y="160"/>
                  </a:lnTo>
                  <a:lnTo>
                    <a:pt x="134" y="201"/>
                  </a:lnTo>
                  <a:lnTo>
                    <a:pt x="120" y="242"/>
                  </a:lnTo>
                  <a:lnTo>
                    <a:pt x="105" y="284"/>
                  </a:lnTo>
                  <a:lnTo>
                    <a:pt x="92" y="327"/>
                  </a:lnTo>
                  <a:lnTo>
                    <a:pt x="66" y="412"/>
                  </a:lnTo>
                  <a:lnTo>
                    <a:pt x="43" y="499"/>
                  </a:lnTo>
                  <a:lnTo>
                    <a:pt x="21" y="587"/>
                  </a:lnTo>
                  <a:lnTo>
                    <a:pt x="0" y="676"/>
                  </a:lnTo>
                  <a:lnTo>
                    <a:pt x="134" y="905"/>
                  </a:lnTo>
                  <a:close/>
                </a:path>
              </a:pathLst>
            </a:custGeom>
            <a:solidFill>
              <a:srgbClr val="050028"/>
            </a:solidFill>
            <a:ln w="9525">
              <a:noFill/>
              <a:round/>
              <a:headEnd/>
              <a:tailEnd/>
            </a:ln>
          </p:spPr>
          <p:txBody>
            <a:bodyPr/>
            <a:lstStyle/>
            <a:p>
              <a:endParaRPr lang="da-DK"/>
            </a:p>
          </p:txBody>
        </p:sp>
        <p:sp>
          <p:nvSpPr>
            <p:cNvPr id="2062" name="Freeform 24"/>
            <p:cNvSpPr>
              <a:spLocks/>
            </p:cNvSpPr>
            <p:nvPr userDrawn="1"/>
          </p:nvSpPr>
          <p:spPr bwMode="auto">
            <a:xfrm>
              <a:off x="8386763" y="6154738"/>
              <a:ext cx="20637" cy="41275"/>
            </a:xfrm>
            <a:custGeom>
              <a:avLst/>
              <a:gdLst>
                <a:gd name="T0" fmla="*/ 2147483647 w 824"/>
                <a:gd name="T1" fmla="*/ 0 h 1610"/>
                <a:gd name="T2" fmla="*/ 2147483647 w 824"/>
                <a:gd name="T3" fmla="*/ 642331471 h 1610"/>
                <a:gd name="T4" fmla="*/ 2147483647 w 824"/>
                <a:gd name="T5" fmla="*/ 1306685642 h 1610"/>
                <a:gd name="T6" fmla="*/ 2147483647 w 824"/>
                <a:gd name="T7" fmla="*/ 1982277278 h 1610"/>
                <a:gd name="T8" fmla="*/ 2147483647 w 824"/>
                <a:gd name="T9" fmla="*/ 2147483647 h 1610"/>
                <a:gd name="T10" fmla="*/ 1744114041 w 824"/>
                <a:gd name="T11" fmla="*/ 2147483647 h 1610"/>
                <a:gd name="T12" fmla="*/ 1142933386 w 824"/>
                <a:gd name="T13" fmla="*/ 2147483647 h 1610"/>
                <a:gd name="T14" fmla="*/ 561829051 w 824"/>
                <a:gd name="T15" fmla="*/ 2147483647 h 1610"/>
                <a:gd name="T16" fmla="*/ 0 w 824"/>
                <a:gd name="T17" fmla="*/ 2147483647 h 1610"/>
                <a:gd name="T18" fmla="*/ 1734280059 w 824"/>
                <a:gd name="T19" fmla="*/ 2147483647 h 1610"/>
                <a:gd name="T20" fmla="*/ 2147483647 w 824"/>
                <a:gd name="T21" fmla="*/ 2147483647 h 1610"/>
                <a:gd name="T22" fmla="*/ 2147483647 w 824"/>
                <a:gd name="T23" fmla="*/ 2147483647 h 1610"/>
                <a:gd name="T24" fmla="*/ 2147483647 w 824"/>
                <a:gd name="T25" fmla="*/ 2147483647 h 1610"/>
                <a:gd name="T26" fmla="*/ 2147483647 w 824"/>
                <a:gd name="T27" fmla="*/ 2147483647 h 1610"/>
                <a:gd name="T28" fmla="*/ 2147483647 w 824"/>
                <a:gd name="T29" fmla="*/ 2147483647 h 1610"/>
                <a:gd name="T30" fmla="*/ 2147483647 w 824"/>
                <a:gd name="T31" fmla="*/ 2147483647 h 1610"/>
                <a:gd name="T32" fmla="*/ 2147483647 w 824"/>
                <a:gd name="T33" fmla="*/ 2147483647 h 1610"/>
                <a:gd name="T34" fmla="*/ 2147483647 w 824"/>
                <a:gd name="T35" fmla="*/ 2147483647 h 1610"/>
                <a:gd name="T36" fmla="*/ 2147483647 w 824"/>
                <a:gd name="T37" fmla="*/ 2147483647 h 1610"/>
                <a:gd name="T38" fmla="*/ 2147483647 w 824"/>
                <a:gd name="T39" fmla="*/ 2147483647 h 1610"/>
                <a:gd name="T40" fmla="*/ 2147483647 w 824"/>
                <a:gd name="T41" fmla="*/ 2147483647 h 1610"/>
                <a:gd name="T42" fmla="*/ 2147483647 w 824"/>
                <a:gd name="T43" fmla="*/ 2147483647 h 1610"/>
                <a:gd name="T44" fmla="*/ 2147483647 w 824"/>
                <a:gd name="T45" fmla="*/ 2147483647 h 1610"/>
                <a:gd name="T46" fmla="*/ 2147483647 w 824"/>
                <a:gd name="T47" fmla="*/ 2147483647 h 1610"/>
                <a:gd name="T48" fmla="*/ 2147483647 w 824"/>
                <a:gd name="T49" fmla="*/ 2147483647 h 1610"/>
                <a:gd name="T50" fmla="*/ 2147483647 w 824"/>
                <a:gd name="T51" fmla="*/ 2147483647 h 1610"/>
                <a:gd name="T52" fmla="*/ 2147483647 w 824"/>
                <a:gd name="T53" fmla="*/ 2147483647 h 1610"/>
                <a:gd name="T54" fmla="*/ 2147483647 w 824"/>
                <a:gd name="T55" fmla="*/ 2147483647 h 1610"/>
                <a:gd name="T56" fmla="*/ 2147483647 w 824"/>
                <a:gd name="T57" fmla="*/ 2147483647 h 1610"/>
                <a:gd name="T58" fmla="*/ 2147483647 w 824"/>
                <a:gd name="T59" fmla="*/ 2147483647 h 1610"/>
                <a:gd name="T60" fmla="*/ 2147483647 w 824"/>
                <a:gd name="T61" fmla="*/ 2147483647 h 1610"/>
                <a:gd name="T62" fmla="*/ 2147483647 w 824"/>
                <a:gd name="T63" fmla="*/ 2147483647 h 1610"/>
                <a:gd name="T64" fmla="*/ 2147483647 w 824"/>
                <a:gd name="T65" fmla="*/ 2147483647 h 1610"/>
                <a:gd name="T66" fmla="*/ 2147483647 w 824"/>
                <a:gd name="T67" fmla="*/ 2147483647 h 1610"/>
                <a:gd name="T68" fmla="*/ 2147483647 w 824"/>
                <a:gd name="T69" fmla="*/ 2147483647 h 1610"/>
                <a:gd name="T70" fmla="*/ 2147483647 w 824"/>
                <a:gd name="T71" fmla="*/ 2147483647 h 1610"/>
                <a:gd name="T72" fmla="*/ 2147483647 w 824"/>
                <a:gd name="T73" fmla="*/ 2147483647 h 1610"/>
                <a:gd name="T74" fmla="*/ 2147483647 w 824"/>
                <a:gd name="T75" fmla="*/ 2147483647 h 1610"/>
                <a:gd name="T76" fmla="*/ 2147483647 w 824"/>
                <a:gd name="T77" fmla="*/ 2147483647 h 1610"/>
                <a:gd name="T78" fmla="*/ 2147483647 w 824"/>
                <a:gd name="T79" fmla="*/ 2147483647 h 1610"/>
                <a:gd name="T80" fmla="*/ 2147483647 w 824"/>
                <a:gd name="T81" fmla="*/ 2147483647 h 16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4" h="1610">
                  <a:moveTo>
                    <a:pt x="696" y="490"/>
                  </a:moveTo>
                  <a:lnTo>
                    <a:pt x="518" y="0"/>
                  </a:lnTo>
                  <a:lnTo>
                    <a:pt x="481" y="28"/>
                  </a:lnTo>
                  <a:lnTo>
                    <a:pt x="445" y="58"/>
                  </a:lnTo>
                  <a:lnTo>
                    <a:pt x="409" y="88"/>
                  </a:lnTo>
                  <a:lnTo>
                    <a:pt x="374" y="118"/>
                  </a:lnTo>
                  <a:lnTo>
                    <a:pt x="340" y="148"/>
                  </a:lnTo>
                  <a:lnTo>
                    <a:pt x="306" y="179"/>
                  </a:lnTo>
                  <a:lnTo>
                    <a:pt x="272" y="212"/>
                  </a:lnTo>
                  <a:lnTo>
                    <a:pt x="240" y="244"/>
                  </a:lnTo>
                  <a:lnTo>
                    <a:pt x="208" y="277"/>
                  </a:lnTo>
                  <a:lnTo>
                    <a:pt x="177" y="310"/>
                  </a:lnTo>
                  <a:lnTo>
                    <a:pt x="146" y="345"/>
                  </a:lnTo>
                  <a:lnTo>
                    <a:pt x="116" y="379"/>
                  </a:lnTo>
                  <a:lnTo>
                    <a:pt x="86" y="414"/>
                  </a:lnTo>
                  <a:lnTo>
                    <a:pt x="57" y="450"/>
                  </a:lnTo>
                  <a:lnTo>
                    <a:pt x="28" y="486"/>
                  </a:lnTo>
                  <a:lnTo>
                    <a:pt x="0" y="522"/>
                  </a:lnTo>
                  <a:lnTo>
                    <a:pt x="153" y="936"/>
                  </a:lnTo>
                  <a:lnTo>
                    <a:pt x="176" y="992"/>
                  </a:lnTo>
                  <a:lnTo>
                    <a:pt x="198" y="1044"/>
                  </a:lnTo>
                  <a:lnTo>
                    <a:pt x="220" y="1093"/>
                  </a:lnTo>
                  <a:lnTo>
                    <a:pt x="243" y="1140"/>
                  </a:lnTo>
                  <a:lnTo>
                    <a:pt x="266" y="1184"/>
                  </a:lnTo>
                  <a:lnTo>
                    <a:pt x="289" y="1224"/>
                  </a:lnTo>
                  <a:lnTo>
                    <a:pt x="313" y="1264"/>
                  </a:lnTo>
                  <a:lnTo>
                    <a:pt x="336" y="1300"/>
                  </a:lnTo>
                  <a:lnTo>
                    <a:pt x="359" y="1333"/>
                  </a:lnTo>
                  <a:lnTo>
                    <a:pt x="383" y="1365"/>
                  </a:lnTo>
                  <a:lnTo>
                    <a:pt x="406" y="1394"/>
                  </a:lnTo>
                  <a:lnTo>
                    <a:pt x="430" y="1421"/>
                  </a:lnTo>
                  <a:lnTo>
                    <a:pt x="452" y="1445"/>
                  </a:lnTo>
                  <a:lnTo>
                    <a:pt x="475" y="1467"/>
                  </a:lnTo>
                  <a:lnTo>
                    <a:pt x="496" y="1489"/>
                  </a:lnTo>
                  <a:lnTo>
                    <a:pt x="518" y="1508"/>
                  </a:lnTo>
                  <a:lnTo>
                    <a:pt x="538" y="1524"/>
                  </a:lnTo>
                  <a:lnTo>
                    <a:pt x="560" y="1539"/>
                  </a:lnTo>
                  <a:lnTo>
                    <a:pt x="579" y="1553"/>
                  </a:lnTo>
                  <a:lnTo>
                    <a:pt x="598" y="1565"/>
                  </a:lnTo>
                  <a:lnTo>
                    <a:pt x="616" y="1575"/>
                  </a:lnTo>
                  <a:lnTo>
                    <a:pt x="633" y="1583"/>
                  </a:lnTo>
                  <a:lnTo>
                    <a:pt x="648" y="1591"/>
                  </a:lnTo>
                  <a:lnTo>
                    <a:pt x="663" y="1597"/>
                  </a:lnTo>
                  <a:lnTo>
                    <a:pt x="678" y="1602"/>
                  </a:lnTo>
                  <a:lnTo>
                    <a:pt x="691" y="1606"/>
                  </a:lnTo>
                  <a:lnTo>
                    <a:pt x="702" y="1608"/>
                  </a:lnTo>
                  <a:lnTo>
                    <a:pt x="712" y="1610"/>
                  </a:lnTo>
                  <a:lnTo>
                    <a:pt x="720" y="1610"/>
                  </a:lnTo>
                  <a:lnTo>
                    <a:pt x="727" y="1610"/>
                  </a:lnTo>
                  <a:lnTo>
                    <a:pt x="733" y="1609"/>
                  </a:lnTo>
                  <a:lnTo>
                    <a:pt x="737" y="1608"/>
                  </a:lnTo>
                  <a:lnTo>
                    <a:pt x="741" y="1604"/>
                  </a:lnTo>
                  <a:lnTo>
                    <a:pt x="745" y="1598"/>
                  </a:lnTo>
                  <a:lnTo>
                    <a:pt x="750" y="1591"/>
                  </a:lnTo>
                  <a:lnTo>
                    <a:pt x="755" y="1580"/>
                  </a:lnTo>
                  <a:lnTo>
                    <a:pt x="761" y="1568"/>
                  </a:lnTo>
                  <a:lnTo>
                    <a:pt x="767" y="1554"/>
                  </a:lnTo>
                  <a:lnTo>
                    <a:pt x="773" y="1537"/>
                  </a:lnTo>
                  <a:lnTo>
                    <a:pt x="779" y="1519"/>
                  </a:lnTo>
                  <a:lnTo>
                    <a:pt x="785" y="1498"/>
                  </a:lnTo>
                  <a:lnTo>
                    <a:pt x="790" y="1475"/>
                  </a:lnTo>
                  <a:lnTo>
                    <a:pt x="796" y="1450"/>
                  </a:lnTo>
                  <a:lnTo>
                    <a:pt x="802" y="1423"/>
                  </a:lnTo>
                  <a:lnTo>
                    <a:pt x="807" y="1395"/>
                  </a:lnTo>
                  <a:lnTo>
                    <a:pt x="812" y="1364"/>
                  </a:lnTo>
                  <a:lnTo>
                    <a:pt x="816" y="1331"/>
                  </a:lnTo>
                  <a:lnTo>
                    <a:pt x="819" y="1297"/>
                  </a:lnTo>
                  <a:lnTo>
                    <a:pt x="821" y="1260"/>
                  </a:lnTo>
                  <a:lnTo>
                    <a:pt x="823" y="1220"/>
                  </a:lnTo>
                  <a:lnTo>
                    <a:pt x="824" y="1179"/>
                  </a:lnTo>
                  <a:lnTo>
                    <a:pt x="823" y="1136"/>
                  </a:lnTo>
                  <a:lnTo>
                    <a:pt x="822" y="1090"/>
                  </a:lnTo>
                  <a:lnTo>
                    <a:pt x="818" y="1044"/>
                  </a:lnTo>
                  <a:lnTo>
                    <a:pt x="814" y="996"/>
                  </a:lnTo>
                  <a:lnTo>
                    <a:pt x="808" y="945"/>
                  </a:lnTo>
                  <a:lnTo>
                    <a:pt x="801" y="894"/>
                  </a:lnTo>
                  <a:lnTo>
                    <a:pt x="791" y="841"/>
                  </a:lnTo>
                  <a:lnTo>
                    <a:pt x="780" y="785"/>
                  </a:lnTo>
                  <a:lnTo>
                    <a:pt x="767" y="729"/>
                  </a:lnTo>
                  <a:lnTo>
                    <a:pt x="753" y="671"/>
                  </a:lnTo>
                  <a:lnTo>
                    <a:pt x="736" y="612"/>
                  </a:lnTo>
                  <a:lnTo>
                    <a:pt x="717" y="551"/>
                  </a:lnTo>
                  <a:lnTo>
                    <a:pt x="696" y="490"/>
                  </a:lnTo>
                  <a:close/>
                </a:path>
              </a:pathLst>
            </a:custGeom>
            <a:solidFill>
              <a:srgbClr val="050028"/>
            </a:solidFill>
            <a:ln w="9525">
              <a:noFill/>
              <a:round/>
              <a:headEnd/>
              <a:tailEnd/>
            </a:ln>
          </p:spPr>
          <p:txBody>
            <a:bodyPr/>
            <a:lstStyle/>
            <a:p>
              <a:endParaRPr lang="da-DK"/>
            </a:p>
          </p:txBody>
        </p:sp>
        <p:sp>
          <p:nvSpPr>
            <p:cNvPr id="2063" name="Freeform 25"/>
            <p:cNvSpPr>
              <a:spLocks/>
            </p:cNvSpPr>
            <p:nvPr userDrawn="1"/>
          </p:nvSpPr>
          <p:spPr bwMode="auto">
            <a:xfrm>
              <a:off x="8369300" y="6218238"/>
              <a:ext cx="12700" cy="25400"/>
            </a:xfrm>
            <a:custGeom>
              <a:avLst/>
              <a:gdLst>
                <a:gd name="T0" fmla="*/ 2147483647 w 471"/>
                <a:gd name="T1" fmla="*/ 2147483647 h 984"/>
                <a:gd name="T2" fmla="*/ 2147483647 w 471"/>
                <a:gd name="T3" fmla="*/ 2147483647 h 984"/>
                <a:gd name="T4" fmla="*/ 2147483647 w 471"/>
                <a:gd name="T5" fmla="*/ 2147483647 h 984"/>
                <a:gd name="T6" fmla="*/ 2147483647 w 471"/>
                <a:gd name="T7" fmla="*/ 2147483647 h 984"/>
                <a:gd name="T8" fmla="*/ 2147483647 w 471"/>
                <a:gd name="T9" fmla="*/ 2147483647 h 984"/>
                <a:gd name="T10" fmla="*/ 2147483647 w 471"/>
                <a:gd name="T11" fmla="*/ 2147483647 h 984"/>
                <a:gd name="T12" fmla="*/ 2147483647 w 471"/>
                <a:gd name="T13" fmla="*/ 2147483647 h 984"/>
                <a:gd name="T14" fmla="*/ 2147483647 w 471"/>
                <a:gd name="T15" fmla="*/ 2147483647 h 984"/>
                <a:gd name="T16" fmla="*/ 2147483647 w 471"/>
                <a:gd name="T17" fmla="*/ 2147483647 h 984"/>
                <a:gd name="T18" fmla="*/ 2147483647 w 471"/>
                <a:gd name="T19" fmla="*/ 2147483647 h 984"/>
                <a:gd name="T20" fmla="*/ 2147483647 w 471"/>
                <a:gd name="T21" fmla="*/ 2147483647 h 984"/>
                <a:gd name="T22" fmla="*/ 2147483647 w 471"/>
                <a:gd name="T23" fmla="*/ 1833604317 h 984"/>
                <a:gd name="T24" fmla="*/ 227820366 w 471"/>
                <a:gd name="T25" fmla="*/ 0 h 984"/>
                <a:gd name="T26" fmla="*/ 85630761 w 471"/>
                <a:gd name="T27" fmla="*/ 1948135911 h 984"/>
                <a:gd name="T28" fmla="*/ 14272023 w 471"/>
                <a:gd name="T29" fmla="*/ 2147483647 h 984"/>
                <a:gd name="T30" fmla="*/ 0 w 471"/>
                <a:gd name="T31" fmla="*/ 2147483647 h 984"/>
                <a:gd name="T32" fmla="*/ 42815367 w 471"/>
                <a:gd name="T33" fmla="*/ 2147483647 h 984"/>
                <a:gd name="T34" fmla="*/ 1667745907 w 471"/>
                <a:gd name="T35" fmla="*/ 2147483647 h 984"/>
                <a:gd name="T36" fmla="*/ 2147483647 w 471"/>
                <a:gd name="T37" fmla="*/ 2147483647 h 984"/>
                <a:gd name="T38" fmla="*/ 2147483647 w 471"/>
                <a:gd name="T39" fmla="*/ 2147483647 h 984"/>
                <a:gd name="T40" fmla="*/ 2147483647 w 471"/>
                <a:gd name="T41" fmla="*/ 2147483647 h 984"/>
                <a:gd name="T42" fmla="*/ 2147483647 w 471"/>
                <a:gd name="T43" fmla="*/ 2147483647 h 984"/>
                <a:gd name="T44" fmla="*/ 2147483647 w 471"/>
                <a:gd name="T45" fmla="*/ 2147483647 h 984"/>
                <a:gd name="T46" fmla="*/ 2147483647 w 471"/>
                <a:gd name="T47" fmla="*/ 2147483647 h 984"/>
                <a:gd name="T48" fmla="*/ 2147483647 w 471"/>
                <a:gd name="T49" fmla="*/ 2147483647 h 984"/>
                <a:gd name="T50" fmla="*/ 2147483647 w 471"/>
                <a:gd name="T51" fmla="*/ 2147483647 h 984"/>
                <a:gd name="T52" fmla="*/ 2147483647 w 471"/>
                <a:gd name="T53" fmla="*/ 2147483647 h 984"/>
                <a:gd name="T54" fmla="*/ 2147483647 w 471"/>
                <a:gd name="T55" fmla="*/ 2147483647 h 984"/>
                <a:gd name="T56" fmla="*/ 2147483647 w 471"/>
                <a:gd name="T57" fmla="*/ 2147483647 h 984"/>
                <a:gd name="T58" fmla="*/ 2147483647 w 471"/>
                <a:gd name="T59" fmla="*/ 2147483647 h 984"/>
                <a:gd name="T60" fmla="*/ 2147483647 w 471"/>
                <a:gd name="T61" fmla="*/ 2147483647 h 984"/>
                <a:gd name="T62" fmla="*/ 2147483647 w 471"/>
                <a:gd name="T63" fmla="*/ 2147483647 h 984"/>
                <a:gd name="T64" fmla="*/ 2147483647 w 471"/>
                <a:gd name="T65" fmla="*/ 2147483647 h 9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71" h="984">
                  <a:moveTo>
                    <a:pt x="471" y="904"/>
                  </a:moveTo>
                  <a:lnTo>
                    <a:pt x="471" y="891"/>
                  </a:lnTo>
                  <a:lnTo>
                    <a:pt x="469" y="871"/>
                  </a:lnTo>
                  <a:lnTo>
                    <a:pt x="464" y="843"/>
                  </a:lnTo>
                  <a:lnTo>
                    <a:pt x="457" y="808"/>
                  </a:lnTo>
                  <a:lnTo>
                    <a:pt x="448" y="766"/>
                  </a:lnTo>
                  <a:lnTo>
                    <a:pt x="435" y="721"/>
                  </a:lnTo>
                  <a:lnTo>
                    <a:pt x="420" y="670"/>
                  </a:lnTo>
                  <a:lnTo>
                    <a:pt x="402" y="615"/>
                  </a:lnTo>
                  <a:lnTo>
                    <a:pt x="392" y="587"/>
                  </a:lnTo>
                  <a:lnTo>
                    <a:pt x="381" y="558"/>
                  </a:lnTo>
                  <a:lnTo>
                    <a:pt x="369" y="528"/>
                  </a:lnTo>
                  <a:lnTo>
                    <a:pt x="356" y="497"/>
                  </a:lnTo>
                  <a:lnTo>
                    <a:pt x="342" y="467"/>
                  </a:lnTo>
                  <a:lnTo>
                    <a:pt x="328" y="436"/>
                  </a:lnTo>
                  <a:lnTo>
                    <a:pt x="313" y="405"/>
                  </a:lnTo>
                  <a:lnTo>
                    <a:pt x="297" y="373"/>
                  </a:lnTo>
                  <a:lnTo>
                    <a:pt x="280" y="342"/>
                  </a:lnTo>
                  <a:lnTo>
                    <a:pt x="262" y="311"/>
                  </a:lnTo>
                  <a:lnTo>
                    <a:pt x="243" y="281"/>
                  </a:lnTo>
                  <a:lnTo>
                    <a:pt x="222" y="250"/>
                  </a:lnTo>
                  <a:lnTo>
                    <a:pt x="202" y="219"/>
                  </a:lnTo>
                  <a:lnTo>
                    <a:pt x="180" y="190"/>
                  </a:lnTo>
                  <a:lnTo>
                    <a:pt x="157" y="160"/>
                  </a:lnTo>
                  <a:lnTo>
                    <a:pt x="133" y="132"/>
                  </a:lnTo>
                  <a:lnTo>
                    <a:pt x="16" y="0"/>
                  </a:lnTo>
                  <a:lnTo>
                    <a:pt x="11" y="84"/>
                  </a:lnTo>
                  <a:lnTo>
                    <a:pt x="6" y="170"/>
                  </a:lnTo>
                  <a:lnTo>
                    <a:pt x="3" y="257"/>
                  </a:lnTo>
                  <a:lnTo>
                    <a:pt x="1" y="343"/>
                  </a:lnTo>
                  <a:lnTo>
                    <a:pt x="0" y="432"/>
                  </a:lnTo>
                  <a:lnTo>
                    <a:pt x="0" y="521"/>
                  </a:lnTo>
                  <a:lnTo>
                    <a:pt x="1" y="611"/>
                  </a:lnTo>
                  <a:lnTo>
                    <a:pt x="3" y="701"/>
                  </a:lnTo>
                  <a:lnTo>
                    <a:pt x="94" y="812"/>
                  </a:lnTo>
                  <a:lnTo>
                    <a:pt x="117" y="838"/>
                  </a:lnTo>
                  <a:lnTo>
                    <a:pt x="139" y="861"/>
                  </a:lnTo>
                  <a:lnTo>
                    <a:pt x="161" y="882"/>
                  </a:lnTo>
                  <a:lnTo>
                    <a:pt x="181" y="902"/>
                  </a:lnTo>
                  <a:lnTo>
                    <a:pt x="201" y="919"/>
                  </a:lnTo>
                  <a:lnTo>
                    <a:pt x="220" y="933"/>
                  </a:lnTo>
                  <a:lnTo>
                    <a:pt x="240" y="945"/>
                  </a:lnTo>
                  <a:lnTo>
                    <a:pt x="258" y="956"/>
                  </a:lnTo>
                  <a:lnTo>
                    <a:pt x="275" y="965"/>
                  </a:lnTo>
                  <a:lnTo>
                    <a:pt x="291" y="971"/>
                  </a:lnTo>
                  <a:lnTo>
                    <a:pt x="307" y="977"/>
                  </a:lnTo>
                  <a:lnTo>
                    <a:pt x="322" y="981"/>
                  </a:lnTo>
                  <a:lnTo>
                    <a:pt x="336" y="983"/>
                  </a:lnTo>
                  <a:lnTo>
                    <a:pt x="349" y="984"/>
                  </a:lnTo>
                  <a:lnTo>
                    <a:pt x="363" y="984"/>
                  </a:lnTo>
                  <a:lnTo>
                    <a:pt x="375" y="983"/>
                  </a:lnTo>
                  <a:lnTo>
                    <a:pt x="387" y="981"/>
                  </a:lnTo>
                  <a:lnTo>
                    <a:pt x="397" y="979"/>
                  </a:lnTo>
                  <a:lnTo>
                    <a:pt x="407" y="975"/>
                  </a:lnTo>
                  <a:lnTo>
                    <a:pt x="416" y="971"/>
                  </a:lnTo>
                  <a:lnTo>
                    <a:pt x="425" y="966"/>
                  </a:lnTo>
                  <a:lnTo>
                    <a:pt x="433" y="960"/>
                  </a:lnTo>
                  <a:lnTo>
                    <a:pt x="440" y="955"/>
                  </a:lnTo>
                  <a:lnTo>
                    <a:pt x="446" y="949"/>
                  </a:lnTo>
                  <a:lnTo>
                    <a:pt x="452" y="943"/>
                  </a:lnTo>
                  <a:lnTo>
                    <a:pt x="457" y="936"/>
                  </a:lnTo>
                  <a:lnTo>
                    <a:pt x="461" y="930"/>
                  </a:lnTo>
                  <a:lnTo>
                    <a:pt x="464" y="924"/>
                  </a:lnTo>
                  <a:lnTo>
                    <a:pt x="467" y="919"/>
                  </a:lnTo>
                  <a:lnTo>
                    <a:pt x="469" y="913"/>
                  </a:lnTo>
                  <a:lnTo>
                    <a:pt x="471" y="909"/>
                  </a:lnTo>
                  <a:lnTo>
                    <a:pt x="471" y="904"/>
                  </a:lnTo>
                  <a:close/>
                </a:path>
              </a:pathLst>
            </a:custGeom>
            <a:solidFill>
              <a:srgbClr val="050028"/>
            </a:solidFill>
            <a:ln w="9525">
              <a:noFill/>
              <a:round/>
              <a:headEnd/>
              <a:tailEnd/>
            </a:ln>
          </p:spPr>
          <p:txBody>
            <a:bodyPr/>
            <a:lstStyle/>
            <a:p>
              <a:endParaRPr lang="da-DK"/>
            </a:p>
          </p:txBody>
        </p:sp>
        <p:sp>
          <p:nvSpPr>
            <p:cNvPr id="2064" name="Freeform 26"/>
            <p:cNvSpPr>
              <a:spLocks/>
            </p:cNvSpPr>
            <p:nvPr userDrawn="1"/>
          </p:nvSpPr>
          <p:spPr bwMode="auto">
            <a:xfrm>
              <a:off x="8556625" y="6434139"/>
              <a:ext cx="44450" cy="34925"/>
            </a:xfrm>
            <a:custGeom>
              <a:avLst/>
              <a:gdLst>
                <a:gd name="T0" fmla="*/ 2147483647 w 1741"/>
                <a:gd name="T1" fmla="*/ 2147483647 h 1384"/>
                <a:gd name="T2" fmla="*/ 2147483647 w 1741"/>
                <a:gd name="T3" fmla="*/ 2147483647 h 1384"/>
                <a:gd name="T4" fmla="*/ 2147483647 w 1741"/>
                <a:gd name="T5" fmla="*/ 2147483647 h 1384"/>
                <a:gd name="T6" fmla="*/ 2147483647 w 1741"/>
                <a:gd name="T7" fmla="*/ 2147483647 h 1384"/>
                <a:gd name="T8" fmla="*/ 2147483647 w 1741"/>
                <a:gd name="T9" fmla="*/ 2147483647 h 1384"/>
                <a:gd name="T10" fmla="*/ 2147483647 w 1741"/>
                <a:gd name="T11" fmla="*/ 2147483647 h 1384"/>
                <a:gd name="T12" fmla="*/ 2147483647 w 1741"/>
                <a:gd name="T13" fmla="*/ 2147483647 h 1384"/>
                <a:gd name="T14" fmla="*/ 2147483647 w 1741"/>
                <a:gd name="T15" fmla="*/ 2015783688 h 1384"/>
                <a:gd name="T16" fmla="*/ 2147483647 w 1741"/>
                <a:gd name="T17" fmla="*/ 1514577738 h 1384"/>
                <a:gd name="T18" fmla="*/ 2147483647 w 1741"/>
                <a:gd name="T19" fmla="*/ 1084735676 h 1384"/>
                <a:gd name="T20" fmla="*/ 2147483647 w 1741"/>
                <a:gd name="T21" fmla="*/ 757079697 h 1384"/>
                <a:gd name="T22" fmla="*/ 2147483647 w 1741"/>
                <a:gd name="T23" fmla="*/ 491066243 h 1384"/>
                <a:gd name="T24" fmla="*/ 2061208847 w 1741"/>
                <a:gd name="T25" fmla="*/ 286695313 h 1384"/>
                <a:gd name="T26" fmla="*/ 1496944258 w 1741"/>
                <a:gd name="T27" fmla="*/ 133007043 h 1384"/>
                <a:gd name="T28" fmla="*/ 1019770394 w 1741"/>
                <a:gd name="T29" fmla="*/ 40961297 h 1384"/>
                <a:gd name="T30" fmla="*/ 661573043 w 1741"/>
                <a:gd name="T31" fmla="*/ 0 h 1384"/>
                <a:gd name="T32" fmla="*/ 401534135 w 1741"/>
                <a:gd name="T33" fmla="*/ 0 h 1384"/>
                <a:gd name="T34" fmla="*/ 271089674 w 1741"/>
                <a:gd name="T35" fmla="*/ 30820959 h 1384"/>
                <a:gd name="T36" fmla="*/ 184415467 w 1741"/>
                <a:gd name="T37" fmla="*/ 112726973 h 1384"/>
                <a:gd name="T38" fmla="*/ 108342905 w 1741"/>
                <a:gd name="T39" fmla="*/ 286695313 h 1384"/>
                <a:gd name="T40" fmla="*/ 43337422 w 1741"/>
                <a:gd name="T41" fmla="*/ 521887177 h 1384"/>
                <a:gd name="T42" fmla="*/ 11050765 w 1741"/>
                <a:gd name="T43" fmla="*/ 839002266 h 1384"/>
                <a:gd name="T44" fmla="*/ 0 w 1741"/>
                <a:gd name="T45" fmla="*/ 1227882425 h 1384"/>
                <a:gd name="T46" fmla="*/ 43337422 w 1741"/>
                <a:gd name="T47" fmla="*/ 1708824860 h 1384"/>
                <a:gd name="T48" fmla="*/ 141061756 w 1741"/>
                <a:gd name="T49" fmla="*/ 2147483647 h 1384"/>
                <a:gd name="T50" fmla="*/ 303809163 w 1741"/>
                <a:gd name="T51" fmla="*/ 2147483647 h 1384"/>
                <a:gd name="T52" fmla="*/ 542595891 w 1741"/>
                <a:gd name="T53" fmla="*/ 2147483647 h 1384"/>
                <a:gd name="T54" fmla="*/ 857039939 w 1741"/>
                <a:gd name="T55" fmla="*/ 2147483647 h 1384"/>
                <a:gd name="T56" fmla="*/ 1280242134 w 1741"/>
                <a:gd name="T57" fmla="*/ 2147483647 h 1384"/>
                <a:gd name="T58" fmla="*/ 1800753421 w 1741"/>
                <a:gd name="T59" fmla="*/ 2147483647 h 1384"/>
                <a:gd name="T60" fmla="*/ 2147483647 w 1741"/>
                <a:gd name="T61" fmla="*/ 2147483647 h 1384"/>
                <a:gd name="T62" fmla="*/ 2147483647 w 1741"/>
                <a:gd name="T63" fmla="*/ 2147483647 h 1384"/>
                <a:gd name="T64" fmla="*/ 2147483647 w 1741"/>
                <a:gd name="T65" fmla="*/ 2147483647 h 1384"/>
                <a:gd name="T66" fmla="*/ 2147483647 w 1741"/>
                <a:gd name="T67" fmla="*/ 2147483647 h 1384"/>
                <a:gd name="T68" fmla="*/ 2147483647 w 1741"/>
                <a:gd name="T69" fmla="*/ 2147483647 h 1384"/>
                <a:gd name="T70" fmla="*/ 2147483647 w 1741"/>
                <a:gd name="T71" fmla="*/ 2147483647 h 1384"/>
                <a:gd name="T72" fmla="*/ 2147483647 w 1741"/>
                <a:gd name="T73" fmla="*/ 2147483647 h 1384"/>
                <a:gd name="T74" fmla="*/ 2147483647 w 1741"/>
                <a:gd name="T75" fmla="*/ 2147483647 h 1384"/>
                <a:gd name="T76" fmla="*/ 2147483647 w 1741"/>
                <a:gd name="T77" fmla="*/ 2147483647 h 1384"/>
                <a:gd name="T78" fmla="*/ 2147483647 w 1741"/>
                <a:gd name="T79" fmla="*/ 2147483647 h 1384"/>
                <a:gd name="T80" fmla="*/ 2147483647 w 1741"/>
                <a:gd name="T81" fmla="*/ 2147483647 h 1384"/>
                <a:gd name="T82" fmla="*/ 2147483647 w 1741"/>
                <a:gd name="T83" fmla="*/ 2147483647 h 13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41" h="1384">
                  <a:moveTo>
                    <a:pt x="1741" y="1238"/>
                  </a:moveTo>
                  <a:lnTo>
                    <a:pt x="1735" y="1232"/>
                  </a:lnTo>
                  <a:lnTo>
                    <a:pt x="1732" y="1227"/>
                  </a:lnTo>
                  <a:lnTo>
                    <a:pt x="1226" y="709"/>
                  </a:lnTo>
                  <a:lnTo>
                    <a:pt x="1168" y="650"/>
                  </a:lnTo>
                  <a:lnTo>
                    <a:pt x="1109" y="595"/>
                  </a:lnTo>
                  <a:lnTo>
                    <a:pt x="1052" y="544"/>
                  </a:lnTo>
                  <a:lnTo>
                    <a:pt x="995" y="494"/>
                  </a:lnTo>
                  <a:lnTo>
                    <a:pt x="939" y="447"/>
                  </a:lnTo>
                  <a:lnTo>
                    <a:pt x="884" y="403"/>
                  </a:lnTo>
                  <a:lnTo>
                    <a:pt x="829" y="363"/>
                  </a:lnTo>
                  <a:lnTo>
                    <a:pt x="776" y="325"/>
                  </a:lnTo>
                  <a:lnTo>
                    <a:pt x="723" y="289"/>
                  </a:lnTo>
                  <a:lnTo>
                    <a:pt x="672" y="255"/>
                  </a:lnTo>
                  <a:lnTo>
                    <a:pt x="622" y="225"/>
                  </a:lnTo>
                  <a:lnTo>
                    <a:pt x="574" y="197"/>
                  </a:lnTo>
                  <a:lnTo>
                    <a:pt x="527" y="171"/>
                  </a:lnTo>
                  <a:lnTo>
                    <a:pt x="481" y="148"/>
                  </a:lnTo>
                  <a:lnTo>
                    <a:pt x="438" y="125"/>
                  </a:lnTo>
                  <a:lnTo>
                    <a:pt x="396" y="106"/>
                  </a:lnTo>
                  <a:lnTo>
                    <a:pt x="357" y="89"/>
                  </a:lnTo>
                  <a:lnTo>
                    <a:pt x="320" y="74"/>
                  </a:lnTo>
                  <a:lnTo>
                    <a:pt x="285" y="60"/>
                  </a:lnTo>
                  <a:lnTo>
                    <a:pt x="252" y="48"/>
                  </a:lnTo>
                  <a:lnTo>
                    <a:pt x="220" y="37"/>
                  </a:lnTo>
                  <a:lnTo>
                    <a:pt x="190" y="28"/>
                  </a:lnTo>
                  <a:lnTo>
                    <a:pt x="163" y="21"/>
                  </a:lnTo>
                  <a:lnTo>
                    <a:pt x="138" y="13"/>
                  </a:lnTo>
                  <a:lnTo>
                    <a:pt x="116" y="8"/>
                  </a:lnTo>
                  <a:lnTo>
                    <a:pt x="94" y="4"/>
                  </a:lnTo>
                  <a:lnTo>
                    <a:pt x="76" y="2"/>
                  </a:lnTo>
                  <a:lnTo>
                    <a:pt x="61" y="0"/>
                  </a:lnTo>
                  <a:lnTo>
                    <a:pt x="48" y="0"/>
                  </a:lnTo>
                  <a:lnTo>
                    <a:pt x="37" y="0"/>
                  </a:lnTo>
                  <a:lnTo>
                    <a:pt x="30" y="1"/>
                  </a:lnTo>
                  <a:lnTo>
                    <a:pt x="25" y="3"/>
                  </a:lnTo>
                  <a:lnTo>
                    <a:pt x="21" y="6"/>
                  </a:lnTo>
                  <a:lnTo>
                    <a:pt x="17" y="11"/>
                  </a:lnTo>
                  <a:lnTo>
                    <a:pt x="13" y="19"/>
                  </a:lnTo>
                  <a:lnTo>
                    <a:pt x="10" y="28"/>
                  </a:lnTo>
                  <a:lnTo>
                    <a:pt x="6" y="38"/>
                  </a:lnTo>
                  <a:lnTo>
                    <a:pt x="4" y="51"/>
                  </a:lnTo>
                  <a:lnTo>
                    <a:pt x="2" y="66"/>
                  </a:lnTo>
                  <a:lnTo>
                    <a:pt x="1" y="82"/>
                  </a:lnTo>
                  <a:lnTo>
                    <a:pt x="0" y="100"/>
                  </a:lnTo>
                  <a:lnTo>
                    <a:pt x="0" y="120"/>
                  </a:lnTo>
                  <a:lnTo>
                    <a:pt x="2" y="142"/>
                  </a:lnTo>
                  <a:lnTo>
                    <a:pt x="4" y="167"/>
                  </a:lnTo>
                  <a:lnTo>
                    <a:pt x="8" y="192"/>
                  </a:lnTo>
                  <a:lnTo>
                    <a:pt x="13" y="219"/>
                  </a:lnTo>
                  <a:lnTo>
                    <a:pt x="20" y="248"/>
                  </a:lnTo>
                  <a:lnTo>
                    <a:pt x="28" y="279"/>
                  </a:lnTo>
                  <a:lnTo>
                    <a:pt x="38" y="311"/>
                  </a:lnTo>
                  <a:lnTo>
                    <a:pt x="50" y="344"/>
                  </a:lnTo>
                  <a:lnTo>
                    <a:pt x="64" y="379"/>
                  </a:lnTo>
                  <a:lnTo>
                    <a:pt x="79" y="417"/>
                  </a:lnTo>
                  <a:lnTo>
                    <a:pt x="97" y="455"/>
                  </a:lnTo>
                  <a:lnTo>
                    <a:pt x="118" y="495"/>
                  </a:lnTo>
                  <a:lnTo>
                    <a:pt x="141" y="536"/>
                  </a:lnTo>
                  <a:lnTo>
                    <a:pt x="166" y="580"/>
                  </a:lnTo>
                  <a:lnTo>
                    <a:pt x="193" y="624"/>
                  </a:lnTo>
                  <a:lnTo>
                    <a:pt x="223" y="671"/>
                  </a:lnTo>
                  <a:lnTo>
                    <a:pt x="257" y="717"/>
                  </a:lnTo>
                  <a:lnTo>
                    <a:pt x="293" y="766"/>
                  </a:lnTo>
                  <a:lnTo>
                    <a:pt x="332" y="816"/>
                  </a:lnTo>
                  <a:lnTo>
                    <a:pt x="375" y="867"/>
                  </a:lnTo>
                  <a:lnTo>
                    <a:pt x="420" y="919"/>
                  </a:lnTo>
                  <a:lnTo>
                    <a:pt x="469" y="973"/>
                  </a:lnTo>
                  <a:lnTo>
                    <a:pt x="854" y="1384"/>
                  </a:lnTo>
                  <a:lnTo>
                    <a:pt x="913" y="1380"/>
                  </a:lnTo>
                  <a:lnTo>
                    <a:pt x="971" y="1376"/>
                  </a:lnTo>
                  <a:lnTo>
                    <a:pt x="1031" y="1371"/>
                  </a:lnTo>
                  <a:lnTo>
                    <a:pt x="1089" y="1366"/>
                  </a:lnTo>
                  <a:lnTo>
                    <a:pt x="1149" y="1360"/>
                  </a:lnTo>
                  <a:lnTo>
                    <a:pt x="1207" y="1354"/>
                  </a:lnTo>
                  <a:lnTo>
                    <a:pt x="1267" y="1347"/>
                  </a:lnTo>
                  <a:lnTo>
                    <a:pt x="1325" y="1339"/>
                  </a:lnTo>
                  <a:lnTo>
                    <a:pt x="1379" y="1332"/>
                  </a:lnTo>
                  <a:lnTo>
                    <a:pt x="1431" y="1323"/>
                  </a:lnTo>
                  <a:lnTo>
                    <a:pt x="1483" y="1312"/>
                  </a:lnTo>
                  <a:lnTo>
                    <a:pt x="1536" y="1300"/>
                  </a:lnTo>
                  <a:lnTo>
                    <a:pt x="1587" y="1287"/>
                  </a:lnTo>
                  <a:lnTo>
                    <a:pt x="1639" y="1272"/>
                  </a:lnTo>
                  <a:lnTo>
                    <a:pt x="1690" y="1256"/>
                  </a:lnTo>
                  <a:lnTo>
                    <a:pt x="1741" y="1238"/>
                  </a:lnTo>
                  <a:close/>
                </a:path>
              </a:pathLst>
            </a:custGeom>
            <a:solidFill>
              <a:srgbClr val="050028"/>
            </a:solidFill>
            <a:ln w="9525">
              <a:noFill/>
              <a:round/>
              <a:headEnd/>
              <a:tailEnd/>
            </a:ln>
          </p:spPr>
          <p:txBody>
            <a:bodyPr/>
            <a:lstStyle/>
            <a:p>
              <a:endParaRPr lang="da-DK"/>
            </a:p>
          </p:txBody>
        </p:sp>
        <p:sp>
          <p:nvSpPr>
            <p:cNvPr id="2065" name="Freeform 27"/>
            <p:cNvSpPr>
              <a:spLocks/>
            </p:cNvSpPr>
            <p:nvPr userDrawn="1"/>
          </p:nvSpPr>
          <p:spPr bwMode="auto">
            <a:xfrm>
              <a:off x="8580438" y="6408739"/>
              <a:ext cx="53975" cy="42862"/>
            </a:xfrm>
            <a:custGeom>
              <a:avLst/>
              <a:gdLst>
                <a:gd name="T0" fmla="*/ 2147483647 w 2192"/>
                <a:gd name="T1" fmla="*/ 2147483647 h 1760"/>
                <a:gd name="T2" fmla="*/ 2147483647 w 2192"/>
                <a:gd name="T3" fmla="*/ 2147483647 h 1760"/>
                <a:gd name="T4" fmla="*/ 2147483647 w 2192"/>
                <a:gd name="T5" fmla="*/ 2147483647 h 1760"/>
                <a:gd name="T6" fmla="*/ 2147483647 w 2192"/>
                <a:gd name="T7" fmla="*/ 2147483647 h 1760"/>
                <a:gd name="T8" fmla="*/ 2147483647 w 2192"/>
                <a:gd name="T9" fmla="*/ 1910370786 h 1760"/>
                <a:gd name="T10" fmla="*/ 2147483647 w 2192"/>
                <a:gd name="T11" fmla="*/ 1601881721 h 1760"/>
                <a:gd name="T12" fmla="*/ 2147483647 w 2192"/>
                <a:gd name="T13" fmla="*/ 1319073374 h 1760"/>
                <a:gd name="T14" fmla="*/ 2147483647 w 2192"/>
                <a:gd name="T15" fmla="*/ 1079538576 h 1760"/>
                <a:gd name="T16" fmla="*/ 2147483647 w 2192"/>
                <a:gd name="T17" fmla="*/ 865309064 h 1760"/>
                <a:gd name="T18" fmla="*/ 2147483647 w 2192"/>
                <a:gd name="T19" fmla="*/ 676775102 h 1760"/>
                <a:gd name="T20" fmla="*/ 2147483647 w 2192"/>
                <a:gd name="T21" fmla="*/ 522704355 h 1760"/>
                <a:gd name="T22" fmla="*/ 2147483647 w 2192"/>
                <a:gd name="T23" fmla="*/ 385517632 h 1760"/>
                <a:gd name="T24" fmla="*/ 2147483647 w 2192"/>
                <a:gd name="T25" fmla="*/ 274012236 h 1760"/>
                <a:gd name="T26" fmla="*/ 2147483647 w 2192"/>
                <a:gd name="T27" fmla="*/ 111505396 h 1760"/>
                <a:gd name="T28" fmla="*/ 2147483647 w 2192"/>
                <a:gd name="T29" fmla="*/ 25680743 h 1760"/>
                <a:gd name="T30" fmla="*/ 2147483647 w 2192"/>
                <a:gd name="T31" fmla="*/ 0 h 1760"/>
                <a:gd name="T32" fmla="*/ 1973431734 w 2192"/>
                <a:gd name="T33" fmla="*/ 25680743 h 1760"/>
                <a:gd name="T34" fmla="*/ 1412052804 w 2192"/>
                <a:gd name="T35" fmla="*/ 85824653 h 1760"/>
                <a:gd name="T36" fmla="*/ 950316452 w 2192"/>
                <a:gd name="T37" fmla="*/ 179752098 h 1760"/>
                <a:gd name="T38" fmla="*/ 561363737 w 2192"/>
                <a:gd name="T39" fmla="*/ 291257470 h 1760"/>
                <a:gd name="T40" fmla="*/ 289684268 w 2192"/>
                <a:gd name="T41" fmla="*/ 411198375 h 1760"/>
                <a:gd name="T42" fmla="*/ 99626794 w 2192"/>
                <a:gd name="T43" fmla="*/ 522704355 h 1760"/>
                <a:gd name="T44" fmla="*/ 18020534 w 2192"/>
                <a:gd name="T45" fmla="*/ 616631776 h 1760"/>
                <a:gd name="T46" fmla="*/ 0 w 2192"/>
                <a:gd name="T47" fmla="*/ 753803668 h 1760"/>
                <a:gd name="T48" fmla="*/ 18020534 w 2192"/>
                <a:gd name="T49" fmla="*/ 985264167 h 1760"/>
                <a:gd name="T50" fmla="*/ 90430089 w 2192"/>
                <a:gd name="T51" fmla="*/ 1310638473 h 1760"/>
                <a:gd name="T52" fmla="*/ 217274713 w 2192"/>
                <a:gd name="T53" fmla="*/ 1730271749 h 1760"/>
                <a:gd name="T54" fmla="*/ 407332187 w 2192"/>
                <a:gd name="T55" fmla="*/ 2147483647 h 1760"/>
                <a:gd name="T56" fmla="*/ 660990531 w 2192"/>
                <a:gd name="T57" fmla="*/ 2147483647 h 1760"/>
                <a:gd name="T58" fmla="*/ 995897403 w 2192"/>
                <a:gd name="T59" fmla="*/ 2147483647 h 1760"/>
                <a:gd name="T60" fmla="*/ 1403229590 w 2192"/>
                <a:gd name="T61" fmla="*/ 2147483647 h 1760"/>
                <a:gd name="T62" fmla="*/ 1910188571 w 2192"/>
                <a:gd name="T63" fmla="*/ 2147483647 h 1760"/>
                <a:gd name="T64" fmla="*/ 2147483647 w 2192"/>
                <a:gd name="T65" fmla="*/ 2147483647 h 1760"/>
                <a:gd name="T66" fmla="*/ 2147483647 w 2192"/>
                <a:gd name="T67" fmla="*/ 2147483647 h 1760"/>
                <a:gd name="T68" fmla="*/ 2147483647 w 2192"/>
                <a:gd name="T69" fmla="*/ 2147483647 h 1760"/>
                <a:gd name="T70" fmla="*/ 2147483647 w 2192"/>
                <a:gd name="T71" fmla="*/ 2147483647 h 1760"/>
                <a:gd name="T72" fmla="*/ 2147483647 w 2192"/>
                <a:gd name="T73" fmla="*/ 2147483647 h 1760"/>
                <a:gd name="T74" fmla="*/ 2147483647 w 2192"/>
                <a:gd name="T75" fmla="*/ 2147483647 h 1760"/>
                <a:gd name="T76" fmla="*/ 2147483647 w 2192"/>
                <a:gd name="T77" fmla="*/ 2147483647 h 1760"/>
                <a:gd name="T78" fmla="*/ 2147483647 w 2192"/>
                <a:gd name="T79" fmla="*/ 2147483647 h 1760"/>
                <a:gd name="T80" fmla="*/ 2147483647 w 2192"/>
                <a:gd name="T81" fmla="*/ 2147483647 h 1760"/>
                <a:gd name="T82" fmla="*/ 2147483647 w 2192"/>
                <a:gd name="T83" fmla="*/ 2147483647 h 1760"/>
                <a:gd name="T84" fmla="*/ 2147483647 w 2192"/>
                <a:gd name="T85" fmla="*/ 2147483647 h 1760"/>
                <a:gd name="T86" fmla="*/ 2147483647 w 2192"/>
                <a:gd name="T87" fmla="*/ 2147483647 h 1760"/>
                <a:gd name="T88" fmla="*/ 2147483647 w 2192"/>
                <a:gd name="T89" fmla="*/ 2147483647 h 1760"/>
                <a:gd name="T90" fmla="*/ 2147483647 w 2192"/>
                <a:gd name="T91" fmla="*/ 2147483647 h 1760"/>
                <a:gd name="T92" fmla="*/ 2147483647 w 2192"/>
                <a:gd name="T93" fmla="*/ 2147483647 h 1760"/>
                <a:gd name="T94" fmla="*/ 2147483647 w 2192"/>
                <a:gd name="T95" fmla="*/ 2147483647 h 1760"/>
                <a:gd name="T96" fmla="*/ 2147483647 w 2192"/>
                <a:gd name="T97" fmla="*/ 2147483647 h 1760"/>
                <a:gd name="T98" fmla="*/ 2147483647 w 2192"/>
                <a:gd name="T99" fmla="*/ 2147483647 h 17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2" h="1760">
                  <a:moveTo>
                    <a:pt x="2178" y="890"/>
                  </a:moveTo>
                  <a:lnTo>
                    <a:pt x="1424" y="407"/>
                  </a:lnTo>
                  <a:lnTo>
                    <a:pt x="1382" y="380"/>
                  </a:lnTo>
                  <a:lnTo>
                    <a:pt x="1339" y="354"/>
                  </a:lnTo>
                  <a:lnTo>
                    <a:pt x="1298" y="330"/>
                  </a:lnTo>
                  <a:lnTo>
                    <a:pt x="1258" y="307"/>
                  </a:lnTo>
                  <a:lnTo>
                    <a:pt x="1218" y="283"/>
                  </a:lnTo>
                  <a:lnTo>
                    <a:pt x="1177" y="262"/>
                  </a:lnTo>
                  <a:lnTo>
                    <a:pt x="1139" y="242"/>
                  </a:lnTo>
                  <a:lnTo>
                    <a:pt x="1101" y="223"/>
                  </a:lnTo>
                  <a:lnTo>
                    <a:pt x="1062" y="204"/>
                  </a:lnTo>
                  <a:lnTo>
                    <a:pt x="1025" y="187"/>
                  </a:lnTo>
                  <a:lnTo>
                    <a:pt x="989" y="171"/>
                  </a:lnTo>
                  <a:lnTo>
                    <a:pt x="953" y="154"/>
                  </a:lnTo>
                  <a:lnTo>
                    <a:pt x="917" y="140"/>
                  </a:lnTo>
                  <a:lnTo>
                    <a:pt x="883" y="126"/>
                  </a:lnTo>
                  <a:lnTo>
                    <a:pt x="849" y="113"/>
                  </a:lnTo>
                  <a:lnTo>
                    <a:pt x="815" y="101"/>
                  </a:lnTo>
                  <a:lnTo>
                    <a:pt x="783" y="90"/>
                  </a:lnTo>
                  <a:lnTo>
                    <a:pt x="751" y="79"/>
                  </a:lnTo>
                  <a:lnTo>
                    <a:pt x="720" y="70"/>
                  </a:lnTo>
                  <a:lnTo>
                    <a:pt x="688" y="61"/>
                  </a:lnTo>
                  <a:lnTo>
                    <a:pt x="658" y="52"/>
                  </a:lnTo>
                  <a:lnTo>
                    <a:pt x="629" y="45"/>
                  </a:lnTo>
                  <a:lnTo>
                    <a:pt x="600" y="38"/>
                  </a:lnTo>
                  <a:lnTo>
                    <a:pt x="571" y="32"/>
                  </a:lnTo>
                  <a:lnTo>
                    <a:pt x="518" y="20"/>
                  </a:lnTo>
                  <a:lnTo>
                    <a:pt x="466" y="13"/>
                  </a:lnTo>
                  <a:lnTo>
                    <a:pt x="417" y="7"/>
                  </a:lnTo>
                  <a:lnTo>
                    <a:pt x="371" y="3"/>
                  </a:lnTo>
                  <a:lnTo>
                    <a:pt x="329" y="1"/>
                  </a:lnTo>
                  <a:lnTo>
                    <a:pt x="289" y="0"/>
                  </a:lnTo>
                  <a:lnTo>
                    <a:pt x="253" y="1"/>
                  </a:lnTo>
                  <a:lnTo>
                    <a:pt x="218" y="3"/>
                  </a:lnTo>
                  <a:lnTo>
                    <a:pt x="185" y="6"/>
                  </a:lnTo>
                  <a:lnTo>
                    <a:pt x="156" y="10"/>
                  </a:lnTo>
                  <a:lnTo>
                    <a:pt x="129" y="15"/>
                  </a:lnTo>
                  <a:lnTo>
                    <a:pt x="105" y="21"/>
                  </a:lnTo>
                  <a:lnTo>
                    <a:pt x="83" y="28"/>
                  </a:lnTo>
                  <a:lnTo>
                    <a:pt x="62" y="34"/>
                  </a:lnTo>
                  <a:lnTo>
                    <a:pt x="46" y="41"/>
                  </a:lnTo>
                  <a:lnTo>
                    <a:pt x="32" y="48"/>
                  </a:lnTo>
                  <a:lnTo>
                    <a:pt x="20" y="54"/>
                  </a:lnTo>
                  <a:lnTo>
                    <a:pt x="11" y="61"/>
                  </a:lnTo>
                  <a:lnTo>
                    <a:pt x="5" y="66"/>
                  </a:lnTo>
                  <a:lnTo>
                    <a:pt x="2" y="72"/>
                  </a:lnTo>
                  <a:lnTo>
                    <a:pt x="0" y="78"/>
                  </a:lnTo>
                  <a:lnTo>
                    <a:pt x="0" y="88"/>
                  </a:lnTo>
                  <a:lnTo>
                    <a:pt x="0" y="100"/>
                  </a:lnTo>
                  <a:lnTo>
                    <a:pt x="2" y="115"/>
                  </a:lnTo>
                  <a:lnTo>
                    <a:pt x="5" y="133"/>
                  </a:lnTo>
                  <a:lnTo>
                    <a:pt x="10" y="153"/>
                  </a:lnTo>
                  <a:lnTo>
                    <a:pt x="16" y="177"/>
                  </a:lnTo>
                  <a:lnTo>
                    <a:pt x="24" y="202"/>
                  </a:lnTo>
                  <a:lnTo>
                    <a:pt x="34" y="230"/>
                  </a:lnTo>
                  <a:lnTo>
                    <a:pt x="45" y="259"/>
                  </a:lnTo>
                  <a:lnTo>
                    <a:pt x="58" y="292"/>
                  </a:lnTo>
                  <a:lnTo>
                    <a:pt x="73" y="325"/>
                  </a:lnTo>
                  <a:lnTo>
                    <a:pt x="91" y="361"/>
                  </a:lnTo>
                  <a:lnTo>
                    <a:pt x="110" y="398"/>
                  </a:lnTo>
                  <a:lnTo>
                    <a:pt x="132" y="438"/>
                  </a:lnTo>
                  <a:lnTo>
                    <a:pt x="155" y="479"/>
                  </a:lnTo>
                  <a:lnTo>
                    <a:pt x="182" y="521"/>
                  </a:lnTo>
                  <a:lnTo>
                    <a:pt x="211" y="565"/>
                  </a:lnTo>
                  <a:lnTo>
                    <a:pt x="242" y="609"/>
                  </a:lnTo>
                  <a:lnTo>
                    <a:pt x="276" y="655"/>
                  </a:lnTo>
                  <a:lnTo>
                    <a:pt x="312" y="703"/>
                  </a:lnTo>
                  <a:lnTo>
                    <a:pt x="353" y="751"/>
                  </a:lnTo>
                  <a:lnTo>
                    <a:pt x="395" y="800"/>
                  </a:lnTo>
                  <a:lnTo>
                    <a:pt x="440" y="850"/>
                  </a:lnTo>
                  <a:lnTo>
                    <a:pt x="489" y="900"/>
                  </a:lnTo>
                  <a:lnTo>
                    <a:pt x="540" y="952"/>
                  </a:lnTo>
                  <a:lnTo>
                    <a:pt x="595" y="1003"/>
                  </a:lnTo>
                  <a:lnTo>
                    <a:pt x="653" y="1055"/>
                  </a:lnTo>
                  <a:lnTo>
                    <a:pt x="715" y="1108"/>
                  </a:lnTo>
                  <a:lnTo>
                    <a:pt x="780" y="1160"/>
                  </a:lnTo>
                  <a:lnTo>
                    <a:pt x="849" y="1214"/>
                  </a:lnTo>
                  <a:lnTo>
                    <a:pt x="921" y="1266"/>
                  </a:lnTo>
                  <a:lnTo>
                    <a:pt x="1601" y="1741"/>
                  </a:lnTo>
                  <a:lnTo>
                    <a:pt x="1613" y="1751"/>
                  </a:lnTo>
                  <a:lnTo>
                    <a:pt x="1625" y="1760"/>
                  </a:lnTo>
                  <a:lnTo>
                    <a:pt x="1666" y="1716"/>
                  </a:lnTo>
                  <a:lnTo>
                    <a:pt x="1706" y="1671"/>
                  </a:lnTo>
                  <a:lnTo>
                    <a:pt x="1747" y="1625"/>
                  </a:lnTo>
                  <a:lnTo>
                    <a:pt x="1786" y="1576"/>
                  </a:lnTo>
                  <a:lnTo>
                    <a:pt x="1824" y="1528"/>
                  </a:lnTo>
                  <a:lnTo>
                    <a:pt x="1862" y="1478"/>
                  </a:lnTo>
                  <a:lnTo>
                    <a:pt x="1899" y="1425"/>
                  </a:lnTo>
                  <a:lnTo>
                    <a:pt x="1935" y="1372"/>
                  </a:lnTo>
                  <a:lnTo>
                    <a:pt x="1970" y="1317"/>
                  </a:lnTo>
                  <a:lnTo>
                    <a:pt x="2005" y="1262"/>
                  </a:lnTo>
                  <a:lnTo>
                    <a:pt x="2038" y="1206"/>
                  </a:lnTo>
                  <a:lnTo>
                    <a:pt x="2070" y="1147"/>
                  </a:lnTo>
                  <a:lnTo>
                    <a:pt x="2103" y="1088"/>
                  </a:lnTo>
                  <a:lnTo>
                    <a:pt x="2134" y="1026"/>
                  </a:lnTo>
                  <a:lnTo>
                    <a:pt x="2163" y="965"/>
                  </a:lnTo>
                  <a:lnTo>
                    <a:pt x="2192" y="901"/>
                  </a:lnTo>
                  <a:lnTo>
                    <a:pt x="2189" y="899"/>
                  </a:lnTo>
                  <a:lnTo>
                    <a:pt x="2185" y="897"/>
                  </a:lnTo>
                  <a:lnTo>
                    <a:pt x="2181" y="894"/>
                  </a:lnTo>
                  <a:lnTo>
                    <a:pt x="2178" y="890"/>
                  </a:lnTo>
                  <a:close/>
                </a:path>
              </a:pathLst>
            </a:custGeom>
            <a:solidFill>
              <a:srgbClr val="050028"/>
            </a:solidFill>
            <a:ln w="9525">
              <a:noFill/>
              <a:round/>
              <a:headEnd/>
              <a:tailEnd/>
            </a:ln>
          </p:spPr>
          <p:txBody>
            <a:bodyPr/>
            <a:lstStyle/>
            <a:p>
              <a:endParaRPr lang="da-DK"/>
            </a:p>
          </p:txBody>
        </p:sp>
        <p:sp>
          <p:nvSpPr>
            <p:cNvPr id="2066" name="Freeform 28"/>
            <p:cNvSpPr>
              <a:spLocks/>
            </p:cNvSpPr>
            <p:nvPr userDrawn="1"/>
          </p:nvSpPr>
          <p:spPr bwMode="auto">
            <a:xfrm>
              <a:off x="8585200" y="6353176"/>
              <a:ext cx="58738" cy="46038"/>
            </a:xfrm>
            <a:custGeom>
              <a:avLst/>
              <a:gdLst>
                <a:gd name="T0" fmla="*/ 2147483647 w 2356"/>
                <a:gd name="T1" fmla="*/ 2147483647 h 1864"/>
                <a:gd name="T2" fmla="*/ 2147483647 w 2356"/>
                <a:gd name="T3" fmla="*/ 2147483647 h 1864"/>
                <a:gd name="T4" fmla="*/ 2147483647 w 2356"/>
                <a:gd name="T5" fmla="*/ 643398907 h 1864"/>
                <a:gd name="T6" fmla="*/ 2147483647 w 2356"/>
                <a:gd name="T7" fmla="*/ 432030867 h 1864"/>
                <a:gd name="T8" fmla="*/ 2147483647 w 2356"/>
                <a:gd name="T9" fmla="*/ 266435391 h 1864"/>
                <a:gd name="T10" fmla="*/ 2147483647 w 2356"/>
                <a:gd name="T11" fmla="*/ 146988788 h 1864"/>
                <a:gd name="T12" fmla="*/ 2147483647 w 2356"/>
                <a:gd name="T13" fmla="*/ 64379228 h 1864"/>
                <a:gd name="T14" fmla="*/ 2147483647 w 2356"/>
                <a:gd name="T15" fmla="*/ 18230332 h 1864"/>
                <a:gd name="T16" fmla="*/ 2147483647 w 2356"/>
                <a:gd name="T17" fmla="*/ 0 h 1864"/>
                <a:gd name="T18" fmla="*/ 2147483647 w 2356"/>
                <a:gd name="T19" fmla="*/ 9296021 h 1864"/>
                <a:gd name="T20" fmla="*/ 2147483647 w 2356"/>
                <a:gd name="T21" fmla="*/ 55067944 h 1864"/>
                <a:gd name="T22" fmla="*/ 2147483647 w 2356"/>
                <a:gd name="T23" fmla="*/ 128757863 h 1864"/>
                <a:gd name="T24" fmla="*/ 2147483647 w 2356"/>
                <a:gd name="T25" fmla="*/ 220663444 h 1864"/>
                <a:gd name="T26" fmla="*/ 2147483647 w 2356"/>
                <a:gd name="T27" fmla="*/ 340110640 h 1864"/>
                <a:gd name="T28" fmla="*/ 2147483647 w 2356"/>
                <a:gd name="T29" fmla="*/ 477802814 h 1864"/>
                <a:gd name="T30" fmla="*/ 2147483647 w 2356"/>
                <a:gd name="T31" fmla="*/ 634087623 h 1864"/>
                <a:gd name="T32" fmla="*/ 2147483647 w 2356"/>
                <a:gd name="T33" fmla="*/ 808617409 h 1864"/>
                <a:gd name="T34" fmla="*/ 2147483647 w 2356"/>
                <a:gd name="T35" fmla="*/ 983509547 h 1864"/>
                <a:gd name="T36" fmla="*/ 2147483647 w 2356"/>
                <a:gd name="T37" fmla="*/ 1176269665 h 1864"/>
                <a:gd name="T38" fmla="*/ 1888069136 w 2356"/>
                <a:gd name="T39" fmla="*/ 1571463512 h 1864"/>
                <a:gd name="T40" fmla="*/ 1348344128 w 2356"/>
                <a:gd name="T41" fmla="*/ 1994560117 h 1864"/>
                <a:gd name="T42" fmla="*/ 895941783 w 2356"/>
                <a:gd name="T43" fmla="*/ 2147483647 h 1864"/>
                <a:gd name="T44" fmla="*/ 548991950 w 2356"/>
                <a:gd name="T45" fmla="*/ 2147483647 h 1864"/>
                <a:gd name="T46" fmla="*/ 288993079 w 2356"/>
                <a:gd name="T47" fmla="*/ 2147483647 h 1864"/>
                <a:gd name="T48" fmla="*/ 115510097 w 2356"/>
                <a:gd name="T49" fmla="*/ 2147483647 h 1864"/>
                <a:gd name="T50" fmla="*/ 19323880 w 2356"/>
                <a:gd name="T51" fmla="*/ 2147483647 h 1864"/>
                <a:gd name="T52" fmla="*/ 0 w 2356"/>
                <a:gd name="T53" fmla="*/ 2147483647 h 1864"/>
                <a:gd name="T54" fmla="*/ 67610928 w 2356"/>
                <a:gd name="T55" fmla="*/ 2147483647 h 1864"/>
                <a:gd name="T56" fmla="*/ 231036349 w 2356"/>
                <a:gd name="T57" fmla="*/ 2147483647 h 1864"/>
                <a:gd name="T58" fmla="*/ 491050752 w 2356"/>
                <a:gd name="T59" fmla="*/ 2147483647 h 1864"/>
                <a:gd name="T60" fmla="*/ 837985029 w 2356"/>
                <a:gd name="T61" fmla="*/ 2147483647 h 1864"/>
                <a:gd name="T62" fmla="*/ 1300444960 w 2356"/>
                <a:gd name="T63" fmla="*/ 2147483647 h 1864"/>
                <a:gd name="T64" fmla="*/ 1849436909 w 2356"/>
                <a:gd name="T65" fmla="*/ 2147483647 h 1864"/>
                <a:gd name="T66" fmla="*/ 2147483647 w 2356"/>
                <a:gd name="T67" fmla="*/ 2147483647 h 1864"/>
                <a:gd name="T68" fmla="*/ 2147483647 w 2356"/>
                <a:gd name="T69" fmla="*/ 2147483647 h 1864"/>
                <a:gd name="T70" fmla="*/ 2147483647 w 2356"/>
                <a:gd name="T71" fmla="*/ 2147483647 h 1864"/>
                <a:gd name="T72" fmla="*/ 2147483647 w 2356"/>
                <a:gd name="T73" fmla="*/ 2147483647 h 1864"/>
                <a:gd name="T74" fmla="*/ 2147483647 w 2356"/>
                <a:gd name="T75" fmla="*/ 2147483647 h 1864"/>
                <a:gd name="T76" fmla="*/ 2147483647 w 2356"/>
                <a:gd name="T77" fmla="*/ 2147483647 h 1864"/>
                <a:gd name="T78" fmla="*/ 2147483647 w 2356"/>
                <a:gd name="T79" fmla="*/ 2147483647 h 1864"/>
                <a:gd name="T80" fmla="*/ 2147483647 w 2356"/>
                <a:gd name="T81" fmla="*/ 2147483647 h 1864"/>
                <a:gd name="T82" fmla="*/ 2147483647 w 2356"/>
                <a:gd name="T83" fmla="*/ 2147483647 h 1864"/>
                <a:gd name="T84" fmla="*/ 2147483647 w 2356"/>
                <a:gd name="T85" fmla="*/ 2147483647 h 1864"/>
                <a:gd name="T86" fmla="*/ 2147483647 w 2356"/>
                <a:gd name="T87" fmla="*/ 2147483647 h 1864"/>
                <a:gd name="T88" fmla="*/ 2147483647 w 2356"/>
                <a:gd name="T89" fmla="*/ 2147483647 h 1864"/>
                <a:gd name="T90" fmla="*/ 2147483647 w 2356"/>
                <a:gd name="T91" fmla="*/ 2147483647 h 1864"/>
                <a:gd name="T92" fmla="*/ 2147483647 w 2356"/>
                <a:gd name="T93" fmla="*/ 2147483647 h 1864"/>
                <a:gd name="T94" fmla="*/ 2147483647 w 2356"/>
                <a:gd name="T95" fmla="*/ 2147483647 h 1864"/>
                <a:gd name="T96" fmla="*/ 2147483647 w 2356"/>
                <a:gd name="T97" fmla="*/ 2147483647 h 1864"/>
                <a:gd name="T98" fmla="*/ 2147483647 w 2356"/>
                <a:gd name="T99" fmla="*/ 2147483647 h 1864"/>
                <a:gd name="T100" fmla="*/ 2147483647 w 2356"/>
                <a:gd name="T101" fmla="*/ 2147483647 h 1864"/>
                <a:gd name="T102" fmla="*/ 2147483647 w 2356"/>
                <a:gd name="T103" fmla="*/ 2147483647 h 1864"/>
                <a:gd name="T104" fmla="*/ 2147483647 w 2356"/>
                <a:gd name="T105" fmla="*/ 2147483647 h 1864"/>
                <a:gd name="T106" fmla="*/ 2147483647 w 2356"/>
                <a:gd name="T107" fmla="*/ 2147483647 h 1864"/>
                <a:gd name="T108" fmla="*/ 2147483647 w 2356"/>
                <a:gd name="T109" fmla="*/ 2147483647 h 1864"/>
                <a:gd name="T110" fmla="*/ 2147483647 w 2356"/>
                <a:gd name="T111" fmla="*/ 2147483647 h 1864"/>
                <a:gd name="T112" fmla="*/ 2147483647 w 2356"/>
                <a:gd name="T113" fmla="*/ 2147483647 h 18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356" h="1864">
                  <a:moveTo>
                    <a:pt x="2301" y="305"/>
                  </a:moveTo>
                  <a:lnTo>
                    <a:pt x="2292" y="303"/>
                  </a:lnTo>
                  <a:lnTo>
                    <a:pt x="2282" y="300"/>
                  </a:lnTo>
                  <a:lnTo>
                    <a:pt x="2272" y="298"/>
                  </a:lnTo>
                  <a:lnTo>
                    <a:pt x="2262" y="295"/>
                  </a:lnTo>
                  <a:lnTo>
                    <a:pt x="1347" y="70"/>
                  </a:lnTo>
                  <a:lnTo>
                    <a:pt x="1297" y="58"/>
                  </a:lnTo>
                  <a:lnTo>
                    <a:pt x="1249" y="47"/>
                  </a:lnTo>
                  <a:lnTo>
                    <a:pt x="1201" y="38"/>
                  </a:lnTo>
                  <a:lnTo>
                    <a:pt x="1155" y="29"/>
                  </a:lnTo>
                  <a:lnTo>
                    <a:pt x="1108" y="22"/>
                  </a:lnTo>
                  <a:lnTo>
                    <a:pt x="1065" y="16"/>
                  </a:lnTo>
                  <a:lnTo>
                    <a:pt x="1022" y="11"/>
                  </a:lnTo>
                  <a:lnTo>
                    <a:pt x="979" y="7"/>
                  </a:lnTo>
                  <a:lnTo>
                    <a:pt x="938" y="4"/>
                  </a:lnTo>
                  <a:lnTo>
                    <a:pt x="898" y="2"/>
                  </a:lnTo>
                  <a:lnTo>
                    <a:pt x="859" y="0"/>
                  </a:lnTo>
                  <a:lnTo>
                    <a:pt x="821" y="0"/>
                  </a:lnTo>
                  <a:lnTo>
                    <a:pt x="784" y="0"/>
                  </a:lnTo>
                  <a:lnTo>
                    <a:pt x="749" y="1"/>
                  </a:lnTo>
                  <a:lnTo>
                    <a:pt x="713" y="3"/>
                  </a:lnTo>
                  <a:lnTo>
                    <a:pt x="679" y="6"/>
                  </a:lnTo>
                  <a:lnTo>
                    <a:pt x="647" y="10"/>
                  </a:lnTo>
                  <a:lnTo>
                    <a:pt x="614" y="14"/>
                  </a:lnTo>
                  <a:lnTo>
                    <a:pt x="583" y="19"/>
                  </a:lnTo>
                  <a:lnTo>
                    <a:pt x="553" y="24"/>
                  </a:lnTo>
                  <a:lnTo>
                    <a:pt x="525" y="30"/>
                  </a:lnTo>
                  <a:lnTo>
                    <a:pt x="497" y="37"/>
                  </a:lnTo>
                  <a:lnTo>
                    <a:pt x="469" y="44"/>
                  </a:lnTo>
                  <a:lnTo>
                    <a:pt x="443" y="52"/>
                  </a:lnTo>
                  <a:lnTo>
                    <a:pt x="417" y="60"/>
                  </a:lnTo>
                  <a:lnTo>
                    <a:pt x="393" y="69"/>
                  </a:lnTo>
                  <a:lnTo>
                    <a:pt x="370" y="78"/>
                  </a:lnTo>
                  <a:lnTo>
                    <a:pt x="346" y="88"/>
                  </a:lnTo>
                  <a:lnTo>
                    <a:pt x="324" y="97"/>
                  </a:lnTo>
                  <a:lnTo>
                    <a:pt x="304" y="107"/>
                  </a:lnTo>
                  <a:lnTo>
                    <a:pt x="284" y="117"/>
                  </a:lnTo>
                  <a:lnTo>
                    <a:pt x="265" y="128"/>
                  </a:lnTo>
                  <a:lnTo>
                    <a:pt x="229" y="149"/>
                  </a:lnTo>
                  <a:lnTo>
                    <a:pt x="196" y="171"/>
                  </a:lnTo>
                  <a:lnTo>
                    <a:pt x="167" y="194"/>
                  </a:lnTo>
                  <a:lnTo>
                    <a:pt x="140" y="217"/>
                  </a:lnTo>
                  <a:lnTo>
                    <a:pt x="116" y="239"/>
                  </a:lnTo>
                  <a:lnTo>
                    <a:pt x="93" y="262"/>
                  </a:lnTo>
                  <a:lnTo>
                    <a:pt x="74" y="283"/>
                  </a:lnTo>
                  <a:lnTo>
                    <a:pt x="57" y="305"/>
                  </a:lnTo>
                  <a:lnTo>
                    <a:pt x="42" y="326"/>
                  </a:lnTo>
                  <a:lnTo>
                    <a:pt x="30" y="346"/>
                  </a:lnTo>
                  <a:lnTo>
                    <a:pt x="20" y="364"/>
                  </a:lnTo>
                  <a:lnTo>
                    <a:pt x="12" y="381"/>
                  </a:lnTo>
                  <a:lnTo>
                    <a:pt x="6" y="396"/>
                  </a:lnTo>
                  <a:lnTo>
                    <a:pt x="2" y="410"/>
                  </a:lnTo>
                  <a:lnTo>
                    <a:pt x="0" y="421"/>
                  </a:lnTo>
                  <a:lnTo>
                    <a:pt x="0" y="430"/>
                  </a:lnTo>
                  <a:lnTo>
                    <a:pt x="2" y="440"/>
                  </a:lnTo>
                  <a:lnTo>
                    <a:pt x="7" y="454"/>
                  </a:lnTo>
                  <a:lnTo>
                    <a:pt x="14" y="471"/>
                  </a:lnTo>
                  <a:lnTo>
                    <a:pt x="24" y="490"/>
                  </a:lnTo>
                  <a:lnTo>
                    <a:pt x="36" y="513"/>
                  </a:lnTo>
                  <a:lnTo>
                    <a:pt x="51" y="538"/>
                  </a:lnTo>
                  <a:lnTo>
                    <a:pt x="68" y="566"/>
                  </a:lnTo>
                  <a:lnTo>
                    <a:pt x="87" y="597"/>
                  </a:lnTo>
                  <a:lnTo>
                    <a:pt x="109" y="629"/>
                  </a:lnTo>
                  <a:lnTo>
                    <a:pt x="135" y="663"/>
                  </a:lnTo>
                  <a:lnTo>
                    <a:pt x="162" y="699"/>
                  </a:lnTo>
                  <a:lnTo>
                    <a:pt x="192" y="737"/>
                  </a:lnTo>
                  <a:lnTo>
                    <a:pt x="224" y="776"/>
                  </a:lnTo>
                  <a:lnTo>
                    <a:pt x="260" y="816"/>
                  </a:lnTo>
                  <a:lnTo>
                    <a:pt x="298" y="858"/>
                  </a:lnTo>
                  <a:lnTo>
                    <a:pt x="338" y="899"/>
                  </a:lnTo>
                  <a:lnTo>
                    <a:pt x="382" y="942"/>
                  </a:lnTo>
                  <a:lnTo>
                    <a:pt x="429" y="987"/>
                  </a:lnTo>
                  <a:lnTo>
                    <a:pt x="478" y="1030"/>
                  </a:lnTo>
                  <a:lnTo>
                    <a:pt x="532" y="1075"/>
                  </a:lnTo>
                  <a:lnTo>
                    <a:pt x="588" y="1120"/>
                  </a:lnTo>
                  <a:lnTo>
                    <a:pt x="648" y="1164"/>
                  </a:lnTo>
                  <a:lnTo>
                    <a:pt x="679" y="1186"/>
                  </a:lnTo>
                  <a:lnTo>
                    <a:pt x="710" y="1208"/>
                  </a:lnTo>
                  <a:lnTo>
                    <a:pt x="742" y="1230"/>
                  </a:lnTo>
                  <a:lnTo>
                    <a:pt x="777" y="1253"/>
                  </a:lnTo>
                  <a:lnTo>
                    <a:pt x="810" y="1274"/>
                  </a:lnTo>
                  <a:lnTo>
                    <a:pt x="845" y="1296"/>
                  </a:lnTo>
                  <a:lnTo>
                    <a:pt x="882" y="1317"/>
                  </a:lnTo>
                  <a:lnTo>
                    <a:pt x="918" y="1337"/>
                  </a:lnTo>
                  <a:lnTo>
                    <a:pt x="955" y="1358"/>
                  </a:lnTo>
                  <a:lnTo>
                    <a:pt x="994" y="1379"/>
                  </a:lnTo>
                  <a:lnTo>
                    <a:pt x="1033" y="1400"/>
                  </a:lnTo>
                  <a:lnTo>
                    <a:pt x="1073" y="1419"/>
                  </a:lnTo>
                  <a:lnTo>
                    <a:pt x="1114" y="1439"/>
                  </a:lnTo>
                  <a:lnTo>
                    <a:pt x="1156" y="1458"/>
                  </a:lnTo>
                  <a:lnTo>
                    <a:pt x="1199" y="1476"/>
                  </a:lnTo>
                  <a:lnTo>
                    <a:pt x="1242" y="1496"/>
                  </a:lnTo>
                  <a:lnTo>
                    <a:pt x="1287" y="1513"/>
                  </a:lnTo>
                  <a:lnTo>
                    <a:pt x="1332" y="1531"/>
                  </a:lnTo>
                  <a:lnTo>
                    <a:pt x="1379" y="1548"/>
                  </a:lnTo>
                  <a:lnTo>
                    <a:pt x="1425" y="1564"/>
                  </a:lnTo>
                  <a:lnTo>
                    <a:pt x="2298" y="1857"/>
                  </a:lnTo>
                  <a:lnTo>
                    <a:pt x="2308" y="1861"/>
                  </a:lnTo>
                  <a:lnTo>
                    <a:pt x="2316" y="1864"/>
                  </a:lnTo>
                  <a:lnTo>
                    <a:pt x="2326" y="1776"/>
                  </a:lnTo>
                  <a:lnTo>
                    <a:pt x="2335" y="1685"/>
                  </a:lnTo>
                  <a:lnTo>
                    <a:pt x="2342" y="1594"/>
                  </a:lnTo>
                  <a:lnTo>
                    <a:pt x="2347" y="1502"/>
                  </a:lnTo>
                  <a:lnTo>
                    <a:pt x="2352" y="1408"/>
                  </a:lnTo>
                  <a:lnTo>
                    <a:pt x="2355" y="1313"/>
                  </a:lnTo>
                  <a:lnTo>
                    <a:pt x="2356" y="1217"/>
                  </a:lnTo>
                  <a:lnTo>
                    <a:pt x="2356" y="1121"/>
                  </a:lnTo>
                  <a:lnTo>
                    <a:pt x="2355" y="1023"/>
                  </a:lnTo>
                  <a:lnTo>
                    <a:pt x="2352" y="923"/>
                  </a:lnTo>
                  <a:lnTo>
                    <a:pt x="2347" y="823"/>
                  </a:lnTo>
                  <a:lnTo>
                    <a:pt x="2341" y="722"/>
                  </a:lnTo>
                  <a:lnTo>
                    <a:pt x="2334" y="619"/>
                  </a:lnTo>
                  <a:lnTo>
                    <a:pt x="2325" y="516"/>
                  </a:lnTo>
                  <a:lnTo>
                    <a:pt x="2314" y="411"/>
                  </a:lnTo>
                  <a:lnTo>
                    <a:pt x="2301" y="305"/>
                  </a:lnTo>
                  <a:close/>
                </a:path>
              </a:pathLst>
            </a:custGeom>
            <a:solidFill>
              <a:srgbClr val="050028"/>
            </a:solidFill>
            <a:ln w="9525">
              <a:noFill/>
              <a:round/>
              <a:headEnd/>
              <a:tailEnd/>
            </a:ln>
          </p:spPr>
          <p:txBody>
            <a:bodyPr/>
            <a:lstStyle/>
            <a:p>
              <a:endParaRPr lang="da-DK"/>
            </a:p>
          </p:txBody>
        </p:sp>
        <p:sp>
          <p:nvSpPr>
            <p:cNvPr id="2067" name="Freeform 29"/>
            <p:cNvSpPr>
              <a:spLocks/>
            </p:cNvSpPr>
            <p:nvPr userDrawn="1"/>
          </p:nvSpPr>
          <p:spPr bwMode="auto">
            <a:xfrm>
              <a:off x="8526463" y="6438901"/>
              <a:ext cx="30162" cy="30163"/>
            </a:xfrm>
            <a:custGeom>
              <a:avLst/>
              <a:gdLst>
                <a:gd name="T0" fmla="*/ 2147483647 w 1233"/>
                <a:gd name="T1" fmla="*/ 2147483647 h 1180"/>
                <a:gd name="T2" fmla="*/ 2147483647 w 1233"/>
                <a:gd name="T3" fmla="*/ 2147483647 h 1180"/>
                <a:gd name="T4" fmla="*/ 2147483647 w 1233"/>
                <a:gd name="T5" fmla="*/ 2147483647 h 1180"/>
                <a:gd name="T6" fmla="*/ 2147483647 w 1233"/>
                <a:gd name="T7" fmla="*/ 2147483647 h 1180"/>
                <a:gd name="T8" fmla="*/ 2147483647 w 1233"/>
                <a:gd name="T9" fmla="*/ 2147483647 h 1180"/>
                <a:gd name="T10" fmla="*/ 2147483647 w 1233"/>
                <a:gd name="T11" fmla="*/ 2147483647 h 1180"/>
                <a:gd name="T12" fmla="*/ 2147483647 w 1233"/>
                <a:gd name="T13" fmla="*/ 2147483647 h 1180"/>
                <a:gd name="T14" fmla="*/ 2147483647 w 1233"/>
                <a:gd name="T15" fmla="*/ 2147483647 h 1180"/>
                <a:gd name="T16" fmla="*/ 2147483647 w 1233"/>
                <a:gd name="T17" fmla="*/ 1899040216 h 1180"/>
                <a:gd name="T18" fmla="*/ 2147483647 w 1233"/>
                <a:gd name="T19" fmla="*/ 1429838391 h 1180"/>
                <a:gd name="T20" fmla="*/ 2102326112 w 1233"/>
                <a:gd name="T21" fmla="*/ 851318620 h 1180"/>
                <a:gd name="T22" fmla="*/ 1340313711 w 1233"/>
                <a:gd name="T23" fmla="*/ 305686259 h 1180"/>
                <a:gd name="T24" fmla="*/ 954652839 w 1233"/>
                <a:gd name="T25" fmla="*/ 76429898 h 1180"/>
                <a:gd name="T26" fmla="*/ 797100372 w 1233"/>
                <a:gd name="T27" fmla="*/ 11107295 h 1180"/>
                <a:gd name="T28" fmla="*/ 692187689 w 1233"/>
                <a:gd name="T29" fmla="*/ 0 h 1180"/>
                <a:gd name="T30" fmla="*/ 604445575 w 1233"/>
                <a:gd name="T31" fmla="*/ 32870385 h 1180"/>
                <a:gd name="T32" fmla="*/ 490574167 w 1233"/>
                <a:gd name="T33" fmla="*/ 131063373 h 1180"/>
                <a:gd name="T34" fmla="*/ 376702171 w 1233"/>
                <a:gd name="T35" fmla="*/ 272815874 h 1180"/>
                <a:gd name="T36" fmla="*/ 262830787 w 1233"/>
                <a:gd name="T37" fmla="*/ 469202489 h 1180"/>
                <a:gd name="T38" fmla="*/ 157552467 w 1233"/>
                <a:gd name="T39" fmla="*/ 709582479 h 1180"/>
                <a:gd name="T40" fmla="*/ 78783413 w 1233"/>
                <a:gd name="T41" fmla="*/ 1036614940 h 1180"/>
                <a:gd name="T42" fmla="*/ 17551177 w 1233"/>
                <a:gd name="T43" fmla="*/ 1407623802 h 1180"/>
                <a:gd name="T44" fmla="*/ 0 w 1233"/>
                <a:gd name="T45" fmla="*/ 1833300085 h 1180"/>
                <a:gd name="T46" fmla="*/ 17551177 w 1233"/>
                <a:gd name="T47" fmla="*/ 2147483647 h 1180"/>
                <a:gd name="T48" fmla="*/ 87727143 w 1233"/>
                <a:gd name="T49" fmla="*/ 2147483647 h 1180"/>
                <a:gd name="T50" fmla="*/ 219150316 w 1233"/>
                <a:gd name="T51" fmla="*/ 2147483647 h 1180"/>
                <a:gd name="T52" fmla="*/ 411805137 w 1233"/>
                <a:gd name="T53" fmla="*/ 2147483647 h 1180"/>
                <a:gd name="T54" fmla="*/ 683228988 w 1233"/>
                <a:gd name="T55" fmla="*/ 2147483647 h 1180"/>
                <a:gd name="T56" fmla="*/ 1042394341 w 1233"/>
                <a:gd name="T57" fmla="*/ 2147483647 h 1180"/>
                <a:gd name="T58" fmla="*/ 1489288061 w 1233"/>
                <a:gd name="T59" fmla="*/ 2147483647 h 1180"/>
                <a:gd name="T60" fmla="*/ 2147483647 w 1233"/>
                <a:gd name="T61" fmla="*/ 2147483647 h 1180"/>
                <a:gd name="T62" fmla="*/ 2147483647 w 1233"/>
                <a:gd name="T63" fmla="*/ 2147483647 h 1180"/>
                <a:gd name="T64" fmla="*/ 2147483647 w 1233"/>
                <a:gd name="T65" fmla="*/ 2147483647 h 1180"/>
                <a:gd name="T66" fmla="*/ 2147483647 w 1233"/>
                <a:gd name="T67" fmla="*/ 2147483647 h 1180"/>
                <a:gd name="T68" fmla="*/ 2147483647 w 1233"/>
                <a:gd name="T69" fmla="*/ 2147483647 h 1180"/>
                <a:gd name="T70" fmla="*/ 2147483647 w 1233"/>
                <a:gd name="T71" fmla="*/ 2147483647 h 1180"/>
                <a:gd name="T72" fmla="*/ 2147483647 w 1233"/>
                <a:gd name="T73" fmla="*/ 2147483647 h 1180"/>
                <a:gd name="T74" fmla="*/ 2147483647 w 1233"/>
                <a:gd name="T75" fmla="*/ 2147483647 h 1180"/>
                <a:gd name="T76" fmla="*/ 2147483647 w 1233"/>
                <a:gd name="T77" fmla="*/ 2147483647 h 1180"/>
                <a:gd name="T78" fmla="*/ 2147483647 w 1233"/>
                <a:gd name="T79" fmla="*/ 2147483647 h 11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3" h="1180">
                  <a:moveTo>
                    <a:pt x="988" y="811"/>
                  </a:moveTo>
                  <a:lnTo>
                    <a:pt x="952" y="760"/>
                  </a:lnTo>
                  <a:lnTo>
                    <a:pt x="917" y="710"/>
                  </a:lnTo>
                  <a:lnTo>
                    <a:pt x="881" y="663"/>
                  </a:lnTo>
                  <a:lnTo>
                    <a:pt x="844" y="617"/>
                  </a:lnTo>
                  <a:lnTo>
                    <a:pt x="807" y="572"/>
                  </a:lnTo>
                  <a:lnTo>
                    <a:pt x="770" y="530"/>
                  </a:lnTo>
                  <a:lnTo>
                    <a:pt x="734" y="490"/>
                  </a:lnTo>
                  <a:lnTo>
                    <a:pt x="696" y="450"/>
                  </a:lnTo>
                  <a:lnTo>
                    <a:pt x="659" y="413"/>
                  </a:lnTo>
                  <a:lnTo>
                    <a:pt x="623" y="377"/>
                  </a:lnTo>
                  <a:lnTo>
                    <a:pt x="586" y="344"/>
                  </a:lnTo>
                  <a:lnTo>
                    <a:pt x="551" y="311"/>
                  </a:lnTo>
                  <a:lnTo>
                    <a:pt x="516" y="280"/>
                  </a:lnTo>
                  <a:lnTo>
                    <a:pt x="481" y="252"/>
                  </a:lnTo>
                  <a:lnTo>
                    <a:pt x="447" y="224"/>
                  </a:lnTo>
                  <a:lnTo>
                    <a:pt x="414" y="198"/>
                  </a:lnTo>
                  <a:lnTo>
                    <a:pt x="382" y="174"/>
                  </a:lnTo>
                  <a:lnTo>
                    <a:pt x="352" y="151"/>
                  </a:lnTo>
                  <a:lnTo>
                    <a:pt x="321" y="131"/>
                  </a:lnTo>
                  <a:lnTo>
                    <a:pt x="293" y="112"/>
                  </a:lnTo>
                  <a:lnTo>
                    <a:pt x="240" y="78"/>
                  </a:lnTo>
                  <a:lnTo>
                    <a:pt x="193" y="49"/>
                  </a:lnTo>
                  <a:lnTo>
                    <a:pt x="153" y="28"/>
                  </a:lnTo>
                  <a:lnTo>
                    <a:pt x="122" y="13"/>
                  </a:lnTo>
                  <a:lnTo>
                    <a:pt x="109" y="7"/>
                  </a:lnTo>
                  <a:lnTo>
                    <a:pt x="99" y="3"/>
                  </a:lnTo>
                  <a:lnTo>
                    <a:pt x="91" y="1"/>
                  </a:lnTo>
                  <a:lnTo>
                    <a:pt x="85" y="0"/>
                  </a:lnTo>
                  <a:lnTo>
                    <a:pt x="79" y="0"/>
                  </a:lnTo>
                  <a:lnTo>
                    <a:pt x="74" y="1"/>
                  </a:lnTo>
                  <a:lnTo>
                    <a:pt x="69" y="3"/>
                  </a:lnTo>
                  <a:lnTo>
                    <a:pt x="62" y="7"/>
                  </a:lnTo>
                  <a:lnTo>
                    <a:pt x="56" y="12"/>
                  </a:lnTo>
                  <a:lnTo>
                    <a:pt x="50" y="18"/>
                  </a:lnTo>
                  <a:lnTo>
                    <a:pt x="43" y="25"/>
                  </a:lnTo>
                  <a:lnTo>
                    <a:pt x="37" y="33"/>
                  </a:lnTo>
                  <a:lnTo>
                    <a:pt x="30" y="43"/>
                  </a:lnTo>
                  <a:lnTo>
                    <a:pt x="24" y="53"/>
                  </a:lnTo>
                  <a:lnTo>
                    <a:pt x="18" y="65"/>
                  </a:lnTo>
                  <a:lnTo>
                    <a:pt x="13" y="80"/>
                  </a:lnTo>
                  <a:lnTo>
                    <a:pt x="9" y="95"/>
                  </a:lnTo>
                  <a:lnTo>
                    <a:pt x="5" y="111"/>
                  </a:lnTo>
                  <a:lnTo>
                    <a:pt x="2" y="129"/>
                  </a:lnTo>
                  <a:lnTo>
                    <a:pt x="1" y="148"/>
                  </a:lnTo>
                  <a:lnTo>
                    <a:pt x="0" y="168"/>
                  </a:lnTo>
                  <a:lnTo>
                    <a:pt x="0" y="191"/>
                  </a:lnTo>
                  <a:lnTo>
                    <a:pt x="2" y="215"/>
                  </a:lnTo>
                  <a:lnTo>
                    <a:pt x="6" y="240"/>
                  </a:lnTo>
                  <a:lnTo>
                    <a:pt x="10" y="267"/>
                  </a:lnTo>
                  <a:lnTo>
                    <a:pt x="17" y="296"/>
                  </a:lnTo>
                  <a:lnTo>
                    <a:pt x="25" y="326"/>
                  </a:lnTo>
                  <a:lnTo>
                    <a:pt x="35" y="358"/>
                  </a:lnTo>
                  <a:lnTo>
                    <a:pt x="47" y="392"/>
                  </a:lnTo>
                  <a:lnTo>
                    <a:pt x="62" y="427"/>
                  </a:lnTo>
                  <a:lnTo>
                    <a:pt x="78" y="464"/>
                  </a:lnTo>
                  <a:lnTo>
                    <a:pt x="98" y="503"/>
                  </a:lnTo>
                  <a:lnTo>
                    <a:pt x="119" y="544"/>
                  </a:lnTo>
                  <a:lnTo>
                    <a:pt x="143" y="586"/>
                  </a:lnTo>
                  <a:lnTo>
                    <a:pt x="170" y="631"/>
                  </a:lnTo>
                  <a:lnTo>
                    <a:pt x="200" y="677"/>
                  </a:lnTo>
                  <a:lnTo>
                    <a:pt x="464" y="1078"/>
                  </a:lnTo>
                  <a:lnTo>
                    <a:pt x="469" y="1084"/>
                  </a:lnTo>
                  <a:lnTo>
                    <a:pt x="472" y="1090"/>
                  </a:lnTo>
                  <a:lnTo>
                    <a:pt x="519" y="1098"/>
                  </a:lnTo>
                  <a:lnTo>
                    <a:pt x="566" y="1106"/>
                  </a:lnTo>
                  <a:lnTo>
                    <a:pt x="614" y="1113"/>
                  </a:lnTo>
                  <a:lnTo>
                    <a:pt x="661" y="1121"/>
                  </a:lnTo>
                  <a:lnTo>
                    <a:pt x="708" y="1128"/>
                  </a:lnTo>
                  <a:lnTo>
                    <a:pt x="756" y="1135"/>
                  </a:lnTo>
                  <a:lnTo>
                    <a:pt x="803" y="1141"/>
                  </a:lnTo>
                  <a:lnTo>
                    <a:pt x="851" y="1146"/>
                  </a:lnTo>
                  <a:lnTo>
                    <a:pt x="898" y="1152"/>
                  </a:lnTo>
                  <a:lnTo>
                    <a:pt x="945" y="1157"/>
                  </a:lnTo>
                  <a:lnTo>
                    <a:pt x="993" y="1162"/>
                  </a:lnTo>
                  <a:lnTo>
                    <a:pt x="1040" y="1166"/>
                  </a:lnTo>
                  <a:lnTo>
                    <a:pt x="1088" y="1170"/>
                  </a:lnTo>
                  <a:lnTo>
                    <a:pt x="1136" y="1174"/>
                  </a:lnTo>
                  <a:lnTo>
                    <a:pt x="1184" y="1177"/>
                  </a:lnTo>
                  <a:lnTo>
                    <a:pt x="1233" y="1180"/>
                  </a:lnTo>
                  <a:lnTo>
                    <a:pt x="988" y="811"/>
                  </a:lnTo>
                  <a:close/>
                </a:path>
              </a:pathLst>
            </a:custGeom>
            <a:solidFill>
              <a:srgbClr val="050028"/>
            </a:solidFill>
            <a:ln w="9525">
              <a:noFill/>
              <a:round/>
              <a:headEnd/>
              <a:tailEnd/>
            </a:ln>
          </p:spPr>
          <p:txBody>
            <a:bodyPr/>
            <a:lstStyle/>
            <a:p>
              <a:endParaRPr lang="da-DK"/>
            </a:p>
          </p:txBody>
        </p:sp>
        <p:sp>
          <p:nvSpPr>
            <p:cNvPr id="2068" name="Freeform 30"/>
            <p:cNvSpPr>
              <a:spLocks/>
            </p:cNvSpPr>
            <p:nvPr userDrawn="1"/>
          </p:nvSpPr>
          <p:spPr bwMode="auto">
            <a:xfrm>
              <a:off x="8521700" y="6184900"/>
              <a:ext cx="55563" cy="58738"/>
            </a:xfrm>
            <a:custGeom>
              <a:avLst/>
              <a:gdLst>
                <a:gd name="T0" fmla="*/ 2147483647 w 2231"/>
                <a:gd name="T1" fmla="*/ 80228744 h 2393"/>
                <a:gd name="T2" fmla="*/ 2147483647 w 2231"/>
                <a:gd name="T3" fmla="*/ 284948445 h 2393"/>
                <a:gd name="T4" fmla="*/ 2147483647 w 2231"/>
                <a:gd name="T5" fmla="*/ 2147483647 h 2393"/>
                <a:gd name="T6" fmla="*/ 2147483647 w 2231"/>
                <a:gd name="T7" fmla="*/ 2147483647 h 2393"/>
                <a:gd name="T8" fmla="*/ 2098265766 w 2231"/>
                <a:gd name="T9" fmla="*/ 2147483647 h 2393"/>
                <a:gd name="T10" fmla="*/ 1734322064 w 2231"/>
                <a:gd name="T11" fmla="*/ 2147483647 h 2393"/>
                <a:gd name="T12" fmla="*/ 1398833292 w 2231"/>
                <a:gd name="T13" fmla="*/ 2147483647 h 2393"/>
                <a:gd name="T14" fmla="*/ 1101839593 w 2231"/>
                <a:gd name="T15" fmla="*/ 2147483647 h 2393"/>
                <a:gd name="T16" fmla="*/ 852918350 w 2231"/>
                <a:gd name="T17" fmla="*/ 2147483647 h 2393"/>
                <a:gd name="T18" fmla="*/ 642090860 w 2231"/>
                <a:gd name="T19" fmla="*/ 2147483647 h 2393"/>
                <a:gd name="T20" fmla="*/ 459733218 w 2231"/>
                <a:gd name="T21" fmla="*/ 2147483647 h 2393"/>
                <a:gd name="T22" fmla="*/ 316241534 w 2231"/>
                <a:gd name="T23" fmla="*/ 2147483647 h 2393"/>
                <a:gd name="T24" fmla="*/ 201203560 w 2231"/>
                <a:gd name="T25" fmla="*/ 2147483647 h 2393"/>
                <a:gd name="T26" fmla="*/ 105414044 w 2231"/>
                <a:gd name="T27" fmla="*/ 2147483647 h 2393"/>
                <a:gd name="T28" fmla="*/ 48087971 w 2231"/>
                <a:gd name="T29" fmla="*/ 2147483647 h 2393"/>
                <a:gd name="T30" fmla="*/ 19232344 w 2231"/>
                <a:gd name="T31" fmla="*/ 2147483647 h 2393"/>
                <a:gd name="T32" fmla="*/ 0 w 2231"/>
                <a:gd name="T33" fmla="*/ 2147483647 h 2393"/>
                <a:gd name="T34" fmla="*/ 38464041 w 2231"/>
                <a:gd name="T35" fmla="*/ 2147483647 h 2393"/>
                <a:gd name="T36" fmla="*/ 153115589 w 2231"/>
                <a:gd name="T37" fmla="*/ 2147483647 h 2393"/>
                <a:gd name="T38" fmla="*/ 297009215 w 2231"/>
                <a:gd name="T39" fmla="*/ 2147483647 h 2393"/>
                <a:gd name="T40" fmla="*/ 488588845 w 2231"/>
                <a:gd name="T41" fmla="*/ 2147483647 h 2393"/>
                <a:gd name="T42" fmla="*/ 699416957 w 2231"/>
                <a:gd name="T43" fmla="*/ 2147483647 h 2393"/>
                <a:gd name="T44" fmla="*/ 910244448 w 2231"/>
                <a:gd name="T45" fmla="*/ 2147483647 h 2393"/>
                <a:gd name="T46" fmla="*/ 1121071938 w 2231"/>
                <a:gd name="T47" fmla="*/ 2147483647 h 2393"/>
                <a:gd name="T48" fmla="*/ 1303043154 w 2231"/>
                <a:gd name="T49" fmla="*/ 2147483647 h 2393"/>
                <a:gd name="T50" fmla="*/ 1465782673 w 2231"/>
                <a:gd name="T51" fmla="*/ 2147483647 h 2393"/>
                <a:gd name="T52" fmla="*/ 1666986855 w 2231"/>
                <a:gd name="T53" fmla="*/ 2147483647 h 2393"/>
                <a:gd name="T54" fmla="*/ 2002460111 w 2231"/>
                <a:gd name="T55" fmla="*/ 2147483647 h 2393"/>
                <a:gd name="T56" fmla="*/ 2147483647 w 2231"/>
                <a:gd name="T57" fmla="*/ 2147483647 h 2393"/>
                <a:gd name="T58" fmla="*/ 2147483647 w 2231"/>
                <a:gd name="T59" fmla="*/ 2147483647 h 2393"/>
                <a:gd name="T60" fmla="*/ 2147483647 w 2231"/>
                <a:gd name="T61" fmla="*/ 2147483647 h 2393"/>
                <a:gd name="T62" fmla="*/ 2147483647 w 2231"/>
                <a:gd name="T63" fmla="*/ 2147483647 h 2393"/>
                <a:gd name="T64" fmla="*/ 2147483647 w 2231"/>
                <a:gd name="T65" fmla="*/ 2147483647 h 2393"/>
                <a:gd name="T66" fmla="*/ 2147483647 w 2231"/>
                <a:gd name="T67" fmla="*/ 2147483647 h 2393"/>
                <a:gd name="T68" fmla="*/ 2147483647 w 2231"/>
                <a:gd name="T69" fmla="*/ 2147483647 h 2393"/>
                <a:gd name="T70" fmla="*/ 2147483647 w 2231"/>
                <a:gd name="T71" fmla="*/ 2147483647 h 2393"/>
                <a:gd name="T72" fmla="*/ 2147483647 w 2231"/>
                <a:gd name="T73" fmla="*/ 2147483647 h 2393"/>
                <a:gd name="T74" fmla="*/ 2147483647 w 2231"/>
                <a:gd name="T75" fmla="*/ 2147483647 h 2393"/>
                <a:gd name="T76" fmla="*/ 2147483647 w 2231"/>
                <a:gd name="T77" fmla="*/ 2147483647 h 2393"/>
                <a:gd name="T78" fmla="*/ 2147483647 w 2231"/>
                <a:gd name="T79" fmla="*/ 2147483647 h 2393"/>
                <a:gd name="T80" fmla="*/ 2147483647 w 2231"/>
                <a:gd name="T81" fmla="*/ 2147483647 h 2393"/>
                <a:gd name="T82" fmla="*/ 2147483647 w 2231"/>
                <a:gd name="T83" fmla="*/ 2147483647 h 2393"/>
                <a:gd name="T84" fmla="*/ 2147483647 w 2231"/>
                <a:gd name="T85" fmla="*/ 2147483647 h 2393"/>
                <a:gd name="T86" fmla="*/ 2147483647 w 2231"/>
                <a:gd name="T87" fmla="*/ 2147483647 h 2393"/>
                <a:gd name="T88" fmla="*/ 2147483647 w 2231"/>
                <a:gd name="T89" fmla="*/ 2147483647 h 2393"/>
                <a:gd name="T90" fmla="*/ 2147483647 w 2231"/>
                <a:gd name="T91" fmla="*/ 2147483647 h 2393"/>
                <a:gd name="T92" fmla="*/ 2147483647 w 2231"/>
                <a:gd name="T93" fmla="*/ 2147483647 h 2393"/>
                <a:gd name="T94" fmla="*/ 2147483647 w 2231"/>
                <a:gd name="T95" fmla="*/ 2147483647 h 2393"/>
                <a:gd name="T96" fmla="*/ 2147483647 w 2231"/>
                <a:gd name="T97" fmla="*/ 2147483647 h 2393"/>
                <a:gd name="T98" fmla="*/ 2147483647 w 2231"/>
                <a:gd name="T99" fmla="*/ 2147483647 h 2393"/>
                <a:gd name="T100" fmla="*/ 2147483647 w 2231"/>
                <a:gd name="T101" fmla="*/ 2147483647 h 2393"/>
                <a:gd name="T102" fmla="*/ 2147483647 w 2231"/>
                <a:gd name="T103" fmla="*/ 2147483647 h 2393"/>
                <a:gd name="T104" fmla="*/ 2147483647 w 2231"/>
                <a:gd name="T105" fmla="*/ 2147483647 h 2393"/>
                <a:gd name="T106" fmla="*/ 2147483647 w 2231"/>
                <a:gd name="T107" fmla="*/ 2147483647 h 2393"/>
                <a:gd name="T108" fmla="*/ 2147483647 w 2231"/>
                <a:gd name="T109" fmla="*/ 2147483647 h 2393"/>
                <a:gd name="T110" fmla="*/ 2147483647 w 2231"/>
                <a:gd name="T111" fmla="*/ 2147483647 h 2393"/>
                <a:gd name="T112" fmla="*/ 2147483647 w 2231"/>
                <a:gd name="T113" fmla="*/ 2147483647 h 2393"/>
                <a:gd name="T114" fmla="*/ 2147483647 w 2231"/>
                <a:gd name="T115" fmla="*/ 2147483647 h 2393"/>
                <a:gd name="T116" fmla="*/ 2147483647 w 2231"/>
                <a:gd name="T117" fmla="*/ 2111571871 h 2393"/>
                <a:gd name="T118" fmla="*/ 2147483647 w 2231"/>
                <a:gd name="T119" fmla="*/ 695141599 h 23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231" h="2393">
                  <a:moveTo>
                    <a:pt x="815" y="0"/>
                  </a:moveTo>
                  <a:lnTo>
                    <a:pt x="807" y="9"/>
                  </a:lnTo>
                  <a:lnTo>
                    <a:pt x="799" y="20"/>
                  </a:lnTo>
                  <a:lnTo>
                    <a:pt x="790" y="32"/>
                  </a:lnTo>
                  <a:lnTo>
                    <a:pt x="780" y="46"/>
                  </a:lnTo>
                  <a:lnTo>
                    <a:pt x="312" y="662"/>
                  </a:lnTo>
                  <a:lnTo>
                    <a:pt x="288" y="696"/>
                  </a:lnTo>
                  <a:lnTo>
                    <a:pt x="263" y="730"/>
                  </a:lnTo>
                  <a:lnTo>
                    <a:pt x="241" y="764"/>
                  </a:lnTo>
                  <a:lnTo>
                    <a:pt x="219" y="797"/>
                  </a:lnTo>
                  <a:lnTo>
                    <a:pt x="199" y="832"/>
                  </a:lnTo>
                  <a:lnTo>
                    <a:pt x="181" y="866"/>
                  </a:lnTo>
                  <a:lnTo>
                    <a:pt x="163" y="900"/>
                  </a:lnTo>
                  <a:lnTo>
                    <a:pt x="146" y="934"/>
                  </a:lnTo>
                  <a:lnTo>
                    <a:pt x="130" y="968"/>
                  </a:lnTo>
                  <a:lnTo>
                    <a:pt x="115" y="1002"/>
                  </a:lnTo>
                  <a:lnTo>
                    <a:pt x="102" y="1035"/>
                  </a:lnTo>
                  <a:lnTo>
                    <a:pt x="89" y="1069"/>
                  </a:lnTo>
                  <a:lnTo>
                    <a:pt x="78" y="1103"/>
                  </a:lnTo>
                  <a:lnTo>
                    <a:pt x="67" y="1136"/>
                  </a:lnTo>
                  <a:lnTo>
                    <a:pt x="57" y="1169"/>
                  </a:lnTo>
                  <a:lnTo>
                    <a:pt x="48" y="1202"/>
                  </a:lnTo>
                  <a:lnTo>
                    <a:pt x="40" y="1235"/>
                  </a:lnTo>
                  <a:lnTo>
                    <a:pt x="33" y="1268"/>
                  </a:lnTo>
                  <a:lnTo>
                    <a:pt x="27" y="1300"/>
                  </a:lnTo>
                  <a:lnTo>
                    <a:pt x="21" y="1332"/>
                  </a:lnTo>
                  <a:lnTo>
                    <a:pt x="16" y="1364"/>
                  </a:lnTo>
                  <a:lnTo>
                    <a:pt x="11" y="1396"/>
                  </a:lnTo>
                  <a:lnTo>
                    <a:pt x="8" y="1427"/>
                  </a:lnTo>
                  <a:lnTo>
                    <a:pt x="5" y="1457"/>
                  </a:lnTo>
                  <a:lnTo>
                    <a:pt x="3" y="1489"/>
                  </a:lnTo>
                  <a:lnTo>
                    <a:pt x="2" y="1519"/>
                  </a:lnTo>
                  <a:lnTo>
                    <a:pt x="1" y="1549"/>
                  </a:lnTo>
                  <a:lnTo>
                    <a:pt x="0" y="1578"/>
                  </a:lnTo>
                  <a:lnTo>
                    <a:pt x="1" y="1636"/>
                  </a:lnTo>
                  <a:lnTo>
                    <a:pt x="4" y="1692"/>
                  </a:lnTo>
                  <a:lnTo>
                    <a:pt x="9" y="1745"/>
                  </a:lnTo>
                  <a:lnTo>
                    <a:pt x="16" y="1796"/>
                  </a:lnTo>
                  <a:lnTo>
                    <a:pt x="23" y="1845"/>
                  </a:lnTo>
                  <a:lnTo>
                    <a:pt x="31" y="1892"/>
                  </a:lnTo>
                  <a:lnTo>
                    <a:pt x="41" y="1937"/>
                  </a:lnTo>
                  <a:lnTo>
                    <a:pt x="51" y="1979"/>
                  </a:lnTo>
                  <a:lnTo>
                    <a:pt x="62" y="2019"/>
                  </a:lnTo>
                  <a:lnTo>
                    <a:pt x="73" y="2056"/>
                  </a:lnTo>
                  <a:lnTo>
                    <a:pt x="84" y="2090"/>
                  </a:lnTo>
                  <a:lnTo>
                    <a:pt x="95" y="2122"/>
                  </a:lnTo>
                  <a:lnTo>
                    <a:pt x="106" y="2149"/>
                  </a:lnTo>
                  <a:lnTo>
                    <a:pt x="117" y="2173"/>
                  </a:lnTo>
                  <a:lnTo>
                    <a:pt x="127" y="2194"/>
                  </a:lnTo>
                  <a:lnTo>
                    <a:pt x="136" y="2211"/>
                  </a:lnTo>
                  <a:lnTo>
                    <a:pt x="146" y="2224"/>
                  </a:lnTo>
                  <a:lnTo>
                    <a:pt x="153" y="2234"/>
                  </a:lnTo>
                  <a:lnTo>
                    <a:pt x="162" y="2242"/>
                  </a:lnTo>
                  <a:lnTo>
                    <a:pt x="174" y="2252"/>
                  </a:lnTo>
                  <a:lnTo>
                    <a:pt x="190" y="2262"/>
                  </a:lnTo>
                  <a:lnTo>
                    <a:pt x="209" y="2273"/>
                  </a:lnTo>
                  <a:lnTo>
                    <a:pt x="232" y="2285"/>
                  </a:lnTo>
                  <a:lnTo>
                    <a:pt x="257" y="2297"/>
                  </a:lnTo>
                  <a:lnTo>
                    <a:pt x="286" y="2309"/>
                  </a:lnTo>
                  <a:lnTo>
                    <a:pt x="317" y="2320"/>
                  </a:lnTo>
                  <a:lnTo>
                    <a:pt x="351" y="2332"/>
                  </a:lnTo>
                  <a:lnTo>
                    <a:pt x="387" y="2343"/>
                  </a:lnTo>
                  <a:lnTo>
                    <a:pt x="427" y="2354"/>
                  </a:lnTo>
                  <a:lnTo>
                    <a:pt x="467" y="2363"/>
                  </a:lnTo>
                  <a:lnTo>
                    <a:pt x="510" y="2372"/>
                  </a:lnTo>
                  <a:lnTo>
                    <a:pt x="556" y="2380"/>
                  </a:lnTo>
                  <a:lnTo>
                    <a:pt x="602" y="2386"/>
                  </a:lnTo>
                  <a:lnTo>
                    <a:pt x="651" y="2390"/>
                  </a:lnTo>
                  <a:lnTo>
                    <a:pt x="677" y="2392"/>
                  </a:lnTo>
                  <a:lnTo>
                    <a:pt x="703" y="2393"/>
                  </a:lnTo>
                  <a:lnTo>
                    <a:pt x="730" y="2393"/>
                  </a:lnTo>
                  <a:lnTo>
                    <a:pt x="757" y="2393"/>
                  </a:lnTo>
                  <a:lnTo>
                    <a:pt x="785" y="2392"/>
                  </a:lnTo>
                  <a:lnTo>
                    <a:pt x="813" y="2390"/>
                  </a:lnTo>
                  <a:lnTo>
                    <a:pt x="841" y="2388"/>
                  </a:lnTo>
                  <a:lnTo>
                    <a:pt x="869" y="2385"/>
                  </a:lnTo>
                  <a:lnTo>
                    <a:pt x="899" y="2381"/>
                  </a:lnTo>
                  <a:lnTo>
                    <a:pt x="928" y="2376"/>
                  </a:lnTo>
                  <a:lnTo>
                    <a:pt x="957" y="2371"/>
                  </a:lnTo>
                  <a:lnTo>
                    <a:pt x="987" y="2365"/>
                  </a:lnTo>
                  <a:lnTo>
                    <a:pt x="1017" y="2358"/>
                  </a:lnTo>
                  <a:lnTo>
                    <a:pt x="1048" y="2350"/>
                  </a:lnTo>
                  <a:lnTo>
                    <a:pt x="1078" y="2341"/>
                  </a:lnTo>
                  <a:lnTo>
                    <a:pt x="1108" y="2332"/>
                  </a:lnTo>
                  <a:lnTo>
                    <a:pt x="1139" y="2321"/>
                  </a:lnTo>
                  <a:lnTo>
                    <a:pt x="1171" y="2309"/>
                  </a:lnTo>
                  <a:lnTo>
                    <a:pt x="1201" y="2296"/>
                  </a:lnTo>
                  <a:lnTo>
                    <a:pt x="1232" y="2282"/>
                  </a:lnTo>
                  <a:lnTo>
                    <a:pt x="1263" y="2267"/>
                  </a:lnTo>
                  <a:lnTo>
                    <a:pt x="1295" y="2251"/>
                  </a:lnTo>
                  <a:lnTo>
                    <a:pt x="1327" y="2233"/>
                  </a:lnTo>
                  <a:lnTo>
                    <a:pt x="1358" y="2214"/>
                  </a:lnTo>
                  <a:lnTo>
                    <a:pt x="1389" y="2195"/>
                  </a:lnTo>
                  <a:lnTo>
                    <a:pt x="1421" y="2173"/>
                  </a:lnTo>
                  <a:lnTo>
                    <a:pt x="1452" y="2151"/>
                  </a:lnTo>
                  <a:lnTo>
                    <a:pt x="1484" y="2127"/>
                  </a:lnTo>
                  <a:lnTo>
                    <a:pt x="1515" y="2101"/>
                  </a:lnTo>
                  <a:lnTo>
                    <a:pt x="1547" y="2075"/>
                  </a:lnTo>
                  <a:lnTo>
                    <a:pt x="1578" y="2047"/>
                  </a:lnTo>
                  <a:lnTo>
                    <a:pt x="1609" y="2018"/>
                  </a:lnTo>
                  <a:lnTo>
                    <a:pt x="2177" y="1454"/>
                  </a:lnTo>
                  <a:lnTo>
                    <a:pt x="2193" y="1439"/>
                  </a:lnTo>
                  <a:lnTo>
                    <a:pt x="2208" y="1426"/>
                  </a:lnTo>
                  <a:lnTo>
                    <a:pt x="2220" y="1413"/>
                  </a:lnTo>
                  <a:lnTo>
                    <a:pt x="2231" y="1402"/>
                  </a:lnTo>
                  <a:lnTo>
                    <a:pt x="2147" y="1305"/>
                  </a:lnTo>
                  <a:lnTo>
                    <a:pt x="2064" y="1210"/>
                  </a:lnTo>
                  <a:lnTo>
                    <a:pt x="1979" y="1115"/>
                  </a:lnTo>
                  <a:lnTo>
                    <a:pt x="1893" y="1021"/>
                  </a:lnTo>
                  <a:lnTo>
                    <a:pt x="1807" y="929"/>
                  </a:lnTo>
                  <a:lnTo>
                    <a:pt x="1719" y="839"/>
                  </a:lnTo>
                  <a:lnTo>
                    <a:pt x="1631" y="749"/>
                  </a:lnTo>
                  <a:lnTo>
                    <a:pt x="1544" y="660"/>
                  </a:lnTo>
                  <a:lnTo>
                    <a:pt x="1454" y="573"/>
                  </a:lnTo>
                  <a:lnTo>
                    <a:pt x="1364" y="487"/>
                  </a:lnTo>
                  <a:lnTo>
                    <a:pt x="1275" y="402"/>
                  </a:lnTo>
                  <a:lnTo>
                    <a:pt x="1184" y="320"/>
                  </a:lnTo>
                  <a:lnTo>
                    <a:pt x="1092" y="237"/>
                  </a:lnTo>
                  <a:lnTo>
                    <a:pt x="1000" y="156"/>
                  </a:lnTo>
                  <a:lnTo>
                    <a:pt x="908" y="78"/>
                  </a:lnTo>
                  <a:lnTo>
                    <a:pt x="815" y="0"/>
                  </a:lnTo>
                  <a:close/>
                </a:path>
              </a:pathLst>
            </a:custGeom>
            <a:solidFill>
              <a:srgbClr val="050028"/>
            </a:solidFill>
            <a:ln w="9525">
              <a:noFill/>
              <a:round/>
              <a:headEnd/>
              <a:tailEnd/>
            </a:ln>
          </p:spPr>
          <p:txBody>
            <a:bodyPr/>
            <a:lstStyle/>
            <a:p>
              <a:endParaRPr lang="da-DK"/>
            </a:p>
          </p:txBody>
        </p:sp>
        <p:sp>
          <p:nvSpPr>
            <p:cNvPr id="2069" name="Freeform 31"/>
            <p:cNvSpPr>
              <a:spLocks/>
            </p:cNvSpPr>
            <p:nvPr userDrawn="1"/>
          </p:nvSpPr>
          <p:spPr bwMode="auto">
            <a:xfrm>
              <a:off x="8467725" y="6145213"/>
              <a:ext cx="36513" cy="55562"/>
            </a:xfrm>
            <a:custGeom>
              <a:avLst/>
              <a:gdLst>
                <a:gd name="T0" fmla="*/ 2147483647 w 1481"/>
                <a:gd name="T1" fmla="*/ 2147483647 h 2245"/>
                <a:gd name="T2" fmla="*/ 2147483647 w 1481"/>
                <a:gd name="T3" fmla="*/ 2147483647 h 2245"/>
                <a:gd name="T4" fmla="*/ 2147483647 w 1481"/>
                <a:gd name="T5" fmla="*/ 2147483647 h 2245"/>
                <a:gd name="T6" fmla="*/ 2147483647 w 1481"/>
                <a:gd name="T7" fmla="*/ 2147483647 h 2245"/>
                <a:gd name="T8" fmla="*/ 2147483647 w 1481"/>
                <a:gd name="T9" fmla="*/ 2147483647 h 2245"/>
                <a:gd name="T10" fmla="*/ 2147483647 w 1481"/>
                <a:gd name="T11" fmla="*/ 2147483647 h 2245"/>
                <a:gd name="T12" fmla="*/ 2147483647 w 1481"/>
                <a:gd name="T13" fmla="*/ 2147483647 h 2245"/>
                <a:gd name="T14" fmla="*/ 2147483647 w 1481"/>
                <a:gd name="T15" fmla="*/ 2147483647 h 2245"/>
                <a:gd name="T16" fmla="*/ 2147483647 w 1481"/>
                <a:gd name="T17" fmla="*/ 2147483647 h 2245"/>
                <a:gd name="T18" fmla="*/ 2147483647 w 1481"/>
                <a:gd name="T19" fmla="*/ 2147483647 h 2245"/>
                <a:gd name="T20" fmla="*/ 2147483647 w 1481"/>
                <a:gd name="T21" fmla="*/ 2147483647 h 2245"/>
                <a:gd name="T22" fmla="*/ 2147483647 w 1481"/>
                <a:gd name="T23" fmla="*/ 2147483647 h 2245"/>
                <a:gd name="T24" fmla="*/ 2147483647 w 1481"/>
                <a:gd name="T25" fmla="*/ 2147483647 h 2245"/>
                <a:gd name="T26" fmla="*/ 2147483647 w 1481"/>
                <a:gd name="T27" fmla="*/ 2147483647 h 2245"/>
                <a:gd name="T28" fmla="*/ 2147483647 w 1481"/>
                <a:gd name="T29" fmla="*/ 2147483647 h 2245"/>
                <a:gd name="T30" fmla="*/ 2147483647 w 1481"/>
                <a:gd name="T31" fmla="*/ 2147483647 h 2245"/>
                <a:gd name="T32" fmla="*/ 2147483647 w 1481"/>
                <a:gd name="T33" fmla="*/ 2147483647 h 2245"/>
                <a:gd name="T34" fmla="*/ 2147483647 w 1481"/>
                <a:gd name="T35" fmla="*/ 2147483647 h 2245"/>
                <a:gd name="T36" fmla="*/ 2147483647 w 1481"/>
                <a:gd name="T37" fmla="*/ 2147483647 h 2245"/>
                <a:gd name="T38" fmla="*/ 2147483647 w 1481"/>
                <a:gd name="T39" fmla="*/ 2147483647 h 2245"/>
                <a:gd name="T40" fmla="*/ 2147483647 w 1481"/>
                <a:gd name="T41" fmla="*/ 2147483647 h 2245"/>
                <a:gd name="T42" fmla="*/ 2147483647 w 1481"/>
                <a:gd name="T43" fmla="*/ 2147483647 h 2245"/>
                <a:gd name="T44" fmla="*/ 2147483647 w 1481"/>
                <a:gd name="T45" fmla="*/ 2147483647 h 2245"/>
                <a:gd name="T46" fmla="*/ 2147483647 w 1481"/>
                <a:gd name="T47" fmla="*/ 2147483647 h 2245"/>
                <a:gd name="T48" fmla="*/ 2147483647 w 1481"/>
                <a:gd name="T49" fmla="*/ 2147483647 h 2245"/>
                <a:gd name="T50" fmla="*/ 2147483647 w 1481"/>
                <a:gd name="T51" fmla="*/ 2147483647 h 2245"/>
                <a:gd name="T52" fmla="*/ 2147483647 w 1481"/>
                <a:gd name="T53" fmla="*/ 2147483647 h 2245"/>
                <a:gd name="T54" fmla="*/ 2147483647 w 1481"/>
                <a:gd name="T55" fmla="*/ 2147483647 h 2245"/>
                <a:gd name="T56" fmla="*/ 2147483647 w 1481"/>
                <a:gd name="T57" fmla="*/ 2147483647 h 2245"/>
                <a:gd name="T58" fmla="*/ 2147483647 w 1481"/>
                <a:gd name="T59" fmla="*/ 2147483647 h 2245"/>
                <a:gd name="T60" fmla="*/ 2147483647 w 1481"/>
                <a:gd name="T61" fmla="*/ 2135562792 h 2245"/>
                <a:gd name="T62" fmla="*/ 2147483647 w 1481"/>
                <a:gd name="T63" fmla="*/ 1513493313 h 2245"/>
                <a:gd name="T64" fmla="*/ 2147483647 w 1481"/>
                <a:gd name="T65" fmla="*/ 956351359 h 2245"/>
                <a:gd name="T66" fmla="*/ 2147483647 w 1481"/>
                <a:gd name="T67" fmla="*/ 445719577 h 2245"/>
                <a:gd name="T68" fmla="*/ 1366277482 w 1481"/>
                <a:gd name="T69" fmla="*/ 0 h 2245"/>
                <a:gd name="T70" fmla="*/ 1348159785 w 1481"/>
                <a:gd name="T71" fmla="*/ 148578084 h 2245"/>
                <a:gd name="T72" fmla="*/ 1311594321 w 1481"/>
                <a:gd name="T73" fmla="*/ 315529445 h 2245"/>
                <a:gd name="T74" fmla="*/ 145571365 w 1481"/>
                <a:gd name="T75" fmla="*/ 2147483647 h 2245"/>
                <a:gd name="T76" fmla="*/ 18102509 w 1481"/>
                <a:gd name="T77" fmla="*/ 2147483647 h 2245"/>
                <a:gd name="T78" fmla="*/ 0 w 1481"/>
                <a:gd name="T79" fmla="*/ 2147483647 h 2245"/>
                <a:gd name="T80" fmla="*/ 72785670 w 1481"/>
                <a:gd name="T81" fmla="*/ 2147483647 h 2245"/>
                <a:gd name="T82" fmla="*/ 218716272 w 1481"/>
                <a:gd name="T83" fmla="*/ 2147483647 h 2245"/>
                <a:gd name="T84" fmla="*/ 437073307 w 1481"/>
                <a:gd name="T85" fmla="*/ 2147483647 h 2245"/>
                <a:gd name="T86" fmla="*/ 710472740 w 1481"/>
                <a:gd name="T87" fmla="*/ 2147483647 h 2245"/>
                <a:gd name="T88" fmla="*/ 1020077192 w 1481"/>
                <a:gd name="T89" fmla="*/ 2147483647 h 2245"/>
                <a:gd name="T90" fmla="*/ 1357031113 w 1481"/>
                <a:gd name="T91" fmla="*/ 2147483647 h 2245"/>
                <a:gd name="T92" fmla="*/ 1712461993 w 1481"/>
                <a:gd name="T93" fmla="*/ 2147483647 h 2245"/>
                <a:gd name="T94" fmla="*/ 2076749605 w 1481"/>
                <a:gd name="T95" fmla="*/ 2147483647 h 2245"/>
                <a:gd name="T96" fmla="*/ 2147483647 w 1481"/>
                <a:gd name="T97" fmla="*/ 2147483647 h 2245"/>
                <a:gd name="T98" fmla="*/ 2147483647 w 1481"/>
                <a:gd name="T99" fmla="*/ 2147483647 h 2245"/>
                <a:gd name="T100" fmla="*/ 2147483647 w 1481"/>
                <a:gd name="T101" fmla="*/ 2147483647 h 2245"/>
                <a:gd name="T102" fmla="*/ 2147483647 w 1481"/>
                <a:gd name="T103" fmla="*/ 2147483647 h 2245"/>
                <a:gd name="T104" fmla="*/ 2147483647 w 1481"/>
                <a:gd name="T105" fmla="*/ 2147483647 h 22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81" h="2245">
                  <a:moveTo>
                    <a:pt x="392" y="2236"/>
                  </a:moveTo>
                  <a:lnTo>
                    <a:pt x="400" y="2239"/>
                  </a:lnTo>
                  <a:lnTo>
                    <a:pt x="411" y="2242"/>
                  </a:lnTo>
                  <a:lnTo>
                    <a:pt x="424" y="2244"/>
                  </a:lnTo>
                  <a:lnTo>
                    <a:pt x="440" y="2245"/>
                  </a:lnTo>
                  <a:lnTo>
                    <a:pt x="459" y="2245"/>
                  </a:lnTo>
                  <a:lnTo>
                    <a:pt x="480" y="2244"/>
                  </a:lnTo>
                  <a:lnTo>
                    <a:pt x="502" y="2242"/>
                  </a:lnTo>
                  <a:lnTo>
                    <a:pt x="527" y="2239"/>
                  </a:lnTo>
                  <a:lnTo>
                    <a:pt x="553" y="2234"/>
                  </a:lnTo>
                  <a:lnTo>
                    <a:pt x="581" y="2227"/>
                  </a:lnTo>
                  <a:lnTo>
                    <a:pt x="610" y="2219"/>
                  </a:lnTo>
                  <a:lnTo>
                    <a:pt x="640" y="2209"/>
                  </a:lnTo>
                  <a:lnTo>
                    <a:pt x="671" y="2197"/>
                  </a:lnTo>
                  <a:lnTo>
                    <a:pt x="704" y="2183"/>
                  </a:lnTo>
                  <a:lnTo>
                    <a:pt x="737" y="2167"/>
                  </a:lnTo>
                  <a:lnTo>
                    <a:pt x="770" y="2148"/>
                  </a:lnTo>
                  <a:lnTo>
                    <a:pt x="788" y="2136"/>
                  </a:lnTo>
                  <a:lnTo>
                    <a:pt x="806" y="2125"/>
                  </a:lnTo>
                  <a:lnTo>
                    <a:pt x="825" y="2113"/>
                  </a:lnTo>
                  <a:lnTo>
                    <a:pt x="842" y="2100"/>
                  </a:lnTo>
                  <a:lnTo>
                    <a:pt x="860" y="2086"/>
                  </a:lnTo>
                  <a:lnTo>
                    <a:pt x="878" y="2072"/>
                  </a:lnTo>
                  <a:lnTo>
                    <a:pt x="896" y="2056"/>
                  </a:lnTo>
                  <a:lnTo>
                    <a:pt x="914" y="2040"/>
                  </a:lnTo>
                  <a:lnTo>
                    <a:pt x="932" y="2023"/>
                  </a:lnTo>
                  <a:lnTo>
                    <a:pt x="951" y="2004"/>
                  </a:lnTo>
                  <a:lnTo>
                    <a:pt x="969" y="1985"/>
                  </a:lnTo>
                  <a:lnTo>
                    <a:pt x="986" y="1966"/>
                  </a:lnTo>
                  <a:lnTo>
                    <a:pt x="1004" y="1945"/>
                  </a:lnTo>
                  <a:lnTo>
                    <a:pt x="1021" y="1924"/>
                  </a:lnTo>
                  <a:lnTo>
                    <a:pt x="1039" y="1901"/>
                  </a:lnTo>
                  <a:lnTo>
                    <a:pt x="1056" y="1877"/>
                  </a:lnTo>
                  <a:lnTo>
                    <a:pt x="1072" y="1853"/>
                  </a:lnTo>
                  <a:lnTo>
                    <a:pt x="1090" y="1828"/>
                  </a:lnTo>
                  <a:lnTo>
                    <a:pt x="1106" y="1801"/>
                  </a:lnTo>
                  <a:lnTo>
                    <a:pt x="1122" y="1774"/>
                  </a:lnTo>
                  <a:lnTo>
                    <a:pt x="1138" y="1744"/>
                  </a:lnTo>
                  <a:lnTo>
                    <a:pt x="1153" y="1715"/>
                  </a:lnTo>
                  <a:lnTo>
                    <a:pt x="1168" y="1684"/>
                  </a:lnTo>
                  <a:lnTo>
                    <a:pt x="1183" y="1653"/>
                  </a:lnTo>
                  <a:lnTo>
                    <a:pt x="1197" y="1619"/>
                  </a:lnTo>
                  <a:lnTo>
                    <a:pt x="1212" y="1585"/>
                  </a:lnTo>
                  <a:lnTo>
                    <a:pt x="1225" y="1550"/>
                  </a:lnTo>
                  <a:lnTo>
                    <a:pt x="1238" y="1514"/>
                  </a:lnTo>
                  <a:lnTo>
                    <a:pt x="1250" y="1475"/>
                  </a:lnTo>
                  <a:lnTo>
                    <a:pt x="1262" y="1437"/>
                  </a:lnTo>
                  <a:lnTo>
                    <a:pt x="1273" y="1397"/>
                  </a:lnTo>
                  <a:lnTo>
                    <a:pt x="1284" y="1355"/>
                  </a:lnTo>
                  <a:lnTo>
                    <a:pt x="1471" y="592"/>
                  </a:lnTo>
                  <a:lnTo>
                    <a:pt x="1474" y="580"/>
                  </a:lnTo>
                  <a:lnTo>
                    <a:pt x="1476" y="567"/>
                  </a:lnTo>
                  <a:lnTo>
                    <a:pt x="1479" y="557"/>
                  </a:lnTo>
                  <a:lnTo>
                    <a:pt x="1481" y="547"/>
                  </a:lnTo>
                  <a:lnTo>
                    <a:pt x="1397" y="503"/>
                  </a:lnTo>
                  <a:lnTo>
                    <a:pt x="1313" y="460"/>
                  </a:lnTo>
                  <a:lnTo>
                    <a:pt x="1230" y="418"/>
                  </a:lnTo>
                  <a:lnTo>
                    <a:pt x="1146" y="378"/>
                  </a:lnTo>
                  <a:lnTo>
                    <a:pt x="1062" y="339"/>
                  </a:lnTo>
                  <a:lnTo>
                    <a:pt x="979" y="300"/>
                  </a:lnTo>
                  <a:lnTo>
                    <a:pt x="895" y="264"/>
                  </a:lnTo>
                  <a:lnTo>
                    <a:pt x="811" y="230"/>
                  </a:lnTo>
                  <a:lnTo>
                    <a:pt x="729" y="196"/>
                  </a:lnTo>
                  <a:lnTo>
                    <a:pt x="645" y="163"/>
                  </a:lnTo>
                  <a:lnTo>
                    <a:pt x="562" y="133"/>
                  </a:lnTo>
                  <a:lnTo>
                    <a:pt x="480" y="103"/>
                  </a:lnTo>
                  <a:lnTo>
                    <a:pt x="397" y="76"/>
                  </a:lnTo>
                  <a:lnTo>
                    <a:pt x="314" y="48"/>
                  </a:lnTo>
                  <a:lnTo>
                    <a:pt x="233" y="23"/>
                  </a:lnTo>
                  <a:lnTo>
                    <a:pt x="150" y="0"/>
                  </a:lnTo>
                  <a:lnTo>
                    <a:pt x="149" y="8"/>
                  </a:lnTo>
                  <a:lnTo>
                    <a:pt x="148" y="16"/>
                  </a:lnTo>
                  <a:lnTo>
                    <a:pt x="146" y="25"/>
                  </a:lnTo>
                  <a:lnTo>
                    <a:pt x="144" y="34"/>
                  </a:lnTo>
                  <a:lnTo>
                    <a:pt x="27" y="761"/>
                  </a:lnTo>
                  <a:lnTo>
                    <a:pt x="16" y="839"/>
                  </a:lnTo>
                  <a:lnTo>
                    <a:pt x="8" y="917"/>
                  </a:lnTo>
                  <a:lnTo>
                    <a:pt x="2" y="993"/>
                  </a:lnTo>
                  <a:lnTo>
                    <a:pt x="0" y="1066"/>
                  </a:lnTo>
                  <a:lnTo>
                    <a:pt x="0" y="1139"/>
                  </a:lnTo>
                  <a:lnTo>
                    <a:pt x="3" y="1209"/>
                  </a:lnTo>
                  <a:lnTo>
                    <a:pt x="8" y="1278"/>
                  </a:lnTo>
                  <a:lnTo>
                    <a:pt x="15" y="1344"/>
                  </a:lnTo>
                  <a:lnTo>
                    <a:pt x="24" y="1409"/>
                  </a:lnTo>
                  <a:lnTo>
                    <a:pt x="35" y="1472"/>
                  </a:lnTo>
                  <a:lnTo>
                    <a:pt x="48" y="1533"/>
                  </a:lnTo>
                  <a:lnTo>
                    <a:pt x="62" y="1591"/>
                  </a:lnTo>
                  <a:lnTo>
                    <a:pt x="78" y="1648"/>
                  </a:lnTo>
                  <a:lnTo>
                    <a:pt x="95" y="1701"/>
                  </a:lnTo>
                  <a:lnTo>
                    <a:pt x="112" y="1754"/>
                  </a:lnTo>
                  <a:lnTo>
                    <a:pt x="131" y="1803"/>
                  </a:lnTo>
                  <a:lnTo>
                    <a:pt x="149" y="1850"/>
                  </a:lnTo>
                  <a:lnTo>
                    <a:pt x="169" y="1895"/>
                  </a:lnTo>
                  <a:lnTo>
                    <a:pt x="188" y="1937"/>
                  </a:lnTo>
                  <a:lnTo>
                    <a:pt x="209" y="1976"/>
                  </a:lnTo>
                  <a:lnTo>
                    <a:pt x="228" y="2014"/>
                  </a:lnTo>
                  <a:lnTo>
                    <a:pt x="248" y="2048"/>
                  </a:lnTo>
                  <a:lnTo>
                    <a:pt x="267" y="2080"/>
                  </a:lnTo>
                  <a:lnTo>
                    <a:pt x="285" y="2108"/>
                  </a:lnTo>
                  <a:lnTo>
                    <a:pt x="303" y="2135"/>
                  </a:lnTo>
                  <a:lnTo>
                    <a:pt x="321" y="2159"/>
                  </a:lnTo>
                  <a:lnTo>
                    <a:pt x="336" y="2179"/>
                  </a:lnTo>
                  <a:lnTo>
                    <a:pt x="351" y="2196"/>
                  </a:lnTo>
                  <a:lnTo>
                    <a:pt x="364" y="2211"/>
                  </a:lnTo>
                  <a:lnTo>
                    <a:pt x="375" y="2222"/>
                  </a:lnTo>
                  <a:lnTo>
                    <a:pt x="385" y="2231"/>
                  </a:lnTo>
                  <a:lnTo>
                    <a:pt x="392" y="2236"/>
                  </a:lnTo>
                  <a:close/>
                </a:path>
              </a:pathLst>
            </a:custGeom>
            <a:solidFill>
              <a:srgbClr val="050028"/>
            </a:solidFill>
            <a:ln w="9525">
              <a:noFill/>
              <a:round/>
              <a:headEnd/>
              <a:tailEnd/>
            </a:ln>
          </p:spPr>
          <p:txBody>
            <a:bodyPr/>
            <a:lstStyle/>
            <a:p>
              <a:endParaRPr lang="da-DK"/>
            </a:p>
          </p:txBody>
        </p:sp>
        <p:sp>
          <p:nvSpPr>
            <p:cNvPr id="2070" name="Freeform 32"/>
            <p:cNvSpPr>
              <a:spLocks/>
            </p:cNvSpPr>
            <p:nvPr userDrawn="1"/>
          </p:nvSpPr>
          <p:spPr bwMode="auto">
            <a:xfrm>
              <a:off x="8566150" y="6265863"/>
              <a:ext cx="65088" cy="50800"/>
            </a:xfrm>
            <a:custGeom>
              <a:avLst/>
              <a:gdLst>
                <a:gd name="T0" fmla="*/ 442936828 w 2611"/>
                <a:gd name="T1" fmla="*/ 2147483647 h 2026"/>
                <a:gd name="T2" fmla="*/ 154074663 w 2611"/>
                <a:gd name="T3" fmla="*/ 2147483647 h 2026"/>
                <a:gd name="T4" fmla="*/ 19302045 w 2611"/>
                <a:gd name="T5" fmla="*/ 2147483647 h 2026"/>
                <a:gd name="T6" fmla="*/ 9650723 w 2611"/>
                <a:gd name="T7" fmla="*/ 2147483647 h 2026"/>
                <a:gd name="T8" fmla="*/ 86502226 w 2611"/>
                <a:gd name="T9" fmla="*/ 2147483647 h 2026"/>
                <a:gd name="T10" fmla="*/ 230925543 w 2611"/>
                <a:gd name="T11" fmla="*/ 2147483647 h 2026"/>
                <a:gd name="T12" fmla="*/ 606290582 w 2611"/>
                <a:gd name="T13" fmla="*/ 2147483647 h 2026"/>
                <a:gd name="T14" fmla="*/ 1270873862 w 2611"/>
                <a:gd name="T15" fmla="*/ 2147483647 h 2026"/>
                <a:gd name="T16" fmla="*/ 2147483647 w 2611"/>
                <a:gd name="T17" fmla="*/ 2147483647 h 2026"/>
                <a:gd name="T18" fmla="*/ 2147483647 w 2611"/>
                <a:gd name="T19" fmla="*/ 2147483647 h 2026"/>
                <a:gd name="T20" fmla="*/ 2147483647 w 2611"/>
                <a:gd name="T21" fmla="*/ 2147483647 h 2026"/>
                <a:gd name="T22" fmla="*/ 2147483647 w 2611"/>
                <a:gd name="T23" fmla="*/ 2147483647 h 2026"/>
                <a:gd name="T24" fmla="*/ 2147483647 w 2611"/>
                <a:gd name="T25" fmla="*/ 2147483647 h 2026"/>
                <a:gd name="T26" fmla="*/ 2147483647 w 2611"/>
                <a:gd name="T27" fmla="*/ 2147483647 h 2026"/>
                <a:gd name="T28" fmla="*/ 2147483647 w 2611"/>
                <a:gd name="T29" fmla="*/ 2147483647 h 2026"/>
                <a:gd name="T30" fmla="*/ 2147483647 w 2611"/>
                <a:gd name="T31" fmla="*/ 2147483647 h 2026"/>
                <a:gd name="T32" fmla="*/ 2147483647 w 2611"/>
                <a:gd name="T33" fmla="*/ 2147483647 h 2026"/>
                <a:gd name="T34" fmla="*/ 2147483647 w 2611"/>
                <a:gd name="T35" fmla="*/ 2147483647 h 2026"/>
                <a:gd name="T36" fmla="*/ 2147483647 w 2611"/>
                <a:gd name="T37" fmla="*/ 2147483647 h 2026"/>
                <a:gd name="T38" fmla="*/ 2147483647 w 2611"/>
                <a:gd name="T39" fmla="*/ 2147483647 h 2026"/>
                <a:gd name="T40" fmla="*/ 2147483647 w 2611"/>
                <a:gd name="T41" fmla="*/ 2147483647 h 2026"/>
                <a:gd name="T42" fmla="*/ 2147483647 w 2611"/>
                <a:gd name="T43" fmla="*/ 2147483647 h 2026"/>
                <a:gd name="T44" fmla="*/ 2147483647 w 2611"/>
                <a:gd name="T45" fmla="*/ 2147483647 h 2026"/>
                <a:gd name="T46" fmla="*/ 2147483647 w 2611"/>
                <a:gd name="T47" fmla="*/ 2147483647 h 2026"/>
                <a:gd name="T48" fmla="*/ 2147483647 w 2611"/>
                <a:gd name="T49" fmla="*/ 2147483647 h 2026"/>
                <a:gd name="T50" fmla="*/ 2147483647 w 2611"/>
                <a:gd name="T51" fmla="*/ 2147483647 h 2026"/>
                <a:gd name="T52" fmla="*/ 2147483647 w 2611"/>
                <a:gd name="T53" fmla="*/ 2147483647 h 2026"/>
                <a:gd name="T54" fmla="*/ 2147483647 w 2611"/>
                <a:gd name="T55" fmla="*/ 2147483647 h 2026"/>
                <a:gd name="T56" fmla="*/ 2147483647 w 2611"/>
                <a:gd name="T57" fmla="*/ 2147483647 h 2026"/>
                <a:gd name="T58" fmla="*/ 2147483647 w 2611"/>
                <a:gd name="T59" fmla="*/ 1615486813 h 2026"/>
                <a:gd name="T60" fmla="*/ 2147483647 w 2611"/>
                <a:gd name="T61" fmla="*/ 39521171 h 2026"/>
                <a:gd name="T62" fmla="*/ 2147483647 w 2611"/>
                <a:gd name="T63" fmla="*/ 208308359 h 2026"/>
                <a:gd name="T64" fmla="*/ 2147483647 w 2611"/>
                <a:gd name="T65" fmla="*/ 2147483647 h 2026"/>
                <a:gd name="T66" fmla="*/ 2147483647 w 2611"/>
                <a:gd name="T67" fmla="*/ 2147483647 h 2026"/>
                <a:gd name="T68" fmla="*/ 2147483647 w 2611"/>
                <a:gd name="T69" fmla="*/ 2147483647 h 2026"/>
                <a:gd name="T70" fmla="*/ 2147483647 w 2611"/>
                <a:gd name="T71" fmla="*/ 2147483647 h 2026"/>
                <a:gd name="T72" fmla="*/ 2147483647 w 2611"/>
                <a:gd name="T73" fmla="*/ 2147483647 h 2026"/>
                <a:gd name="T74" fmla="*/ 2147483647 w 2611"/>
                <a:gd name="T75" fmla="*/ 2147483647 h 2026"/>
                <a:gd name="T76" fmla="*/ 2147483647 w 2611"/>
                <a:gd name="T77" fmla="*/ 2147483647 h 2026"/>
                <a:gd name="T78" fmla="*/ 1867513721 w 2611"/>
                <a:gd name="T79" fmla="*/ 2147483647 h 2026"/>
                <a:gd name="T80" fmla="*/ 1424576893 w 2611"/>
                <a:gd name="T81" fmla="*/ 2147483647 h 2026"/>
                <a:gd name="T82" fmla="*/ 1039561156 w 2611"/>
                <a:gd name="T83" fmla="*/ 2147483647 h 2026"/>
                <a:gd name="T84" fmla="*/ 731784085 w 2611"/>
                <a:gd name="T85" fmla="*/ 2147483647 h 20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11" h="2026">
                  <a:moveTo>
                    <a:pt x="76" y="902"/>
                  </a:moveTo>
                  <a:lnTo>
                    <a:pt x="60" y="945"/>
                  </a:lnTo>
                  <a:lnTo>
                    <a:pt x="46" y="989"/>
                  </a:lnTo>
                  <a:lnTo>
                    <a:pt x="34" y="1031"/>
                  </a:lnTo>
                  <a:lnTo>
                    <a:pt x="24" y="1071"/>
                  </a:lnTo>
                  <a:lnTo>
                    <a:pt x="16" y="1112"/>
                  </a:lnTo>
                  <a:lnTo>
                    <a:pt x="10" y="1150"/>
                  </a:lnTo>
                  <a:lnTo>
                    <a:pt x="4" y="1186"/>
                  </a:lnTo>
                  <a:lnTo>
                    <a:pt x="2" y="1221"/>
                  </a:lnTo>
                  <a:lnTo>
                    <a:pt x="0" y="1253"/>
                  </a:lnTo>
                  <a:lnTo>
                    <a:pt x="0" y="1283"/>
                  </a:lnTo>
                  <a:lnTo>
                    <a:pt x="1" y="1310"/>
                  </a:lnTo>
                  <a:lnTo>
                    <a:pt x="2" y="1335"/>
                  </a:lnTo>
                  <a:lnTo>
                    <a:pt x="5" y="1357"/>
                  </a:lnTo>
                  <a:lnTo>
                    <a:pt x="9" y="1375"/>
                  </a:lnTo>
                  <a:lnTo>
                    <a:pt x="13" y="1390"/>
                  </a:lnTo>
                  <a:lnTo>
                    <a:pt x="18" y="1401"/>
                  </a:lnTo>
                  <a:lnTo>
                    <a:pt x="24" y="1412"/>
                  </a:lnTo>
                  <a:lnTo>
                    <a:pt x="34" y="1425"/>
                  </a:lnTo>
                  <a:lnTo>
                    <a:pt x="47" y="1441"/>
                  </a:lnTo>
                  <a:lnTo>
                    <a:pt x="63" y="1460"/>
                  </a:lnTo>
                  <a:lnTo>
                    <a:pt x="83" y="1481"/>
                  </a:lnTo>
                  <a:lnTo>
                    <a:pt x="106" y="1503"/>
                  </a:lnTo>
                  <a:lnTo>
                    <a:pt x="132" y="1527"/>
                  </a:lnTo>
                  <a:lnTo>
                    <a:pt x="162" y="1553"/>
                  </a:lnTo>
                  <a:lnTo>
                    <a:pt x="195" y="1579"/>
                  </a:lnTo>
                  <a:lnTo>
                    <a:pt x="230" y="1608"/>
                  </a:lnTo>
                  <a:lnTo>
                    <a:pt x="269" y="1636"/>
                  </a:lnTo>
                  <a:lnTo>
                    <a:pt x="310" y="1665"/>
                  </a:lnTo>
                  <a:lnTo>
                    <a:pt x="354" y="1694"/>
                  </a:lnTo>
                  <a:lnTo>
                    <a:pt x="401" y="1723"/>
                  </a:lnTo>
                  <a:lnTo>
                    <a:pt x="450" y="1753"/>
                  </a:lnTo>
                  <a:lnTo>
                    <a:pt x="501" y="1781"/>
                  </a:lnTo>
                  <a:lnTo>
                    <a:pt x="558" y="1810"/>
                  </a:lnTo>
                  <a:lnTo>
                    <a:pt x="616" y="1839"/>
                  </a:lnTo>
                  <a:lnTo>
                    <a:pt x="647" y="1852"/>
                  </a:lnTo>
                  <a:lnTo>
                    <a:pt x="678" y="1867"/>
                  </a:lnTo>
                  <a:lnTo>
                    <a:pt x="709" y="1880"/>
                  </a:lnTo>
                  <a:lnTo>
                    <a:pt x="741" y="1893"/>
                  </a:lnTo>
                  <a:lnTo>
                    <a:pt x="775" y="1905"/>
                  </a:lnTo>
                  <a:lnTo>
                    <a:pt x="808" y="1917"/>
                  </a:lnTo>
                  <a:lnTo>
                    <a:pt x="842" y="1929"/>
                  </a:lnTo>
                  <a:lnTo>
                    <a:pt x="877" y="1940"/>
                  </a:lnTo>
                  <a:lnTo>
                    <a:pt x="913" y="1950"/>
                  </a:lnTo>
                  <a:lnTo>
                    <a:pt x="949" y="1960"/>
                  </a:lnTo>
                  <a:lnTo>
                    <a:pt x="985" y="1970"/>
                  </a:lnTo>
                  <a:lnTo>
                    <a:pt x="1024" y="1978"/>
                  </a:lnTo>
                  <a:lnTo>
                    <a:pt x="1061" y="1986"/>
                  </a:lnTo>
                  <a:lnTo>
                    <a:pt x="1100" y="1995"/>
                  </a:lnTo>
                  <a:lnTo>
                    <a:pt x="1138" y="2001"/>
                  </a:lnTo>
                  <a:lnTo>
                    <a:pt x="1179" y="2007"/>
                  </a:lnTo>
                  <a:lnTo>
                    <a:pt x="1219" y="2013"/>
                  </a:lnTo>
                  <a:lnTo>
                    <a:pt x="1260" y="2017"/>
                  </a:lnTo>
                  <a:lnTo>
                    <a:pt x="1302" y="2020"/>
                  </a:lnTo>
                  <a:lnTo>
                    <a:pt x="1343" y="2023"/>
                  </a:lnTo>
                  <a:lnTo>
                    <a:pt x="1385" y="2025"/>
                  </a:lnTo>
                  <a:lnTo>
                    <a:pt x="1429" y="2026"/>
                  </a:lnTo>
                  <a:lnTo>
                    <a:pt x="1472" y="2026"/>
                  </a:lnTo>
                  <a:lnTo>
                    <a:pt x="1516" y="2025"/>
                  </a:lnTo>
                  <a:lnTo>
                    <a:pt x="1562" y="2022"/>
                  </a:lnTo>
                  <a:lnTo>
                    <a:pt x="1606" y="2019"/>
                  </a:lnTo>
                  <a:lnTo>
                    <a:pt x="1653" y="2015"/>
                  </a:lnTo>
                  <a:lnTo>
                    <a:pt x="1699" y="2010"/>
                  </a:lnTo>
                  <a:lnTo>
                    <a:pt x="2561" y="1891"/>
                  </a:lnTo>
                  <a:lnTo>
                    <a:pt x="2575" y="1888"/>
                  </a:lnTo>
                  <a:lnTo>
                    <a:pt x="2587" y="1886"/>
                  </a:lnTo>
                  <a:lnTo>
                    <a:pt x="2599" y="1885"/>
                  </a:lnTo>
                  <a:lnTo>
                    <a:pt x="2611" y="1883"/>
                  </a:lnTo>
                  <a:lnTo>
                    <a:pt x="2585" y="1808"/>
                  </a:lnTo>
                  <a:lnTo>
                    <a:pt x="2558" y="1735"/>
                  </a:lnTo>
                  <a:lnTo>
                    <a:pt x="2531" y="1659"/>
                  </a:lnTo>
                  <a:lnTo>
                    <a:pt x="2502" y="1584"/>
                  </a:lnTo>
                  <a:lnTo>
                    <a:pt x="2473" y="1509"/>
                  </a:lnTo>
                  <a:lnTo>
                    <a:pt x="2443" y="1432"/>
                  </a:lnTo>
                  <a:lnTo>
                    <a:pt x="2412" y="1357"/>
                  </a:lnTo>
                  <a:lnTo>
                    <a:pt x="2380" y="1280"/>
                  </a:lnTo>
                  <a:lnTo>
                    <a:pt x="2348" y="1203"/>
                  </a:lnTo>
                  <a:lnTo>
                    <a:pt x="2316" y="1126"/>
                  </a:lnTo>
                  <a:lnTo>
                    <a:pt x="2283" y="1049"/>
                  </a:lnTo>
                  <a:lnTo>
                    <a:pt x="2247" y="971"/>
                  </a:lnTo>
                  <a:lnTo>
                    <a:pt x="2213" y="893"/>
                  </a:lnTo>
                  <a:lnTo>
                    <a:pt x="2177" y="814"/>
                  </a:lnTo>
                  <a:lnTo>
                    <a:pt x="2140" y="737"/>
                  </a:lnTo>
                  <a:lnTo>
                    <a:pt x="2103" y="657"/>
                  </a:lnTo>
                  <a:lnTo>
                    <a:pt x="2062" y="574"/>
                  </a:lnTo>
                  <a:lnTo>
                    <a:pt x="2021" y="491"/>
                  </a:lnTo>
                  <a:lnTo>
                    <a:pt x="1979" y="408"/>
                  </a:lnTo>
                  <a:lnTo>
                    <a:pt x="1936" y="327"/>
                  </a:lnTo>
                  <a:lnTo>
                    <a:pt x="1892" y="244"/>
                  </a:lnTo>
                  <a:lnTo>
                    <a:pt x="1848" y="163"/>
                  </a:lnTo>
                  <a:lnTo>
                    <a:pt x="1804" y="82"/>
                  </a:lnTo>
                  <a:lnTo>
                    <a:pt x="1757" y="0"/>
                  </a:lnTo>
                  <a:lnTo>
                    <a:pt x="1742" y="4"/>
                  </a:lnTo>
                  <a:lnTo>
                    <a:pt x="1724" y="9"/>
                  </a:lnTo>
                  <a:lnTo>
                    <a:pt x="1705" y="15"/>
                  </a:lnTo>
                  <a:lnTo>
                    <a:pt x="1684" y="21"/>
                  </a:lnTo>
                  <a:lnTo>
                    <a:pt x="872" y="253"/>
                  </a:lnTo>
                  <a:lnTo>
                    <a:pt x="829" y="266"/>
                  </a:lnTo>
                  <a:lnTo>
                    <a:pt x="787" y="280"/>
                  </a:lnTo>
                  <a:lnTo>
                    <a:pt x="746" y="294"/>
                  </a:lnTo>
                  <a:lnTo>
                    <a:pt x="707" y="310"/>
                  </a:lnTo>
                  <a:lnTo>
                    <a:pt x="669" y="326"/>
                  </a:lnTo>
                  <a:lnTo>
                    <a:pt x="632" y="343"/>
                  </a:lnTo>
                  <a:lnTo>
                    <a:pt x="597" y="360"/>
                  </a:lnTo>
                  <a:lnTo>
                    <a:pt x="563" y="377"/>
                  </a:lnTo>
                  <a:lnTo>
                    <a:pt x="531" y="395"/>
                  </a:lnTo>
                  <a:lnTo>
                    <a:pt x="499" y="414"/>
                  </a:lnTo>
                  <a:lnTo>
                    <a:pt x="469" y="434"/>
                  </a:lnTo>
                  <a:lnTo>
                    <a:pt x="440" y="454"/>
                  </a:lnTo>
                  <a:lnTo>
                    <a:pt x="412" y="474"/>
                  </a:lnTo>
                  <a:lnTo>
                    <a:pt x="385" y="495"/>
                  </a:lnTo>
                  <a:lnTo>
                    <a:pt x="360" y="515"/>
                  </a:lnTo>
                  <a:lnTo>
                    <a:pt x="335" y="537"/>
                  </a:lnTo>
                  <a:lnTo>
                    <a:pt x="312" y="559"/>
                  </a:lnTo>
                  <a:lnTo>
                    <a:pt x="290" y="581"/>
                  </a:lnTo>
                  <a:lnTo>
                    <a:pt x="269" y="603"/>
                  </a:lnTo>
                  <a:lnTo>
                    <a:pt x="248" y="625"/>
                  </a:lnTo>
                  <a:lnTo>
                    <a:pt x="229" y="648"/>
                  </a:lnTo>
                  <a:lnTo>
                    <a:pt x="211" y="671"/>
                  </a:lnTo>
                  <a:lnTo>
                    <a:pt x="194" y="694"/>
                  </a:lnTo>
                  <a:lnTo>
                    <a:pt x="177" y="717"/>
                  </a:lnTo>
                  <a:lnTo>
                    <a:pt x="162" y="740"/>
                  </a:lnTo>
                  <a:lnTo>
                    <a:pt x="148" y="763"/>
                  </a:lnTo>
                  <a:lnTo>
                    <a:pt x="133" y="786"/>
                  </a:lnTo>
                  <a:lnTo>
                    <a:pt x="120" y="809"/>
                  </a:lnTo>
                  <a:lnTo>
                    <a:pt x="108" y="833"/>
                  </a:lnTo>
                  <a:lnTo>
                    <a:pt x="97" y="856"/>
                  </a:lnTo>
                  <a:lnTo>
                    <a:pt x="86" y="879"/>
                  </a:lnTo>
                  <a:lnTo>
                    <a:pt x="76" y="902"/>
                  </a:lnTo>
                  <a:close/>
                </a:path>
              </a:pathLst>
            </a:custGeom>
            <a:solidFill>
              <a:srgbClr val="050028"/>
            </a:solidFill>
            <a:ln w="9525">
              <a:noFill/>
              <a:round/>
              <a:headEnd/>
              <a:tailEnd/>
            </a:ln>
          </p:spPr>
          <p:txBody>
            <a:bodyPr/>
            <a:lstStyle/>
            <a:p>
              <a:endParaRPr lang="da-DK"/>
            </a:p>
          </p:txBody>
        </p:sp>
      </p:grpSp>
    </p:spTree>
  </p:cSld>
  <p:clrMap bg1="dk2" tx1="lt1" bg2="dk1" tx2="lt2" accent1="accent1" accent2="accent2" accent3="accent3" accent4="accent4" accent5="accent5" accent6="accent6" hlink="hlink" folHlink="folHlink"/>
  <p:sldLayoutIdLst>
    <p:sldLayoutId id="2147484943" r:id="rId1"/>
    <p:sldLayoutId id="2147484944" r:id="rId2"/>
    <p:sldLayoutId id="2147484945" r:id="rId3"/>
    <p:sldLayoutId id="2147484946" r:id="rId4"/>
    <p:sldLayoutId id="2147484947" r:id="rId5"/>
    <p:sldLayoutId id="2147484948" r:id="rId6"/>
    <p:sldLayoutId id="2147484949" r:id="rId7"/>
    <p:sldLayoutId id="2147484950" r:id="rId8"/>
    <p:sldLayoutId id="2147484951" r:id="rId9"/>
    <p:sldLayoutId id="2147484952" r:id="rId10"/>
    <p:sldLayoutId id="2147484953" r:id="rId11"/>
  </p:sldLayoutIdLst>
  <p:hf sldNum="0" hdr="0" ftr="0"/>
  <p:txStyles>
    <p:titleStyle>
      <a:lvl1pPr algn="l" rtl="0" eaLnBrk="0" fontAlgn="base" hangingPunct="0">
        <a:lnSpc>
          <a:spcPts val="4500"/>
        </a:lnSpc>
        <a:spcBef>
          <a:spcPct val="0"/>
        </a:spcBef>
        <a:spcAft>
          <a:spcPct val="0"/>
        </a:spcAft>
        <a:defRPr sz="3600" b="1">
          <a:solidFill>
            <a:srgbClr val="050028"/>
          </a:solidFill>
          <a:latin typeface="+mj-lt"/>
          <a:ea typeface="+mj-ea"/>
          <a:cs typeface="+mj-cs"/>
        </a:defRPr>
      </a:lvl1pPr>
      <a:lvl2pPr algn="l" rtl="0" eaLnBrk="0" fontAlgn="base" hangingPunct="0">
        <a:lnSpc>
          <a:spcPts val="4500"/>
        </a:lnSpc>
        <a:spcBef>
          <a:spcPct val="0"/>
        </a:spcBef>
        <a:spcAft>
          <a:spcPct val="0"/>
        </a:spcAft>
        <a:defRPr sz="3600" b="1">
          <a:solidFill>
            <a:srgbClr val="050028"/>
          </a:solidFill>
          <a:latin typeface="Arial" charset="0"/>
        </a:defRPr>
      </a:lvl2pPr>
      <a:lvl3pPr algn="l" rtl="0" eaLnBrk="0" fontAlgn="base" hangingPunct="0">
        <a:lnSpc>
          <a:spcPts val="4500"/>
        </a:lnSpc>
        <a:spcBef>
          <a:spcPct val="0"/>
        </a:spcBef>
        <a:spcAft>
          <a:spcPct val="0"/>
        </a:spcAft>
        <a:defRPr sz="3600" b="1">
          <a:solidFill>
            <a:srgbClr val="050028"/>
          </a:solidFill>
          <a:latin typeface="Arial" charset="0"/>
        </a:defRPr>
      </a:lvl3pPr>
      <a:lvl4pPr algn="l" rtl="0" eaLnBrk="0" fontAlgn="base" hangingPunct="0">
        <a:lnSpc>
          <a:spcPts val="4500"/>
        </a:lnSpc>
        <a:spcBef>
          <a:spcPct val="0"/>
        </a:spcBef>
        <a:spcAft>
          <a:spcPct val="0"/>
        </a:spcAft>
        <a:defRPr sz="3600" b="1">
          <a:solidFill>
            <a:srgbClr val="050028"/>
          </a:solidFill>
          <a:latin typeface="Arial" charset="0"/>
        </a:defRPr>
      </a:lvl4pPr>
      <a:lvl5pPr algn="l" rtl="0" eaLnBrk="0" fontAlgn="base" hangingPunct="0">
        <a:lnSpc>
          <a:spcPts val="4500"/>
        </a:lnSpc>
        <a:spcBef>
          <a:spcPct val="0"/>
        </a:spcBef>
        <a:spcAft>
          <a:spcPct val="0"/>
        </a:spcAft>
        <a:defRPr sz="3600" b="1">
          <a:solidFill>
            <a:srgbClr val="050028"/>
          </a:solidFill>
          <a:latin typeface="Arial" charset="0"/>
        </a:defRPr>
      </a:lvl5pPr>
      <a:lvl6pPr marL="457200" algn="l" rtl="0" eaLnBrk="1" fontAlgn="base" hangingPunct="1">
        <a:lnSpc>
          <a:spcPct val="83000"/>
        </a:lnSpc>
        <a:spcBef>
          <a:spcPct val="0"/>
        </a:spcBef>
        <a:spcAft>
          <a:spcPct val="0"/>
        </a:spcAft>
        <a:defRPr sz="3600" b="1">
          <a:solidFill>
            <a:schemeClr val="bg2"/>
          </a:solidFill>
          <a:latin typeface="Arial" charset="0"/>
        </a:defRPr>
      </a:lvl6pPr>
      <a:lvl7pPr marL="914400" algn="l" rtl="0" eaLnBrk="1" fontAlgn="base" hangingPunct="1">
        <a:lnSpc>
          <a:spcPct val="83000"/>
        </a:lnSpc>
        <a:spcBef>
          <a:spcPct val="0"/>
        </a:spcBef>
        <a:spcAft>
          <a:spcPct val="0"/>
        </a:spcAft>
        <a:defRPr sz="3600" b="1">
          <a:solidFill>
            <a:schemeClr val="bg2"/>
          </a:solidFill>
          <a:latin typeface="Arial" charset="0"/>
        </a:defRPr>
      </a:lvl7pPr>
      <a:lvl8pPr marL="1371600" algn="l" rtl="0" eaLnBrk="1" fontAlgn="base" hangingPunct="1">
        <a:lnSpc>
          <a:spcPct val="83000"/>
        </a:lnSpc>
        <a:spcBef>
          <a:spcPct val="0"/>
        </a:spcBef>
        <a:spcAft>
          <a:spcPct val="0"/>
        </a:spcAft>
        <a:defRPr sz="3600" b="1">
          <a:solidFill>
            <a:schemeClr val="bg2"/>
          </a:solidFill>
          <a:latin typeface="Arial" charset="0"/>
        </a:defRPr>
      </a:lvl8pPr>
      <a:lvl9pPr marL="1828800" algn="l" rtl="0" eaLnBrk="1" fontAlgn="base" hangingPunct="1">
        <a:lnSpc>
          <a:spcPct val="83000"/>
        </a:lnSpc>
        <a:spcBef>
          <a:spcPct val="0"/>
        </a:spcBef>
        <a:spcAft>
          <a:spcPct val="0"/>
        </a:spcAft>
        <a:defRPr sz="3600" b="1">
          <a:solidFill>
            <a:schemeClr val="bg2"/>
          </a:solidFill>
          <a:latin typeface="Arial" charset="0"/>
        </a:defRPr>
      </a:lvl9pPr>
    </p:titleStyle>
    <p:bodyStyle>
      <a:lvl1pPr marL="180975" indent="-180975" algn="l" rtl="0" eaLnBrk="0" fontAlgn="base" hangingPunct="0">
        <a:lnSpc>
          <a:spcPts val="1600"/>
        </a:lnSpc>
        <a:spcBef>
          <a:spcPct val="0"/>
        </a:spcBef>
        <a:spcAft>
          <a:spcPct val="0"/>
        </a:spcAft>
        <a:buChar char="•"/>
        <a:defRPr sz="1400">
          <a:solidFill>
            <a:srgbClr val="050028"/>
          </a:solidFill>
          <a:latin typeface="+mn-lt"/>
          <a:ea typeface="+mn-ea"/>
          <a:cs typeface="+mn-cs"/>
        </a:defRPr>
      </a:lvl1pPr>
      <a:lvl2pPr marL="531813" indent="-171450" algn="l" rtl="0" eaLnBrk="0" fontAlgn="base" hangingPunct="0">
        <a:lnSpc>
          <a:spcPts val="1600"/>
        </a:lnSpc>
        <a:spcBef>
          <a:spcPct val="0"/>
        </a:spcBef>
        <a:spcAft>
          <a:spcPct val="0"/>
        </a:spcAft>
        <a:buChar char="•"/>
        <a:defRPr sz="1400">
          <a:solidFill>
            <a:srgbClr val="050028"/>
          </a:solidFill>
          <a:latin typeface="+mn-lt"/>
        </a:defRPr>
      </a:lvl2pPr>
      <a:lvl3pPr marL="892175" indent="-180975" algn="l" rtl="0" eaLnBrk="0" fontAlgn="base" hangingPunct="0">
        <a:lnSpc>
          <a:spcPts val="1600"/>
        </a:lnSpc>
        <a:spcBef>
          <a:spcPct val="0"/>
        </a:spcBef>
        <a:spcAft>
          <a:spcPct val="0"/>
        </a:spcAft>
        <a:buChar char="•"/>
        <a:defRPr sz="1400">
          <a:solidFill>
            <a:srgbClr val="050028"/>
          </a:solidFill>
          <a:latin typeface="+mn-lt"/>
        </a:defRPr>
      </a:lvl3pPr>
      <a:lvl4pPr marL="1258888" indent="-187325" algn="l" rtl="0" eaLnBrk="0" fontAlgn="base" hangingPunct="0">
        <a:lnSpc>
          <a:spcPts val="1600"/>
        </a:lnSpc>
        <a:spcBef>
          <a:spcPct val="0"/>
        </a:spcBef>
        <a:spcAft>
          <a:spcPct val="0"/>
        </a:spcAft>
        <a:buChar char="•"/>
        <a:defRPr sz="1400">
          <a:solidFill>
            <a:srgbClr val="050028"/>
          </a:solidFill>
          <a:latin typeface="+mn-lt"/>
        </a:defRPr>
      </a:lvl4pPr>
      <a:lvl5pPr marL="1611313" indent="-171450" algn="l" rtl="0" eaLnBrk="0" fontAlgn="base" hangingPunct="0">
        <a:lnSpc>
          <a:spcPts val="1600"/>
        </a:lnSpc>
        <a:spcBef>
          <a:spcPct val="0"/>
        </a:spcBef>
        <a:spcAft>
          <a:spcPct val="0"/>
        </a:spcAft>
        <a:buChar char="•"/>
        <a:defRPr sz="1400">
          <a:solidFill>
            <a:srgbClr val="050028"/>
          </a:solidFill>
          <a:latin typeface="+mn-lt"/>
        </a:defRPr>
      </a:lvl5pPr>
      <a:lvl6pPr marL="2068513" indent="-171450" algn="l" rtl="0" eaLnBrk="1" fontAlgn="base" hangingPunct="1">
        <a:spcBef>
          <a:spcPct val="20000"/>
        </a:spcBef>
        <a:spcAft>
          <a:spcPct val="0"/>
        </a:spcAft>
        <a:buChar char="•"/>
        <a:defRPr sz="1400">
          <a:solidFill>
            <a:schemeClr val="bg2"/>
          </a:solidFill>
          <a:latin typeface="+mn-lt"/>
        </a:defRPr>
      </a:lvl6pPr>
      <a:lvl7pPr marL="2525713" indent="-171450" algn="l" rtl="0" eaLnBrk="1" fontAlgn="base" hangingPunct="1">
        <a:spcBef>
          <a:spcPct val="20000"/>
        </a:spcBef>
        <a:spcAft>
          <a:spcPct val="0"/>
        </a:spcAft>
        <a:buChar char="•"/>
        <a:defRPr sz="1400">
          <a:solidFill>
            <a:schemeClr val="bg2"/>
          </a:solidFill>
          <a:latin typeface="+mn-lt"/>
        </a:defRPr>
      </a:lvl7pPr>
      <a:lvl8pPr marL="2982913" indent="-171450" algn="l" rtl="0" eaLnBrk="1" fontAlgn="base" hangingPunct="1">
        <a:spcBef>
          <a:spcPct val="20000"/>
        </a:spcBef>
        <a:spcAft>
          <a:spcPct val="0"/>
        </a:spcAft>
        <a:buChar char="•"/>
        <a:defRPr sz="1400">
          <a:solidFill>
            <a:schemeClr val="bg2"/>
          </a:solidFill>
          <a:latin typeface="+mn-lt"/>
        </a:defRPr>
      </a:lvl8pPr>
      <a:lvl9pPr marL="3440113" indent="-171450" algn="l" rtl="0" eaLnBrk="1" fontAlgn="base" hangingPunct="1">
        <a:spcBef>
          <a:spcPct val="20000"/>
        </a:spcBef>
        <a:spcAft>
          <a:spcPct val="0"/>
        </a:spcAft>
        <a:buChar char="•"/>
        <a:defRPr sz="14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842963" y="1389063"/>
            <a:ext cx="7454900" cy="7921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altLang="da-DK"/>
              <a:t>Klik for at redigere titeltypografi i masteren</a:t>
            </a:r>
          </a:p>
        </p:txBody>
      </p:sp>
      <p:sp>
        <p:nvSpPr>
          <p:cNvPr id="3075" name="Rectangle 3"/>
          <p:cNvSpPr>
            <a:spLocks noGrp="1" noChangeArrowheads="1"/>
          </p:cNvSpPr>
          <p:nvPr>
            <p:ph type="body" idx="1"/>
          </p:nvPr>
        </p:nvSpPr>
        <p:spPr bwMode="auto">
          <a:xfrm>
            <a:off x="841375" y="2459038"/>
            <a:ext cx="6624638" cy="3654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altLang="da-DK"/>
              <a:t>Klik for at redigere typografi i masteren</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1033" name="Rectangle 9"/>
          <p:cNvSpPr>
            <a:spLocks noGrp="1" noChangeArrowheads="1"/>
          </p:cNvSpPr>
          <p:nvPr>
            <p:ph type="dt" sz="half" idx="2"/>
          </p:nvPr>
        </p:nvSpPr>
        <p:spPr bwMode="auto">
          <a:xfrm>
            <a:off x="841375" y="6276975"/>
            <a:ext cx="719138"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14400">
              <a:spcBef>
                <a:spcPct val="0"/>
              </a:spcBef>
              <a:defRPr sz="1000">
                <a:solidFill>
                  <a:srgbClr val="050028"/>
                </a:solidFill>
                <a:latin typeface="Arial" charset="0"/>
              </a:defRPr>
            </a:lvl1pPr>
          </a:lstStyle>
          <a:p>
            <a:pPr>
              <a:defRPr/>
            </a:pPr>
            <a:fld id="{45632640-1830-48C4-8EC7-F15A99132040}" type="datetime1">
              <a:rPr lang="da-DK"/>
              <a:pPr>
                <a:defRPr/>
              </a:pPr>
              <a:t>09-11-2023</a:t>
            </a:fld>
            <a:endParaRPr lang="da-DK" dirty="0"/>
          </a:p>
        </p:txBody>
      </p:sp>
      <p:sp>
        <p:nvSpPr>
          <p:cNvPr id="1034" name="Rectangle 10"/>
          <p:cNvSpPr>
            <a:spLocks noGrp="1" noChangeArrowheads="1"/>
          </p:cNvSpPr>
          <p:nvPr>
            <p:ph type="ftr" sz="quarter" idx="3"/>
          </p:nvPr>
        </p:nvSpPr>
        <p:spPr bwMode="auto">
          <a:xfrm>
            <a:off x="1547813" y="6276975"/>
            <a:ext cx="2895600"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14400">
              <a:spcBef>
                <a:spcPct val="0"/>
              </a:spcBef>
              <a:defRPr sz="1000">
                <a:solidFill>
                  <a:srgbClr val="050028"/>
                </a:solidFill>
                <a:latin typeface="Arial" charset="0"/>
              </a:defRPr>
            </a:lvl1pPr>
          </a:lstStyle>
          <a:p>
            <a:pPr>
              <a:defRPr/>
            </a:pPr>
            <a:endParaRPr lang="da-DK"/>
          </a:p>
        </p:txBody>
      </p:sp>
      <p:sp>
        <p:nvSpPr>
          <p:cNvPr id="1035" name="Rectangle 11"/>
          <p:cNvSpPr>
            <a:spLocks noGrp="1" noChangeArrowheads="1"/>
          </p:cNvSpPr>
          <p:nvPr>
            <p:ph type="sldNum" sz="quarter" idx="4"/>
          </p:nvPr>
        </p:nvSpPr>
        <p:spPr bwMode="auto">
          <a:xfrm>
            <a:off x="7524750" y="6276975"/>
            <a:ext cx="252413"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defTabSz="914400">
              <a:spcBef>
                <a:spcPct val="0"/>
              </a:spcBef>
              <a:defRPr sz="1000">
                <a:solidFill>
                  <a:srgbClr val="050028"/>
                </a:solidFill>
                <a:latin typeface="Arial" charset="0"/>
              </a:defRPr>
            </a:lvl1pPr>
          </a:lstStyle>
          <a:p>
            <a:pPr>
              <a:defRPr/>
            </a:pPr>
            <a:fld id="{D6A4EBA9-FDFF-4083-8DA2-19F2ED56F462}" type="slidenum">
              <a:rPr lang="da-DK"/>
              <a:pPr>
                <a:defRPr/>
              </a:pPr>
              <a:t>‹nr.›</a:t>
            </a:fld>
            <a:endParaRPr lang="da-DK" dirty="0"/>
          </a:p>
        </p:txBody>
      </p:sp>
      <p:sp>
        <p:nvSpPr>
          <p:cNvPr id="3079" name="AutoShape 16"/>
          <p:cNvSpPr>
            <a:spLocks noChangeAspect="1" noChangeArrowheads="1" noTextEdit="1"/>
          </p:cNvSpPr>
          <p:nvPr/>
        </p:nvSpPr>
        <p:spPr bwMode="auto">
          <a:xfrm>
            <a:off x="8267700" y="6132513"/>
            <a:ext cx="400050" cy="352425"/>
          </a:xfrm>
          <a:prstGeom prst="rect">
            <a:avLst/>
          </a:prstGeom>
          <a:noFill/>
          <a:ln w="9525">
            <a:noFill/>
            <a:miter lim="800000"/>
            <a:headEnd/>
            <a:tailEnd/>
          </a:ln>
        </p:spPr>
        <p:txBody>
          <a:bodyPr/>
          <a:lstStyle/>
          <a:p>
            <a:endParaRPr lang="da-DK"/>
          </a:p>
        </p:txBody>
      </p:sp>
      <p:grpSp>
        <p:nvGrpSpPr>
          <p:cNvPr id="3080" name="Group 23"/>
          <p:cNvGrpSpPr>
            <a:grpSpLocks/>
          </p:cNvGrpSpPr>
          <p:nvPr/>
        </p:nvGrpSpPr>
        <p:grpSpPr bwMode="auto">
          <a:xfrm>
            <a:off x="8283575" y="6142038"/>
            <a:ext cx="360363" cy="327025"/>
            <a:chOff x="8283575" y="6142038"/>
            <a:chExt cx="360363" cy="327026"/>
          </a:xfrm>
        </p:grpSpPr>
        <p:sp>
          <p:nvSpPr>
            <p:cNvPr id="3081" name="Freeform 19"/>
            <p:cNvSpPr>
              <a:spLocks/>
            </p:cNvSpPr>
            <p:nvPr userDrawn="1"/>
          </p:nvSpPr>
          <p:spPr bwMode="auto">
            <a:xfrm>
              <a:off x="8326438" y="6269038"/>
              <a:ext cx="84137" cy="136525"/>
            </a:xfrm>
            <a:custGeom>
              <a:avLst/>
              <a:gdLst>
                <a:gd name="T0" fmla="*/ 2147483647 w 3357"/>
                <a:gd name="T1" fmla="*/ 2147483647 h 5471"/>
                <a:gd name="T2" fmla="*/ 2147483647 w 3357"/>
                <a:gd name="T3" fmla="*/ 2147483647 h 5471"/>
                <a:gd name="T4" fmla="*/ 2147483647 w 3357"/>
                <a:gd name="T5" fmla="*/ 2147483647 h 5471"/>
                <a:gd name="T6" fmla="*/ 2147483647 w 3357"/>
                <a:gd name="T7" fmla="*/ 2147483647 h 5471"/>
                <a:gd name="T8" fmla="*/ 2147483647 w 3357"/>
                <a:gd name="T9" fmla="*/ 2147483647 h 5471"/>
                <a:gd name="T10" fmla="*/ 2147483647 w 3357"/>
                <a:gd name="T11" fmla="*/ 2147483647 h 5471"/>
                <a:gd name="T12" fmla="*/ 2147483647 w 3357"/>
                <a:gd name="T13" fmla="*/ 2147483647 h 5471"/>
                <a:gd name="T14" fmla="*/ 2147483647 w 3357"/>
                <a:gd name="T15" fmla="*/ 2147483647 h 5471"/>
                <a:gd name="T16" fmla="*/ 2147483647 w 3357"/>
                <a:gd name="T17" fmla="*/ 2147483647 h 5471"/>
                <a:gd name="T18" fmla="*/ 2147483647 w 3357"/>
                <a:gd name="T19" fmla="*/ 2147483647 h 5471"/>
                <a:gd name="T20" fmla="*/ 2147483647 w 3357"/>
                <a:gd name="T21" fmla="*/ 2147483647 h 5471"/>
                <a:gd name="T22" fmla="*/ 2147483647 w 3357"/>
                <a:gd name="T23" fmla="*/ 2147483647 h 5471"/>
                <a:gd name="T24" fmla="*/ 2147483647 w 3357"/>
                <a:gd name="T25" fmla="*/ 2147483647 h 5471"/>
                <a:gd name="T26" fmla="*/ 2147483647 w 3357"/>
                <a:gd name="T27" fmla="*/ 2147483647 h 5471"/>
                <a:gd name="T28" fmla="*/ 2147483647 w 3357"/>
                <a:gd name="T29" fmla="*/ 2147483647 h 5471"/>
                <a:gd name="T30" fmla="*/ 2147483647 w 3357"/>
                <a:gd name="T31" fmla="*/ 2147483647 h 5471"/>
                <a:gd name="T32" fmla="*/ 2147483647 w 3357"/>
                <a:gd name="T33" fmla="*/ 2147483647 h 5471"/>
                <a:gd name="T34" fmla="*/ 118770265 w 3357"/>
                <a:gd name="T35" fmla="*/ 2147483647 h 5471"/>
                <a:gd name="T36" fmla="*/ 59180367 w 3357"/>
                <a:gd name="T37" fmla="*/ 2147483647 h 5471"/>
                <a:gd name="T38" fmla="*/ 19726781 w 3357"/>
                <a:gd name="T39" fmla="*/ 2147483647 h 5471"/>
                <a:gd name="T40" fmla="*/ 0 w 3357"/>
                <a:gd name="T41" fmla="*/ 2147483647 h 5471"/>
                <a:gd name="T42" fmla="*/ 0 w 3357"/>
                <a:gd name="T43" fmla="*/ 2147483647 h 5471"/>
                <a:gd name="T44" fmla="*/ 19726781 w 3357"/>
                <a:gd name="T45" fmla="*/ 2147483647 h 5471"/>
                <a:gd name="T46" fmla="*/ 59180367 w 3357"/>
                <a:gd name="T47" fmla="*/ 2147483647 h 5471"/>
                <a:gd name="T48" fmla="*/ 118770265 w 3357"/>
                <a:gd name="T49" fmla="*/ 2147483647 h 5471"/>
                <a:gd name="T50" fmla="*/ 2147483647 w 3357"/>
                <a:gd name="T51" fmla="*/ 774005866 h 5471"/>
                <a:gd name="T52" fmla="*/ 2147483647 w 3357"/>
                <a:gd name="T53" fmla="*/ 619279297 h 5471"/>
                <a:gd name="T54" fmla="*/ 2147483647 w 3357"/>
                <a:gd name="T55" fmla="*/ 483946014 h 5471"/>
                <a:gd name="T56" fmla="*/ 2147483647 w 3357"/>
                <a:gd name="T57" fmla="*/ 348224144 h 5471"/>
                <a:gd name="T58" fmla="*/ 2147483647 w 3357"/>
                <a:gd name="T59" fmla="*/ 232284149 h 5471"/>
                <a:gd name="T60" fmla="*/ 2147483647 w 3357"/>
                <a:gd name="T61" fmla="*/ 135333282 h 5471"/>
                <a:gd name="T62" fmla="*/ 2147483647 w 3357"/>
                <a:gd name="T63" fmla="*/ 58164292 h 5471"/>
                <a:gd name="T64" fmla="*/ 2147483647 w 3357"/>
                <a:gd name="T65" fmla="*/ 19393288 h 5471"/>
                <a:gd name="T66" fmla="*/ 2147483647 w 3357"/>
                <a:gd name="T67" fmla="*/ 0 h 5471"/>
                <a:gd name="T68" fmla="*/ 2147483647 w 3357"/>
                <a:gd name="T69" fmla="*/ 0 h 5471"/>
                <a:gd name="T70" fmla="*/ 2147483647 w 3357"/>
                <a:gd name="T71" fmla="*/ 29089607 h 5471"/>
                <a:gd name="T72" fmla="*/ 2147483647 w 3357"/>
                <a:gd name="T73" fmla="*/ 87253899 h 5471"/>
                <a:gd name="T74" fmla="*/ 2147483647 w 3357"/>
                <a:gd name="T75" fmla="*/ 164422914 h 5471"/>
                <a:gd name="T76" fmla="*/ 2147483647 w 3357"/>
                <a:gd name="T77" fmla="*/ 280751472 h 5471"/>
                <a:gd name="T78" fmla="*/ 2147483647 w 3357"/>
                <a:gd name="T79" fmla="*/ 386995147 h 5471"/>
                <a:gd name="T80" fmla="*/ 2147483647 w 3357"/>
                <a:gd name="T81" fmla="*/ 522717018 h 5471"/>
                <a:gd name="T82" fmla="*/ 2147483647 w 3357"/>
                <a:gd name="T83" fmla="*/ 658050300 h 5471"/>
                <a:gd name="T84" fmla="*/ 2147483647 w 3357"/>
                <a:gd name="T85" fmla="*/ 2147483647 h 54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57" h="5471">
                  <a:moveTo>
                    <a:pt x="3343" y="5395"/>
                  </a:moveTo>
                  <a:lnTo>
                    <a:pt x="3347" y="5403"/>
                  </a:lnTo>
                  <a:lnTo>
                    <a:pt x="3351" y="5410"/>
                  </a:lnTo>
                  <a:lnTo>
                    <a:pt x="3354" y="5417"/>
                  </a:lnTo>
                  <a:lnTo>
                    <a:pt x="3355" y="5424"/>
                  </a:lnTo>
                  <a:lnTo>
                    <a:pt x="3357" y="5431"/>
                  </a:lnTo>
                  <a:lnTo>
                    <a:pt x="3355" y="5437"/>
                  </a:lnTo>
                  <a:lnTo>
                    <a:pt x="3354" y="5443"/>
                  </a:lnTo>
                  <a:lnTo>
                    <a:pt x="3351" y="5448"/>
                  </a:lnTo>
                  <a:lnTo>
                    <a:pt x="3348" y="5453"/>
                  </a:lnTo>
                  <a:lnTo>
                    <a:pt x="3344" y="5457"/>
                  </a:lnTo>
                  <a:lnTo>
                    <a:pt x="3339" y="5461"/>
                  </a:lnTo>
                  <a:lnTo>
                    <a:pt x="3333" y="5465"/>
                  </a:lnTo>
                  <a:lnTo>
                    <a:pt x="3327" y="5467"/>
                  </a:lnTo>
                  <a:lnTo>
                    <a:pt x="3319" y="5469"/>
                  </a:lnTo>
                  <a:lnTo>
                    <a:pt x="3311" y="5470"/>
                  </a:lnTo>
                  <a:lnTo>
                    <a:pt x="3302" y="5471"/>
                  </a:lnTo>
                  <a:lnTo>
                    <a:pt x="1607" y="5471"/>
                  </a:lnTo>
                  <a:lnTo>
                    <a:pt x="1598" y="5470"/>
                  </a:lnTo>
                  <a:lnTo>
                    <a:pt x="1587" y="5469"/>
                  </a:lnTo>
                  <a:lnTo>
                    <a:pt x="1578" y="5467"/>
                  </a:lnTo>
                  <a:lnTo>
                    <a:pt x="1568" y="5464"/>
                  </a:lnTo>
                  <a:lnTo>
                    <a:pt x="1559" y="5461"/>
                  </a:lnTo>
                  <a:lnTo>
                    <a:pt x="1549" y="5457"/>
                  </a:lnTo>
                  <a:lnTo>
                    <a:pt x="1540" y="5452"/>
                  </a:lnTo>
                  <a:lnTo>
                    <a:pt x="1531" y="5447"/>
                  </a:lnTo>
                  <a:lnTo>
                    <a:pt x="1522" y="5441"/>
                  </a:lnTo>
                  <a:lnTo>
                    <a:pt x="1514" y="5435"/>
                  </a:lnTo>
                  <a:lnTo>
                    <a:pt x="1506" y="5429"/>
                  </a:lnTo>
                  <a:lnTo>
                    <a:pt x="1499" y="5422"/>
                  </a:lnTo>
                  <a:lnTo>
                    <a:pt x="1493" y="5415"/>
                  </a:lnTo>
                  <a:lnTo>
                    <a:pt x="1487" y="5407"/>
                  </a:lnTo>
                  <a:lnTo>
                    <a:pt x="1481" y="5400"/>
                  </a:lnTo>
                  <a:lnTo>
                    <a:pt x="1477" y="5392"/>
                  </a:lnTo>
                  <a:lnTo>
                    <a:pt x="15" y="2603"/>
                  </a:lnTo>
                  <a:lnTo>
                    <a:pt x="12" y="2594"/>
                  </a:lnTo>
                  <a:lnTo>
                    <a:pt x="9" y="2585"/>
                  </a:lnTo>
                  <a:lnTo>
                    <a:pt x="6" y="2576"/>
                  </a:lnTo>
                  <a:lnTo>
                    <a:pt x="4" y="2566"/>
                  </a:lnTo>
                  <a:lnTo>
                    <a:pt x="2" y="2556"/>
                  </a:lnTo>
                  <a:lnTo>
                    <a:pt x="1" y="2546"/>
                  </a:lnTo>
                  <a:lnTo>
                    <a:pt x="0" y="2535"/>
                  </a:lnTo>
                  <a:lnTo>
                    <a:pt x="0" y="2525"/>
                  </a:lnTo>
                  <a:lnTo>
                    <a:pt x="0" y="2514"/>
                  </a:lnTo>
                  <a:lnTo>
                    <a:pt x="1" y="2503"/>
                  </a:lnTo>
                  <a:lnTo>
                    <a:pt x="2" y="2492"/>
                  </a:lnTo>
                  <a:lnTo>
                    <a:pt x="4" y="2482"/>
                  </a:lnTo>
                  <a:lnTo>
                    <a:pt x="6" y="2472"/>
                  </a:lnTo>
                  <a:lnTo>
                    <a:pt x="9" y="2463"/>
                  </a:lnTo>
                  <a:lnTo>
                    <a:pt x="12" y="2454"/>
                  </a:lnTo>
                  <a:lnTo>
                    <a:pt x="16" y="2445"/>
                  </a:lnTo>
                  <a:lnTo>
                    <a:pt x="1287" y="80"/>
                  </a:lnTo>
                  <a:lnTo>
                    <a:pt x="1292" y="72"/>
                  </a:lnTo>
                  <a:lnTo>
                    <a:pt x="1297" y="64"/>
                  </a:lnTo>
                  <a:lnTo>
                    <a:pt x="1303" y="57"/>
                  </a:lnTo>
                  <a:lnTo>
                    <a:pt x="1310" y="50"/>
                  </a:lnTo>
                  <a:lnTo>
                    <a:pt x="1317" y="43"/>
                  </a:lnTo>
                  <a:lnTo>
                    <a:pt x="1325" y="36"/>
                  </a:lnTo>
                  <a:lnTo>
                    <a:pt x="1333" y="30"/>
                  </a:lnTo>
                  <a:lnTo>
                    <a:pt x="1343" y="24"/>
                  </a:lnTo>
                  <a:lnTo>
                    <a:pt x="1352" y="18"/>
                  </a:lnTo>
                  <a:lnTo>
                    <a:pt x="1361" y="14"/>
                  </a:lnTo>
                  <a:lnTo>
                    <a:pt x="1370" y="10"/>
                  </a:lnTo>
                  <a:lnTo>
                    <a:pt x="1380" y="6"/>
                  </a:lnTo>
                  <a:lnTo>
                    <a:pt x="1389" y="4"/>
                  </a:lnTo>
                  <a:lnTo>
                    <a:pt x="1398" y="2"/>
                  </a:lnTo>
                  <a:lnTo>
                    <a:pt x="1408" y="0"/>
                  </a:lnTo>
                  <a:lnTo>
                    <a:pt x="1417" y="0"/>
                  </a:lnTo>
                  <a:lnTo>
                    <a:pt x="2990" y="0"/>
                  </a:lnTo>
                  <a:lnTo>
                    <a:pt x="2998" y="0"/>
                  </a:lnTo>
                  <a:lnTo>
                    <a:pt x="3006" y="2"/>
                  </a:lnTo>
                  <a:lnTo>
                    <a:pt x="3014" y="3"/>
                  </a:lnTo>
                  <a:lnTo>
                    <a:pt x="3020" y="6"/>
                  </a:lnTo>
                  <a:lnTo>
                    <a:pt x="3026" y="9"/>
                  </a:lnTo>
                  <a:lnTo>
                    <a:pt x="3030" y="13"/>
                  </a:lnTo>
                  <a:lnTo>
                    <a:pt x="3034" y="17"/>
                  </a:lnTo>
                  <a:lnTo>
                    <a:pt x="3037" y="22"/>
                  </a:lnTo>
                  <a:lnTo>
                    <a:pt x="3040" y="29"/>
                  </a:lnTo>
                  <a:lnTo>
                    <a:pt x="3041" y="34"/>
                  </a:lnTo>
                  <a:lnTo>
                    <a:pt x="3041" y="40"/>
                  </a:lnTo>
                  <a:lnTo>
                    <a:pt x="3041" y="47"/>
                  </a:lnTo>
                  <a:lnTo>
                    <a:pt x="3039" y="54"/>
                  </a:lnTo>
                  <a:lnTo>
                    <a:pt x="3037" y="61"/>
                  </a:lnTo>
                  <a:lnTo>
                    <a:pt x="3034" y="68"/>
                  </a:lnTo>
                  <a:lnTo>
                    <a:pt x="3029" y="75"/>
                  </a:lnTo>
                  <a:lnTo>
                    <a:pt x="1477" y="2494"/>
                  </a:lnTo>
                  <a:lnTo>
                    <a:pt x="3343" y="5395"/>
                  </a:lnTo>
                  <a:close/>
                </a:path>
              </a:pathLst>
            </a:custGeom>
            <a:solidFill>
              <a:srgbClr val="050028"/>
            </a:solidFill>
            <a:ln w="9525">
              <a:noFill/>
              <a:round/>
              <a:headEnd/>
              <a:tailEnd/>
            </a:ln>
          </p:spPr>
          <p:txBody>
            <a:bodyPr/>
            <a:lstStyle/>
            <a:p>
              <a:endParaRPr lang="da-DK"/>
            </a:p>
          </p:txBody>
        </p:sp>
        <p:sp>
          <p:nvSpPr>
            <p:cNvPr id="3082" name="Freeform 20"/>
            <p:cNvSpPr>
              <a:spLocks/>
            </p:cNvSpPr>
            <p:nvPr userDrawn="1"/>
          </p:nvSpPr>
          <p:spPr bwMode="auto">
            <a:xfrm>
              <a:off x="8283575" y="6269038"/>
              <a:ext cx="36513" cy="136525"/>
            </a:xfrm>
            <a:custGeom>
              <a:avLst/>
              <a:gdLst>
                <a:gd name="T0" fmla="*/ 2147483647 w 1494"/>
                <a:gd name="T1" fmla="*/ 0 h 5471"/>
                <a:gd name="T2" fmla="*/ 2147483647 w 1494"/>
                <a:gd name="T3" fmla="*/ 38771004 h 5471"/>
                <a:gd name="T4" fmla="*/ 2147483647 w 1494"/>
                <a:gd name="T5" fmla="*/ 106243675 h 5471"/>
                <a:gd name="T6" fmla="*/ 2147483647 w 1494"/>
                <a:gd name="T7" fmla="*/ 193497574 h 5471"/>
                <a:gd name="T8" fmla="*/ 2147483647 w 1494"/>
                <a:gd name="T9" fmla="*/ 319134537 h 5471"/>
                <a:gd name="T10" fmla="*/ 2147483647 w 1494"/>
                <a:gd name="T11" fmla="*/ 454855758 h 5471"/>
                <a:gd name="T12" fmla="*/ 2147483647 w 1494"/>
                <a:gd name="T13" fmla="*/ 609582328 h 5471"/>
                <a:gd name="T14" fmla="*/ 2147483647 w 1494"/>
                <a:gd name="T15" fmla="*/ 774005866 h 5471"/>
                <a:gd name="T16" fmla="*/ 2147483647 w 1494"/>
                <a:gd name="T17" fmla="*/ 2147483647 h 5471"/>
                <a:gd name="T18" fmla="*/ 2147483647 w 1494"/>
                <a:gd name="T19" fmla="*/ 2147483647 h 5471"/>
                <a:gd name="T20" fmla="*/ 2147483647 w 1494"/>
                <a:gd name="T21" fmla="*/ 2147483647 h 5471"/>
                <a:gd name="T22" fmla="*/ 2147483647 w 1494"/>
                <a:gd name="T23" fmla="*/ 2147483647 h 5471"/>
                <a:gd name="T24" fmla="*/ 2147483647 w 1494"/>
                <a:gd name="T25" fmla="*/ 2147483647 h 5471"/>
                <a:gd name="T26" fmla="*/ 2147483647 w 1494"/>
                <a:gd name="T27" fmla="*/ 2147483647 h 5471"/>
                <a:gd name="T28" fmla="*/ 2147483647 w 1494"/>
                <a:gd name="T29" fmla="*/ 2147483647 h 5471"/>
                <a:gd name="T30" fmla="*/ 2147483647 w 1494"/>
                <a:gd name="T31" fmla="*/ 2147483647 h 5471"/>
                <a:gd name="T32" fmla="*/ 2147483647 w 1494"/>
                <a:gd name="T33" fmla="*/ 2147483647 h 5471"/>
                <a:gd name="T34" fmla="*/ 697488458 w 1494"/>
                <a:gd name="T35" fmla="*/ 2147483647 h 5471"/>
                <a:gd name="T36" fmla="*/ 540502599 w 1494"/>
                <a:gd name="T37" fmla="*/ 2147483647 h 5471"/>
                <a:gd name="T38" fmla="*/ 401004560 w 1494"/>
                <a:gd name="T39" fmla="*/ 2147483647 h 5471"/>
                <a:gd name="T40" fmla="*/ 278995491 w 1494"/>
                <a:gd name="T41" fmla="*/ 2147483647 h 5471"/>
                <a:gd name="T42" fmla="*/ 174459921 w 1494"/>
                <a:gd name="T43" fmla="*/ 2147483647 h 5471"/>
                <a:gd name="T44" fmla="*/ 87047188 w 1494"/>
                <a:gd name="T45" fmla="*/ 2147483647 h 5471"/>
                <a:gd name="T46" fmla="*/ 34961857 w 1494"/>
                <a:gd name="T47" fmla="*/ 2147483647 h 5471"/>
                <a:gd name="T48" fmla="*/ 0 w 1494"/>
                <a:gd name="T49" fmla="*/ 2147483647 h 5471"/>
                <a:gd name="T50" fmla="*/ 0 w 1494"/>
                <a:gd name="T51" fmla="*/ 861259765 h 5471"/>
                <a:gd name="T52" fmla="*/ 17488407 w 1494"/>
                <a:gd name="T53" fmla="*/ 687139907 h 5471"/>
                <a:gd name="T54" fmla="*/ 61004816 w 1494"/>
                <a:gd name="T55" fmla="*/ 532025398 h 5471"/>
                <a:gd name="T56" fmla="*/ 130928555 w 1494"/>
                <a:gd name="T57" fmla="*/ 386995147 h 5471"/>
                <a:gd name="T58" fmla="*/ 217990675 w 1494"/>
                <a:gd name="T59" fmla="*/ 251661865 h 5471"/>
                <a:gd name="T60" fmla="*/ 331445755 w 1494"/>
                <a:gd name="T61" fmla="*/ 145030250 h 5471"/>
                <a:gd name="T62" fmla="*/ 462009376 w 1494"/>
                <a:gd name="T63" fmla="*/ 67860611 h 5471"/>
                <a:gd name="T64" fmla="*/ 610426338 w 1494"/>
                <a:gd name="T65" fmla="*/ 19393288 h 5471"/>
                <a:gd name="T66" fmla="*/ 775966749 w 1494"/>
                <a:gd name="T67" fmla="*/ 0 h 54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94" h="5471">
                  <a:moveTo>
                    <a:pt x="1403" y="0"/>
                  </a:moveTo>
                  <a:lnTo>
                    <a:pt x="1412" y="0"/>
                  </a:lnTo>
                  <a:lnTo>
                    <a:pt x="1421" y="2"/>
                  </a:lnTo>
                  <a:lnTo>
                    <a:pt x="1430" y="4"/>
                  </a:lnTo>
                  <a:lnTo>
                    <a:pt x="1438" y="7"/>
                  </a:lnTo>
                  <a:lnTo>
                    <a:pt x="1446" y="11"/>
                  </a:lnTo>
                  <a:lnTo>
                    <a:pt x="1453" y="15"/>
                  </a:lnTo>
                  <a:lnTo>
                    <a:pt x="1460" y="20"/>
                  </a:lnTo>
                  <a:lnTo>
                    <a:pt x="1467" y="26"/>
                  </a:lnTo>
                  <a:lnTo>
                    <a:pt x="1473" y="33"/>
                  </a:lnTo>
                  <a:lnTo>
                    <a:pt x="1478" y="40"/>
                  </a:lnTo>
                  <a:lnTo>
                    <a:pt x="1482" y="47"/>
                  </a:lnTo>
                  <a:lnTo>
                    <a:pt x="1486" y="55"/>
                  </a:lnTo>
                  <a:lnTo>
                    <a:pt x="1489" y="63"/>
                  </a:lnTo>
                  <a:lnTo>
                    <a:pt x="1491" y="71"/>
                  </a:lnTo>
                  <a:lnTo>
                    <a:pt x="1493" y="80"/>
                  </a:lnTo>
                  <a:lnTo>
                    <a:pt x="1493" y="89"/>
                  </a:lnTo>
                  <a:lnTo>
                    <a:pt x="1494" y="5381"/>
                  </a:lnTo>
                  <a:lnTo>
                    <a:pt x="1493" y="5390"/>
                  </a:lnTo>
                  <a:lnTo>
                    <a:pt x="1492" y="5399"/>
                  </a:lnTo>
                  <a:lnTo>
                    <a:pt x="1490" y="5408"/>
                  </a:lnTo>
                  <a:lnTo>
                    <a:pt x="1487" y="5416"/>
                  </a:lnTo>
                  <a:lnTo>
                    <a:pt x="1483" y="5424"/>
                  </a:lnTo>
                  <a:lnTo>
                    <a:pt x="1478" y="5431"/>
                  </a:lnTo>
                  <a:lnTo>
                    <a:pt x="1473" y="5438"/>
                  </a:lnTo>
                  <a:lnTo>
                    <a:pt x="1467" y="5444"/>
                  </a:lnTo>
                  <a:lnTo>
                    <a:pt x="1460" y="5450"/>
                  </a:lnTo>
                  <a:lnTo>
                    <a:pt x="1453" y="5455"/>
                  </a:lnTo>
                  <a:lnTo>
                    <a:pt x="1446" y="5460"/>
                  </a:lnTo>
                  <a:lnTo>
                    <a:pt x="1438" y="5464"/>
                  </a:lnTo>
                  <a:lnTo>
                    <a:pt x="1429" y="5467"/>
                  </a:lnTo>
                  <a:lnTo>
                    <a:pt x="1421" y="5469"/>
                  </a:lnTo>
                  <a:lnTo>
                    <a:pt x="1412" y="5470"/>
                  </a:lnTo>
                  <a:lnTo>
                    <a:pt x="1403" y="5471"/>
                  </a:lnTo>
                  <a:lnTo>
                    <a:pt x="89" y="5471"/>
                  </a:lnTo>
                  <a:lnTo>
                    <a:pt x="80" y="5470"/>
                  </a:lnTo>
                  <a:lnTo>
                    <a:pt x="70" y="5469"/>
                  </a:lnTo>
                  <a:lnTo>
                    <a:pt x="62" y="5467"/>
                  </a:lnTo>
                  <a:lnTo>
                    <a:pt x="54" y="5464"/>
                  </a:lnTo>
                  <a:lnTo>
                    <a:pt x="46" y="5460"/>
                  </a:lnTo>
                  <a:lnTo>
                    <a:pt x="38" y="5455"/>
                  </a:lnTo>
                  <a:lnTo>
                    <a:pt x="32" y="5450"/>
                  </a:lnTo>
                  <a:lnTo>
                    <a:pt x="25" y="5444"/>
                  </a:lnTo>
                  <a:lnTo>
                    <a:pt x="20" y="5438"/>
                  </a:lnTo>
                  <a:lnTo>
                    <a:pt x="15" y="5431"/>
                  </a:lnTo>
                  <a:lnTo>
                    <a:pt x="10" y="5424"/>
                  </a:lnTo>
                  <a:lnTo>
                    <a:pt x="6" y="5416"/>
                  </a:lnTo>
                  <a:lnTo>
                    <a:pt x="4" y="5408"/>
                  </a:lnTo>
                  <a:lnTo>
                    <a:pt x="1" y="5399"/>
                  </a:lnTo>
                  <a:lnTo>
                    <a:pt x="0" y="5390"/>
                  </a:lnTo>
                  <a:lnTo>
                    <a:pt x="0" y="5381"/>
                  </a:lnTo>
                  <a:lnTo>
                    <a:pt x="0" y="89"/>
                  </a:lnTo>
                  <a:lnTo>
                    <a:pt x="0" y="80"/>
                  </a:lnTo>
                  <a:lnTo>
                    <a:pt x="2" y="71"/>
                  </a:lnTo>
                  <a:lnTo>
                    <a:pt x="4" y="63"/>
                  </a:lnTo>
                  <a:lnTo>
                    <a:pt x="7" y="55"/>
                  </a:lnTo>
                  <a:lnTo>
                    <a:pt x="10" y="47"/>
                  </a:lnTo>
                  <a:lnTo>
                    <a:pt x="15" y="40"/>
                  </a:lnTo>
                  <a:lnTo>
                    <a:pt x="20" y="33"/>
                  </a:lnTo>
                  <a:lnTo>
                    <a:pt x="25" y="26"/>
                  </a:lnTo>
                  <a:lnTo>
                    <a:pt x="32" y="20"/>
                  </a:lnTo>
                  <a:lnTo>
                    <a:pt x="38" y="15"/>
                  </a:lnTo>
                  <a:lnTo>
                    <a:pt x="46" y="11"/>
                  </a:lnTo>
                  <a:lnTo>
                    <a:pt x="53" y="7"/>
                  </a:lnTo>
                  <a:lnTo>
                    <a:pt x="62" y="4"/>
                  </a:lnTo>
                  <a:lnTo>
                    <a:pt x="70" y="2"/>
                  </a:lnTo>
                  <a:lnTo>
                    <a:pt x="80" y="0"/>
                  </a:lnTo>
                  <a:lnTo>
                    <a:pt x="89" y="0"/>
                  </a:lnTo>
                  <a:lnTo>
                    <a:pt x="1403" y="0"/>
                  </a:lnTo>
                  <a:close/>
                </a:path>
              </a:pathLst>
            </a:custGeom>
            <a:solidFill>
              <a:srgbClr val="050028"/>
            </a:solidFill>
            <a:ln w="9525">
              <a:noFill/>
              <a:round/>
              <a:headEnd/>
              <a:tailEnd/>
            </a:ln>
          </p:spPr>
          <p:txBody>
            <a:bodyPr/>
            <a:lstStyle/>
            <a:p>
              <a:endParaRPr lang="da-DK"/>
            </a:p>
          </p:txBody>
        </p:sp>
        <p:sp>
          <p:nvSpPr>
            <p:cNvPr id="3083" name="Freeform 21"/>
            <p:cNvSpPr>
              <a:spLocks/>
            </p:cNvSpPr>
            <p:nvPr userDrawn="1"/>
          </p:nvSpPr>
          <p:spPr bwMode="auto">
            <a:xfrm>
              <a:off x="8434388" y="6269038"/>
              <a:ext cx="92075" cy="136525"/>
            </a:xfrm>
            <a:custGeom>
              <a:avLst/>
              <a:gdLst>
                <a:gd name="T0" fmla="*/ 2147483647 w 3687"/>
                <a:gd name="T1" fmla="*/ 2147483647 h 5471"/>
                <a:gd name="T2" fmla="*/ 2147483647 w 3687"/>
                <a:gd name="T3" fmla="*/ 2147483647 h 5471"/>
                <a:gd name="T4" fmla="*/ 2147483647 w 3687"/>
                <a:gd name="T5" fmla="*/ 2147483647 h 5471"/>
                <a:gd name="T6" fmla="*/ 2147483647 w 3687"/>
                <a:gd name="T7" fmla="*/ 2147483647 h 5471"/>
                <a:gd name="T8" fmla="*/ 2147483647 w 3687"/>
                <a:gd name="T9" fmla="*/ 2147483647 h 5471"/>
                <a:gd name="T10" fmla="*/ 2147483647 w 3687"/>
                <a:gd name="T11" fmla="*/ 2147483647 h 5471"/>
                <a:gd name="T12" fmla="*/ 2147483647 w 3687"/>
                <a:gd name="T13" fmla="*/ 2147483647 h 5471"/>
                <a:gd name="T14" fmla="*/ 2147483647 w 3687"/>
                <a:gd name="T15" fmla="*/ 2147483647 h 5471"/>
                <a:gd name="T16" fmla="*/ 2147483647 w 3687"/>
                <a:gd name="T17" fmla="*/ 2147483647 h 5471"/>
                <a:gd name="T18" fmla="*/ 2147483647 w 3687"/>
                <a:gd name="T19" fmla="*/ 2147483647 h 5471"/>
                <a:gd name="T20" fmla="*/ 2147483647 w 3687"/>
                <a:gd name="T21" fmla="*/ 2147483647 h 5471"/>
                <a:gd name="T22" fmla="*/ 2147483647 w 3687"/>
                <a:gd name="T23" fmla="*/ 2147483647 h 5471"/>
                <a:gd name="T24" fmla="*/ 2147483647 w 3687"/>
                <a:gd name="T25" fmla="*/ 2147483647 h 5471"/>
                <a:gd name="T26" fmla="*/ 2147483647 w 3687"/>
                <a:gd name="T27" fmla="*/ 2147483647 h 5471"/>
                <a:gd name="T28" fmla="*/ 2147483647 w 3687"/>
                <a:gd name="T29" fmla="*/ 2147483647 h 5471"/>
                <a:gd name="T30" fmla="*/ 2147483647 w 3687"/>
                <a:gd name="T31" fmla="*/ 2147483647 h 5471"/>
                <a:gd name="T32" fmla="*/ 2147483647 w 3687"/>
                <a:gd name="T33" fmla="*/ 2147483647 h 5471"/>
                <a:gd name="T34" fmla="*/ 854867728 w 3687"/>
                <a:gd name="T35" fmla="*/ 2147483647 h 5471"/>
                <a:gd name="T36" fmla="*/ 689578818 w 3687"/>
                <a:gd name="T37" fmla="*/ 2147483647 h 5471"/>
                <a:gd name="T38" fmla="*/ 524663478 w 3687"/>
                <a:gd name="T39" fmla="*/ 2147483647 h 5471"/>
                <a:gd name="T40" fmla="*/ 378826692 w 3687"/>
                <a:gd name="T41" fmla="*/ 2147483647 h 5471"/>
                <a:gd name="T42" fmla="*/ 252410814 w 3687"/>
                <a:gd name="T43" fmla="*/ 2147483647 h 5471"/>
                <a:gd name="T44" fmla="*/ 145852394 w 3687"/>
                <a:gd name="T45" fmla="*/ 2147483647 h 5471"/>
                <a:gd name="T46" fmla="*/ 68058958 w 3687"/>
                <a:gd name="T47" fmla="*/ 2147483647 h 5471"/>
                <a:gd name="T48" fmla="*/ 19452099 w 3687"/>
                <a:gd name="T49" fmla="*/ 2147483647 h 5471"/>
                <a:gd name="T50" fmla="*/ 0 w 3687"/>
                <a:gd name="T51" fmla="*/ 2147483647 h 5471"/>
                <a:gd name="T52" fmla="*/ 9718245 w 3687"/>
                <a:gd name="T53" fmla="*/ 774005866 h 5471"/>
                <a:gd name="T54" fmla="*/ 38888614 w 3687"/>
                <a:gd name="T55" fmla="*/ 609582328 h 5471"/>
                <a:gd name="T56" fmla="*/ 106963780 w 3687"/>
                <a:gd name="T57" fmla="*/ 454855758 h 5471"/>
                <a:gd name="T58" fmla="*/ 194070101 w 3687"/>
                <a:gd name="T59" fmla="*/ 319134537 h 5471"/>
                <a:gd name="T60" fmla="*/ 310752126 w 3687"/>
                <a:gd name="T61" fmla="*/ 193497574 h 5471"/>
                <a:gd name="T62" fmla="*/ 446886275 w 3687"/>
                <a:gd name="T63" fmla="*/ 106243675 h 5471"/>
                <a:gd name="T64" fmla="*/ 602067762 w 3687"/>
                <a:gd name="T65" fmla="*/ 38771004 h 5471"/>
                <a:gd name="T66" fmla="*/ 767356671 w 3687"/>
                <a:gd name="T67" fmla="*/ 0 h 5471"/>
                <a:gd name="T68" fmla="*/ 2147483647 w 3687"/>
                <a:gd name="T69" fmla="*/ 0 h 5471"/>
                <a:gd name="T70" fmla="*/ 2147483647 w 3687"/>
                <a:gd name="T71" fmla="*/ 19393288 h 5471"/>
                <a:gd name="T72" fmla="*/ 2147483647 w 3687"/>
                <a:gd name="T73" fmla="*/ 67860611 h 5471"/>
                <a:gd name="T74" fmla="*/ 2147483647 w 3687"/>
                <a:gd name="T75" fmla="*/ 145030250 h 5471"/>
                <a:gd name="T76" fmla="*/ 2147483647 w 3687"/>
                <a:gd name="T77" fmla="*/ 251661865 h 5471"/>
                <a:gd name="T78" fmla="*/ 2147483647 w 3687"/>
                <a:gd name="T79" fmla="*/ 386995147 h 5471"/>
                <a:gd name="T80" fmla="*/ 2147483647 w 3687"/>
                <a:gd name="T81" fmla="*/ 532025398 h 5471"/>
                <a:gd name="T82" fmla="*/ 2147483647 w 3687"/>
                <a:gd name="T83" fmla="*/ 687139907 h 5471"/>
                <a:gd name="T84" fmla="*/ 2147483647 w 3687"/>
                <a:gd name="T85" fmla="*/ 861259765 h 54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687" h="5471">
                  <a:moveTo>
                    <a:pt x="1524" y="4406"/>
                  </a:moveTo>
                  <a:lnTo>
                    <a:pt x="3625" y="4400"/>
                  </a:lnTo>
                  <a:lnTo>
                    <a:pt x="3634" y="4401"/>
                  </a:lnTo>
                  <a:lnTo>
                    <a:pt x="3643" y="4402"/>
                  </a:lnTo>
                  <a:lnTo>
                    <a:pt x="3650" y="4404"/>
                  </a:lnTo>
                  <a:lnTo>
                    <a:pt x="3658" y="4407"/>
                  </a:lnTo>
                  <a:lnTo>
                    <a:pt x="3665" y="4410"/>
                  </a:lnTo>
                  <a:lnTo>
                    <a:pt x="3670" y="4414"/>
                  </a:lnTo>
                  <a:lnTo>
                    <a:pt x="3675" y="4419"/>
                  </a:lnTo>
                  <a:lnTo>
                    <a:pt x="3679" y="4424"/>
                  </a:lnTo>
                  <a:lnTo>
                    <a:pt x="3682" y="4430"/>
                  </a:lnTo>
                  <a:lnTo>
                    <a:pt x="3684" y="4437"/>
                  </a:lnTo>
                  <a:lnTo>
                    <a:pt x="3686" y="4443"/>
                  </a:lnTo>
                  <a:lnTo>
                    <a:pt x="3687" y="4450"/>
                  </a:lnTo>
                  <a:lnTo>
                    <a:pt x="3687" y="4458"/>
                  </a:lnTo>
                  <a:lnTo>
                    <a:pt x="3686" y="4466"/>
                  </a:lnTo>
                  <a:lnTo>
                    <a:pt x="3684" y="4474"/>
                  </a:lnTo>
                  <a:lnTo>
                    <a:pt x="3681" y="4482"/>
                  </a:lnTo>
                  <a:lnTo>
                    <a:pt x="3302" y="5389"/>
                  </a:lnTo>
                  <a:lnTo>
                    <a:pt x="3299" y="5397"/>
                  </a:lnTo>
                  <a:lnTo>
                    <a:pt x="3294" y="5405"/>
                  </a:lnTo>
                  <a:lnTo>
                    <a:pt x="3289" y="5413"/>
                  </a:lnTo>
                  <a:lnTo>
                    <a:pt x="3283" y="5420"/>
                  </a:lnTo>
                  <a:lnTo>
                    <a:pt x="3276" y="5427"/>
                  </a:lnTo>
                  <a:lnTo>
                    <a:pt x="3268" y="5434"/>
                  </a:lnTo>
                  <a:lnTo>
                    <a:pt x="3260" y="5440"/>
                  </a:lnTo>
                  <a:lnTo>
                    <a:pt x="3252" y="5446"/>
                  </a:lnTo>
                  <a:lnTo>
                    <a:pt x="3243" y="5451"/>
                  </a:lnTo>
                  <a:lnTo>
                    <a:pt x="3235" y="5456"/>
                  </a:lnTo>
                  <a:lnTo>
                    <a:pt x="3226" y="5460"/>
                  </a:lnTo>
                  <a:lnTo>
                    <a:pt x="3217" y="5464"/>
                  </a:lnTo>
                  <a:lnTo>
                    <a:pt x="3207" y="5467"/>
                  </a:lnTo>
                  <a:lnTo>
                    <a:pt x="3198" y="5469"/>
                  </a:lnTo>
                  <a:lnTo>
                    <a:pt x="3189" y="5470"/>
                  </a:lnTo>
                  <a:lnTo>
                    <a:pt x="3180" y="5471"/>
                  </a:lnTo>
                  <a:lnTo>
                    <a:pt x="88" y="5471"/>
                  </a:lnTo>
                  <a:lnTo>
                    <a:pt x="79" y="5470"/>
                  </a:lnTo>
                  <a:lnTo>
                    <a:pt x="71" y="5469"/>
                  </a:lnTo>
                  <a:lnTo>
                    <a:pt x="62" y="5467"/>
                  </a:lnTo>
                  <a:lnTo>
                    <a:pt x="54" y="5464"/>
                  </a:lnTo>
                  <a:lnTo>
                    <a:pt x="46" y="5460"/>
                  </a:lnTo>
                  <a:lnTo>
                    <a:pt x="39" y="5455"/>
                  </a:lnTo>
                  <a:lnTo>
                    <a:pt x="32" y="5450"/>
                  </a:lnTo>
                  <a:lnTo>
                    <a:pt x="26" y="5444"/>
                  </a:lnTo>
                  <a:lnTo>
                    <a:pt x="20" y="5438"/>
                  </a:lnTo>
                  <a:lnTo>
                    <a:pt x="15" y="5431"/>
                  </a:lnTo>
                  <a:lnTo>
                    <a:pt x="11" y="5424"/>
                  </a:lnTo>
                  <a:lnTo>
                    <a:pt x="7" y="5416"/>
                  </a:lnTo>
                  <a:lnTo>
                    <a:pt x="4" y="5408"/>
                  </a:lnTo>
                  <a:lnTo>
                    <a:pt x="2" y="5399"/>
                  </a:lnTo>
                  <a:lnTo>
                    <a:pt x="1" y="5390"/>
                  </a:lnTo>
                  <a:lnTo>
                    <a:pt x="0" y="5381"/>
                  </a:lnTo>
                  <a:lnTo>
                    <a:pt x="1" y="89"/>
                  </a:lnTo>
                  <a:lnTo>
                    <a:pt x="1" y="80"/>
                  </a:lnTo>
                  <a:lnTo>
                    <a:pt x="2" y="71"/>
                  </a:lnTo>
                  <a:lnTo>
                    <a:pt x="4" y="63"/>
                  </a:lnTo>
                  <a:lnTo>
                    <a:pt x="7" y="55"/>
                  </a:lnTo>
                  <a:lnTo>
                    <a:pt x="11" y="47"/>
                  </a:lnTo>
                  <a:lnTo>
                    <a:pt x="15" y="40"/>
                  </a:lnTo>
                  <a:lnTo>
                    <a:pt x="20" y="33"/>
                  </a:lnTo>
                  <a:lnTo>
                    <a:pt x="26" y="26"/>
                  </a:lnTo>
                  <a:lnTo>
                    <a:pt x="32" y="20"/>
                  </a:lnTo>
                  <a:lnTo>
                    <a:pt x="39" y="15"/>
                  </a:lnTo>
                  <a:lnTo>
                    <a:pt x="46" y="11"/>
                  </a:lnTo>
                  <a:lnTo>
                    <a:pt x="54" y="7"/>
                  </a:lnTo>
                  <a:lnTo>
                    <a:pt x="62" y="4"/>
                  </a:lnTo>
                  <a:lnTo>
                    <a:pt x="70" y="2"/>
                  </a:lnTo>
                  <a:lnTo>
                    <a:pt x="79" y="0"/>
                  </a:lnTo>
                  <a:lnTo>
                    <a:pt x="88" y="0"/>
                  </a:lnTo>
                  <a:lnTo>
                    <a:pt x="1439" y="0"/>
                  </a:lnTo>
                  <a:lnTo>
                    <a:pt x="1448" y="0"/>
                  </a:lnTo>
                  <a:lnTo>
                    <a:pt x="1457" y="2"/>
                  </a:lnTo>
                  <a:lnTo>
                    <a:pt x="1465" y="4"/>
                  </a:lnTo>
                  <a:lnTo>
                    <a:pt x="1473" y="7"/>
                  </a:lnTo>
                  <a:lnTo>
                    <a:pt x="1481" y="11"/>
                  </a:lnTo>
                  <a:lnTo>
                    <a:pt x="1488" y="15"/>
                  </a:lnTo>
                  <a:lnTo>
                    <a:pt x="1495" y="20"/>
                  </a:lnTo>
                  <a:lnTo>
                    <a:pt x="1501" y="26"/>
                  </a:lnTo>
                  <a:lnTo>
                    <a:pt x="1507" y="33"/>
                  </a:lnTo>
                  <a:lnTo>
                    <a:pt x="1513" y="40"/>
                  </a:lnTo>
                  <a:lnTo>
                    <a:pt x="1517" y="47"/>
                  </a:lnTo>
                  <a:lnTo>
                    <a:pt x="1521" y="55"/>
                  </a:lnTo>
                  <a:lnTo>
                    <a:pt x="1524" y="63"/>
                  </a:lnTo>
                  <a:lnTo>
                    <a:pt x="1526" y="71"/>
                  </a:lnTo>
                  <a:lnTo>
                    <a:pt x="1527" y="80"/>
                  </a:lnTo>
                  <a:lnTo>
                    <a:pt x="1528" y="89"/>
                  </a:lnTo>
                  <a:lnTo>
                    <a:pt x="1524" y="4406"/>
                  </a:lnTo>
                  <a:close/>
                </a:path>
              </a:pathLst>
            </a:custGeom>
            <a:solidFill>
              <a:srgbClr val="050028"/>
            </a:solidFill>
            <a:ln w="9525">
              <a:noFill/>
              <a:round/>
              <a:headEnd/>
              <a:tailEnd/>
            </a:ln>
          </p:spPr>
          <p:txBody>
            <a:bodyPr/>
            <a:lstStyle/>
            <a:p>
              <a:endParaRPr lang="da-DK"/>
            </a:p>
          </p:txBody>
        </p:sp>
        <p:sp>
          <p:nvSpPr>
            <p:cNvPr id="3084" name="Freeform 22"/>
            <p:cNvSpPr>
              <a:spLocks/>
            </p:cNvSpPr>
            <p:nvPr userDrawn="1"/>
          </p:nvSpPr>
          <p:spPr bwMode="auto">
            <a:xfrm>
              <a:off x="8418513" y="6142038"/>
              <a:ext cx="25400" cy="46037"/>
            </a:xfrm>
            <a:custGeom>
              <a:avLst/>
              <a:gdLst>
                <a:gd name="T0" fmla="*/ 2147483647 w 1021"/>
                <a:gd name="T1" fmla="*/ 153909471 h 1870"/>
                <a:gd name="T2" fmla="*/ 2147483647 w 1021"/>
                <a:gd name="T3" fmla="*/ 0 h 1870"/>
                <a:gd name="T4" fmla="*/ 2147483647 w 1021"/>
                <a:gd name="T5" fmla="*/ 36004258 h 1870"/>
                <a:gd name="T6" fmla="*/ 2147483647 w 1021"/>
                <a:gd name="T7" fmla="*/ 117547035 h 1870"/>
                <a:gd name="T8" fmla="*/ 2147483647 w 1021"/>
                <a:gd name="T9" fmla="*/ 235094046 h 1870"/>
                <a:gd name="T10" fmla="*/ 2147483647 w 1021"/>
                <a:gd name="T11" fmla="*/ 397822015 h 1870"/>
                <a:gd name="T12" fmla="*/ 2147483647 w 1021"/>
                <a:gd name="T13" fmla="*/ 587735743 h 1870"/>
                <a:gd name="T14" fmla="*/ 2115472809 w 1021"/>
                <a:gd name="T15" fmla="*/ 832006464 h 1870"/>
                <a:gd name="T16" fmla="*/ 1048352435 w 1021"/>
                <a:gd name="T17" fmla="*/ 1121472669 h 1870"/>
                <a:gd name="T18" fmla="*/ 0 w 1021"/>
                <a:gd name="T19" fmla="*/ 1437751906 h 1870"/>
                <a:gd name="T20" fmla="*/ 972123926 w 1021"/>
                <a:gd name="T21" fmla="*/ 2147483647 h 1870"/>
                <a:gd name="T22" fmla="*/ 1238715410 w 1021"/>
                <a:gd name="T23" fmla="*/ 2147483647 h 1870"/>
                <a:gd name="T24" fmla="*/ 1553190073 w 1021"/>
                <a:gd name="T25" fmla="*/ 2147483647 h 1870"/>
                <a:gd name="T26" fmla="*/ 1924724879 w 1021"/>
                <a:gd name="T27" fmla="*/ 2147483647 h 1870"/>
                <a:gd name="T28" fmla="*/ 2147483647 w 1021"/>
                <a:gd name="T29" fmla="*/ 2147483647 h 1870"/>
                <a:gd name="T30" fmla="*/ 2147483647 w 1021"/>
                <a:gd name="T31" fmla="*/ 2147483647 h 1870"/>
                <a:gd name="T32" fmla="*/ 2147483647 w 1021"/>
                <a:gd name="T33" fmla="*/ 2147483647 h 1870"/>
                <a:gd name="T34" fmla="*/ 2147483647 w 1021"/>
                <a:gd name="T35" fmla="*/ 2147483647 h 1870"/>
                <a:gd name="T36" fmla="*/ 2147483647 w 1021"/>
                <a:gd name="T37" fmla="*/ 2147483647 h 1870"/>
                <a:gd name="T38" fmla="*/ 2147483647 w 1021"/>
                <a:gd name="T39" fmla="*/ 2147483647 h 1870"/>
                <a:gd name="T40" fmla="*/ 2147483647 w 1021"/>
                <a:gd name="T41" fmla="*/ 2147483647 h 1870"/>
                <a:gd name="T42" fmla="*/ 2147483647 w 1021"/>
                <a:gd name="T43" fmla="*/ 2147483647 h 1870"/>
                <a:gd name="T44" fmla="*/ 2147483647 w 1021"/>
                <a:gd name="T45" fmla="*/ 2147483647 h 1870"/>
                <a:gd name="T46" fmla="*/ 2147483647 w 1021"/>
                <a:gd name="T47" fmla="*/ 2147483647 h 1870"/>
                <a:gd name="T48" fmla="*/ 2147483647 w 1021"/>
                <a:gd name="T49" fmla="*/ 2147483647 h 1870"/>
                <a:gd name="T50" fmla="*/ 2147483647 w 1021"/>
                <a:gd name="T51" fmla="*/ 2147483647 h 1870"/>
                <a:gd name="T52" fmla="*/ 2147483647 w 1021"/>
                <a:gd name="T53" fmla="*/ 2147483647 h 1870"/>
                <a:gd name="T54" fmla="*/ 2147483647 w 1021"/>
                <a:gd name="T55" fmla="*/ 2147483647 h 1870"/>
                <a:gd name="T56" fmla="*/ 2147483647 w 1021"/>
                <a:gd name="T57" fmla="*/ 2147483647 h 1870"/>
                <a:gd name="T58" fmla="*/ 2147483647 w 1021"/>
                <a:gd name="T59" fmla="*/ 2147483647 h 1870"/>
                <a:gd name="T60" fmla="*/ 2147483647 w 1021"/>
                <a:gd name="T61" fmla="*/ 2147483647 h 1870"/>
                <a:gd name="T62" fmla="*/ 2147483647 w 1021"/>
                <a:gd name="T63" fmla="*/ 2147483647 h 1870"/>
                <a:gd name="T64" fmla="*/ 2147483647 w 1021"/>
                <a:gd name="T65" fmla="*/ 2147483647 h 1870"/>
                <a:gd name="T66" fmla="*/ 2147483647 w 1021"/>
                <a:gd name="T67" fmla="*/ 2147483647 h 1870"/>
                <a:gd name="T68" fmla="*/ 2147483647 w 1021"/>
                <a:gd name="T69" fmla="*/ 2147483647 h 1870"/>
                <a:gd name="T70" fmla="*/ 2147483647 w 1021"/>
                <a:gd name="T71" fmla="*/ 2147483647 h 1870"/>
                <a:gd name="T72" fmla="*/ 2147483647 w 1021"/>
                <a:gd name="T73" fmla="*/ 2147483647 h 1870"/>
                <a:gd name="T74" fmla="*/ 2147483647 w 1021"/>
                <a:gd name="T75" fmla="*/ 2147483647 h 1870"/>
                <a:gd name="T76" fmla="*/ 2147483647 w 1021"/>
                <a:gd name="T77" fmla="*/ 2147483647 h 1870"/>
                <a:gd name="T78" fmla="*/ 2147483647 w 1021"/>
                <a:gd name="T79" fmla="*/ 2147483647 h 1870"/>
                <a:gd name="T80" fmla="*/ 2147483647 w 1021"/>
                <a:gd name="T81" fmla="*/ 2147483647 h 1870"/>
                <a:gd name="T82" fmla="*/ 2147483647 w 1021"/>
                <a:gd name="T83" fmla="*/ 2147483647 h 1870"/>
                <a:gd name="T84" fmla="*/ 2147483647 w 1021"/>
                <a:gd name="T85" fmla="*/ 2147483647 h 1870"/>
                <a:gd name="T86" fmla="*/ 2147483647 w 1021"/>
                <a:gd name="T87" fmla="*/ 2147483647 h 1870"/>
                <a:gd name="T88" fmla="*/ 2147483647 w 1021"/>
                <a:gd name="T89" fmla="*/ 2147483647 h 1870"/>
                <a:gd name="T90" fmla="*/ 2147483647 w 1021"/>
                <a:gd name="T91" fmla="*/ 2147483647 h 18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21" h="1870">
                  <a:moveTo>
                    <a:pt x="1008" y="720"/>
                  </a:moveTo>
                  <a:lnTo>
                    <a:pt x="929" y="17"/>
                  </a:lnTo>
                  <a:lnTo>
                    <a:pt x="928" y="8"/>
                  </a:lnTo>
                  <a:lnTo>
                    <a:pt x="928" y="0"/>
                  </a:lnTo>
                  <a:lnTo>
                    <a:pt x="867" y="2"/>
                  </a:lnTo>
                  <a:lnTo>
                    <a:pt x="807" y="4"/>
                  </a:lnTo>
                  <a:lnTo>
                    <a:pt x="746" y="8"/>
                  </a:lnTo>
                  <a:lnTo>
                    <a:pt x="687" y="13"/>
                  </a:lnTo>
                  <a:lnTo>
                    <a:pt x="627" y="19"/>
                  </a:lnTo>
                  <a:lnTo>
                    <a:pt x="568" y="26"/>
                  </a:lnTo>
                  <a:lnTo>
                    <a:pt x="509" y="34"/>
                  </a:lnTo>
                  <a:lnTo>
                    <a:pt x="451" y="44"/>
                  </a:lnTo>
                  <a:lnTo>
                    <a:pt x="392" y="54"/>
                  </a:lnTo>
                  <a:lnTo>
                    <a:pt x="335" y="65"/>
                  </a:lnTo>
                  <a:lnTo>
                    <a:pt x="278" y="78"/>
                  </a:lnTo>
                  <a:lnTo>
                    <a:pt x="222" y="92"/>
                  </a:lnTo>
                  <a:lnTo>
                    <a:pt x="165" y="108"/>
                  </a:lnTo>
                  <a:lnTo>
                    <a:pt x="110" y="124"/>
                  </a:lnTo>
                  <a:lnTo>
                    <a:pt x="55" y="141"/>
                  </a:lnTo>
                  <a:lnTo>
                    <a:pt x="0" y="159"/>
                  </a:lnTo>
                  <a:lnTo>
                    <a:pt x="90" y="782"/>
                  </a:lnTo>
                  <a:lnTo>
                    <a:pt x="102" y="853"/>
                  </a:lnTo>
                  <a:lnTo>
                    <a:pt x="115" y="922"/>
                  </a:lnTo>
                  <a:lnTo>
                    <a:pt x="130" y="987"/>
                  </a:lnTo>
                  <a:lnTo>
                    <a:pt x="146" y="1051"/>
                  </a:lnTo>
                  <a:lnTo>
                    <a:pt x="163" y="1111"/>
                  </a:lnTo>
                  <a:lnTo>
                    <a:pt x="182" y="1169"/>
                  </a:lnTo>
                  <a:lnTo>
                    <a:pt x="202" y="1224"/>
                  </a:lnTo>
                  <a:lnTo>
                    <a:pt x="222" y="1278"/>
                  </a:lnTo>
                  <a:lnTo>
                    <a:pt x="243" y="1328"/>
                  </a:lnTo>
                  <a:lnTo>
                    <a:pt x="265" y="1376"/>
                  </a:lnTo>
                  <a:lnTo>
                    <a:pt x="287" y="1422"/>
                  </a:lnTo>
                  <a:lnTo>
                    <a:pt x="311" y="1465"/>
                  </a:lnTo>
                  <a:lnTo>
                    <a:pt x="334" y="1506"/>
                  </a:lnTo>
                  <a:lnTo>
                    <a:pt x="357" y="1545"/>
                  </a:lnTo>
                  <a:lnTo>
                    <a:pt x="380" y="1581"/>
                  </a:lnTo>
                  <a:lnTo>
                    <a:pt x="403" y="1615"/>
                  </a:lnTo>
                  <a:lnTo>
                    <a:pt x="427" y="1646"/>
                  </a:lnTo>
                  <a:lnTo>
                    <a:pt x="450" y="1677"/>
                  </a:lnTo>
                  <a:lnTo>
                    <a:pt x="472" y="1704"/>
                  </a:lnTo>
                  <a:lnTo>
                    <a:pt x="494" y="1729"/>
                  </a:lnTo>
                  <a:lnTo>
                    <a:pt x="515" y="1751"/>
                  </a:lnTo>
                  <a:lnTo>
                    <a:pt x="535" y="1772"/>
                  </a:lnTo>
                  <a:lnTo>
                    <a:pt x="556" y="1792"/>
                  </a:lnTo>
                  <a:lnTo>
                    <a:pt x="574" y="1808"/>
                  </a:lnTo>
                  <a:lnTo>
                    <a:pt x="592" y="1823"/>
                  </a:lnTo>
                  <a:lnTo>
                    <a:pt x="608" y="1835"/>
                  </a:lnTo>
                  <a:lnTo>
                    <a:pt x="622" y="1846"/>
                  </a:lnTo>
                  <a:lnTo>
                    <a:pt x="636" y="1854"/>
                  </a:lnTo>
                  <a:lnTo>
                    <a:pt x="647" y="1861"/>
                  </a:lnTo>
                  <a:lnTo>
                    <a:pt x="657" y="1866"/>
                  </a:lnTo>
                  <a:lnTo>
                    <a:pt x="665" y="1869"/>
                  </a:lnTo>
                  <a:lnTo>
                    <a:pt x="672" y="1870"/>
                  </a:lnTo>
                  <a:lnTo>
                    <a:pt x="679" y="1869"/>
                  </a:lnTo>
                  <a:lnTo>
                    <a:pt x="687" y="1867"/>
                  </a:lnTo>
                  <a:lnTo>
                    <a:pt x="696" y="1862"/>
                  </a:lnTo>
                  <a:lnTo>
                    <a:pt x="706" y="1856"/>
                  </a:lnTo>
                  <a:lnTo>
                    <a:pt x="718" y="1848"/>
                  </a:lnTo>
                  <a:lnTo>
                    <a:pt x="731" y="1838"/>
                  </a:lnTo>
                  <a:lnTo>
                    <a:pt x="745" y="1826"/>
                  </a:lnTo>
                  <a:lnTo>
                    <a:pt x="759" y="1812"/>
                  </a:lnTo>
                  <a:lnTo>
                    <a:pt x="774" y="1796"/>
                  </a:lnTo>
                  <a:lnTo>
                    <a:pt x="790" y="1777"/>
                  </a:lnTo>
                  <a:lnTo>
                    <a:pt x="807" y="1757"/>
                  </a:lnTo>
                  <a:lnTo>
                    <a:pt x="824" y="1735"/>
                  </a:lnTo>
                  <a:lnTo>
                    <a:pt x="840" y="1710"/>
                  </a:lnTo>
                  <a:lnTo>
                    <a:pt x="857" y="1683"/>
                  </a:lnTo>
                  <a:lnTo>
                    <a:pt x="874" y="1654"/>
                  </a:lnTo>
                  <a:lnTo>
                    <a:pt x="890" y="1622"/>
                  </a:lnTo>
                  <a:lnTo>
                    <a:pt x="906" y="1587"/>
                  </a:lnTo>
                  <a:lnTo>
                    <a:pt x="923" y="1549"/>
                  </a:lnTo>
                  <a:lnTo>
                    <a:pt x="938" y="1508"/>
                  </a:lnTo>
                  <a:lnTo>
                    <a:pt x="952" y="1465"/>
                  </a:lnTo>
                  <a:lnTo>
                    <a:pt x="966" y="1419"/>
                  </a:lnTo>
                  <a:lnTo>
                    <a:pt x="978" y="1369"/>
                  </a:lnTo>
                  <a:lnTo>
                    <a:pt x="989" y="1318"/>
                  </a:lnTo>
                  <a:lnTo>
                    <a:pt x="999" y="1263"/>
                  </a:lnTo>
                  <a:lnTo>
                    <a:pt x="1003" y="1234"/>
                  </a:lnTo>
                  <a:lnTo>
                    <a:pt x="1007" y="1206"/>
                  </a:lnTo>
                  <a:lnTo>
                    <a:pt x="1010" y="1176"/>
                  </a:lnTo>
                  <a:lnTo>
                    <a:pt x="1013" y="1146"/>
                  </a:lnTo>
                  <a:lnTo>
                    <a:pt x="1016" y="1114"/>
                  </a:lnTo>
                  <a:lnTo>
                    <a:pt x="1018" y="1082"/>
                  </a:lnTo>
                  <a:lnTo>
                    <a:pt x="1020" y="1049"/>
                  </a:lnTo>
                  <a:lnTo>
                    <a:pt x="1021" y="1016"/>
                  </a:lnTo>
                  <a:lnTo>
                    <a:pt x="1021" y="981"/>
                  </a:lnTo>
                  <a:lnTo>
                    <a:pt x="1021" y="946"/>
                  </a:lnTo>
                  <a:lnTo>
                    <a:pt x="1020" y="911"/>
                  </a:lnTo>
                  <a:lnTo>
                    <a:pt x="1019" y="874"/>
                  </a:lnTo>
                  <a:lnTo>
                    <a:pt x="1017" y="837"/>
                  </a:lnTo>
                  <a:lnTo>
                    <a:pt x="1015" y="799"/>
                  </a:lnTo>
                  <a:lnTo>
                    <a:pt x="1011" y="761"/>
                  </a:lnTo>
                  <a:lnTo>
                    <a:pt x="1008" y="720"/>
                  </a:lnTo>
                  <a:close/>
                </a:path>
              </a:pathLst>
            </a:custGeom>
            <a:solidFill>
              <a:srgbClr val="050028"/>
            </a:solidFill>
            <a:ln w="9525">
              <a:noFill/>
              <a:round/>
              <a:headEnd/>
              <a:tailEnd/>
            </a:ln>
          </p:spPr>
          <p:txBody>
            <a:bodyPr/>
            <a:lstStyle/>
            <a:p>
              <a:endParaRPr lang="da-DK"/>
            </a:p>
          </p:txBody>
        </p:sp>
        <p:sp>
          <p:nvSpPr>
            <p:cNvPr id="3085" name="Freeform 23"/>
            <p:cNvSpPr>
              <a:spLocks/>
            </p:cNvSpPr>
            <p:nvPr userDrawn="1"/>
          </p:nvSpPr>
          <p:spPr bwMode="auto">
            <a:xfrm>
              <a:off x="8372475" y="6184900"/>
              <a:ext cx="15875" cy="30163"/>
            </a:xfrm>
            <a:custGeom>
              <a:avLst/>
              <a:gdLst>
                <a:gd name="T0" fmla="*/ 1542968750 w 635"/>
                <a:gd name="T1" fmla="*/ 2147483647 h 1267"/>
                <a:gd name="T2" fmla="*/ 1992187500 w 635"/>
                <a:gd name="T3" fmla="*/ 2147483647 h 1267"/>
                <a:gd name="T4" fmla="*/ 2147483647 w 635"/>
                <a:gd name="T5" fmla="*/ 2147483647 h 1267"/>
                <a:gd name="T6" fmla="*/ 2147483647 w 635"/>
                <a:gd name="T7" fmla="*/ 2147483647 h 1267"/>
                <a:gd name="T8" fmla="*/ 2147483647 w 635"/>
                <a:gd name="T9" fmla="*/ 2147483647 h 1267"/>
                <a:gd name="T10" fmla="*/ 2147483647 w 635"/>
                <a:gd name="T11" fmla="*/ 2147483647 h 1267"/>
                <a:gd name="T12" fmla="*/ 2147483647 w 635"/>
                <a:gd name="T13" fmla="*/ 2147483647 h 1267"/>
                <a:gd name="T14" fmla="*/ 2147483647 w 635"/>
                <a:gd name="T15" fmla="*/ 2147483647 h 1267"/>
                <a:gd name="T16" fmla="*/ 2147483647 w 635"/>
                <a:gd name="T17" fmla="*/ 2147483647 h 1267"/>
                <a:gd name="T18" fmla="*/ 2147483647 w 635"/>
                <a:gd name="T19" fmla="*/ 2147483647 h 1267"/>
                <a:gd name="T20" fmla="*/ 2147483647 w 635"/>
                <a:gd name="T21" fmla="*/ 2147483647 h 1267"/>
                <a:gd name="T22" fmla="*/ 2147483647 w 635"/>
                <a:gd name="T23" fmla="*/ 2147483647 h 1267"/>
                <a:gd name="T24" fmla="*/ 2147483647 w 635"/>
                <a:gd name="T25" fmla="*/ 2147483647 h 1267"/>
                <a:gd name="T26" fmla="*/ 2147483647 w 635"/>
                <a:gd name="T27" fmla="*/ 2147483647 h 1267"/>
                <a:gd name="T28" fmla="*/ 2147483647 w 635"/>
                <a:gd name="T29" fmla="*/ 2147483647 h 1267"/>
                <a:gd name="T30" fmla="*/ 2147483647 w 635"/>
                <a:gd name="T31" fmla="*/ 2147483647 h 1267"/>
                <a:gd name="T32" fmla="*/ 2147483647 w 635"/>
                <a:gd name="T33" fmla="*/ 2147483647 h 1267"/>
                <a:gd name="T34" fmla="*/ 2147483647 w 635"/>
                <a:gd name="T35" fmla="*/ 2147483647 h 1267"/>
                <a:gd name="T36" fmla="*/ 2147483647 w 635"/>
                <a:gd name="T37" fmla="*/ 2147483647 h 1267"/>
                <a:gd name="T38" fmla="*/ 2147483647 w 635"/>
                <a:gd name="T39" fmla="*/ 2147483647 h 1267"/>
                <a:gd name="T40" fmla="*/ 2147483647 w 635"/>
                <a:gd name="T41" fmla="*/ 2147483647 h 1267"/>
                <a:gd name="T42" fmla="*/ 2147483647 w 635"/>
                <a:gd name="T43" fmla="*/ 2147483647 h 1267"/>
                <a:gd name="T44" fmla="*/ 2147483647 w 635"/>
                <a:gd name="T45" fmla="*/ 2147483647 h 1267"/>
                <a:gd name="T46" fmla="*/ 2147483647 w 635"/>
                <a:gd name="T47" fmla="*/ 2147483647 h 1267"/>
                <a:gd name="T48" fmla="*/ 2147483647 w 635"/>
                <a:gd name="T49" fmla="*/ 2147483647 h 1267"/>
                <a:gd name="T50" fmla="*/ 2147483647 w 635"/>
                <a:gd name="T51" fmla="*/ 2147483647 h 1267"/>
                <a:gd name="T52" fmla="*/ 2147483647 w 635"/>
                <a:gd name="T53" fmla="*/ 2147483647 h 1267"/>
                <a:gd name="T54" fmla="*/ 2147483647 w 635"/>
                <a:gd name="T55" fmla="*/ 2147483647 h 1267"/>
                <a:gd name="T56" fmla="*/ 2147483647 w 635"/>
                <a:gd name="T57" fmla="*/ 2147483647 h 1267"/>
                <a:gd name="T58" fmla="*/ 2147483647 w 635"/>
                <a:gd name="T59" fmla="*/ 2147483647 h 1267"/>
                <a:gd name="T60" fmla="*/ 2060546875 w 635"/>
                <a:gd name="T61" fmla="*/ 0 h 1267"/>
                <a:gd name="T62" fmla="*/ 1748046875 w 635"/>
                <a:gd name="T63" fmla="*/ 604196077 h 1267"/>
                <a:gd name="T64" fmla="*/ 1445312500 w 635"/>
                <a:gd name="T65" fmla="*/ 1223489937 h 1267"/>
                <a:gd name="T66" fmla="*/ 1171875000 w 635"/>
                <a:gd name="T67" fmla="*/ 1850501883 h 1267"/>
                <a:gd name="T68" fmla="*/ 898437500 w 635"/>
                <a:gd name="T69" fmla="*/ 2147483647 h 1267"/>
                <a:gd name="T70" fmla="*/ 419921875 w 635"/>
                <a:gd name="T71" fmla="*/ 2147483647 h 1267"/>
                <a:gd name="T72" fmla="*/ 0 w 635"/>
                <a:gd name="T73" fmla="*/ 2147483647 h 12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35" h="1267">
                  <a:moveTo>
                    <a:pt x="134" y="905"/>
                  </a:moveTo>
                  <a:lnTo>
                    <a:pt x="158" y="944"/>
                  </a:lnTo>
                  <a:lnTo>
                    <a:pt x="181" y="981"/>
                  </a:lnTo>
                  <a:lnTo>
                    <a:pt x="204" y="1015"/>
                  </a:lnTo>
                  <a:lnTo>
                    <a:pt x="227" y="1046"/>
                  </a:lnTo>
                  <a:lnTo>
                    <a:pt x="251" y="1074"/>
                  </a:lnTo>
                  <a:lnTo>
                    <a:pt x="273" y="1100"/>
                  </a:lnTo>
                  <a:lnTo>
                    <a:pt x="295" y="1125"/>
                  </a:lnTo>
                  <a:lnTo>
                    <a:pt x="316" y="1146"/>
                  </a:lnTo>
                  <a:lnTo>
                    <a:pt x="337" y="1165"/>
                  </a:lnTo>
                  <a:lnTo>
                    <a:pt x="358" y="1183"/>
                  </a:lnTo>
                  <a:lnTo>
                    <a:pt x="378" y="1198"/>
                  </a:lnTo>
                  <a:lnTo>
                    <a:pt x="398" y="1212"/>
                  </a:lnTo>
                  <a:lnTo>
                    <a:pt x="417" y="1223"/>
                  </a:lnTo>
                  <a:lnTo>
                    <a:pt x="435" y="1234"/>
                  </a:lnTo>
                  <a:lnTo>
                    <a:pt x="452" y="1243"/>
                  </a:lnTo>
                  <a:lnTo>
                    <a:pt x="469" y="1250"/>
                  </a:lnTo>
                  <a:lnTo>
                    <a:pt x="485" y="1256"/>
                  </a:lnTo>
                  <a:lnTo>
                    <a:pt x="502" y="1260"/>
                  </a:lnTo>
                  <a:lnTo>
                    <a:pt x="517" y="1264"/>
                  </a:lnTo>
                  <a:lnTo>
                    <a:pt x="531" y="1266"/>
                  </a:lnTo>
                  <a:lnTo>
                    <a:pt x="544" y="1267"/>
                  </a:lnTo>
                  <a:lnTo>
                    <a:pt x="556" y="1267"/>
                  </a:lnTo>
                  <a:lnTo>
                    <a:pt x="567" y="1267"/>
                  </a:lnTo>
                  <a:lnTo>
                    <a:pt x="578" y="1265"/>
                  </a:lnTo>
                  <a:lnTo>
                    <a:pt x="587" y="1264"/>
                  </a:lnTo>
                  <a:lnTo>
                    <a:pt x="596" y="1261"/>
                  </a:lnTo>
                  <a:lnTo>
                    <a:pt x="604" y="1258"/>
                  </a:lnTo>
                  <a:lnTo>
                    <a:pt x="610" y="1255"/>
                  </a:lnTo>
                  <a:lnTo>
                    <a:pt x="616" y="1252"/>
                  </a:lnTo>
                  <a:lnTo>
                    <a:pt x="621" y="1248"/>
                  </a:lnTo>
                  <a:lnTo>
                    <a:pt x="625" y="1245"/>
                  </a:lnTo>
                  <a:lnTo>
                    <a:pt x="627" y="1241"/>
                  </a:lnTo>
                  <a:lnTo>
                    <a:pt x="629" y="1236"/>
                  </a:lnTo>
                  <a:lnTo>
                    <a:pt x="630" y="1229"/>
                  </a:lnTo>
                  <a:lnTo>
                    <a:pt x="632" y="1220"/>
                  </a:lnTo>
                  <a:lnTo>
                    <a:pt x="633" y="1208"/>
                  </a:lnTo>
                  <a:lnTo>
                    <a:pt x="635" y="1179"/>
                  </a:lnTo>
                  <a:lnTo>
                    <a:pt x="635" y="1143"/>
                  </a:lnTo>
                  <a:lnTo>
                    <a:pt x="634" y="1097"/>
                  </a:lnTo>
                  <a:lnTo>
                    <a:pt x="630" y="1046"/>
                  </a:lnTo>
                  <a:lnTo>
                    <a:pt x="627" y="1018"/>
                  </a:lnTo>
                  <a:lnTo>
                    <a:pt x="624" y="988"/>
                  </a:lnTo>
                  <a:lnTo>
                    <a:pt x="619" y="957"/>
                  </a:lnTo>
                  <a:lnTo>
                    <a:pt x="613" y="924"/>
                  </a:lnTo>
                  <a:lnTo>
                    <a:pt x="607" y="891"/>
                  </a:lnTo>
                  <a:lnTo>
                    <a:pt x="601" y="856"/>
                  </a:lnTo>
                  <a:lnTo>
                    <a:pt x="593" y="819"/>
                  </a:lnTo>
                  <a:lnTo>
                    <a:pt x="584" y="782"/>
                  </a:lnTo>
                  <a:lnTo>
                    <a:pt x="574" y="745"/>
                  </a:lnTo>
                  <a:lnTo>
                    <a:pt x="563" y="705"/>
                  </a:lnTo>
                  <a:lnTo>
                    <a:pt x="551" y="665"/>
                  </a:lnTo>
                  <a:lnTo>
                    <a:pt x="538" y="625"/>
                  </a:lnTo>
                  <a:lnTo>
                    <a:pt x="523" y="583"/>
                  </a:lnTo>
                  <a:lnTo>
                    <a:pt x="507" y="541"/>
                  </a:lnTo>
                  <a:lnTo>
                    <a:pt x="489" y="499"/>
                  </a:lnTo>
                  <a:lnTo>
                    <a:pt x="471" y="457"/>
                  </a:lnTo>
                  <a:lnTo>
                    <a:pt x="451" y="413"/>
                  </a:lnTo>
                  <a:lnTo>
                    <a:pt x="429" y="369"/>
                  </a:lnTo>
                  <a:lnTo>
                    <a:pt x="406" y="326"/>
                  </a:lnTo>
                  <a:lnTo>
                    <a:pt x="381" y="281"/>
                  </a:lnTo>
                  <a:lnTo>
                    <a:pt x="211" y="0"/>
                  </a:lnTo>
                  <a:lnTo>
                    <a:pt x="195" y="39"/>
                  </a:lnTo>
                  <a:lnTo>
                    <a:pt x="179" y="79"/>
                  </a:lnTo>
                  <a:lnTo>
                    <a:pt x="163" y="119"/>
                  </a:lnTo>
                  <a:lnTo>
                    <a:pt x="148" y="160"/>
                  </a:lnTo>
                  <a:lnTo>
                    <a:pt x="134" y="201"/>
                  </a:lnTo>
                  <a:lnTo>
                    <a:pt x="120" y="242"/>
                  </a:lnTo>
                  <a:lnTo>
                    <a:pt x="105" y="284"/>
                  </a:lnTo>
                  <a:lnTo>
                    <a:pt x="92" y="327"/>
                  </a:lnTo>
                  <a:lnTo>
                    <a:pt x="66" y="412"/>
                  </a:lnTo>
                  <a:lnTo>
                    <a:pt x="43" y="499"/>
                  </a:lnTo>
                  <a:lnTo>
                    <a:pt x="21" y="587"/>
                  </a:lnTo>
                  <a:lnTo>
                    <a:pt x="0" y="676"/>
                  </a:lnTo>
                  <a:lnTo>
                    <a:pt x="134" y="905"/>
                  </a:lnTo>
                  <a:close/>
                </a:path>
              </a:pathLst>
            </a:custGeom>
            <a:solidFill>
              <a:srgbClr val="050028"/>
            </a:solidFill>
            <a:ln w="9525">
              <a:noFill/>
              <a:round/>
              <a:headEnd/>
              <a:tailEnd/>
            </a:ln>
          </p:spPr>
          <p:txBody>
            <a:bodyPr/>
            <a:lstStyle/>
            <a:p>
              <a:endParaRPr lang="da-DK"/>
            </a:p>
          </p:txBody>
        </p:sp>
        <p:sp>
          <p:nvSpPr>
            <p:cNvPr id="3086" name="Freeform 24"/>
            <p:cNvSpPr>
              <a:spLocks/>
            </p:cNvSpPr>
            <p:nvPr userDrawn="1"/>
          </p:nvSpPr>
          <p:spPr bwMode="auto">
            <a:xfrm>
              <a:off x="8386763" y="6154738"/>
              <a:ext cx="20637" cy="41275"/>
            </a:xfrm>
            <a:custGeom>
              <a:avLst/>
              <a:gdLst>
                <a:gd name="T0" fmla="*/ 2147483647 w 824"/>
                <a:gd name="T1" fmla="*/ 0 h 1610"/>
                <a:gd name="T2" fmla="*/ 2147483647 w 824"/>
                <a:gd name="T3" fmla="*/ 642331471 h 1610"/>
                <a:gd name="T4" fmla="*/ 2147483647 w 824"/>
                <a:gd name="T5" fmla="*/ 1306685642 h 1610"/>
                <a:gd name="T6" fmla="*/ 2147483647 w 824"/>
                <a:gd name="T7" fmla="*/ 1982277278 h 1610"/>
                <a:gd name="T8" fmla="*/ 2147483647 w 824"/>
                <a:gd name="T9" fmla="*/ 2147483647 h 1610"/>
                <a:gd name="T10" fmla="*/ 1744114041 w 824"/>
                <a:gd name="T11" fmla="*/ 2147483647 h 1610"/>
                <a:gd name="T12" fmla="*/ 1142933386 w 824"/>
                <a:gd name="T13" fmla="*/ 2147483647 h 1610"/>
                <a:gd name="T14" fmla="*/ 561829051 w 824"/>
                <a:gd name="T15" fmla="*/ 2147483647 h 1610"/>
                <a:gd name="T16" fmla="*/ 0 w 824"/>
                <a:gd name="T17" fmla="*/ 2147483647 h 1610"/>
                <a:gd name="T18" fmla="*/ 1734280059 w 824"/>
                <a:gd name="T19" fmla="*/ 2147483647 h 1610"/>
                <a:gd name="T20" fmla="*/ 2147483647 w 824"/>
                <a:gd name="T21" fmla="*/ 2147483647 h 1610"/>
                <a:gd name="T22" fmla="*/ 2147483647 w 824"/>
                <a:gd name="T23" fmla="*/ 2147483647 h 1610"/>
                <a:gd name="T24" fmla="*/ 2147483647 w 824"/>
                <a:gd name="T25" fmla="*/ 2147483647 h 1610"/>
                <a:gd name="T26" fmla="*/ 2147483647 w 824"/>
                <a:gd name="T27" fmla="*/ 2147483647 h 1610"/>
                <a:gd name="T28" fmla="*/ 2147483647 w 824"/>
                <a:gd name="T29" fmla="*/ 2147483647 h 1610"/>
                <a:gd name="T30" fmla="*/ 2147483647 w 824"/>
                <a:gd name="T31" fmla="*/ 2147483647 h 1610"/>
                <a:gd name="T32" fmla="*/ 2147483647 w 824"/>
                <a:gd name="T33" fmla="*/ 2147483647 h 1610"/>
                <a:gd name="T34" fmla="*/ 2147483647 w 824"/>
                <a:gd name="T35" fmla="*/ 2147483647 h 1610"/>
                <a:gd name="T36" fmla="*/ 2147483647 w 824"/>
                <a:gd name="T37" fmla="*/ 2147483647 h 1610"/>
                <a:gd name="T38" fmla="*/ 2147483647 w 824"/>
                <a:gd name="T39" fmla="*/ 2147483647 h 1610"/>
                <a:gd name="T40" fmla="*/ 2147483647 w 824"/>
                <a:gd name="T41" fmla="*/ 2147483647 h 1610"/>
                <a:gd name="T42" fmla="*/ 2147483647 w 824"/>
                <a:gd name="T43" fmla="*/ 2147483647 h 1610"/>
                <a:gd name="T44" fmla="*/ 2147483647 w 824"/>
                <a:gd name="T45" fmla="*/ 2147483647 h 1610"/>
                <a:gd name="T46" fmla="*/ 2147483647 w 824"/>
                <a:gd name="T47" fmla="*/ 2147483647 h 1610"/>
                <a:gd name="T48" fmla="*/ 2147483647 w 824"/>
                <a:gd name="T49" fmla="*/ 2147483647 h 1610"/>
                <a:gd name="T50" fmla="*/ 2147483647 w 824"/>
                <a:gd name="T51" fmla="*/ 2147483647 h 1610"/>
                <a:gd name="T52" fmla="*/ 2147483647 w 824"/>
                <a:gd name="T53" fmla="*/ 2147483647 h 1610"/>
                <a:gd name="T54" fmla="*/ 2147483647 w 824"/>
                <a:gd name="T55" fmla="*/ 2147483647 h 1610"/>
                <a:gd name="T56" fmla="*/ 2147483647 w 824"/>
                <a:gd name="T57" fmla="*/ 2147483647 h 1610"/>
                <a:gd name="T58" fmla="*/ 2147483647 w 824"/>
                <a:gd name="T59" fmla="*/ 2147483647 h 1610"/>
                <a:gd name="T60" fmla="*/ 2147483647 w 824"/>
                <a:gd name="T61" fmla="*/ 2147483647 h 1610"/>
                <a:gd name="T62" fmla="*/ 2147483647 w 824"/>
                <a:gd name="T63" fmla="*/ 2147483647 h 1610"/>
                <a:gd name="T64" fmla="*/ 2147483647 w 824"/>
                <a:gd name="T65" fmla="*/ 2147483647 h 1610"/>
                <a:gd name="T66" fmla="*/ 2147483647 w 824"/>
                <a:gd name="T67" fmla="*/ 2147483647 h 1610"/>
                <a:gd name="T68" fmla="*/ 2147483647 w 824"/>
                <a:gd name="T69" fmla="*/ 2147483647 h 1610"/>
                <a:gd name="T70" fmla="*/ 2147483647 w 824"/>
                <a:gd name="T71" fmla="*/ 2147483647 h 1610"/>
                <a:gd name="T72" fmla="*/ 2147483647 w 824"/>
                <a:gd name="T73" fmla="*/ 2147483647 h 1610"/>
                <a:gd name="T74" fmla="*/ 2147483647 w 824"/>
                <a:gd name="T75" fmla="*/ 2147483647 h 1610"/>
                <a:gd name="T76" fmla="*/ 2147483647 w 824"/>
                <a:gd name="T77" fmla="*/ 2147483647 h 1610"/>
                <a:gd name="T78" fmla="*/ 2147483647 w 824"/>
                <a:gd name="T79" fmla="*/ 2147483647 h 1610"/>
                <a:gd name="T80" fmla="*/ 2147483647 w 824"/>
                <a:gd name="T81" fmla="*/ 2147483647 h 16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4" h="1610">
                  <a:moveTo>
                    <a:pt x="696" y="490"/>
                  </a:moveTo>
                  <a:lnTo>
                    <a:pt x="518" y="0"/>
                  </a:lnTo>
                  <a:lnTo>
                    <a:pt x="481" y="28"/>
                  </a:lnTo>
                  <a:lnTo>
                    <a:pt x="445" y="58"/>
                  </a:lnTo>
                  <a:lnTo>
                    <a:pt x="409" y="88"/>
                  </a:lnTo>
                  <a:lnTo>
                    <a:pt x="374" y="118"/>
                  </a:lnTo>
                  <a:lnTo>
                    <a:pt x="340" y="148"/>
                  </a:lnTo>
                  <a:lnTo>
                    <a:pt x="306" y="179"/>
                  </a:lnTo>
                  <a:lnTo>
                    <a:pt x="272" y="212"/>
                  </a:lnTo>
                  <a:lnTo>
                    <a:pt x="240" y="244"/>
                  </a:lnTo>
                  <a:lnTo>
                    <a:pt x="208" y="277"/>
                  </a:lnTo>
                  <a:lnTo>
                    <a:pt x="177" y="310"/>
                  </a:lnTo>
                  <a:lnTo>
                    <a:pt x="146" y="345"/>
                  </a:lnTo>
                  <a:lnTo>
                    <a:pt x="116" y="379"/>
                  </a:lnTo>
                  <a:lnTo>
                    <a:pt x="86" y="414"/>
                  </a:lnTo>
                  <a:lnTo>
                    <a:pt x="57" y="450"/>
                  </a:lnTo>
                  <a:lnTo>
                    <a:pt x="28" y="486"/>
                  </a:lnTo>
                  <a:lnTo>
                    <a:pt x="0" y="522"/>
                  </a:lnTo>
                  <a:lnTo>
                    <a:pt x="153" y="936"/>
                  </a:lnTo>
                  <a:lnTo>
                    <a:pt x="176" y="992"/>
                  </a:lnTo>
                  <a:lnTo>
                    <a:pt x="198" y="1044"/>
                  </a:lnTo>
                  <a:lnTo>
                    <a:pt x="220" y="1093"/>
                  </a:lnTo>
                  <a:lnTo>
                    <a:pt x="243" y="1140"/>
                  </a:lnTo>
                  <a:lnTo>
                    <a:pt x="266" y="1184"/>
                  </a:lnTo>
                  <a:lnTo>
                    <a:pt x="289" y="1224"/>
                  </a:lnTo>
                  <a:lnTo>
                    <a:pt x="313" y="1264"/>
                  </a:lnTo>
                  <a:lnTo>
                    <a:pt x="336" y="1300"/>
                  </a:lnTo>
                  <a:lnTo>
                    <a:pt x="359" y="1333"/>
                  </a:lnTo>
                  <a:lnTo>
                    <a:pt x="383" y="1365"/>
                  </a:lnTo>
                  <a:lnTo>
                    <a:pt x="406" y="1394"/>
                  </a:lnTo>
                  <a:lnTo>
                    <a:pt x="430" y="1421"/>
                  </a:lnTo>
                  <a:lnTo>
                    <a:pt x="452" y="1445"/>
                  </a:lnTo>
                  <a:lnTo>
                    <a:pt x="475" y="1467"/>
                  </a:lnTo>
                  <a:lnTo>
                    <a:pt x="496" y="1489"/>
                  </a:lnTo>
                  <a:lnTo>
                    <a:pt x="518" y="1508"/>
                  </a:lnTo>
                  <a:lnTo>
                    <a:pt x="538" y="1524"/>
                  </a:lnTo>
                  <a:lnTo>
                    <a:pt x="560" y="1539"/>
                  </a:lnTo>
                  <a:lnTo>
                    <a:pt x="579" y="1553"/>
                  </a:lnTo>
                  <a:lnTo>
                    <a:pt x="598" y="1565"/>
                  </a:lnTo>
                  <a:lnTo>
                    <a:pt x="616" y="1575"/>
                  </a:lnTo>
                  <a:lnTo>
                    <a:pt x="633" y="1583"/>
                  </a:lnTo>
                  <a:lnTo>
                    <a:pt x="648" y="1591"/>
                  </a:lnTo>
                  <a:lnTo>
                    <a:pt x="663" y="1597"/>
                  </a:lnTo>
                  <a:lnTo>
                    <a:pt x="678" y="1602"/>
                  </a:lnTo>
                  <a:lnTo>
                    <a:pt x="691" y="1606"/>
                  </a:lnTo>
                  <a:lnTo>
                    <a:pt x="702" y="1608"/>
                  </a:lnTo>
                  <a:lnTo>
                    <a:pt x="712" y="1610"/>
                  </a:lnTo>
                  <a:lnTo>
                    <a:pt x="720" y="1610"/>
                  </a:lnTo>
                  <a:lnTo>
                    <a:pt x="727" y="1610"/>
                  </a:lnTo>
                  <a:lnTo>
                    <a:pt x="733" y="1609"/>
                  </a:lnTo>
                  <a:lnTo>
                    <a:pt x="737" y="1608"/>
                  </a:lnTo>
                  <a:lnTo>
                    <a:pt x="741" y="1604"/>
                  </a:lnTo>
                  <a:lnTo>
                    <a:pt x="745" y="1598"/>
                  </a:lnTo>
                  <a:lnTo>
                    <a:pt x="750" y="1591"/>
                  </a:lnTo>
                  <a:lnTo>
                    <a:pt x="755" y="1580"/>
                  </a:lnTo>
                  <a:lnTo>
                    <a:pt x="761" y="1568"/>
                  </a:lnTo>
                  <a:lnTo>
                    <a:pt x="767" y="1554"/>
                  </a:lnTo>
                  <a:lnTo>
                    <a:pt x="773" y="1537"/>
                  </a:lnTo>
                  <a:lnTo>
                    <a:pt x="779" y="1519"/>
                  </a:lnTo>
                  <a:lnTo>
                    <a:pt x="785" y="1498"/>
                  </a:lnTo>
                  <a:lnTo>
                    <a:pt x="790" y="1475"/>
                  </a:lnTo>
                  <a:lnTo>
                    <a:pt x="796" y="1450"/>
                  </a:lnTo>
                  <a:lnTo>
                    <a:pt x="802" y="1423"/>
                  </a:lnTo>
                  <a:lnTo>
                    <a:pt x="807" y="1395"/>
                  </a:lnTo>
                  <a:lnTo>
                    <a:pt x="812" y="1364"/>
                  </a:lnTo>
                  <a:lnTo>
                    <a:pt x="816" y="1331"/>
                  </a:lnTo>
                  <a:lnTo>
                    <a:pt x="819" y="1297"/>
                  </a:lnTo>
                  <a:lnTo>
                    <a:pt x="821" y="1260"/>
                  </a:lnTo>
                  <a:lnTo>
                    <a:pt x="823" y="1220"/>
                  </a:lnTo>
                  <a:lnTo>
                    <a:pt x="824" y="1179"/>
                  </a:lnTo>
                  <a:lnTo>
                    <a:pt x="823" y="1136"/>
                  </a:lnTo>
                  <a:lnTo>
                    <a:pt x="822" y="1090"/>
                  </a:lnTo>
                  <a:lnTo>
                    <a:pt x="818" y="1044"/>
                  </a:lnTo>
                  <a:lnTo>
                    <a:pt x="814" y="996"/>
                  </a:lnTo>
                  <a:lnTo>
                    <a:pt x="808" y="945"/>
                  </a:lnTo>
                  <a:lnTo>
                    <a:pt x="801" y="894"/>
                  </a:lnTo>
                  <a:lnTo>
                    <a:pt x="791" y="841"/>
                  </a:lnTo>
                  <a:lnTo>
                    <a:pt x="780" y="785"/>
                  </a:lnTo>
                  <a:lnTo>
                    <a:pt x="767" y="729"/>
                  </a:lnTo>
                  <a:lnTo>
                    <a:pt x="753" y="671"/>
                  </a:lnTo>
                  <a:lnTo>
                    <a:pt x="736" y="612"/>
                  </a:lnTo>
                  <a:lnTo>
                    <a:pt x="717" y="551"/>
                  </a:lnTo>
                  <a:lnTo>
                    <a:pt x="696" y="490"/>
                  </a:lnTo>
                  <a:close/>
                </a:path>
              </a:pathLst>
            </a:custGeom>
            <a:solidFill>
              <a:srgbClr val="050028"/>
            </a:solidFill>
            <a:ln w="9525">
              <a:noFill/>
              <a:round/>
              <a:headEnd/>
              <a:tailEnd/>
            </a:ln>
          </p:spPr>
          <p:txBody>
            <a:bodyPr/>
            <a:lstStyle/>
            <a:p>
              <a:endParaRPr lang="da-DK"/>
            </a:p>
          </p:txBody>
        </p:sp>
        <p:sp>
          <p:nvSpPr>
            <p:cNvPr id="3087" name="Freeform 25"/>
            <p:cNvSpPr>
              <a:spLocks/>
            </p:cNvSpPr>
            <p:nvPr userDrawn="1"/>
          </p:nvSpPr>
          <p:spPr bwMode="auto">
            <a:xfrm>
              <a:off x="8369300" y="6218238"/>
              <a:ext cx="12700" cy="25400"/>
            </a:xfrm>
            <a:custGeom>
              <a:avLst/>
              <a:gdLst>
                <a:gd name="T0" fmla="*/ 2147483647 w 471"/>
                <a:gd name="T1" fmla="*/ 2147483647 h 984"/>
                <a:gd name="T2" fmla="*/ 2147483647 w 471"/>
                <a:gd name="T3" fmla="*/ 2147483647 h 984"/>
                <a:gd name="T4" fmla="*/ 2147483647 w 471"/>
                <a:gd name="T5" fmla="*/ 2147483647 h 984"/>
                <a:gd name="T6" fmla="*/ 2147483647 w 471"/>
                <a:gd name="T7" fmla="*/ 2147483647 h 984"/>
                <a:gd name="T8" fmla="*/ 2147483647 w 471"/>
                <a:gd name="T9" fmla="*/ 2147483647 h 984"/>
                <a:gd name="T10" fmla="*/ 2147483647 w 471"/>
                <a:gd name="T11" fmla="*/ 2147483647 h 984"/>
                <a:gd name="T12" fmla="*/ 2147483647 w 471"/>
                <a:gd name="T13" fmla="*/ 2147483647 h 984"/>
                <a:gd name="T14" fmla="*/ 2147483647 w 471"/>
                <a:gd name="T15" fmla="*/ 2147483647 h 984"/>
                <a:gd name="T16" fmla="*/ 2147483647 w 471"/>
                <a:gd name="T17" fmla="*/ 2147483647 h 984"/>
                <a:gd name="T18" fmla="*/ 2147483647 w 471"/>
                <a:gd name="T19" fmla="*/ 2147483647 h 984"/>
                <a:gd name="T20" fmla="*/ 2147483647 w 471"/>
                <a:gd name="T21" fmla="*/ 2147483647 h 984"/>
                <a:gd name="T22" fmla="*/ 2147483647 w 471"/>
                <a:gd name="T23" fmla="*/ 1833604317 h 984"/>
                <a:gd name="T24" fmla="*/ 227820366 w 471"/>
                <a:gd name="T25" fmla="*/ 0 h 984"/>
                <a:gd name="T26" fmla="*/ 85630761 w 471"/>
                <a:gd name="T27" fmla="*/ 1948135911 h 984"/>
                <a:gd name="T28" fmla="*/ 14272023 w 471"/>
                <a:gd name="T29" fmla="*/ 2147483647 h 984"/>
                <a:gd name="T30" fmla="*/ 0 w 471"/>
                <a:gd name="T31" fmla="*/ 2147483647 h 984"/>
                <a:gd name="T32" fmla="*/ 42815367 w 471"/>
                <a:gd name="T33" fmla="*/ 2147483647 h 984"/>
                <a:gd name="T34" fmla="*/ 1667745907 w 471"/>
                <a:gd name="T35" fmla="*/ 2147483647 h 984"/>
                <a:gd name="T36" fmla="*/ 2147483647 w 471"/>
                <a:gd name="T37" fmla="*/ 2147483647 h 984"/>
                <a:gd name="T38" fmla="*/ 2147483647 w 471"/>
                <a:gd name="T39" fmla="*/ 2147483647 h 984"/>
                <a:gd name="T40" fmla="*/ 2147483647 w 471"/>
                <a:gd name="T41" fmla="*/ 2147483647 h 984"/>
                <a:gd name="T42" fmla="*/ 2147483647 w 471"/>
                <a:gd name="T43" fmla="*/ 2147483647 h 984"/>
                <a:gd name="T44" fmla="*/ 2147483647 w 471"/>
                <a:gd name="T45" fmla="*/ 2147483647 h 984"/>
                <a:gd name="T46" fmla="*/ 2147483647 w 471"/>
                <a:gd name="T47" fmla="*/ 2147483647 h 984"/>
                <a:gd name="T48" fmla="*/ 2147483647 w 471"/>
                <a:gd name="T49" fmla="*/ 2147483647 h 984"/>
                <a:gd name="T50" fmla="*/ 2147483647 w 471"/>
                <a:gd name="T51" fmla="*/ 2147483647 h 984"/>
                <a:gd name="T52" fmla="*/ 2147483647 w 471"/>
                <a:gd name="T53" fmla="*/ 2147483647 h 984"/>
                <a:gd name="T54" fmla="*/ 2147483647 w 471"/>
                <a:gd name="T55" fmla="*/ 2147483647 h 984"/>
                <a:gd name="T56" fmla="*/ 2147483647 w 471"/>
                <a:gd name="T57" fmla="*/ 2147483647 h 984"/>
                <a:gd name="T58" fmla="*/ 2147483647 w 471"/>
                <a:gd name="T59" fmla="*/ 2147483647 h 984"/>
                <a:gd name="T60" fmla="*/ 2147483647 w 471"/>
                <a:gd name="T61" fmla="*/ 2147483647 h 984"/>
                <a:gd name="T62" fmla="*/ 2147483647 w 471"/>
                <a:gd name="T63" fmla="*/ 2147483647 h 984"/>
                <a:gd name="T64" fmla="*/ 2147483647 w 471"/>
                <a:gd name="T65" fmla="*/ 2147483647 h 9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71" h="984">
                  <a:moveTo>
                    <a:pt x="471" y="904"/>
                  </a:moveTo>
                  <a:lnTo>
                    <a:pt x="471" y="891"/>
                  </a:lnTo>
                  <a:lnTo>
                    <a:pt x="469" y="871"/>
                  </a:lnTo>
                  <a:lnTo>
                    <a:pt x="464" y="843"/>
                  </a:lnTo>
                  <a:lnTo>
                    <a:pt x="457" y="808"/>
                  </a:lnTo>
                  <a:lnTo>
                    <a:pt x="448" y="766"/>
                  </a:lnTo>
                  <a:lnTo>
                    <a:pt x="435" y="721"/>
                  </a:lnTo>
                  <a:lnTo>
                    <a:pt x="420" y="670"/>
                  </a:lnTo>
                  <a:lnTo>
                    <a:pt x="402" y="615"/>
                  </a:lnTo>
                  <a:lnTo>
                    <a:pt x="392" y="587"/>
                  </a:lnTo>
                  <a:lnTo>
                    <a:pt x="381" y="558"/>
                  </a:lnTo>
                  <a:lnTo>
                    <a:pt x="369" y="528"/>
                  </a:lnTo>
                  <a:lnTo>
                    <a:pt x="356" y="497"/>
                  </a:lnTo>
                  <a:lnTo>
                    <a:pt x="342" y="467"/>
                  </a:lnTo>
                  <a:lnTo>
                    <a:pt x="328" y="436"/>
                  </a:lnTo>
                  <a:lnTo>
                    <a:pt x="313" y="405"/>
                  </a:lnTo>
                  <a:lnTo>
                    <a:pt x="297" y="373"/>
                  </a:lnTo>
                  <a:lnTo>
                    <a:pt x="280" y="342"/>
                  </a:lnTo>
                  <a:lnTo>
                    <a:pt x="262" y="311"/>
                  </a:lnTo>
                  <a:lnTo>
                    <a:pt x="243" y="281"/>
                  </a:lnTo>
                  <a:lnTo>
                    <a:pt x="222" y="250"/>
                  </a:lnTo>
                  <a:lnTo>
                    <a:pt x="202" y="219"/>
                  </a:lnTo>
                  <a:lnTo>
                    <a:pt x="180" y="190"/>
                  </a:lnTo>
                  <a:lnTo>
                    <a:pt x="157" y="160"/>
                  </a:lnTo>
                  <a:lnTo>
                    <a:pt x="133" y="132"/>
                  </a:lnTo>
                  <a:lnTo>
                    <a:pt x="16" y="0"/>
                  </a:lnTo>
                  <a:lnTo>
                    <a:pt x="11" y="84"/>
                  </a:lnTo>
                  <a:lnTo>
                    <a:pt x="6" y="170"/>
                  </a:lnTo>
                  <a:lnTo>
                    <a:pt x="3" y="257"/>
                  </a:lnTo>
                  <a:lnTo>
                    <a:pt x="1" y="343"/>
                  </a:lnTo>
                  <a:lnTo>
                    <a:pt x="0" y="432"/>
                  </a:lnTo>
                  <a:lnTo>
                    <a:pt x="0" y="521"/>
                  </a:lnTo>
                  <a:lnTo>
                    <a:pt x="1" y="611"/>
                  </a:lnTo>
                  <a:lnTo>
                    <a:pt x="3" y="701"/>
                  </a:lnTo>
                  <a:lnTo>
                    <a:pt x="94" y="812"/>
                  </a:lnTo>
                  <a:lnTo>
                    <a:pt x="117" y="838"/>
                  </a:lnTo>
                  <a:lnTo>
                    <a:pt x="139" y="861"/>
                  </a:lnTo>
                  <a:lnTo>
                    <a:pt x="161" y="882"/>
                  </a:lnTo>
                  <a:lnTo>
                    <a:pt x="181" y="902"/>
                  </a:lnTo>
                  <a:lnTo>
                    <a:pt x="201" y="919"/>
                  </a:lnTo>
                  <a:lnTo>
                    <a:pt x="220" y="933"/>
                  </a:lnTo>
                  <a:lnTo>
                    <a:pt x="240" y="945"/>
                  </a:lnTo>
                  <a:lnTo>
                    <a:pt x="258" y="956"/>
                  </a:lnTo>
                  <a:lnTo>
                    <a:pt x="275" y="965"/>
                  </a:lnTo>
                  <a:lnTo>
                    <a:pt x="291" y="971"/>
                  </a:lnTo>
                  <a:lnTo>
                    <a:pt x="307" y="977"/>
                  </a:lnTo>
                  <a:lnTo>
                    <a:pt x="322" y="981"/>
                  </a:lnTo>
                  <a:lnTo>
                    <a:pt x="336" y="983"/>
                  </a:lnTo>
                  <a:lnTo>
                    <a:pt x="349" y="984"/>
                  </a:lnTo>
                  <a:lnTo>
                    <a:pt x="363" y="984"/>
                  </a:lnTo>
                  <a:lnTo>
                    <a:pt x="375" y="983"/>
                  </a:lnTo>
                  <a:lnTo>
                    <a:pt x="387" y="981"/>
                  </a:lnTo>
                  <a:lnTo>
                    <a:pt x="397" y="979"/>
                  </a:lnTo>
                  <a:lnTo>
                    <a:pt x="407" y="975"/>
                  </a:lnTo>
                  <a:lnTo>
                    <a:pt x="416" y="971"/>
                  </a:lnTo>
                  <a:lnTo>
                    <a:pt x="425" y="966"/>
                  </a:lnTo>
                  <a:lnTo>
                    <a:pt x="433" y="960"/>
                  </a:lnTo>
                  <a:lnTo>
                    <a:pt x="440" y="955"/>
                  </a:lnTo>
                  <a:lnTo>
                    <a:pt x="446" y="949"/>
                  </a:lnTo>
                  <a:lnTo>
                    <a:pt x="452" y="943"/>
                  </a:lnTo>
                  <a:lnTo>
                    <a:pt x="457" y="936"/>
                  </a:lnTo>
                  <a:lnTo>
                    <a:pt x="461" y="930"/>
                  </a:lnTo>
                  <a:lnTo>
                    <a:pt x="464" y="924"/>
                  </a:lnTo>
                  <a:lnTo>
                    <a:pt x="467" y="919"/>
                  </a:lnTo>
                  <a:lnTo>
                    <a:pt x="469" y="913"/>
                  </a:lnTo>
                  <a:lnTo>
                    <a:pt x="471" y="909"/>
                  </a:lnTo>
                  <a:lnTo>
                    <a:pt x="471" y="904"/>
                  </a:lnTo>
                  <a:close/>
                </a:path>
              </a:pathLst>
            </a:custGeom>
            <a:solidFill>
              <a:srgbClr val="050028"/>
            </a:solidFill>
            <a:ln w="9525">
              <a:noFill/>
              <a:round/>
              <a:headEnd/>
              <a:tailEnd/>
            </a:ln>
          </p:spPr>
          <p:txBody>
            <a:bodyPr/>
            <a:lstStyle/>
            <a:p>
              <a:endParaRPr lang="da-DK"/>
            </a:p>
          </p:txBody>
        </p:sp>
        <p:sp>
          <p:nvSpPr>
            <p:cNvPr id="3088" name="Freeform 26"/>
            <p:cNvSpPr>
              <a:spLocks/>
            </p:cNvSpPr>
            <p:nvPr userDrawn="1"/>
          </p:nvSpPr>
          <p:spPr bwMode="auto">
            <a:xfrm>
              <a:off x="8556625" y="6434139"/>
              <a:ext cx="44450" cy="34925"/>
            </a:xfrm>
            <a:custGeom>
              <a:avLst/>
              <a:gdLst>
                <a:gd name="T0" fmla="*/ 2147483647 w 1741"/>
                <a:gd name="T1" fmla="*/ 2147483647 h 1384"/>
                <a:gd name="T2" fmla="*/ 2147483647 w 1741"/>
                <a:gd name="T3" fmla="*/ 2147483647 h 1384"/>
                <a:gd name="T4" fmla="*/ 2147483647 w 1741"/>
                <a:gd name="T5" fmla="*/ 2147483647 h 1384"/>
                <a:gd name="T6" fmla="*/ 2147483647 w 1741"/>
                <a:gd name="T7" fmla="*/ 2147483647 h 1384"/>
                <a:gd name="T8" fmla="*/ 2147483647 w 1741"/>
                <a:gd name="T9" fmla="*/ 2147483647 h 1384"/>
                <a:gd name="T10" fmla="*/ 2147483647 w 1741"/>
                <a:gd name="T11" fmla="*/ 2147483647 h 1384"/>
                <a:gd name="T12" fmla="*/ 2147483647 w 1741"/>
                <a:gd name="T13" fmla="*/ 2147483647 h 1384"/>
                <a:gd name="T14" fmla="*/ 2147483647 w 1741"/>
                <a:gd name="T15" fmla="*/ 2015783688 h 1384"/>
                <a:gd name="T16" fmla="*/ 2147483647 w 1741"/>
                <a:gd name="T17" fmla="*/ 1514577738 h 1384"/>
                <a:gd name="T18" fmla="*/ 2147483647 w 1741"/>
                <a:gd name="T19" fmla="*/ 1084735676 h 1384"/>
                <a:gd name="T20" fmla="*/ 2147483647 w 1741"/>
                <a:gd name="T21" fmla="*/ 757079697 h 1384"/>
                <a:gd name="T22" fmla="*/ 2147483647 w 1741"/>
                <a:gd name="T23" fmla="*/ 491066243 h 1384"/>
                <a:gd name="T24" fmla="*/ 2061208847 w 1741"/>
                <a:gd name="T25" fmla="*/ 286695313 h 1384"/>
                <a:gd name="T26" fmla="*/ 1496944258 w 1741"/>
                <a:gd name="T27" fmla="*/ 133007043 h 1384"/>
                <a:gd name="T28" fmla="*/ 1019770394 w 1741"/>
                <a:gd name="T29" fmla="*/ 40961297 h 1384"/>
                <a:gd name="T30" fmla="*/ 661573043 w 1741"/>
                <a:gd name="T31" fmla="*/ 0 h 1384"/>
                <a:gd name="T32" fmla="*/ 401534135 w 1741"/>
                <a:gd name="T33" fmla="*/ 0 h 1384"/>
                <a:gd name="T34" fmla="*/ 271089674 w 1741"/>
                <a:gd name="T35" fmla="*/ 30820959 h 1384"/>
                <a:gd name="T36" fmla="*/ 184415467 w 1741"/>
                <a:gd name="T37" fmla="*/ 112726973 h 1384"/>
                <a:gd name="T38" fmla="*/ 108342905 w 1741"/>
                <a:gd name="T39" fmla="*/ 286695313 h 1384"/>
                <a:gd name="T40" fmla="*/ 43337422 w 1741"/>
                <a:gd name="T41" fmla="*/ 521887177 h 1384"/>
                <a:gd name="T42" fmla="*/ 11050765 w 1741"/>
                <a:gd name="T43" fmla="*/ 839002266 h 1384"/>
                <a:gd name="T44" fmla="*/ 0 w 1741"/>
                <a:gd name="T45" fmla="*/ 1227882425 h 1384"/>
                <a:gd name="T46" fmla="*/ 43337422 w 1741"/>
                <a:gd name="T47" fmla="*/ 1708824860 h 1384"/>
                <a:gd name="T48" fmla="*/ 141061756 w 1741"/>
                <a:gd name="T49" fmla="*/ 2147483647 h 1384"/>
                <a:gd name="T50" fmla="*/ 303809163 w 1741"/>
                <a:gd name="T51" fmla="*/ 2147483647 h 1384"/>
                <a:gd name="T52" fmla="*/ 542595891 w 1741"/>
                <a:gd name="T53" fmla="*/ 2147483647 h 1384"/>
                <a:gd name="T54" fmla="*/ 857039939 w 1741"/>
                <a:gd name="T55" fmla="*/ 2147483647 h 1384"/>
                <a:gd name="T56" fmla="*/ 1280242134 w 1741"/>
                <a:gd name="T57" fmla="*/ 2147483647 h 1384"/>
                <a:gd name="T58" fmla="*/ 1800753421 w 1741"/>
                <a:gd name="T59" fmla="*/ 2147483647 h 1384"/>
                <a:gd name="T60" fmla="*/ 2147483647 w 1741"/>
                <a:gd name="T61" fmla="*/ 2147483647 h 1384"/>
                <a:gd name="T62" fmla="*/ 2147483647 w 1741"/>
                <a:gd name="T63" fmla="*/ 2147483647 h 1384"/>
                <a:gd name="T64" fmla="*/ 2147483647 w 1741"/>
                <a:gd name="T65" fmla="*/ 2147483647 h 1384"/>
                <a:gd name="T66" fmla="*/ 2147483647 w 1741"/>
                <a:gd name="T67" fmla="*/ 2147483647 h 1384"/>
                <a:gd name="T68" fmla="*/ 2147483647 w 1741"/>
                <a:gd name="T69" fmla="*/ 2147483647 h 1384"/>
                <a:gd name="T70" fmla="*/ 2147483647 w 1741"/>
                <a:gd name="T71" fmla="*/ 2147483647 h 1384"/>
                <a:gd name="T72" fmla="*/ 2147483647 w 1741"/>
                <a:gd name="T73" fmla="*/ 2147483647 h 1384"/>
                <a:gd name="T74" fmla="*/ 2147483647 w 1741"/>
                <a:gd name="T75" fmla="*/ 2147483647 h 1384"/>
                <a:gd name="T76" fmla="*/ 2147483647 w 1741"/>
                <a:gd name="T77" fmla="*/ 2147483647 h 1384"/>
                <a:gd name="T78" fmla="*/ 2147483647 w 1741"/>
                <a:gd name="T79" fmla="*/ 2147483647 h 1384"/>
                <a:gd name="T80" fmla="*/ 2147483647 w 1741"/>
                <a:gd name="T81" fmla="*/ 2147483647 h 1384"/>
                <a:gd name="T82" fmla="*/ 2147483647 w 1741"/>
                <a:gd name="T83" fmla="*/ 2147483647 h 13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41" h="1384">
                  <a:moveTo>
                    <a:pt x="1741" y="1238"/>
                  </a:moveTo>
                  <a:lnTo>
                    <a:pt x="1735" y="1232"/>
                  </a:lnTo>
                  <a:lnTo>
                    <a:pt x="1732" y="1227"/>
                  </a:lnTo>
                  <a:lnTo>
                    <a:pt x="1226" y="709"/>
                  </a:lnTo>
                  <a:lnTo>
                    <a:pt x="1168" y="650"/>
                  </a:lnTo>
                  <a:lnTo>
                    <a:pt x="1109" y="595"/>
                  </a:lnTo>
                  <a:lnTo>
                    <a:pt x="1052" y="544"/>
                  </a:lnTo>
                  <a:lnTo>
                    <a:pt x="995" y="494"/>
                  </a:lnTo>
                  <a:lnTo>
                    <a:pt x="939" y="447"/>
                  </a:lnTo>
                  <a:lnTo>
                    <a:pt x="884" y="403"/>
                  </a:lnTo>
                  <a:lnTo>
                    <a:pt x="829" y="363"/>
                  </a:lnTo>
                  <a:lnTo>
                    <a:pt x="776" y="325"/>
                  </a:lnTo>
                  <a:lnTo>
                    <a:pt x="723" y="289"/>
                  </a:lnTo>
                  <a:lnTo>
                    <a:pt x="672" y="255"/>
                  </a:lnTo>
                  <a:lnTo>
                    <a:pt x="622" y="225"/>
                  </a:lnTo>
                  <a:lnTo>
                    <a:pt x="574" y="197"/>
                  </a:lnTo>
                  <a:lnTo>
                    <a:pt x="527" y="171"/>
                  </a:lnTo>
                  <a:lnTo>
                    <a:pt x="481" y="148"/>
                  </a:lnTo>
                  <a:lnTo>
                    <a:pt x="438" y="125"/>
                  </a:lnTo>
                  <a:lnTo>
                    <a:pt x="396" y="106"/>
                  </a:lnTo>
                  <a:lnTo>
                    <a:pt x="357" y="89"/>
                  </a:lnTo>
                  <a:lnTo>
                    <a:pt x="320" y="74"/>
                  </a:lnTo>
                  <a:lnTo>
                    <a:pt x="285" y="60"/>
                  </a:lnTo>
                  <a:lnTo>
                    <a:pt x="252" y="48"/>
                  </a:lnTo>
                  <a:lnTo>
                    <a:pt x="220" y="37"/>
                  </a:lnTo>
                  <a:lnTo>
                    <a:pt x="190" y="28"/>
                  </a:lnTo>
                  <a:lnTo>
                    <a:pt x="163" y="21"/>
                  </a:lnTo>
                  <a:lnTo>
                    <a:pt x="138" y="13"/>
                  </a:lnTo>
                  <a:lnTo>
                    <a:pt x="116" y="8"/>
                  </a:lnTo>
                  <a:lnTo>
                    <a:pt x="94" y="4"/>
                  </a:lnTo>
                  <a:lnTo>
                    <a:pt x="76" y="2"/>
                  </a:lnTo>
                  <a:lnTo>
                    <a:pt x="61" y="0"/>
                  </a:lnTo>
                  <a:lnTo>
                    <a:pt x="48" y="0"/>
                  </a:lnTo>
                  <a:lnTo>
                    <a:pt x="37" y="0"/>
                  </a:lnTo>
                  <a:lnTo>
                    <a:pt x="30" y="1"/>
                  </a:lnTo>
                  <a:lnTo>
                    <a:pt x="25" y="3"/>
                  </a:lnTo>
                  <a:lnTo>
                    <a:pt x="21" y="6"/>
                  </a:lnTo>
                  <a:lnTo>
                    <a:pt x="17" y="11"/>
                  </a:lnTo>
                  <a:lnTo>
                    <a:pt x="13" y="19"/>
                  </a:lnTo>
                  <a:lnTo>
                    <a:pt x="10" y="28"/>
                  </a:lnTo>
                  <a:lnTo>
                    <a:pt x="6" y="38"/>
                  </a:lnTo>
                  <a:lnTo>
                    <a:pt x="4" y="51"/>
                  </a:lnTo>
                  <a:lnTo>
                    <a:pt x="2" y="66"/>
                  </a:lnTo>
                  <a:lnTo>
                    <a:pt x="1" y="82"/>
                  </a:lnTo>
                  <a:lnTo>
                    <a:pt x="0" y="100"/>
                  </a:lnTo>
                  <a:lnTo>
                    <a:pt x="0" y="120"/>
                  </a:lnTo>
                  <a:lnTo>
                    <a:pt x="2" y="142"/>
                  </a:lnTo>
                  <a:lnTo>
                    <a:pt x="4" y="167"/>
                  </a:lnTo>
                  <a:lnTo>
                    <a:pt x="8" y="192"/>
                  </a:lnTo>
                  <a:lnTo>
                    <a:pt x="13" y="219"/>
                  </a:lnTo>
                  <a:lnTo>
                    <a:pt x="20" y="248"/>
                  </a:lnTo>
                  <a:lnTo>
                    <a:pt x="28" y="279"/>
                  </a:lnTo>
                  <a:lnTo>
                    <a:pt x="38" y="311"/>
                  </a:lnTo>
                  <a:lnTo>
                    <a:pt x="50" y="344"/>
                  </a:lnTo>
                  <a:lnTo>
                    <a:pt x="64" y="379"/>
                  </a:lnTo>
                  <a:lnTo>
                    <a:pt x="79" y="417"/>
                  </a:lnTo>
                  <a:lnTo>
                    <a:pt x="97" y="455"/>
                  </a:lnTo>
                  <a:lnTo>
                    <a:pt x="118" y="495"/>
                  </a:lnTo>
                  <a:lnTo>
                    <a:pt x="141" y="536"/>
                  </a:lnTo>
                  <a:lnTo>
                    <a:pt x="166" y="580"/>
                  </a:lnTo>
                  <a:lnTo>
                    <a:pt x="193" y="624"/>
                  </a:lnTo>
                  <a:lnTo>
                    <a:pt x="223" y="671"/>
                  </a:lnTo>
                  <a:lnTo>
                    <a:pt x="257" y="717"/>
                  </a:lnTo>
                  <a:lnTo>
                    <a:pt x="293" y="766"/>
                  </a:lnTo>
                  <a:lnTo>
                    <a:pt x="332" y="816"/>
                  </a:lnTo>
                  <a:lnTo>
                    <a:pt x="375" y="867"/>
                  </a:lnTo>
                  <a:lnTo>
                    <a:pt x="420" y="919"/>
                  </a:lnTo>
                  <a:lnTo>
                    <a:pt x="469" y="973"/>
                  </a:lnTo>
                  <a:lnTo>
                    <a:pt x="854" y="1384"/>
                  </a:lnTo>
                  <a:lnTo>
                    <a:pt x="913" y="1380"/>
                  </a:lnTo>
                  <a:lnTo>
                    <a:pt x="971" y="1376"/>
                  </a:lnTo>
                  <a:lnTo>
                    <a:pt x="1031" y="1371"/>
                  </a:lnTo>
                  <a:lnTo>
                    <a:pt x="1089" y="1366"/>
                  </a:lnTo>
                  <a:lnTo>
                    <a:pt x="1149" y="1360"/>
                  </a:lnTo>
                  <a:lnTo>
                    <a:pt x="1207" y="1354"/>
                  </a:lnTo>
                  <a:lnTo>
                    <a:pt x="1267" y="1347"/>
                  </a:lnTo>
                  <a:lnTo>
                    <a:pt x="1325" y="1339"/>
                  </a:lnTo>
                  <a:lnTo>
                    <a:pt x="1379" y="1332"/>
                  </a:lnTo>
                  <a:lnTo>
                    <a:pt x="1431" y="1323"/>
                  </a:lnTo>
                  <a:lnTo>
                    <a:pt x="1483" y="1312"/>
                  </a:lnTo>
                  <a:lnTo>
                    <a:pt x="1536" y="1300"/>
                  </a:lnTo>
                  <a:lnTo>
                    <a:pt x="1587" y="1287"/>
                  </a:lnTo>
                  <a:lnTo>
                    <a:pt x="1639" y="1272"/>
                  </a:lnTo>
                  <a:lnTo>
                    <a:pt x="1690" y="1256"/>
                  </a:lnTo>
                  <a:lnTo>
                    <a:pt x="1741" y="1238"/>
                  </a:lnTo>
                  <a:close/>
                </a:path>
              </a:pathLst>
            </a:custGeom>
            <a:solidFill>
              <a:srgbClr val="050028"/>
            </a:solidFill>
            <a:ln w="9525">
              <a:noFill/>
              <a:round/>
              <a:headEnd/>
              <a:tailEnd/>
            </a:ln>
          </p:spPr>
          <p:txBody>
            <a:bodyPr/>
            <a:lstStyle/>
            <a:p>
              <a:endParaRPr lang="da-DK"/>
            </a:p>
          </p:txBody>
        </p:sp>
        <p:sp>
          <p:nvSpPr>
            <p:cNvPr id="3089" name="Freeform 27"/>
            <p:cNvSpPr>
              <a:spLocks/>
            </p:cNvSpPr>
            <p:nvPr userDrawn="1"/>
          </p:nvSpPr>
          <p:spPr bwMode="auto">
            <a:xfrm>
              <a:off x="8580438" y="6408739"/>
              <a:ext cx="53975" cy="42862"/>
            </a:xfrm>
            <a:custGeom>
              <a:avLst/>
              <a:gdLst>
                <a:gd name="T0" fmla="*/ 2147483647 w 2192"/>
                <a:gd name="T1" fmla="*/ 2147483647 h 1760"/>
                <a:gd name="T2" fmla="*/ 2147483647 w 2192"/>
                <a:gd name="T3" fmla="*/ 2147483647 h 1760"/>
                <a:gd name="T4" fmla="*/ 2147483647 w 2192"/>
                <a:gd name="T5" fmla="*/ 2147483647 h 1760"/>
                <a:gd name="T6" fmla="*/ 2147483647 w 2192"/>
                <a:gd name="T7" fmla="*/ 2147483647 h 1760"/>
                <a:gd name="T8" fmla="*/ 2147483647 w 2192"/>
                <a:gd name="T9" fmla="*/ 1910370786 h 1760"/>
                <a:gd name="T10" fmla="*/ 2147483647 w 2192"/>
                <a:gd name="T11" fmla="*/ 1601881721 h 1760"/>
                <a:gd name="T12" fmla="*/ 2147483647 w 2192"/>
                <a:gd name="T13" fmla="*/ 1319073374 h 1760"/>
                <a:gd name="T14" fmla="*/ 2147483647 w 2192"/>
                <a:gd name="T15" fmla="*/ 1079538576 h 1760"/>
                <a:gd name="T16" fmla="*/ 2147483647 w 2192"/>
                <a:gd name="T17" fmla="*/ 865309064 h 1760"/>
                <a:gd name="T18" fmla="*/ 2147483647 w 2192"/>
                <a:gd name="T19" fmla="*/ 676775102 h 1760"/>
                <a:gd name="T20" fmla="*/ 2147483647 w 2192"/>
                <a:gd name="T21" fmla="*/ 522704355 h 1760"/>
                <a:gd name="T22" fmla="*/ 2147483647 w 2192"/>
                <a:gd name="T23" fmla="*/ 385517632 h 1760"/>
                <a:gd name="T24" fmla="*/ 2147483647 w 2192"/>
                <a:gd name="T25" fmla="*/ 274012236 h 1760"/>
                <a:gd name="T26" fmla="*/ 2147483647 w 2192"/>
                <a:gd name="T27" fmla="*/ 111505396 h 1760"/>
                <a:gd name="T28" fmla="*/ 2147483647 w 2192"/>
                <a:gd name="T29" fmla="*/ 25680743 h 1760"/>
                <a:gd name="T30" fmla="*/ 2147483647 w 2192"/>
                <a:gd name="T31" fmla="*/ 0 h 1760"/>
                <a:gd name="T32" fmla="*/ 1973431734 w 2192"/>
                <a:gd name="T33" fmla="*/ 25680743 h 1760"/>
                <a:gd name="T34" fmla="*/ 1412052804 w 2192"/>
                <a:gd name="T35" fmla="*/ 85824653 h 1760"/>
                <a:gd name="T36" fmla="*/ 950316452 w 2192"/>
                <a:gd name="T37" fmla="*/ 179752098 h 1760"/>
                <a:gd name="T38" fmla="*/ 561363737 w 2192"/>
                <a:gd name="T39" fmla="*/ 291257470 h 1760"/>
                <a:gd name="T40" fmla="*/ 289684268 w 2192"/>
                <a:gd name="T41" fmla="*/ 411198375 h 1760"/>
                <a:gd name="T42" fmla="*/ 99626794 w 2192"/>
                <a:gd name="T43" fmla="*/ 522704355 h 1760"/>
                <a:gd name="T44" fmla="*/ 18020534 w 2192"/>
                <a:gd name="T45" fmla="*/ 616631776 h 1760"/>
                <a:gd name="T46" fmla="*/ 0 w 2192"/>
                <a:gd name="T47" fmla="*/ 753803668 h 1760"/>
                <a:gd name="T48" fmla="*/ 18020534 w 2192"/>
                <a:gd name="T49" fmla="*/ 985264167 h 1760"/>
                <a:gd name="T50" fmla="*/ 90430089 w 2192"/>
                <a:gd name="T51" fmla="*/ 1310638473 h 1760"/>
                <a:gd name="T52" fmla="*/ 217274713 w 2192"/>
                <a:gd name="T53" fmla="*/ 1730271749 h 1760"/>
                <a:gd name="T54" fmla="*/ 407332187 w 2192"/>
                <a:gd name="T55" fmla="*/ 2147483647 h 1760"/>
                <a:gd name="T56" fmla="*/ 660990531 w 2192"/>
                <a:gd name="T57" fmla="*/ 2147483647 h 1760"/>
                <a:gd name="T58" fmla="*/ 995897403 w 2192"/>
                <a:gd name="T59" fmla="*/ 2147483647 h 1760"/>
                <a:gd name="T60" fmla="*/ 1403229590 w 2192"/>
                <a:gd name="T61" fmla="*/ 2147483647 h 1760"/>
                <a:gd name="T62" fmla="*/ 1910188571 w 2192"/>
                <a:gd name="T63" fmla="*/ 2147483647 h 1760"/>
                <a:gd name="T64" fmla="*/ 2147483647 w 2192"/>
                <a:gd name="T65" fmla="*/ 2147483647 h 1760"/>
                <a:gd name="T66" fmla="*/ 2147483647 w 2192"/>
                <a:gd name="T67" fmla="*/ 2147483647 h 1760"/>
                <a:gd name="T68" fmla="*/ 2147483647 w 2192"/>
                <a:gd name="T69" fmla="*/ 2147483647 h 1760"/>
                <a:gd name="T70" fmla="*/ 2147483647 w 2192"/>
                <a:gd name="T71" fmla="*/ 2147483647 h 1760"/>
                <a:gd name="T72" fmla="*/ 2147483647 w 2192"/>
                <a:gd name="T73" fmla="*/ 2147483647 h 1760"/>
                <a:gd name="T74" fmla="*/ 2147483647 w 2192"/>
                <a:gd name="T75" fmla="*/ 2147483647 h 1760"/>
                <a:gd name="T76" fmla="*/ 2147483647 w 2192"/>
                <a:gd name="T77" fmla="*/ 2147483647 h 1760"/>
                <a:gd name="T78" fmla="*/ 2147483647 w 2192"/>
                <a:gd name="T79" fmla="*/ 2147483647 h 1760"/>
                <a:gd name="T80" fmla="*/ 2147483647 w 2192"/>
                <a:gd name="T81" fmla="*/ 2147483647 h 1760"/>
                <a:gd name="T82" fmla="*/ 2147483647 w 2192"/>
                <a:gd name="T83" fmla="*/ 2147483647 h 1760"/>
                <a:gd name="T84" fmla="*/ 2147483647 w 2192"/>
                <a:gd name="T85" fmla="*/ 2147483647 h 1760"/>
                <a:gd name="T86" fmla="*/ 2147483647 w 2192"/>
                <a:gd name="T87" fmla="*/ 2147483647 h 1760"/>
                <a:gd name="T88" fmla="*/ 2147483647 w 2192"/>
                <a:gd name="T89" fmla="*/ 2147483647 h 1760"/>
                <a:gd name="T90" fmla="*/ 2147483647 w 2192"/>
                <a:gd name="T91" fmla="*/ 2147483647 h 1760"/>
                <a:gd name="T92" fmla="*/ 2147483647 w 2192"/>
                <a:gd name="T93" fmla="*/ 2147483647 h 1760"/>
                <a:gd name="T94" fmla="*/ 2147483647 w 2192"/>
                <a:gd name="T95" fmla="*/ 2147483647 h 1760"/>
                <a:gd name="T96" fmla="*/ 2147483647 w 2192"/>
                <a:gd name="T97" fmla="*/ 2147483647 h 1760"/>
                <a:gd name="T98" fmla="*/ 2147483647 w 2192"/>
                <a:gd name="T99" fmla="*/ 2147483647 h 17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2" h="1760">
                  <a:moveTo>
                    <a:pt x="2178" y="890"/>
                  </a:moveTo>
                  <a:lnTo>
                    <a:pt x="1424" y="407"/>
                  </a:lnTo>
                  <a:lnTo>
                    <a:pt x="1382" y="380"/>
                  </a:lnTo>
                  <a:lnTo>
                    <a:pt x="1339" y="354"/>
                  </a:lnTo>
                  <a:lnTo>
                    <a:pt x="1298" y="330"/>
                  </a:lnTo>
                  <a:lnTo>
                    <a:pt x="1258" y="307"/>
                  </a:lnTo>
                  <a:lnTo>
                    <a:pt x="1218" y="283"/>
                  </a:lnTo>
                  <a:lnTo>
                    <a:pt x="1177" y="262"/>
                  </a:lnTo>
                  <a:lnTo>
                    <a:pt x="1139" y="242"/>
                  </a:lnTo>
                  <a:lnTo>
                    <a:pt x="1101" y="223"/>
                  </a:lnTo>
                  <a:lnTo>
                    <a:pt x="1062" y="204"/>
                  </a:lnTo>
                  <a:lnTo>
                    <a:pt x="1025" y="187"/>
                  </a:lnTo>
                  <a:lnTo>
                    <a:pt x="989" y="171"/>
                  </a:lnTo>
                  <a:lnTo>
                    <a:pt x="953" y="154"/>
                  </a:lnTo>
                  <a:lnTo>
                    <a:pt x="917" y="140"/>
                  </a:lnTo>
                  <a:lnTo>
                    <a:pt x="883" y="126"/>
                  </a:lnTo>
                  <a:lnTo>
                    <a:pt x="849" y="113"/>
                  </a:lnTo>
                  <a:lnTo>
                    <a:pt x="815" y="101"/>
                  </a:lnTo>
                  <a:lnTo>
                    <a:pt x="783" y="90"/>
                  </a:lnTo>
                  <a:lnTo>
                    <a:pt x="751" y="79"/>
                  </a:lnTo>
                  <a:lnTo>
                    <a:pt x="720" y="70"/>
                  </a:lnTo>
                  <a:lnTo>
                    <a:pt x="688" y="61"/>
                  </a:lnTo>
                  <a:lnTo>
                    <a:pt x="658" y="52"/>
                  </a:lnTo>
                  <a:lnTo>
                    <a:pt x="629" y="45"/>
                  </a:lnTo>
                  <a:lnTo>
                    <a:pt x="600" y="38"/>
                  </a:lnTo>
                  <a:lnTo>
                    <a:pt x="571" y="32"/>
                  </a:lnTo>
                  <a:lnTo>
                    <a:pt x="518" y="20"/>
                  </a:lnTo>
                  <a:lnTo>
                    <a:pt x="466" y="13"/>
                  </a:lnTo>
                  <a:lnTo>
                    <a:pt x="417" y="7"/>
                  </a:lnTo>
                  <a:lnTo>
                    <a:pt x="371" y="3"/>
                  </a:lnTo>
                  <a:lnTo>
                    <a:pt x="329" y="1"/>
                  </a:lnTo>
                  <a:lnTo>
                    <a:pt x="289" y="0"/>
                  </a:lnTo>
                  <a:lnTo>
                    <a:pt x="253" y="1"/>
                  </a:lnTo>
                  <a:lnTo>
                    <a:pt x="218" y="3"/>
                  </a:lnTo>
                  <a:lnTo>
                    <a:pt x="185" y="6"/>
                  </a:lnTo>
                  <a:lnTo>
                    <a:pt x="156" y="10"/>
                  </a:lnTo>
                  <a:lnTo>
                    <a:pt x="129" y="15"/>
                  </a:lnTo>
                  <a:lnTo>
                    <a:pt x="105" y="21"/>
                  </a:lnTo>
                  <a:lnTo>
                    <a:pt x="83" y="28"/>
                  </a:lnTo>
                  <a:lnTo>
                    <a:pt x="62" y="34"/>
                  </a:lnTo>
                  <a:lnTo>
                    <a:pt x="46" y="41"/>
                  </a:lnTo>
                  <a:lnTo>
                    <a:pt x="32" y="48"/>
                  </a:lnTo>
                  <a:lnTo>
                    <a:pt x="20" y="54"/>
                  </a:lnTo>
                  <a:lnTo>
                    <a:pt x="11" y="61"/>
                  </a:lnTo>
                  <a:lnTo>
                    <a:pt x="5" y="66"/>
                  </a:lnTo>
                  <a:lnTo>
                    <a:pt x="2" y="72"/>
                  </a:lnTo>
                  <a:lnTo>
                    <a:pt x="0" y="78"/>
                  </a:lnTo>
                  <a:lnTo>
                    <a:pt x="0" y="88"/>
                  </a:lnTo>
                  <a:lnTo>
                    <a:pt x="0" y="100"/>
                  </a:lnTo>
                  <a:lnTo>
                    <a:pt x="2" y="115"/>
                  </a:lnTo>
                  <a:lnTo>
                    <a:pt x="5" y="133"/>
                  </a:lnTo>
                  <a:lnTo>
                    <a:pt x="10" y="153"/>
                  </a:lnTo>
                  <a:lnTo>
                    <a:pt x="16" y="177"/>
                  </a:lnTo>
                  <a:lnTo>
                    <a:pt x="24" y="202"/>
                  </a:lnTo>
                  <a:lnTo>
                    <a:pt x="34" y="230"/>
                  </a:lnTo>
                  <a:lnTo>
                    <a:pt x="45" y="259"/>
                  </a:lnTo>
                  <a:lnTo>
                    <a:pt x="58" y="292"/>
                  </a:lnTo>
                  <a:lnTo>
                    <a:pt x="73" y="325"/>
                  </a:lnTo>
                  <a:lnTo>
                    <a:pt x="91" y="361"/>
                  </a:lnTo>
                  <a:lnTo>
                    <a:pt x="110" y="398"/>
                  </a:lnTo>
                  <a:lnTo>
                    <a:pt x="132" y="438"/>
                  </a:lnTo>
                  <a:lnTo>
                    <a:pt x="155" y="479"/>
                  </a:lnTo>
                  <a:lnTo>
                    <a:pt x="182" y="521"/>
                  </a:lnTo>
                  <a:lnTo>
                    <a:pt x="211" y="565"/>
                  </a:lnTo>
                  <a:lnTo>
                    <a:pt x="242" y="609"/>
                  </a:lnTo>
                  <a:lnTo>
                    <a:pt x="276" y="655"/>
                  </a:lnTo>
                  <a:lnTo>
                    <a:pt x="312" y="703"/>
                  </a:lnTo>
                  <a:lnTo>
                    <a:pt x="353" y="751"/>
                  </a:lnTo>
                  <a:lnTo>
                    <a:pt x="395" y="800"/>
                  </a:lnTo>
                  <a:lnTo>
                    <a:pt x="440" y="850"/>
                  </a:lnTo>
                  <a:lnTo>
                    <a:pt x="489" y="900"/>
                  </a:lnTo>
                  <a:lnTo>
                    <a:pt x="540" y="952"/>
                  </a:lnTo>
                  <a:lnTo>
                    <a:pt x="595" y="1003"/>
                  </a:lnTo>
                  <a:lnTo>
                    <a:pt x="653" y="1055"/>
                  </a:lnTo>
                  <a:lnTo>
                    <a:pt x="715" y="1108"/>
                  </a:lnTo>
                  <a:lnTo>
                    <a:pt x="780" y="1160"/>
                  </a:lnTo>
                  <a:lnTo>
                    <a:pt x="849" y="1214"/>
                  </a:lnTo>
                  <a:lnTo>
                    <a:pt x="921" y="1266"/>
                  </a:lnTo>
                  <a:lnTo>
                    <a:pt x="1601" y="1741"/>
                  </a:lnTo>
                  <a:lnTo>
                    <a:pt x="1613" y="1751"/>
                  </a:lnTo>
                  <a:lnTo>
                    <a:pt x="1625" y="1760"/>
                  </a:lnTo>
                  <a:lnTo>
                    <a:pt x="1666" y="1716"/>
                  </a:lnTo>
                  <a:lnTo>
                    <a:pt x="1706" y="1671"/>
                  </a:lnTo>
                  <a:lnTo>
                    <a:pt x="1747" y="1625"/>
                  </a:lnTo>
                  <a:lnTo>
                    <a:pt x="1786" y="1576"/>
                  </a:lnTo>
                  <a:lnTo>
                    <a:pt x="1824" y="1528"/>
                  </a:lnTo>
                  <a:lnTo>
                    <a:pt x="1862" y="1478"/>
                  </a:lnTo>
                  <a:lnTo>
                    <a:pt x="1899" y="1425"/>
                  </a:lnTo>
                  <a:lnTo>
                    <a:pt x="1935" y="1372"/>
                  </a:lnTo>
                  <a:lnTo>
                    <a:pt x="1970" y="1317"/>
                  </a:lnTo>
                  <a:lnTo>
                    <a:pt x="2005" y="1262"/>
                  </a:lnTo>
                  <a:lnTo>
                    <a:pt x="2038" y="1206"/>
                  </a:lnTo>
                  <a:lnTo>
                    <a:pt x="2070" y="1147"/>
                  </a:lnTo>
                  <a:lnTo>
                    <a:pt x="2103" y="1088"/>
                  </a:lnTo>
                  <a:lnTo>
                    <a:pt x="2134" y="1026"/>
                  </a:lnTo>
                  <a:lnTo>
                    <a:pt x="2163" y="965"/>
                  </a:lnTo>
                  <a:lnTo>
                    <a:pt x="2192" y="901"/>
                  </a:lnTo>
                  <a:lnTo>
                    <a:pt x="2189" y="899"/>
                  </a:lnTo>
                  <a:lnTo>
                    <a:pt x="2185" y="897"/>
                  </a:lnTo>
                  <a:lnTo>
                    <a:pt x="2181" y="894"/>
                  </a:lnTo>
                  <a:lnTo>
                    <a:pt x="2178" y="890"/>
                  </a:lnTo>
                  <a:close/>
                </a:path>
              </a:pathLst>
            </a:custGeom>
            <a:solidFill>
              <a:srgbClr val="050028"/>
            </a:solidFill>
            <a:ln w="9525">
              <a:noFill/>
              <a:round/>
              <a:headEnd/>
              <a:tailEnd/>
            </a:ln>
          </p:spPr>
          <p:txBody>
            <a:bodyPr/>
            <a:lstStyle/>
            <a:p>
              <a:endParaRPr lang="da-DK"/>
            </a:p>
          </p:txBody>
        </p:sp>
        <p:sp>
          <p:nvSpPr>
            <p:cNvPr id="3090" name="Freeform 28"/>
            <p:cNvSpPr>
              <a:spLocks/>
            </p:cNvSpPr>
            <p:nvPr userDrawn="1"/>
          </p:nvSpPr>
          <p:spPr bwMode="auto">
            <a:xfrm>
              <a:off x="8585200" y="6353176"/>
              <a:ext cx="58738" cy="46038"/>
            </a:xfrm>
            <a:custGeom>
              <a:avLst/>
              <a:gdLst>
                <a:gd name="T0" fmla="*/ 2147483647 w 2356"/>
                <a:gd name="T1" fmla="*/ 2147483647 h 1864"/>
                <a:gd name="T2" fmla="*/ 2147483647 w 2356"/>
                <a:gd name="T3" fmla="*/ 2147483647 h 1864"/>
                <a:gd name="T4" fmla="*/ 2147483647 w 2356"/>
                <a:gd name="T5" fmla="*/ 643398907 h 1864"/>
                <a:gd name="T6" fmla="*/ 2147483647 w 2356"/>
                <a:gd name="T7" fmla="*/ 432030867 h 1864"/>
                <a:gd name="T8" fmla="*/ 2147483647 w 2356"/>
                <a:gd name="T9" fmla="*/ 266435391 h 1864"/>
                <a:gd name="T10" fmla="*/ 2147483647 w 2356"/>
                <a:gd name="T11" fmla="*/ 146988788 h 1864"/>
                <a:gd name="T12" fmla="*/ 2147483647 w 2356"/>
                <a:gd name="T13" fmla="*/ 64379228 h 1864"/>
                <a:gd name="T14" fmla="*/ 2147483647 w 2356"/>
                <a:gd name="T15" fmla="*/ 18230332 h 1864"/>
                <a:gd name="T16" fmla="*/ 2147483647 w 2356"/>
                <a:gd name="T17" fmla="*/ 0 h 1864"/>
                <a:gd name="T18" fmla="*/ 2147483647 w 2356"/>
                <a:gd name="T19" fmla="*/ 9296021 h 1864"/>
                <a:gd name="T20" fmla="*/ 2147483647 w 2356"/>
                <a:gd name="T21" fmla="*/ 55067944 h 1864"/>
                <a:gd name="T22" fmla="*/ 2147483647 w 2356"/>
                <a:gd name="T23" fmla="*/ 128757863 h 1864"/>
                <a:gd name="T24" fmla="*/ 2147483647 w 2356"/>
                <a:gd name="T25" fmla="*/ 220663444 h 1864"/>
                <a:gd name="T26" fmla="*/ 2147483647 w 2356"/>
                <a:gd name="T27" fmla="*/ 340110640 h 1864"/>
                <a:gd name="T28" fmla="*/ 2147483647 w 2356"/>
                <a:gd name="T29" fmla="*/ 477802814 h 1864"/>
                <a:gd name="T30" fmla="*/ 2147483647 w 2356"/>
                <a:gd name="T31" fmla="*/ 634087623 h 1864"/>
                <a:gd name="T32" fmla="*/ 2147483647 w 2356"/>
                <a:gd name="T33" fmla="*/ 808617409 h 1864"/>
                <a:gd name="T34" fmla="*/ 2147483647 w 2356"/>
                <a:gd name="T35" fmla="*/ 983509547 h 1864"/>
                <a:gd name="T36" fmla="*/ 2147483647 w 2356"/>
                <a:gd name="T37" fmla="*/ 1176269665 h 1864"/>
                <a:gd name="T38" fmla="*/ 1888069136 w 2356"/>
                <a:gd name="T39" fmla="*/ 1571463512 h 1864"/>
                <a:gd name="T40" fmla="*/ 1348344128 w 2356"/>
                <a:gd name="T41" fmla="*/ 1994560117 h 1864"/>
                <a:gd name="T42" fmla="*/ 895941783 w 2356"/>
                <a:gd name="T43" fmla="*/ 2147483647 h 1864"/>
                <a:gd name="T44" fmla="*/ 548991950 w 2356"/>
                <a:gd name="T45" fmla="*/ 2147483647 h 1864"/>
                <a:gd name="T46" fmla="*/ 288993079 w 2356"/>
                <a:gd name="T47" fmla="*/ 2147483647 h 1864"/>
                <a:gd name="T48" fmla="*/ 115510097 w 2356"/>
                <a:gd name="T49" fmla="*/ 2147483647 h 1864"/>
                <a:gd name="T50" fmla="*/ 19323880 w 2356"/>
                <a:gd name="T51" fmla="*/ 2147483647 h 1864"/>
                <a:gd name="T52" fmla="*/ 0 w 2356"/>
                <a:gd name="T53" fmla="*/ 2147483647 h 1864"/>
                <a:gd name="T54" fmla="*/ 67610928 w 2356"/>
                <a:gd name="T55" fmla="*/ 2147483647 h 1864"/>
                <a:gd name="T56" fmla="*/ 231036349 w 2356"/>
                <a:gd name="T57" fmla="*/ 2147483647 h 1864"/>
                <a:gd name="T58" fmla="*/ 491050752 w 2356"/>
                <a:gd name="T59" fmla="*/ 2147483647 h 1864"/>
                <a:gd name="T60" fmla="*/ 837985029 w 2356"/>
                <a:gd name="T61" fmla="*/ 2147483647 h 1864"/>
                <a:gd name="T62" fmla="*/ 1300444960 w 2356"/>
                <a:gd name="T63" fmla="*/ 2147483647 h 1864"/>
                <a:gd name="T64" fmla="*/ 1849436909 w 2356"/>
                <a:gd name="T65" fmla="*/ 2147483647 h 1864"/>
                <a:gd name="T66" fmla="*/ 2147483647 w 2356"/>
                <a:gd name="T67" fmla="*/ 2147483647 h 1864"/>
                <a:gd name="T68" fmla="*/ 2147483647 w 2356"/>
                <a:gd name="T69" fmla="*/ 2147483647 h 1864"/>
                <a:gd name="T70" fmla="*/ 2147483647 w 2356"/>
                <a:gd name="T71" fmla="*/ 2147483647 h 1864"/>
                <a:gd name="T72" fmla="*/ 2147483647 w 2356"/>
                <a:gd name="T73" fmla="*/ 2147483647 h 1864"/>
                <a:gd name="T74" fmla="*/ 2147483647 w 2356"/>
                <a:gd name="T75" fmla="*/ 2147483647 h 1864"/>
                <a:gd name="T76" fmla="*/ 2147483647 w 2356"/>
                <a:gd name="T77" fmla="*/ 2147483647 h 1864"/>
                <a:gd name="T78" fmla="*/ 2147483647 w 2356"/>
                <a:gd name="T79" fmla="*/ 2147483647 h 1864"/>
                <a:gd name="T80" fmla="*/ 2147483647 w 2356"/>
                <a:gd name="T81" fmla="*/ 2147483647 h 1864"/>
                <a:gd name="T82" fmla="*/ 2147483647 w 2356"/>
                <a:gd name="T83" fmla="*/ 2147483647 h 1864"/>
                <a:gd name="T84" fmla="*/ 2147483647 w 2356"/>
                <a:gd name="T85" fmla="*/ 2147483647 h 1864"/>
                <a:gd name="T86" fmla="*/ 2147483647 w 2356"/>
                <a:gd name="T87" fmla="*/ 2147483647 h 1864"/>
                <a:gd name="T88" fmla="*/ 2147483647 w 2356"/>
                <a:gd name="T89" fmla="*/ 2147483647 h 1864"/>
                <a:gd name="T90" fmla="*/ 2147483647 w 2356"/>
                <a:gd name="T91" fmla="*/ 2147483647 h 1864"/>
                <a:gd name="T92" fmla="*/ 2147483647 w 2356"/>
                <a:gd name="T93" fmla="*/ 2147483647 h 1864"/>
                <a:gd name="T94" fmla="*/ 2147483647 w 2356"/>
                <a:gd name="T95" fmla="*/ 2147483647 h 1864"/>
                <a:gd name="T96" fmla="*/ 2147483647 w 2356"/>
                <a:gd name="T97" fmla="*/ 2147483647 h 1864"/>
                <a:gd name="T98" fmla="*/ 2147483647 w 2356"/>
                <a:gd name="T99" fmla="*/ 2147483647 h 1864"/>
                <a:gd name="T100" fmla="*/ 2147483647 w 2356"/>
                <a:gd name="T101" fmla="*/ 2147483647 h 1864"/>
                <a:gd name="T102" fmla="*/ 2147483647 w 2356"/>
                <a:gd name="T103" fmla="*/ 2147483647 h 1864"/>
                <a:gd name="T104" fmla="*/ 2147483647 w 2356"/>
                <a:gd name="T105" fmla="*/ 2147483647 h 1864"/>
                <a:gd name="T106" fmla="*/ 2147483647 w 2356"/>
                <a:gd name="T107" fmla="*/ 2147483647 h 1864"/>
                <a:gd name="T108" fmla="*/ 2147483647 w 2356"/>
                <a:gd name="T109" fmla="*/ 2147483647 h 1864"/>
                <a:gd name="T110" fmla="*/ 2147483647 w 2356"/>
                <a:gd name="T111" fmla="*/ 2147483647 h 1864"/>
                <a:gd name="T112" fmla="*/ 2147483647 w 2356"/>
                <a:gd name="T113" fmla="*/ 2147483647 h 18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356" h="1864">
                  <a:moveTo>
                    <a:pt x="2301" y="305"/>
                  </a:moveTo>
                  <a:lnTo>
                    <a:pt x="2292" y="303"/>
                  </a:lnTo>
                  <a:lnTo>
                    <a:pt x="2282" y="300"/>
                  </a:lnTo>
                  <a:lnTo>
                    <a:pt x="2272" y="298"/>
                  </a:lnTo>
                  <a:lnTo>
                    <a:pt x="2262" y="295"/>
                  </a:lnTo>
                  <a:lnTo>
                    <a:pt x="1347" y="70"/>
                  </a:lnTo>
                  <a:lnTo>
                    <a:pt x="1297" y="58"/>
                  </a:lnTo>
                  <a:lnTo>
                    <a:pt x="1249" y="47"/>
                  </a:lnTo>
                  <a:lnTo>
                    <a:pt x="1201" y="38"/>
                  </a:lnTo>
                  <a:lnTo>
                    <a:pt x="1155" y="29"/>
                  </a:lnTo>
                  <a:lnTo>
                    <a:pt x="1108" y="22"/>
                  </a:lnTo>
                  <a:lnTo>
                    <a:pt x="1065" y="16"/>
                  </a:lnTo>
                  <a:lnTo>
                    <a:pt x="1022" y="11"/>
                  </a:lnTo>
                  <a:lnTo>
                    <a:pt x="979" y="7"/>
                  </a:lnTo>
                  <a:lnTo>
                    <a:pt x="938" y="4"/>
                  </a:lnTo>
                  <a:lnTo>
                    <a:pt x="898" y="2"/>
                  </a:lnTo>
                  <a:lnTo>
                    <a:pt x="859" y="0"/>
                  </a:lnTo>
                  <a:lnTo>
                    <a:pt x="821" y="0"/>
                  </a:lnTo>
                  <a:lnTo>
                    <a:pt x="784" y="0"/>
                  </a:lnTo>
                  <a:lnTo>
                    <a:pt x="749" y="1"/>
                  </a:lnTo>
                  <a:lnTo>
                    <a:pt x="713" y="3"/>
                  </a:lnTo>
                  <a:lnTo>
                    <a:pt x="679" y="6"/>
                  </a:lnTo>
                  <a:lnTo>
                    <a:pt x="647" y="10"/>
                  </a:lnTo>
                  <a:lnTo>
                    <a:pt x="614" y="14"/>
                  </a:lnTo>
                  <a:lnTo>
                    <a:pt x="583" y="19"/>
                  </a:lnTo>
                  <a:lnTo>
                    <a:pt x="553" y="24"/>
                  </a:lnTo>
                  <a:lnTo>
                    <a:pt x="525" y="30"/>
                  </a:lnTo>
                  <a:lnTo>
                    <a:pt x="497" y="37"/>
                  </a:lnTo>
                  <a:lnTo>
                    <a:pt x="469" y="44"/>
                  </a:lnTo>
                  <a:lnTo>
                    <a:pt x="443" y="52"/>
                  </a:lnTo>
                  <a:lnTo>
                    <a:pt x="417" y="60"/>
                  </a:lnTo>
                  <a:lnTo>
                    <a:pt x="393" y="69"/>
                  </a:lnTo>
                  <a:lnTo>
                    <a:pt x="370" y="78"/>
                  </a:lnTo>
                  <a:lnTo>
                    <a:pt x="346" y="88"/>
                  </a:lnTo>
                  <a:lnTo>
                    <a:pt x="324" y="97"/>
                  </a:lnTo>
                  <a:lnTo>
                    <a:pt x="304" y="107"/>
                  </a:lnTo>
                  <a:lnTo>
                    <a:pt x="284" y="117"/>
                  </a:lnTo>
                  <a:lnTo>
                    <a:pt x="265" y="128"/>
                  </a:lnTo>
                  <a:lnTo>
                    <a:pt x="229" y="149"/>
                  </a:lnTo>
                  <a:lnTo>
                    <a:pt x="196" y="171"/>
                  </a:lnTo>
                  <a:lnTo>
                    <a:pt x="167" y="194"/>
                  </a:lnTo>
                  <a:lnTo>
                    <a:pt x="140" y="217"/>
                  </a:lnTo>
                  <a:lnTo>
                    <a:pt x="116" y="239"/>
                  </a:lnTo>
                  <a:lnTo>
                    <a:pt x="93" y="262"/>
                  </a:lnTo>
                  <a:lnTo>
                    <a:pt x="74" y="283"/>
                  </a:lnTo>
                  <a:lnTo>
                    <a:pt x="57" y="305"/>
                  </a:lnTo>
                  <a:lnTo>
                    <a:pt x="42" y="326"/>
                  </a:lnTo>
                  <a:lnTo>
                    <a:pt x="30" y="346"/>
                  </a:lnTo>
                  <a:lnTo>
                    <a:pt x="20" y="364"/>
                  </a:lnTo>
                  <a:lnTo>
                    <a:pt x="12" y="381"/>
                  </a:lnTo>
                  <a:lnTo>
                    <a:pt x="6" y="396"/>
                  </a:lnTo>
                  <a:lnTo>
                    <a:pt x="2" y="410"/>
                  </a:lnTo>
                  <a:lnTo>
                    <a:pt x="0" y="421"/>
                  </a:lnTo>
                  <a:lnTo>
                    <a:pt x="0" y="430"/>
                  </a:lnTo>
                  <a:lnTo>
                    <a:pt x="2" y="440"/>
                  </a:lnTo>
                  <a:lnTo>
                    <a:pt x="7" y="454"/>
                  </a:lnTo>
                  <a:lnTo>
                    <a:pt x="14" y="471"/>
                  </a:lnTo>
                  <a:lnTo>
                    <a:pt x="24" y="490"/>
                  </a:lnTo>
                  <a:lnTo>
                    <a:pt x="36" y="513"/>
                  </a:lnTo>
                  <a:lnTo>
                    <a:pt x="51" y="538"/>
                  </a:lnTo>
                  <a:lnTo>
                    <a:pt x="68" y="566"/>
                  </a:lnTo>
                  <a:lnTo>
                    <a:pt x="87" y="597"/>
                  </a:lnTo>
                  <a:lnTo>
                    <a:pt x="109" y="629"/>
                  </a:lnTo>
                  <a:lnTo>
                    <a:pt x="135" y="663"/>
                  </a:lnTo>
                  <a:lnTo>
                    <a:pt x="162" y="699"/>
                  </a:lnTo>
                  <a:lnTo>
                    <a:pt x="192" y="737"/>
                  </a:lnTo>
                  <a:lnTo>
                    <a:pt x="224" y="776"/>
                  </a:lnTo>
                  <a:lnTo>
                    <a:pt x="260" y="816"/>
                  </a:lnTo>
                  <a:lnTo>
                    <a:pt x="298" y="858"/>
                  </a:lnTo>
                  <a:lnTo>
                    <a:pt x="338" y="899"/>
                  </a:lnTo>
                  <a:lnTo>
                    <a:pt x="382" y="942"/>
                  </a:lnTo>
                  <a:lnTo>
                    <a:pt x="429" y="987"/>
                  </a:lnTo>
                  <a:lnTo>
                    <a:pt x="478" y="1030"/>
                  </a:lnTo>
                  <a:lnTo>
                    <a:pt x="532" y="1075"/>
                  </a:lnTo>
                  <a:lnTo>
                    <a:pt x="588" y="1120"/>
                  </a:lnTo>
                  <a:lnTo>
                    <a:pt x="648" y="1164"/>
                  </a:lnTo>
                  <a:lnTo>
                    <a:pt x="679" y="1186"/>
                  </a:lnTo>
                  <a:lnTo>
                    <a:pt x="710" y="1208"/>
                  </a:lnTo>
                  <a:lnTo>
                    <a:pt x="742" y="1230"/>
                  </a:lnTo>
                  <a:lnTo>
                    <a:pt x="777" y="1253"/>
                  </a:lnTo>
                  <a:lnTo>
                    <a:pt x="810" y="1274"/>
                  </a:lnTo>
                  <a:lnTo>
                    <a:pt x="845" y="1296"/>
                  </a:lnTo>
                  <a:lnTo>
                    <a:pt x="882" y="1317"/>
                  </a:lnTo>
                  <a:lnTo>
                    <a:pt x="918" y="1337"/>
                  </a:lnTo>
                  <a:lnTo>
                    <a:pt x="955" y="1358"/>
                  </a:lnTo>
                  <a:lnTo>
                    <a:pt x="994" y="1379"/>
                  </a:lnTo>
                  <a:lnTo>
                    <a:pt x="1033" y="1400"/>
                  </a:lnTo>
                  <a:lnTo>
                    <a:pt x="1073" y="1419"/>
                  </a:lnTo>
                  <a:lnTo>
                    <a:pt x="1114" y="1439"/>
                  </a:lnTo>
                  <a:lnTo>
                    <a:pt x="1156" y="1458"/>
                  </a:lnTo>
                  <a:lnTo>
                    <a:pt x="1199" y="1476"/>
                  </a:lnTo>
                  <a:lnTo>
                    <a:pt x="1242" y="1496"/>
                  </a:lnTo>
                  <a:lnTo>
                    <a:pt x="1287" y="1513"/>
                  </a:lnTo>
                  <a:lnTo>
                    <a:pt x="1332" y="1531"/>
                  </a:lnTo>
                  <a:lnTo>
                    <a:pt x="1379" y="1548"/>
                  </a:lnTo>
                  <a:lnTo>
                    <a:pt x="1425" y="1564"/>
                  </a:lnTo>
                  <a:lnTo>
                    <a:pt x="2298" y="1857"/>
                  </a:lnTo>
                  <a:lnTo>
                    <a:pt x="2308" y="1861"/>
                  </a:lnTo>
                  <a:lnTo>
                    <a:pt x="2316" y="1864"/>
                  </a:lnTo>
                  <a:lnTo>
                    <a:pt x="2326" y="1776"/>
                  </a:lnTo>
                  <a:lnTo>
                    <a:pt x="2335" y="1685"/>
                  </a:lnTo>
                  <a:lnTo>
                    <a:pt x="2342" y="1594"/>
                  </a:lnTo>
                  <a:lnTo>
                    <a:pt x="2347" y="1502"/>
                  </a:lnTo>
                  <a:lnTo>
                    <a:pt x="2352" y="1408"/>
                  </a:lnTo>
                  <a:lnTo>
                    <a:pt x="2355" y="1313"/>
                  </a:lnTo>
                  <a:lnTo>
                    <a:pt x="2356" y="1217"/>
                  </a:lnTo>
                  <a:lnTo>
                    <a:pt x="2356" y="1121"/>
                  </a:lnTo>
                  <a:lnTo>
                    <a:pt x="2355" y="1023"/>
                  </a:lnTo>
                  <a:lnTo>
                    <a:pt x="2352" y="923"/>
                  </a:lnTo>
                  <a:lnTo>
                    <a:pt x="2347" y="823"/>
                  </a:lnTo>
                  <a:lnTo>
                    <a:pt x="2341" y="722"/>
                  </a:lnTo>
                  <a:lnTo>
                    <a:pt x="2334" y="619"/>
                  </a:lnTo>
                  <a:lnTo>
                    <a:pt x="2325" y="516"/>
                  </a:lnTo>
                  <a:lnTo>
                    <a:pt x="2314" y="411"/>
                  </a:lnTo>
                  <a:lnTo>
                    <a:pt x="2301" y="305"/>
                  </a:lnTo>
                  <a:close/>
                </a:path>
              </a:pathLst>
            </a:custGeom>
            <a:solidFill>
              <a:srgbClr val="050028"/>
            </a:solidFill>
            <a:ln w="9525">
              <a:noFill/>
              <a:round/>
              <a:headEnd/>
              <a:tailEnd/>
            </a:ln>
          </p:spPr>
          <p:txBody>
            <a:bodyPr/>
            <a:lstStyle/>
            <a:p>
              <a:endParaRPr lang="da-DK"/>
            </a:p>
          </p:txBody>
        </p:sp>
        <p:sp>
          <p:nvSpPr>
            <p:cNvPr id="3091" name="Freeform 29"/>
            <p:cNvSpPr>
              <a:spLocks/>
            </p:cNvSpPr>
            <p:nvPr userDrawn="1"/>
          </p:nvSpPr>
          <p:spPr bwMode="auto">
            <a:xfrm>
              <a:off x="8526463" y="6438901"/>
              <a:ext cx="30162" cy="30163"/>
            </a:xfrm>
            <a:custGeom>
              <a:avLst/>
              <a:gdLst>
                <a:gd name="T0" fmla="*/ 2147483647 w 1233"/>
                <a:gd name="T1" fmla="*/ 2147483647 h 1180"/>
                <a:gd name="T2" fmla="*/ 2147483647 w 1233"/>
                <a:gd name="T3" fmla="*/ 2147483647 h 1180"/>
                <a:gd name="T4" fmla="*/ 2147483647 w 1233"/>
                <a:gd name="T5" fmla="*/ 2147483647 h 1180"/>
                <a:gd name="T6" fmla="*/ 2147483647 w 1233"/>
                <a:gd name="T7" fmla="*/ 2147483647 h 1180"/>
                <a:gd name="T8" fmla="*/ 2147483647 w 1233"/>
                <a:gd name="T9" fmla="*/ 2147483647 h 1180"/>
                <a:gd name="T10" fmla="*/ 2147483647 w 1233"/>
                <a:gd name="T11" fmla="*/ 2147483647 h 1180"/>
                <a:gd name="T12" fmla="*/ 2147483647 w 1233"/>
                <a:gd name="T13" fmla="*/ 2147483647 h 1180"/>
                <a:gd name="T14" fmla="*/ 2147483647 w 1233"/>
                <a:gd name="T15" fmla="*/ 2147483647 h 1180"/>
                <a:gd name="T16" fmla="*/ 2147483647 w 1233"/>
                <a:gd name="T17" fmla="*/ 1899040216 h 1180"/>
                <a:gd name="T18" fmla="*/ 2147483647 w 1233"/>
                <a:gd name="T19" fmla="*/ 1429838391 h 1180"/>
                <a:gd name="T20" fmla="*/ 2102326112 w 1233"/>
                <a:gd name="T21" fmla="*/ 851318620 h 1180"/>
                <a:gd name="T22" fmla="*/ 1340313711 w 1233"/>
                <a:gd name="T23" fmla="*/ 305686259 h 1180"/>
                <a:gd name="T24" fmla="*/ 954652839 w 1233"/>
                <a:gd name="T25" fmla="*/ 76429898 h 1180"/>
                <a:gd name="T26" fmla="*/ 797100372 w 1233"/>
                <a:gd name="T27" fmla="*/ 11107295 h 1180"/>
                <a:gd name="T28" fmla="*/ 692187689 w 1233"/>
                <a:gd name="T29" fmla="*/ 0 h 1180"/>
                <a:gd name="T30" fmla="*/ 604445575 w 1233"/>
                <a:gd name="T31" fmla="*/ 32870385 h 1180"/>
                <a:gd name="T32" fmla="*/ 490574167 w 1233"/>
                <a:gd name="T33" fmla="*/ 131063373 h 1180"/>
                <a:gd name="T34" fmla="*/ 376702171 w 1233"/>
                <a:gd name="T35" fmla="*/ 272815874 h 1180"/>
                <a:gd name="T36" fmla="*/ 262830787 w 1233"/>
                <a:gd name="T37" fmla="*/ 469202489 h 1180"/>
                <a:gd name="T38" fmla="*/ 157552467 w 1233"/>
                <a:gd name="T39" fmla="*/ 709582479 h 1180"/>
                <a:gd name="T40" fmla="*/ 78783413 w 1233"/>
                <a:gd name="T41" fmla="*/ 1036614940 h 1180"/>
                <a:gd name="T42" fmla="*/ 17551177 w 1233"/>
                <a:gd name="T43" fmla="*/ 1407623802 h 1180"/>
                <a:gd name="T44" fmla="*/ 0 w 1233"/>
                <a:gd name="T45" fmla="*/ 1833300085 h 1180"/>
                <a:gd name="T46" fmla="*/ 17551177 w 1233"/>
                <a:gd name="T47" fmla="*/ 2147483647 h 1180"/>
                <a:gd name="T48" fmla="*/ 87727143 w 1233"/>
                <a:gd name="T49" fmla="*/ 2147483647 h 1180"/>
                <a:gd name="T50" fmla="*/ 219150316 w 1233"/>
                <a:gd name="T51" fmla="*/ 2147483647 h 1180"/>
                <a:gd name="T52" fmla="*/ 411805137 w 1233"/>
                <a:gd name="T53" fmla="*/ 2147483647 h 1180"/>
                <a:gd name="T54" fmla="*/ 683228988 w 1233"/>
                <a:gd name="T55" fmla="*/ 2147483647 h 1180"/>
                <a:gd name="T56" fmla="*/ 1042394341 w 1233"/>
                <a:gd name="T57" fmla="*/ 2147483647 h 1180"/>
                <a:gd name="T58" fmla="*/ 1489288061 w 1233"/>
                <a:gd name="T59" fmla="*/ 2147483647 h 1180"/>
                <a:gd name="T60" fmla="*/ 2147483647 w 1233"/>
                <a:gd name="T61" fmla="*/ 2147483647 h 1180"/>
                <a:gd name="T62" fmla="*/ 2147483647 w 1233"/>
                <a:gd name="T63" fmla="*/ 2147483647 h 1180"/>
                <a:gd name="T64" fmla="*/ 2147483647 w 1233"/>
                <a:gd name="T65" fmla="*/ 2147483647 h 1180"/>
                <a:gd name="T66" fmla="*/ 2147483647 w 1233"/>
                <a:gd name="T67" fmla="*/ 2147483647 h 1180"/>
                <a:gd name="T68" fmla="*/ 2147483647 w 1233"/>
                <a:gd name="T69" fmla="*/ 2147483647 h 1180"/>
                <a:gd name="T70" fmla="*/ 2147483647 w 1233"/>
                <a:gd name="T71" fmla="*/ 2147483647 h 1180"/>
                <a:gd name="T72" fmla="*/ 2147483647 w 1233"/>
                <a:gd name="T73" fmla="*/ 2147483647 h 1180"/>
                <a:gd name="T74" fmla="*/ 2147483647 w 1233"/>
                <a:gd name="T75" fmla="*/ 2147483647 h 1180"/>
                <a:gd name="T76" fmla="*/ 2147483647 w 1233"/>
                <a:gd name="T77" fmla="*/ 2147483647 h 1180"/>
                <a:gd name="T78" fmla="*/ 2147483647 w 1233"/>
                <a:gd name="T79" fmla="*/ 2147483647 h 11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3" h="1180">
                  <a:moveTo>
                    <a:pt x="988" y="811"/>
                  </a:moveTo>
                  <a:lnTo>
                    <a:pt x="952" y="760"/>
                  </a:lnTo>
                  <a:lnTo>
                    <a:pt x="917" y="710"/>
                  </a:lnTo>
                  <a:lnTo>
                    <a:pt x="881" y="663"/>
                  </a:lnTo>
                  <a:lnTo>
                    <a:pt x="844" y="617"/>
                  </a:lnTo>
                  <a:lnTo>
                    <a:pt x="807" y="572"/>
                  </a:lnTo>
                  <a:lnTo>
                    <a:pt x="770" y="530"/>
                  </a:lnTo>
                  <a:lnTo>
                    <a:pt x="734" y="490"/>
                  </a:lnTo>
                  <a:lnTo>
                    <a:pt x="696" y="450"/>
                  </a:lnTo>
                  <a:lnTo>
                    <a:pt x="659" y="413"/>
                  </a:lnTo>
                  <a:lnTo>
                    <a:pt x="623" y="377"/>
                  </a:lnTo>
                  <a:lnTo>
                    <a:pt x="586" y="344"/>
                  </a:lnTo>
                  <a:lnTo>
                    <a:pt x="551" y="311"/>
                  </a:lnTo>
                  <a:lnTo>
                    <a:pt x="516" y="280"/>
                  </a:lnTo>
                  <a:lnTo>
                    <a:pt x="481" y="252"/>
                  </a:lnTo>
                  <a:lnTo>
                    <a:pt x="447" y="224"/>
                  </a:lnTo>
                  <a:lnTo>
                    <a:pt x="414" y="198"/>
                  </a:lnTo>
                  <a:lnTo>
                    <a:pt x="382" y="174"/>
                  </a:lnTo>
                  <a:lnTo>
                    <a:pt x="352" y="151"/>
                  </a:lnTo>
                  <a:lnTo>
                    <a:pt x="321" y="131"/>
                  </a:lnTo>
                  <a:lnTo>
                    <a:pt x="293" y="112"/>
                  </a:lnTo>
                  <a:lnTo>
                    <a:pt x="240" y="78"/>
                  </a:lnTo>
                  <a:lnTo>
                    <a:pt x="193" y="49"/>
                  </a:lnTo>
                  <a:lnTo>
                    <a:pt x="153" y="28"/>
                  </a:lnTo>
                  <a:lnTo>
                    <a:pt x="122" y="13"/>
                  </a:lnTo>
                  <a:lnTo>
                    <a:pt x="109" y="7"/>
                  </a:lnTo>
                  <a:lnTo>
                    <a:pt x="99" y="3"/>
                  </a:lnTo>
                  <a:lnTo>
                    <a:pt x="91" y="1"/>
                  </a:lnTo>
                  <a:lnTo>
                    <a:pt x="85" y="0"/>
                  </a:lnTo>
                  <a:lnTo>
                    <a:pt x="79" y="0"/>
                  </a:lnTo>
                  <a:lnTo>
                    <a:pt x="74" y="1"/>
                  </a:lnTo>
                  <a:lnTo>
                    <a:pt x="69" y="3"/>
                  </a:lnTo>
                  <a:lnTo>
                    <a:pt x="62" y="7"/>
                  </a:lnTo>
                  <a:lnTo>
                    <a:pt x="56" y="12"/>
                  </a:lnTo>
                  <a:lnTo>
                    <a:pt x="50" y="18"/>
                  </a:lnTo>
                  <a:lnTo>
                    <a:pt x="43" y="25"/>
                  </a:lnTo>
                  <a:lnTo>
                    <a:pt x="37" y="33"/>
                  </a:lnTo>
                  <a:lnTo>
                    <a:pt x="30" y="43"/>
                  </a:lnTo>
                  <a:lnTo>
                    <a:pt x="24" y="53"/>
                  </a:lnTo>
                  <a:lnTo>
                    <a:pt x="18" y="65"/>
                  </a:lnTo>
                  <a:lnTo>
                    <a:pt x="13" y="80"/>
                  </a:lnTo>
                  <a:lnTo>
                    <a:pt x="9" y="95"/>
                  </a:lnTo>
                  <a:lnTo>
                    <a:pt x="5" y="111"/>
                  </a:lnTo>
                  <a:lnTo>
                    <a:pt x="2" y="129"/>
                  </a:lnTo>
                  <a:lnTo>
                    <a:pt x="1" y="148"/>
                  </a:lnTo>
                  <a:lnTo>
                    <a:pt x="0" y="168"/>
                  </a:lnTo>
                  <a:lnTo>
                    <a:pt x="0" y="191"/>
                  </a:lnTo>
                  <a:lnTo>
                    <a:pt x="2" y="215"/>
                  </a:lnTo>
                  <a:lnTo>
                    <a:pt x="6" y="240"/>
                  </a:lnTo>
                  <a:lnTo>
                    <a:pt x="10" y="267"/>
                  </a:lnTo>
                  <a:lnTo>
                    <a:pt x="17" y="296"/>
                  </a:lnTo>
                  <a:lnTo>
                    <a:pt x="25" y="326"/>
                  </a:lnTo>
                  <a:lnTo>
                    <a:pt x="35" y="358"/>
                  </a:lnTo>
                  <a:lnTo>
                    <a:pt x="47" y="392"/>
                  </a:lnTo>
                  <a:lnTo>
                    <a:pt x="62" y="427"/>
                  </a:lnTo>
                  <a:lnTo>
                    <a:pt x="78" y="464"/>
                  </a:lnTo>
                  <a:lnTo>
                    <a:pt x="98" y="503"/>
                  </a:lnTo>
                  <a:lnTo>
                    <a:pt x="119" y="544"/>
                  </a:lnTo>
                  <a:lnTo>
                    <a:pt x="143" y="586"/>
                  </a:lnTo>
                  <a:lnTo>
                    <a:pt x="170" y="631"/>
                  </a:lnTo>
                  <a:lnTo>
                    <a:pt x="200" y="677"/>
                  </a:lnTo>
                  <a:lnTo>
                    <a:pt x="464" y="1078"/>
                  </a:lnTo>
                  <a:lnTo>
                    <a:pt x="469" y="1084"/>
                  </a:lnTo>
                  <a:lnTo>
                    <a:pt x="472" y="1090"/>
                  </a:lnTo>
                  <a:lnTo>
                    <a:pt x="519" y="1098"/>
                  </a:lnTo>
                  <a:lnTo>
                    <a:pt x="566" y="1106"/>
                  </a:lnTo>
                  <a:lnTo>
                    <a:pt x="614" y="1113"/>
                  </a:lnTo>
                  <a:lnTo>
                    <a:pt x="661" y="1121"/>
                  </a:lnTo>
                  <a:lnTo>
                    <a:pt x="708" y="1128"/>
                  </a:lnTo>
                  <a:lnTo>
                    <a:pt x="756" y="1135"/>
                  </a:lnTo>
                  <a:lnTo>
                    <a:pt x="803" y="1141"/>
                  </a:lnTo>
                  <a:lnTo>
                    <a:pt x="851" y="1146"/>
                  </a:lnTo>
                  <a:lnTo>
                    <a:pt x="898" y="1152"/>
                  </a:lnTo>
                  <a:lnTo>
                    <a:pt x="945" y="1157"/>
                  </a:lnTo>
                  <a:lnTo>
                    <a:pt x="993" y="1162"/>
                  </a:lnTo>
                  <a:lnTo>
                    <a:pt x="1040" y="1166"/>
                  </a:lnTo>
                  <a:lnTo>
                    <a:pt x="1088" y="1170"/>
                  </a:lnTo>
                  <a:lnTo>
                    <a:pt x="1136" y="1174"/>
                  </a:lnTo>
                  <a:lnTo>
                    <a:pt x="1184" y="1177"/>
                  </a:lnTo>
                  <a:lnTo>
                    <a:pt x="1233" y="1180"/>
                  </a:lnTo>
                  <a:lnTo>
                    <a:pt x="988" y="811"/>
                  </a:lnTo>
                  <a:close/>
                </a:path>
              </a:pathLst>
            </a:custGeom>
            <a:solidFill>
              <a:srgbClr val="050028"/>
            </a:solidFill>
            <a:ln w="9525">
              <a:noFill/>
              <a:round/>
              <a:headEnd/>
              <a:tailEnd/>
            </a:ln>
          </p:spPr>
          <p:txBody>
            <a:bodyPr/>
            <a:lstStyle/>
            <a:p>
              <a:endParaRPr lang="da-DK"/>
            </a:p>
          </p:txBody>
        </p:sp>
        <p:sp>
          <p:nvSpPr>
            <p:cNvPr id="3092" name="Freeform 30"/>
            <p:cNvSpPr>
              <a:spLocks/>
            </p:cNvSpPr>
            <p:nvPr userDrawn="1"/>
          </p:nvSpPr>
          <p:spPr bwMode="auto">
            <a:xfrm>
              <a:off x="8521700" y="6184900"/>
              <a:ext cx="55563" cy="58738"/>
            </a:xfrm>
            <a:custGeom>
              <a:avLst/>
              <a:gdLst>
                <a:gd name="T0" fmla="*/ 2147483647 w 2231"/>
                <a:gd name="T1" fmla="*/ 80228744 h 2393"/>
                <a:gd name="T2" fmla="*/ 2147483647 w 2231"/>
                <a:gd name="T3" fmla="*/ 284948445 h 2393"/>
                <a:gd name="T4" fmla="*/ 2147483647 w 2231"/>
                <a:gd name="T5" fmla="*/ 2147483647 h 2393"/>
                <a:gd name="T6" fmla="*/ 2147483647 w 2231"/>
                <a:gd name="T7" fmla="*/ 2147483647 h 2393"/>
                <a:gd name="T8" fmla="*/ 2098265766 w 2231"/>
                <a:gd name="T9" fmla="*/ 2147483647 h 2393"/>
                <a:gd name="T10" fmla="*/ 1734322064 w 2231"/>
                <a:gd name="T11" fmla="*/ 2147483647 h 2393"/>
                <a:gd name="T12" fmla="*/ 1398833292 w 2231"/>
                <a:gd name="T13" fmla="*/ 2147483647 h 2393"/>
                <a:gd name="T14" fmla="*/ 1101839593 w 2231"/>
                <a:gd name="T15" fmla="*/ 2147483647 h 2393"/>
                <a:gd name="T16" fmla="*/ 852918350 w 2231"/>
                <a:gd name="T17" fmla="*/ 2147483647 h 2393"/>
                <a:gd name="T18" fmla="*/ 642090860 w 2231"/>
                <a:gd name="T19" fmla="*/ 2147483647 h 2393"/>
                <a:gd name="T20" fmla="*/ 459733218 w 2231"/>
                <a:gd name="T21" fmla="*/ 2147483647 h 2393"/>
                <a:gd name="T22" fmla="*/ 316241534 w 2231"/>
                <a:gd name="T23" fmla="*/ 2147483647 h 2393"/>
                <a:gd name="T24" fmla="*/ 201203560 w 2231"/>
                <a:gd name="T25" fmla="*/ 2147483647 h 2393"/>
                <a:gd name="T26" fmla="*/ 105414044 w 2231"/>
                <a:gd name="T27" fmla="*/ 2147483647 h 2393"/>
                <a:gd name="T28" fmla="*/ 48087971 w 2231"/>
                <a:gd name="T29" fmla="*/ 2147483647 h 2393"/>
                <a:gd name="T30" fmla="*/ 19232344 w 2231"/>
                <a:gd name="T31" fmla="*/ 2147483647 h 2393"/>
                <a:gd name="T32" fmla="*/ 0 w 2231"/>
                <a:gd name="T33" fmla="*/ 2147483647 h 2393"/>
                <a:gd name="T34" fmla="*/ 38464041 w 2231"/>
                <a:gd name="T35" fmla="*/ 2147483647 h 2393"/>
                <a:gd name="T36" fmla="*/ 153115589 w 2231"/>
                <a:gd name="T37" fmla="*/ 2147483647 h 2393"/>
                <a:gd name="T38" fmla="*/ 297009215 w 2231"/>
                <a:gd name="T39" fmla="*/ 2147483647 h 2393"/>
                <a:gd name="T40" fmla="*/ 488588845 w 2231"/>
                <a:gd name="T41" fmla="*/ 2147483647 h 2393"/>
                <a:gd name="T42" fmla="*/ 699416957 w 2231"/>
                <a:gd name="T43" fmla="*/ 2147483647 h 2393"/>
                <a:gd name="T44" fmla="*/ 910244448 w 2231"/>
                <a:gd name="T45" fmla="*/ 2147483647 h 2393"/>
                <a:gd name="T46" fmla="*/ 1121071938 w 2231"/>
                <a:gd name="T47" fmla="*/ 2147483647 h 2393"/>
                <a:gd name="T48" fmla="*/ 1303043154 w 2231"/>
                <a:gd name="T49" fmla="*/ 2147483647 h 2393"/>
                <a:gd name="T50" fmla="*/ 1465782673 w 2231"/>
                <a:gd name="T51" fmla="*/ 2147483647 h 2393"/>
                <a:gd name="T52" fmla="*/ 1666986855 w 2231"/>
                <a:gd name="T53" fmla="*/ 2147483647 h 2393"/>
                <a:gd name="T54" fmla="*/ 2002460111 w 2231"/>
                <a:gd name="T55" fmla="*/ 2147483647 h 2393"/>
                <a:gd name="T56" fmla="*/ 2147483647 w 2231"/>
                <a:gd name="T57" fmla="*/ 2147483647 h 2393"/>
                <a:gd name="T58" fmla="*/ 2147483647 w 2231"/>
                <a:gd name="T59" fmla="*/ 2147483647 h 2393"/>
                <a:gd name="T60" fmla="*/ 2147483647 w 2231"/>
                <a:gd name="T61" fmla="*/ 2147483647 h 2393"/>
                <a:gd name="T62" fmla="*/ 2147483647 w 2231"/>
                <a:gd name="T63" fmla="*/ 2147483647 h 2393"/>
                <a:gd name="T64" fmla="*/ 2147483647 w 2231"/>
                <a:gd name="T65" fmla="*/ 2147483647 h 2393"/>
                <a:gd name="T66" fmla="*/ 2147483647 w 2231"/>
                <a:gd name="T67" fmla="*/ 2147483647 h 2393"/>
                <a:gd name="T68" fmla="*/ 2147483647 w 2231"/>
                <a:gd name="T69" fmla="*/ 2147483647 h 2393"/>
                <a:gd name="T70" fmla="*/ 2147483647 w 2231"/>
                <a:gd name="T71" fmla="*/ 2147483647 h 2393"/>
                <a:gd name="T72" fmla="*/ 2147483647 w 2231"/>
                <a:gd name="T73" fmla="*/ 2147483647 h 2393"/>
                <a:gd name="T74" fmla="*/ 2147483647 w 2231"/>
                <a:gd name="T75" fmla="*/ 2147483647 h 2393"/>
                <a:gd name="T76" fmla="*/ 2147483647 w 2231"/>
                <a:gd name="T77" fmla="*/ 2147483647 h 2393"/>
                <a:gd name="T78" fmla="*/ 2147483647 w 2231"/>
                <a:gd name="T79" fmla="*/ 2147483647 h 2393"/>
                <a:gd name="T80" fmla="*/ 2147483647 w 2231"/>
                <a:gd name="T81" fmla="*/ 2147483647 h 2393"/>
                <a:gd name="T82" fmla="*/ 2147483647 w 2231"/>
                <a:gd name="T83" fmla="*/ 2147483647 h 2393"/>
                <a:gd name="T84" fmla="*/ 2147483647 w 2231"/>
                <a:gd name="T85" fmla="*/ 2147483647 h 2393"/>
                <a:gd name="T86" fmla="*/ 2147483647 w 2231"/>
                <a:gd name="T87" fmla="*/ 2147483647 h 2393"/>
                <a:gd name="T88" fmla="*/ 2147483647 w 2231"/>
                <a:gd name="T89" fmla="*/ 2147483647 h 2393"/>
                <a:gd name="T90" fmla="*/ 2147483647 w 2231"/>
                <a:gd name="T91" fmla="*/ 2147483647 h 2393"/>
                <a:gd name="T92" fmla="*/ 2147483647 w 2231"/>
                <a:gd name="T93" fmla="*/ 2147483647 h 2393"/>
                <a:gd name="T94" fmla="*/ 2147483647 w 2231"/>
                <a:gd name="T95" fmla="*/ 2147483647 h 2393"/>
                <a:gd name="T96" fmla="*/ 2147483647 w 2231"/>
                <a:gd name="T97" fmla="*/ 2147483647 h 2393"/>
                <a:gd name="T98" fmla="*/ 2147483647 w 2231"/>
                <a:gd name="T99" fmla="*/ 2147483647 h 2393"/>
                <a:gd name="T100" fmla="*/ 2147483647 w 2231"/>
                <a:gd name="T101" fmla="*/ 2147483647 h 2393"/>
                <a:gd name="T102" fmla="*/ 2147483647 w 2231"/>
                <a:gd name="T103" fmla="*/ 2147483647 h 2393"/>
                <a:gd name="T104" fmla="*/ 2147483647 w 2231"/>
                <a:gd name="T105" fmla="*/ 2147483647 h 2393"/>
                <a:gd name="T106" fmla="*/ 2147483647 w 2231"/>
                <a:gd name="T107" fmla="*/ 2147483647 h 2393"/>
                <a:gd name="T108" fmla="*/ 2147483647 w 2231"/>
                <a:gd name="T109" fmla="*/ 2147483647 h 2393"/>
                <a:gd name="T110" fmla="*/ 2147483647 w 2231"/>
                <a:gd name="T111" fmla="*/ 2147483647 h 2393"/>
                <a:gd name="T112" fmla="*/ 2147483647 w 2231"/>
                <a:gd name="T113" fmla="*/ 2147483647 h 2393"/>
                <a:gd name="T114" fmla="*/ 2147483647 w 2231"/>
                <a:gd name="T115" fmla="*/ 2147483647 h 2393"/>
                <a:gd name="T116" fmla="*/ 2147483647 w 2231"/>
                <a:gd name="T117" fmla="*/ 2111571871 h 2393"/>
                <a:gd name="T118" fmla="*/ 2147483647 w 2231"/>
                <a:gd name="T119" fmla="*/ 695141599 h 23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231" h="2393">
                  <a:moveTo>
                    <a:pt x="815" y="0"/>
                  </a:moveTo>
                  <a:lnTo>
                    <a:pt x="807" y="9"/>
                  </a:lnTo>
                  <a:lnTo>
                    <a:pt x="799" y="20"/>
                  </a:lnTo>
                  <a:lnTo>
                    <a:pt x="790" y="32"/>
                  </a:lnTo>
                  <a:lnTo>
                    <a:pt x="780" y="46"/>
                  </a:lnTo>
                  <a:lnTo>
                    <a:pt x="312" y="662"/>
                  </a:lnTo>
                  <a:lnTo>
                    <a:pt x="288" y="696"/>
                  </a:lnTo>
                  <a:lnTo>
                    <a:pt x="263" y="730"/>
                  </a:lnTo>
                  <a:lnTo>
                    <a:pt x="241" y="764"/>
                  </a:lnTo>
                  <a:lnTo>
                    <a:pt x="219" y="797"/>
                  </a:lnTo>
                  <a:lnTo>
                    <a:pt x="199" y="832"/>
                  </a:lnTo>
                  <a:lnTo>
                    <a:pt x="181" y="866"/>
                  </a:lnTo>
                  <a:lnTo>
                    <a:pt x="163" y="900"/>
                  </a:lnTo>
                  <a:lnTo>
                    <a:pt x="146" y="934"/>
                  </a:lnTo>
                  <a:lnTo>
                    <a:pt x="130" y="968"/>
                  </a:lnTo>
                  <a:lnTo>
                    <a:pt x="115" y="1002"/>
                  </a:lnTo>
                  <a:lnTo>
                    <a:pt x="102" y="1035"/>
                  </a:lnTo>
                  <a:lnTo>
                    <a:pt x="89" y="1069"/>
                  </a:lnTo>
                  <a:lnTo>
                    <a:pt x="78" y="1103"/>
                  </a:lnTo>
                  <a:lnTo>
                    <a:pt x="67" y="1136"/>
                  </a:lnTo>
                  <a:lnTo>
                    <a:pt x="57" y="1169"/>
                  </a:lnTo>
                  <a:lnTo>
                    <a:pt x="48" y="1202"/>
                  </a:lnTo>
                  <a:lnTo>
                    <a:pt x="40" y="1235"/>
                  </a:lnTo>
                  <a:lnTo>
                    <a:pt x="33" y="1268"/>
                  </a:lnTo>
                  <a:lnTo>
                    <a:pt x="27" y="1300"/>
                  </a:lnTo>
                  <a:lnTo>
                    <a:pt x="21" y="1332"/>
                  </a:lnTo>
                  <a:lnTo>
                    <a:pt x="16" y="1364"/>
                  </a:lnTo>
                  <a:lnTo>
                    <a:pt x="11" y="1396"/>
                  </a:lnTo>
                  <a:lnTo>
                    <a:pt x="8" y="1427"/>
                  </a:lnTo>
                  <a:lnTo>
                    <a:pt x="5" y="1457"/>
                  </a:lnTo>
                  <a:lnTo>
                    <a:pt x="3" y="1489"/>
                  </a:lnTo>
                  <a:lnTo>
                    <a:pt x="2" y="1519"/>
                  </a:lnTo>
                  <a:lnTo>
                    <a:pt x="1" y="1549"/>
                  </a:lnTo>
                  <a:lnTo>
                    <a:pt x="0" y="1578"/>
                  </a:lnTo>
                  <a:lnTo>
                    <a:pt x="1" y="1636"/>
                  </a:lnTo>
                  <a:lnTo>
                    <a:pt x="4" y="1692"/>
                  </a:lnTo>
                  <a:lnTo>
                    <a:pt x="9" y="1745"/>
                  </a:lnTo>
                  <a:lnTo>
                    <a:pt x="16" y="1796"/>
                  </a:lnTo>
                  <a:lnTo>
                    <a:pt x="23" y="1845"/>
                  </a:lnTo>
                  <a:lnTo>
                    <a:pt x="31" y="1892"/>
                  </a:lnTo>
                  <a:lnTo>
                    <a:pt x="41" y="1937"/>
                  </a:lnTo>
                  <a:lnTo>
                    <a:pt x="51" y="1979"/>
                  </a:lnTo>
                  <a:lnTo>
                    <a:pt x="62" y="2019"/>
                  </a:lnTo>
                  <a:lnTo>
                    <a:pt x="73" y="2056"/>
                  </a:lnTo>
                  <a:lnTo>
                    <a:pt x="84" y="2090"/>
                  </a:lnTo>
                  <a:lnTo>
                    <a:pt x="95" y="2122"/>
                  </a:lnTo>
                  <a:lnTo>
                    <a:pt x="106" y="2149"/>
                  </a:lnTo>
                  <a:lnTo>
                    <a:pt x="117" y="2173"/>
                  </a:lnTo>
                  <a:lnTo>
                    <a:pt x="127" y="2194"/>
                  </a:lnTo>
                  <a:lnTo>
                    <a:pt x="136" y="2211"/>
                  </a:lnTo>
                  <a:lnTo>
                    <a:pt x="146" y="2224"/>
                  </a:lnTo>
                  <a:lnTo>
                    <a:pt x="153" y="2234"/>
                  </a:lnTo>
                  <a:lnTo>
                    <a:pt x="162" y="2242"/>
                  </a:lnTo>
                  <a:lnTo>
                    <a:pt x="174" y="2252"/>
                  </a:lnTo>
                  <a:lnTo>
                    <a:pt x="190" y="2262"/>
                  </a:lnTo>
                  <a:lnTo>
                    <a:pt x="209" y="2273"/>
                  </a:lnTo>
                  <a:lnTo>
                    <a:pt x="232" y="2285"/>
                  </a:lnTo>
                  <a:lnTo>
                    <a:pt x="257" y="2297"/>
                  </a:lnTo>
                  <a:lnTo>
                    <a:pt x="286" y="2309"/>
                  </a:lnTo>
                  <a:lnTo>
                    <a:pt x="317" y="2320"/>
                  </a:lnTo>
                  <a:lnTo>
                    <a:pt x="351" y="2332"/>
                  </a:lnTo>
                  <a:lnTo>
                    <a:pt x="387" y="2343"/>
                  </a:lnTo>
                  <a:lnTo>
                    <a:pt x="427" y="2354"/>
                  </a:lnTo>
                  <a:lnTo>
                    <a:pt x="467" y="2363"/>
                  </a:lnTo>
                  <a:lnTo>
                    <a:pt x="510" y="2372"/>
                  </a:lnTo>
                  <a:lnTo>
                    <a:pt x="556" y="2380"/>
                  </a:lnTo>
                  <a:lnTo>
                    <a:pt x="602" y="2386"/>
                  </a:lnTo>
                  <a:lnTo>
                    <a:pt x="651" y="2390"/>
                  </a:lnTo>
                  <a:lnTo>
                    <a:pt x="677" y="2392"/>
                  </a:lnTo>
                  <a:lnTo>
                    <a:pt x="703" y="2393"/>
                  </a:lnTo>
                  <a:lnTo>
                    <a:pt x="730" y="2393"/>
                  </a:lnTo>
                  <a:lnTo>
                    <a:pt x="757" y="2393"/>
                  </a:lnTo>
                  <a:lnTo>
                    <a:pt x="785" y="2392"/>
                  </a:lnTo>
                  <a:lnTo>
                    <a:pt x="813" y="2390"/>
                  </a:lnTo>
                  <a:lnTo>
                    <a:pt x="841" y="2388"/>
                  </a:lnTo>
                  <a:lnTo>
                    <a:pt x="869" y="2385"/>
                  </a:lnTo>
                  <a:lnTo>
                    <a:pt x="899" y="2381"/>
                  </a:lnTo>
                  <a:lnTo>
                    <a:pt x="928" y="2376"/>
                  </a:lnTo>
                  <a:lnTo>
                    <a:pt x="957" y="2371"/>
                  </a:lnTo>
                  <a:lnTo>
                    <a:pt x="987" y="2365"/>
                  </a:lnTo>
                  <a:lnTo>
                    <a:pt x="1017" y="2358"/>
                  </a:lnTo>
                  <a:lnTo>
                    <a:pt x="1048" y="2350"/>
                  </a:lnTo>
                  <a:lnTo>
                    <a:pt x="1078" y="2341"/>
                  </a:lnTo>
                  <a:lnTo>
                    <a:pt x="1108" y="2332"/>
                  </a:lnTo>
                  <a:lnTo>
                    <a:pt x="1139" y="2321"/>
                  </a:lnTo>
                  <a:lnTo>
                    <a:pt x="1171" y="2309"/>
                  </a:lnTo>
                  <a:lnTo>
                    <a:pt x="1201" y="2296"/>
                  </a:lnTo>
                  <a:lnTo>
                    <a:pt x="1232" y="2282"/>
                  </a:lnTo>
                  <a:lnTo>
                    <a:pt x="1263" y="2267"/>
                  </a:lnTo>
                  <a:lnTo>
                    <a:pt x="1295" y="2251"/>
                  </a:lnTo>
                  <a:lnTo>
                    <a:pt x="1327" y="2233"/>
                  </a:lnTo>
                  <a:lnTo>
                    <a:pt x="1358" y="2214"/>
                  </a:lnTo>
                  <a:lnTo>
                    <a:pt x="1389" y="2195"/>
                  </a:lnTo>
                  <a:lnTo>
                    <a:pt x="1421" y="2173"/>
                  </a:lnTo>
                  <a:lnTo>
                    <a:pt x="1452" y="2151"/>
                  </a:lnTo>
                  <a:lnTo>
                    <a:pt x="1484" y="2127"/>
                  </a:lnTo>
                  <a:lnTo>
                    <a:pt x="1515" y="2101"/>
                  </a:lnTo>
                  <a:lnTo>
                    <a:pt x="1547" y="2075"/>
                  </a:lnTo>
                  <a:lnTo>
                    <a:pt x="1578" y="2047"/>
                  </a:lnTo>
                  <a:lnTo>
                    <a:pt x="1609" y="2018"/>
                  </a:lnTo>
                  <a:lnTo>
                    <a:pt x="2177" y="1454"/>
                  </a:lnTo>
                  <a:lnTo>
                    <a:pt x="2193" y="1439"/>
                  </a:lnTo>
                  <a:lnTo>
                    <a:pt x="2208" y="1426"/>
                  </a:lnTo>
                  <a:lnTo>
                    <a:pt x="2220" y="1413"/>
                  </a:lnTo>
                  <a:lnTo>
                    <a:pt x="2231" y="1402"/>
                  </a:lnTo>
                  <a:lnTo>
                    <a:pt x="2147" y="1305"/>
                  </a:lnTo>
                  <a:lnTo>
                    <a:pt x="2064" y="1210"/>
                  </a:lnTo>
                  <a:lnTo>
                    <a:pt x="1979" y="1115"/>
                  </a:lnTo>
                  <a:lnTo>
                    <a:pt x="1893" y="1021"/>
                  </a:lnTo>
                  <a:lnTo>
                    <a:pt x="1807" y="929"/>
                  </a:lnTo>
                  <a:lnTo>
                    <a:pt x="1719" y="839"/>
                  </a:lnTo>
                  <a:lnTo>
                    <a:pt x="1631" y="749"/>
                  </a:lnTo>
                  <a:lnTo>
                    <a:pt x="1544" y="660"/>
                  </a:lnTo>
                  <a:lnTo>
                    <a:pt x="1454" y="573"/>
                  </a:lnTo>
                  <a:lnTo>
                    <a:pt x="1364" y="487"/>
                  </a:lnTo>
                  <a:lnTo>
                    <a:pt x="1275" y="402"/>
                  </a:lnTo>
                  <a:lnTo>
                    <a:pt x="1184" y="320"/>
                  </a:lnTo>
                  <a:lnTo>
                    <a:pt x="1092" y="237"/>
                  </a:lnTo>
                  <a:lnTo>
                    <a:pt x="1000" y="156"/>
                  </a:lnTo>
                  <a:lnTo>
                    <a:pt x="908" y="78"/>
                  </a:lnTo>
                  <a:lnTo>
                    <a:pt x="815" y="0"/>
                  </a:lnTo>
                  <a:close/>
                </a:path>
              </a:pathLst>
            </a:custGeom>
            <a:solidFill>
              <a:srgbClr val="050028"/>
            </a:solidFill>
            <a:ln w="9525">
              <a:noFill/>
              <a:round/>
              <a:headEnd/>
              <a:tailEnd/>
            </a:ln>
          </p:spPr>
          <p:txBody>
            <a:bodyPr/>
            <a:lstStyle/>
            <a:p>
              <a:endParaRPr lang="da-DK"/>
            </a:p>
          </p:txBody>
        </p:sp>
        <p:sp>
          <p:nvSpPr>
            <p:cNvPr id="3093" name="Freeform 31"/>
            <p:cNvSpPr>
              <a:spLocks/>
            </p:cNvSpPr>
            <p:nvPr userDrawn="1"/>
          </p:nvSpPr>
          <p:spPr bwMode="auto">
            <a:xfrm>
              <a:off x="8467725" y="6145213"/>
              <a:ext cx="36513" cy="55562"/>
            </a:xfrm>
            <a:custGeom>
              <a:avLst/>
              <a:gdLst>
                <a:gd name="T0" fmla="*/ 2147483647 w 1481"/>
                <a:gd name="T1" fmla="*/ 2147483647 h 2245"/>
                <a:gd name="T2" fmla="*/ 2147483647 w 1481"/>
                <a:gd name="T3" fmla="*/ 2147483647 h 2245"/>
                <a:gd name="T4" fmla="*/ 2147483647 w 1481"/>
                <a:gd name="T5" fmla="*/ 2147483647 h 2245"/>
                <a:gd name="T6" fmla="*/ 2147483647 w 1481"/>
                <a:gd name="T7" fmla="*/ 2147483647 h 2245"/>
                <a:gd name="T8" fmla="*/ 2147483647 w 1481"/>
                <a:gd name="T9" fmla="*/ 2147483647 h 2245"/>
                <a:gd name="T10" fmla="*/ 2147483647 w 1481"/>
                <a:gd name="T11" fmla="*/ 2147483647 h 2245"/>
                <a:gd name="T12" fmla="*/ 2147483647 w 1481"/>
                <a:gd name="T13" fmla="*/ 2147483647 h 2245"/>
                <a:gd name="T14" fmla="*/ 2147483647 w 1481"/>
                <a:gd name="T15" fmla="*/ 2147483647 h 2245"/>
                <a:gd name="T16" fmla="*/ 2147483647 w 1481"/>
                <a:gd name="T17" fmla="*/ 2147483647 h 2245"/>
                <a:gd name="T18" fmla="*/ 2147483647 w 1481"/>
                <a:gd name="T19" fmla="*/ 2147483647 h 2245"/>
                <a:gd name="T20" fmla="*/ 2147483647 w 1481"/>
                <a:gd name="T21" fmla="*/ 2147483647 h 2245"/>
                <a:gd name="T22" fmla="*/ 2147483647 w 1481"/>
                <a:gd name="T23" fmla="*/ 2147483647 h 2245"/>
                <a:gd name="T24" fmla="*/ 2147483647 w 1481"/>
                <a:gd name="T25" fmla="*/ 2147483647 h 2245"/>
                <a:gd name="T26" fmla="*/ 2147483647 w 1481"/>
                <a:gd name="T27" fmla="*/ 2147483647 h 2245"/>
                <a:gd name="T28" fmla="*/ 2147483647 w 1481"/>
                <a:gd name="T29" fmla="*/ 2147483647 h 2245"/>
                <a:gd name="T30" fmla="*/ 2147483647 w 1481"/>
                <a:gd name="T31" fmla="*/ 2147483647 h 2245"/>
                <a:gd name="T32" fmla="*/ 2147483647 w 1481"/>
                <a:gd name="T33" fmla="*/ 2147483647 h 2245"/>
                <a:gd name="T34" fmla="*/ 2147483647 w 1481"/>
                <a:gd name="T35" fmla="*/ 2147483647 h 2245"/>
                <a:gd name="T36" fmla="*/ 2147483647 w 1481"/>
                <a:gd name="T37" fmla="*/ 2147483647 h 2245"/>
                <a:gd name="T38" fmla="*/ 2147483647 w 1481"/>
                <a:gd name="T39" fmla="*/ 2147483647 h 2245"/>
                <a:gd name="T40" fmla="*/ 2147483647 w 1481"/>
                <a:gd name="T41" fmla="*/ 2147483647 h 2245"/>
                <a:gd name="T42" fmla="*/ 2147483647 w 1481"/>
                <a:gd name="T43" fmla="*/ 2147483647 h 2245"/>
                <a:gd name="T44" fmla="*/ 2147483647 w 1481"/>
                <a:gd name="T45" fmla="*/ 2147483647 h 2245"/>
                <a:gd name="T46" fmla="*/ 2147483647 w 1481"/>
                <a:gd name="T47" fmla="*/ 2147483647 h 2245"/>
                <a:gd name="T48" fmla="*/ 2147483647 w 1481"/>
                <a:gd name="T49" fmla="*/ 2147483647 h 2245"/>
                <a:gd name="T50" fmla="*/ 2147483647 w 1481"/>
                <a:gd name="T51" fmla="*/ 2147483647 h 2245"/>
                <a:gd name="T52" fmla="*/ 2147483647 w 1481"/>
                <a:gd name="T53" fmla="*/ 2147483647 h 2245"/>
                <a:gd name="T54" fmla="*/ 2147483647 w 1481"/>
                <a:gd name="T55" fmla="*/ 2147483647 h 2245"/>
                <a:gd name="T56" fmla="*/ 2147483647 w 1481"/>
                <a:gd name="T57" fmla="*/ 2147483647 h 2245"/>
                <a:gd name="T58" fmla="*/ 2147483647 w 1481"/>
                <a:gd name="T59" fmla="*/ 2147483647 h 2245"/>
                <a:gd name="T60" fmla="*/ 2147483647 w 1481"/>
                <a:gd name="T61" fmla="*/ 2135562792 h 2245"/>
                <a:gd name="T62" fmla="*/ 2147483647 w 1481"/>
                <a:gd name="T63" fmla="*/ 1513493313 h 2245"/>
                <a:gd name="T64" fmla="*/ 2147483647 w 1481"/>
                <a:gd name="T65" fmla="*/ 956351359 h 2245"/>
                <a:gd name="T66" fmla="*/ 2147483647 w 1481"/>
                <a:gd name="T67" fmla="*/ 445719577 h 2245"/>
                <a:gd name="T68" fmla="*/ 1366277482 w 1481"/>
                <a:gd name="T69" fmla="*/ 0 h 2245"/>
                <a:gd name="T70" fmla="*/ 1348159785 w 1481"/>
                <a:gd name="T71" fmla="*/ 148578084 h 2245"/>
                <a:gd name="T72" fmla="*/ 1311594321 w 1481"/>
                <a:gd name="T73" fmla="*/ 315529445 h 2245"/>
                <a:gd name="T74" fmla="*/ 145571365 w 1481"/>
                <a:gd name="T75" fmla="*/ 2147483647 h 2245"/>
                <a:gd name="T76" fmla="*/ 18102509 w 1481"/>
                <a:gd name="T77" fmla="*/ 2147483647 h 2245"/>
                <a:gd name="T78" fmla="*/ 0 w 1481"/>
                <a:gd name="T79" fmla="*/ 2147483647 h 2245"/>
                <a:gd name="T80" fmla="*/ 72785670 w 1481"/>
                <a:gd name="T81" fmla="*/ 2147483647 h 2245"/>
                <a:gd name="T82" fmla="*/ 218716272 w 1481"/>
                <a:gd name="T83" fmla="*/ 2147483647 h 2245"/>
                <a:gd name="T84" fmla="*/ 437073307 w 1481"/>
                <a:gd name="T85" fmla="*/ 2147483647 h 2245"/>
                <a:gd name="T86" fmla="*/ 710472740 w 1481"/>
                <a:gd name="T87" fmla="*/ 2147483647 h 2245"/>
                <a:gd name="T88" fmla="*/ 1020077192 w 1481"/>
                <a:gd name="T89" fmla="*/ 2147483647 h 2245"/>
                <a:gd name="T90" fmla="*/ 1357031113 w 1481"/>
                <a:gd name="T91" fmla="*/ 2147483647 h 2245"/>
                <a:gd name="T92" fmla="*/ 1712461993 w 1481"/>
                <a:gd name="T93" fmla="*/ 2147483647 h 2245"/>
                <a:gd name="T94" fmla="*/ 2076749605 w 1481"/>
                <a:gd name="T95" fmla="*/ 2147483647 h 2245"/>
                <a:gd name="T96" fmla="*/ 2147483647 w 1481"/>
                <a:gd name="T97" fmla="*/ 2147483647 h 2245"/>
                <a:gd name="T98" fmla="*/ 2147483647 w 1481"/>
                <a:gd name="T99" fmla="*/ 2147483647 h 2245"/>
                <a:gd name="T100" fmla="*/ 2147483647 w 1481"/>
                <a:gd name="T101" fmla="*/ 2147483647 h 2245"/>
                <a:gd name="T102" fmla="*/ 2147483647 w 1481"/>
                <a:gd name="T103" fmla="*/ 2147483647 h 2245"/>
                <a:gd name="T104" fmla="*/ 2147483647 w 1481"/>
                <a:gd name="T105" fmla="*/ 2147483647 h 22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81" h="2245">
                  <a:moveTo>
                    <a:pt x="392" y="2236"/>
                  </a:moveTo>
                  <a:lnTo>
                    <a:pt x="400" y="2239"/>
                  </a:lnTo>
                  <a:lnTo>
                    <a:pt x="411" y="2242"/>
                  </a:lnTo>
                  <a:lnTo>
                    <a:pt x="424" y="2244"/>
                  </a:lnTo>
                  <a:lnTo>
                    <a:pt x="440" y="2245"/>
                  </a:lnTo>
                  <a:lnTo>
                    <a:pt x="459" y="2245"/>
                  </a:lnTo>
                  <a:lnTo>
                    <a:pt x="480" y="2244"/>
                  </a:lnTo>
                  <a:lnTo>
                    <a:pt x="502" y="2242"/>
                  </a:lnTo>
                  <a:lnTo>
                    <a:pt x="527" y="2239"/>
                  </a:lnTo>
                  <a:lnTo>
                    <a:pt x="553" y="2234"/>
                  </a:lnTo>
                  <a:lnTo>
                    <a:pt x="581" y="2227"/>
                  </a:lnTo>
                  <a:lnTo>
                    <a:pt x="610" y="2219"/>
                  </a:lnTo>
                  <a:lnTo>
                    <a:pt x="640" y="2209"/>
                  </a:lnTo>
                  <a:lnTo>
                    <a:pt x="671" y="2197"/>
                  </a:lnTo>
                  <a:lnTo>
                    <a:pt x="704" y="2183"/>
                  </a:lnTo>
                  <a:lnTo>
                    <a:pt x="737" y="2167"/>
                  </a:lnTo>
                  <a:lnTo>
                    <a:pt x="770" y="2148"/>
                  </a:lnTo>
                  <a:lnTo>
                    <a:pt x="788" y="2136"/>
                  </a:lnTo>
                  <a:lnTo>
                    <a:pt x="806" y="2125"/>
                  </a:lnTo>
                  <a:lnTo>
                    <a:pt x="825" y="2113"/>
                  </a:lnTo>
                  <a:lnTo>
                    <a:pt x="842" y="2100"/>
                  </a:lnTo>
                  <a:lnTo>
                    <a:pt x="860" y="2086"/>
                  </a:lnTo>
                  <a:lnTo>
                    <a:pt x="878" y="2072"/>
                  </a:lnTo>
                  <a:lnTo>
                    <a:pt x="896" y="2056"/>
                  </a:lnTo>
                  <a:lnTo>
                    <a:pt x="914" y="2040"/>
                  </a:lnTo>
                  <a:lnTo>
                    <a:pt x="932" y="2023"/>
                  </a:lnTo>
                  <a:lnTo>
                    <a:pt x="951" y="2004"/>
                  </a:lnTo>
                  <a:lnTo>
                    <a:pt x="969" y="1985"/>
                  </a:lnTo>
                  <a:lnTo>
                    <a:pt x="986" y="1966"/>
                  </a:lnTo>
                  <a:lnTo>
                    <a:pt x="1004" y="1945"/>
                  </a:lnTo>
                  <a:lnTo>
                    <a:pt x="1021" y="1924"/>
                  </a:lnTo>
                  <a:lnTo>
                    <a:pt x="1039" y="1901"/>
                  </a:lnTo>
                  <a:lnTo>
                    <a:pt x="1056" y="1877"/>
                  </a:lnTo>
                  <a:lnTo>
                    <a:pt x="1072" y="1853"/>
                  </a:lnTo>
                  <a:lnTo>
                    <a:pt x="1090" y="1828"/>
                  </a:lnTo>
                  <a:lnTo>
                    <a:pt x="1106" y="1801"/>
                  </a:lnTo>
                  <a:lnTo>
                    <a:pt x="1122" y="1774"/>
                  </a:lnTo>
                  <a:lnTo>
                    <a:pt x="1138" y="1744"/>
                  </a:lnTo>
                  <a:lnTo>
                    <a:pt x="1153" y="1715"/>
                  </a:lnTo>
                  <a:lnTo>
                    <a:pt x="1168" y="1684"/>
                  </a:lnTo>
                  <a:lnTo>
                    <a:pt x="1183" y="1653"/>
                  </a:lnTo>
                  <a:lnTo>
                    <a:pt x="1197" y="1619"/>
                  </a:lnTo>
                  <a:lnTo>
                    <a:pt x="1212" y="1585"/>
                  </a:lnTo>
                  <a:lnTo>
                    <a:pt x="1225" y="1550"/>
                  </a:lnTo>
                  <a:lnTo>
                    <a:pt x="1238" y="1514"/>
                  </a:lnTo>
                  <a:lnTo>
                    <a:pt x="1250" y="1475"/>
                  </a:lnTo>
                  <a:lnTo>
                    <a:pt x="1262" y="1437"/>
                  </a:lnTo>
                  <a:lnTo>
                    <a:pt x="1273" y="1397"/>
                  </a:lnTo>
                  <a:lnTo>
                    <a:pt x="1284" y="1355"/>
                  </a:lnTo>
                  <a:lnTo>
                    <a:pt x="1471" y="592"/>
                  </a:lnTo>
                  <a:lnTo>
                    <a:pt x="1474" y="580"/>
                  </a:lnTo>
                  <a:lnTo>
                    <a:pt x="1476" y="567"/>
                  </a:lnTo>
                  <a:lnTo>
                    <a:pt x="1479" y="557"/>
                  </a:lnTo>
                  <a:lnTo>
                    <a:pt x="1481" y="547"/>
                  </a:lnTo>
                  <a:lnTo>
                    <a:pt x="1397" y="503"/>
                  </a:lnTo>
                  <a:lnTo>
                    <a:pt x="1313" y="460"/>
                  </a:lnTo>
                  <a:lnTo>
                    <a:pt x="1230" y="418"/>
                  </a:lnTo>
                  <a:lnTo>
                    <a:pt x="1146" y="378"/>
                  </a:lnTo>
                  <a:lnTo>
                    <a:pt x="1062" y="339"/>
                  </a:lnTo>
                  <a:lnTo>
                    <a:pt x="979" y="300"/>
                  </a:lnTo>
                  <a:lnTo>
                    <a:pt x="895" y="264"/>
                  </a:lnTo>
                  <a:lnTo>
                    <a:pt x="811" y="230"/>
                  </a:lnTo>
                  <a:lnTo>
                    <a:pt x="729" y="196"/>
                  </a:lnTo>
                  <a:lnTo>
                    <a:pt x="645" y="163"/>
                  </a:lnTo>
                  <a:lnTo>
                    <a:pt x="562" y="133"/>
                  </a:lnTo>
                  <a:lnTo>
                    <a:pt x="480" y="103"/>
                  </a:lnTo>
                  <a:lnTo>
                    <a:pt x="397" y="76"/>
                  </a:lnTo>
                  <a:lnTo>
                    <a:pt x="314" y="48"/>
                  </a:lnTo>
                  <a:lnTo>
                    <a:pt x="233" y="23"/>
                  </a:lnTo>
                  <a:lnTo>
                    <a:pt x="150" y="0"/>
                  </a:lnTo>
                  <a:lnTo>
                    <a:pt x="149" y="8"/>
                  </a:lnTo>
                  <a:lnTo>
                    <a:pt x="148" y="16"/>
                  </a:lnTo>
                  <a:lnTo>
                    <a:pt x="146" y="25"/>
                  </a:lnTo>
                  <a:lnTo>
                    <a:pt x="144" y="34"/>
                  </a:lnTo>
                  <a:lnTo>
                    <a:pt x="27" y="761"/>
                  </a:lnTo>
                  <a:lnTo>
                    <a:pt x="16" y="839"/>
                  </a:lnTo>
                  <a:lnTo>
                    <a:pt x="8" y="917"/>
                  </a:lnTo>
                  <a:lnTo>
                    <a:pt x="2" y="993"/>
                  </a:lnTo>
                  <a:lnTo>
                    <a:pt x="0" y="1066"/>
                  </a:lnTo>
                  <a:lnTo>
                    <a:pt x="0" y="1139"/>
                  </a:lnTo>
                  <a:lnTo>
                    <a:pt x="3" y="1209"/>
                  </a:lnTo>
                  <a:lnTo>
                    <a:pt x="8" y="1278"/>
                  </a:lnTo>
                  <a:lnTo>
                    <a:pt x="15" y="1344"/>
                  </a:lnTo>
                  <a:lnTo>
                    <a:pt x="24" y="1409"/>
                  </a:lnTo>
                  <a:lnTo>
                    <a:pt x="35" y="1472"/>
                  </a:lnTo>
                  <a:lnTo>
                    <a:pt x="48" y="1533"/>
                  </a:lnTo>
                  <a:lnTo>
                    <a:pt x="62" y="1591"/>
                  </a:lnTo>
                  <a:lnTo>
                    <a:pt x="78" y="1648"/>
                  </a:lnTo>
                  <a:lnTo>
                    <a:pt x="95" y="1701"/>
                  </a:lnTo>
                  <a:lnTo>
                    <a:pt x="112" y="1754"/>
                  </a:lnTo>
                  <a:lnTo>
                    <a:pt x="131" y="1803"/>
                  </a:lnTo>
                  <a:lnTo>
                    <a:pt x="149" y="1850"/>
                  </a:lnTo>
                  <a:lnTo>
                    <a:pt x="169" y="1895"/>
                  </a:lnTo>
                  <a:lnTo>
                    <a:pt x="188" y="1937"/>
                  </a:lnTo>
                  <a:lnTo>
                    <a:pt x="209" y="1976"/>
                  </a:lnTo>
                  <a:lnTo>
                    <a:pt x="228" y="2014"/>
                  </a:lnTo>
                  <a:lnTo>
                    <a:pt x="248" y="2048"/>
                  </a:lnTo>
                  <a:lnTo>
                    <a:pt x="267" y="2080"/>
                  </a:lnTo>
                  <a:lnTo>
                    <a:pt x="285" y="2108"/>
                  </a:lnTo>
                  <a:lnTo>
                    <a:pt x="303" y="2135"/>
                  </a:lnTo>
                  <a:lnTo>
                    <a:pt x="321" y="2159"/>
                  </a:lnTo>
                  <a:lnTo>
                    <a:pt x="336" y="2179"/>
                  </a:lnTo>
                  <a:lnTo>
                    <a:pt x="351" y="2196"/>
                  </a:lnTo>
                  <a:lnTo>
                    <a:pt x="364" y="2211"/>
                  </a:lnTo>
                  <a:lnTo>
                    <a:pt x="375" y="2222"/>
                  </a:lnTo>
                  <a:lnTo>
                    <a:pt x="385" y="2231"/>
                  </a:lnTo>
                  <a:lnTo>
                    <a:pt x="392" y="2236"/>
                  </a:lnTo>
                  <a:close/>
                </a:path>
              </a:pathLst>
            </a:custGeom>
            <a:solidFill>
              <a:srgbClr val="050028"/>
            </a:solidFill>
            <a:ln w="9525">
              <a:noFill/>
              <a:round/>
              <a:headEnd/>
              <a:tailEnd/>
            </a:ln>
          </p:spPr>
          <p:txBody>
            <a:bodyPr/>
            <a:lstStyle/>
            <a:p>
              <a:endParaRPr lang="da-DK"/>
            </a:p>
          </p:txBody>
        </p:sp>
        <p:sp>
          <p:nvSpPr>
            <p:cNvPr id="3094" name="Freeform 32"/>
            <p:cNvSpPr>
              <a:spLocks/>
            </p:cNvSpPr>
            <p:nvPr userDrawn="1"/>
          </p:nvSpPr>
          <p:spPr bwMode="auto">
            <a:xfrm>
              <a:off x="8566150" y="6265863"/>
              <a:ext cx="65088" cy="50800"/>
            </a:xfrm>
            <a:custGeom>
              <a:avLst/>
              <a:gdLst>
                <a:gd name="T0" fmla="*/ 442936828 w 2611"/>
                <a:gd name="T1" fmla="*/ 2147483647 h 2026"/>
                <a:gd name="T2" fmla="*/ 154074663 w 2611"/>
                <a:gd name="T3" fmla="*/ 2147483647 h 2026"/>
                <a:gd name="T4" fmla="*/ 19302045 w 2611"/>
                <a:gd name="T5" fmla="*/ 2147483647 h 2026"/>
                <a:gd name="T6" fmla="*/ 9650723 w 2611"/>
                <a:gd name="T7" fmla="*/ 2147483647 h 2026"/>
                <a:gd name="T8" fmla="*/ 86502226 w 2611"/>
                <a:gd name="T9" fmla="*/ 2147483647 h 2026"/>
                <a:gd name="T10" fmla="*/ 230925543 w 2611"/>
                <a:gd name="T11" fmla="*/ 2147483647 h 2026"/>
                <a:gd name="T12" fmla="*/ 606290582 w 2611"/>
                <a:gd name="T13" fmla="*/ 2147483647 h 2026"/>
                <a:gd name="T14" fmla="*/ 1270873862 w 2611"/>
                <a:gd name="T15" fmla="*/ 2147483647 h 2026"/>
                <a:gd name="T16" fmla="*/ 2147483647 w 2611"/>
                <a:gd name="T17" fmla="*/ 2147483647 h 2026"/>
                <a:gd name="T18" fmla="*/ 2147483647 w 2611"/>
                <a:gd name="T19" fmla="*/ 2147483647 h 2026"/>
                <a:gd name="T20" fmla="*/ 2147483647 w 2611"/>
                <a:gd name="T21" fmla="*/ 2147483647 h 2026"/>
                <a:gd name="T22" fmla="*/ 2147483647 w 2611"/>
                <a:gd name="T23" fmla="*/ 2147483647 h 2026"/>
                <a:gd name="T24" fmla="*/ 2147483647 w 2611"/>
                <a:gd name="T25" fmla="*/ 2147483647 h 2026"/>
                <a:gd name="T26" fmla="*/ 2147483647 w 2611"/>
                <a:gd name="T27" fmla="*/ 2147483647 h 2026"/>
                <a:gd name="T28" fmla="*/ 2147483647 w 2611"/>
                <a:gd name="T29" fmla="*/ 2147483647 h 2026"/>
                <a:gd name="T30" fmla="*/ 2147483647 w 2611"/>
                <a:gd name="T31" fmla="*/ 2147483647 h 2026"/>
                <a:gd name="T32" fmla="*/ 2147483647 w 2611"/>
                <a:gd name="T33" fmla="*/ 2147483647 h 2026"/>
                <a:gd name="T34" fmla="*/ 2147483647 w 2611"/>
                <a:gd name="T35" fmla="*/ 2147483647 h 2026"/>
                <a:gd name="T36" fmla="*/ 2147483647 w 2611"/>
                <a:gd name="T37" fmla="*/ 2147483647 h 2026"/>
                <a:gd name="T38" fmla="*/ 2147483647 w 2611"/>
                <a:gd name="T39" fmla="*/ 2147483647 h 2026"/>
                <a:gd name="T40" fmla="*/ 2147483647 w 2611"/>
                <a:gd name="T41" fmla="*/ 2147483647 h 2026"/>
                <a:gd name="T42" fmla="*/ 2147483647 w 2611"/>
                <a:gd name="T43" fmla="*/ 2147483647 h 2026"/>
                <a:gd name="T44" fmla="*/ 2147483647 w 2611"/>
                <a:gd name="T45" fmla="*/ 2147483647 h 2026"/>
                <a:gd name="T46" fmla="*/ 2147483647 w 2611"/>
                <a:gd name="T47" fmla="*/ 2147483647 h 2026"/>
                <a:gd name="T48" fmla="*/ 2147483647 w 2611"/>
                <a:gd name="T49" fmla="*/ 2147483647 h 2026"/>
                <a:gd name="T50" fmla="*/ 2147483647 w 2611"/>
                <a:gd name="T51" fmla="*/ 2147483647 h 2026"/>
                <a:gd name="T52" fmla="*/ 2147483647 w 2611"/>
                <a:gd name="T53" fmla="*/ 2147483647 h 2026"/>
                <a:gd name="T54" fmla="*/ 2147483647 w 2611"/>
                <a:gd name="T55" fmla="*/ 2147483647 h 2026"/>
                <a:gd name="T56" fmla="*/ 2147483647 w 2611"/>
                <a:gd name="T57" fmla="*/ 2147483647 h 2026"/>
                <a:gd name="T58" fmla="*/ 2147483647 w 2611"/>
                <a:gd name="T59" fmla="*/ 1615486813 h 2026"/>
                <a:gd name="T60" fmla="*/ 2147483647 w 2611"/>
                <a:gd name="T61" fmla="*/ 39521171 h 2026"/>
                <a:gd name="T62" fmla="*/ 2147483647 w 2611"/>
                <a:gd name="T63" fmla="*/ 208308359 h 2026"/>
                <a:gd name="T64" fmla="*/ 2147483647 w 2611"/>
                <a:gd name="T65" fmla="*/ 2147483647 h 2026"/>
                <a:gd name="T66" fmla="*/ 2147483647 w 2611"/>
                <a:gd name="T67" fmla="*/ 2147483647 h 2026"/>
                <a:gd name="T68" fmla="*/ 2147483647 w 2611"/>
                <a:gd name="T69" fmla="*/ 2147483647 h 2026"/>
                <a:gd name="T70" fmla="*/ 2147483647 w 2611"/>
                <a:gd name="T71" fmla="*/ 2147483647 h 2026"/>
                <a:gd name="T72" fmla="*/ 2147483647 w 2611"/>
                <a:gd name="T73" fmla="*/ 2147483647 h 2026"/>
                <a:gd name="T74" fmla="*/ 2147483647 w 2611"/>
                <a:gd name="T75" fmla="*/ 2147483647 h 2026"/>
                <a:gd name="T76" fmla="*/ 2147483647 w 2611"/>
                <a:gd name="T77" fmla="*/ 2147483647 h 2026"/>
                <a:gd name="T78" fmla="*/ 1867513721 w 2611"/>
                <a:gd name="T79" fmla="*/ 2147483647 h 2026"/>
                <a:gd name="T80" fmla="*/ 1424576893 w 2611"/>
                <a:gd name="T81" fmla="*/ 2147483647 h 2026"/>
                <a:gd name="T82" fmla="*/ 1039561156 w 2611"/>
                <a:gd name="T83" fmla="*/ 2147483647 h 2026"/>
                <a:gd name="T84" fmla="*/ 731784085 w 2611"/>
                <a:gd name="T85" fmla="*/ 2147483647 h 20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11" h="2026">
                  <a:moveTo>
                    <a:pt x="76" y="902"/>
                  </a:moveTo>
                  <a:lnTo>
                    <a:pt x="60" y="945"/>
                  </a:lnTo>
                  <a:lnTo>
                    <a:pt x="46" y="989"/>
                  </a:lnTo>
                  <a:lnTo>
                    <a:pt x="34" y="1031"/>
                  </a:lnTo>
                  <a:lnTo>
                    <a:pt x="24" y="1071"/>
                  </a:lnTo>
                  <a:lnTo>
                    <a:pt x="16" y="1112"/>
                  </a:lnTo>
                  <a:lnTo>
                    <a:pt x="10" y="1150"/>
                  </a:lnTo>
                  <a:lnTo>
                    <a:pt x="4" y="1186"/>
                  </a:lnTo>
                  <a:lnTo>
                    <a:pt x="2" y="1221"/>
                  </a:lnTo>
                  <a:lnTo>
                    <a:pt x="0" y="1253"/>
                  </a:lnTo>
                  <a:lnTo>
                    <a:pt x="0" y="1283"/>
                  </a:lnTo>
                  <a:lnTo>
                    <a:pt x="1" y="1310"/>
                  </a:lnTo>
                  <a:lnTo>
                    <a:pt x="2" y="1335"/>
                  </a:lnTo>
                  <a:lnTo>
                    <a:pt x="5" y="1357"/>
                  </a:lnTo>
                  <a:lnTo>
                    <a:pt x="9" y="1375"/>
                  </a:lnTo>
                  <a:lnTo>
                    <a:pt x="13" y="1390"/>
                  </a:lnTo>
                  <a:lnTo>
                    <a:pt x="18" y="1401"/>
                  </a:lnTo>
                  <a:lnTo>
                    <a:pt x="24" y="1412"/>
                  </a:lnTo>
                  <a:lnTo>
                    <a:pt x="34" y="1425"/>
                  </a:lnTo>
                  <a:lnTo>
                    <a:pt x="47" y="1441"/>
                  </a:lnTo>
                  <a:lnTo>
                    <a:pt x="63" y="1460"/>
                  </a:lnTo>
                  <a:lnTo>
                    <a:pt x="83" y="1481"/>
                  </a:lnTo>
                  <a:lnTo>
                    <a:pt x="106" y="1503"/>
                  </a:lnTo>
                  <a:lnTo>
                    <a:pt x="132" y="1527"/>
                  </a:lnTo>
                  <a:lnTo>
                    <a:pt x="162" y="1553"/>
                  </a:lnTo>
                  <a:lnTo>
                    <a:pt x="195" y="1579"/>
                  </a:lnTo>
                  <a:lnTo>
                    <a:pt x="230" y="1608"/>
                  </a:lnTo>
                  <a:lnTo>
                    <a:pt x="269" y="1636"/>
                  </a:lnTo>
                  <a:lnTo>
                    <a:pt x="310" y="1665"/>
                  </a:lnTo>
                  <a:lnTo>
                    <a:pt x="354" y="1694"/>
                  </a:lnTo>
                  <a:lnTo>
                    <a:pt x="401" y="1723"/>
                  </a:lnTo>
                  <a:lnTo>
                    <a:pt x="450" y="1753"/>
                  </a:lnTo>
                  <a:lnTo>
                    <a:pt x="501" y="1781"/>
                  </a:lnTo>
                  <a:lnTo>
                    <a:pt x="558" y="1810"/>
                  </a:lnTo>
                  <a:lnTo>
                    <a:pt x="616" y="1839"/>
                  </a:lnTo>
                  <a:lnTo>
                    <a:pt x="647" y="1852"/>
                  </a:lnTo>
                  <a:lnTo>
                    <a:pt x="678" y="1867"/>
                  </a:lnTo>
                  <a:lnTo>
                    <a:pt x="709" y="1880"/>
                  </a:lnTo>
                  <a:lnTo>
                    <a:pt x="741" y="1893"/>
                  </a:lnTo>
                  <a:lnTo>
                    <a:pt x="775" y="1905"/>
                  </a:lnTo>
                  <a:lnTo>
                    <a:pt x="808" y="1917"/>
                  </a:lnTo>
                  <a:lnTo>
                    <a:pt x="842" y="1929"/>
                  </a:lnTo>
                  <a:lnTo>
                    <a:pt x="877" y="1940"/>
                  </a:lnTo>
                  <a:lnTo>
                    <a:pt x="913" y="1950"/>
                  </a:lnTo>
                  <a:lnTo>
                    <a:pt x="949" y="1960"/>
                  </a:lnTo>
                  <a:lnTo>
                    <a:pt x="985" y="1970"/>
                  </a:lnTo>
                  <a:lnTo>
                    <a:pt x="1024" y="1978"/>
                  </a:lnTo>
                  <a:lnTo>
                    <a:pt x="1061" y="1986"/>
                  </a:lnTo>
                  <a:lnTo>
                    <a:pt x="1100" y="1995"/>
                  </a:lnTo>
                  <a:lnTo>
                    <a:pt x="1138" y="2001"/>
                  </a:lnTo>
                  <a:lnTo>
                    <a:pt x="1179" y="2007"/>
                  </a:lnTo>
                  <a:lnTo>
                    <a:pt x="1219" y="2013"/>
                  </a:lnTo>
                  <a:lnTo>
                    <a:pt x="1260" y="2017"/>
                  </a:lnTo>
                  <a:lnTo>
                    <a:pt x="1302" y="2020"/>
                  </a:lnTo>
                  <a:lnTo>
                    <a:pt x="1343" y="2023"/>
                  </a:lnTo>
                  <a:lnTo>
                    <a:pt x="1385" y="2025"/>
                  </a:lnTo>
                  <a:lnTo>
                    <a:pt x="1429" y="2026"/>
                  </a:lnTo>
                  <a:lnTo>
                    <a:pt x="1472" y="2026"/>
                  </a:lnTo>
                  <a:lnTo>
                    <a:pt x="1516" y="2025"/>
                  </a:lnTo>
                  <a:lnTo>
                    <a:pt x="1562" y="2022"/>
                  </a:lnTo>
                  <a:lnTo>
                    <a:pt x="1606" y="2019"/>
                  </a:lnTo>
                  <a:lnTo>
                    <a:pt x="1653" y="2015"/>
                  </a:lnTo>
                  <a:lnTo>
                    <a:pt x="1699" y="2010"/>
                  </a:lnTo>
                  <a:lnTo>
                    <a:pt x="2561" y="1891"/>
                  </a:lnTo>
                  <a:lnTo>
                    <a:pt x="2575" y="1888"/>
                  </a:lnTo>
                  <a:lnTo>
                    <a:pt x="2587" y="1886"/>
                  </a:lnTo>
                  <a:lnTo>
                    <a:pt x="2599" y="1885"/>
                  </a:lnTo>
                  <a:lnTo>
                    <a:pt x="2611" y="1883"/>
                  </a:lnTo>
                  <a:lnTo>
                    <a:pt x="2585" y="1808"/>
                  </a:lnTo>
                  <a:lnTo>
                    <a:pt x="2558" y="1735"/>
                  </a:lnTo>
                  <a:lnTo>
                    <a:pt x="2531" y="1659"/>
                  </a:lnTo>
                  <a:lnTo>
                    <a:pt x="2502" y="1584"/>
                  </a:lnTo>
                  <a:lnTo>
                    <a:pt x="2473" y="1509"/>
                  </a:lnTo>
                  <a:lnTo>
                    <a:pt x="2443" y="1432"/>
                  </a:lnTo>
                  <a:lnTo>
                    <a:pt x="2412" y="1357"/>
                  </a:lnTo>
                  <a:lnTo>
                    <a:pt x="2380" y="1280"/>
                  </a:lnTo>
                  <a:lnTo>
                    <a:pt x="2348" y="1203"/>
                  </a:lnTo>
                  <a:lnTo>
                    <a:pt x="2316" y="1126"/>
                  </a:lnTo>
                  <a:lnTo>
                    <a:pt x="2283" y="1049"/>
                  </a:lnTo>
                  <a:lnTo>
                    <a:pt x="2247" y="971"/>
                  </a:lnTo>
                  <a:lnTo>
                    <a:pt x="2213" y="893"/>
                  </a:lnTo>
                  <a:lnTo>
                    <a:pt x="2177" y="814"/>
                  </a:lnTo>
                  <a:lnTo>
                    <a:pt x="2140" y="737"/>
                  </a:lnTo>
                  <a:lnTo>
                    <a:pt x="2103" y="657"/>
                  </a:lnTo>
                  <a:lnTo>
                    <a:pt x="2062" y="574"/>
                  </a:lnTo>
                  <a:lnTo>
                    <a:pt x="2021" y="491"/>
                  </a:lnTo>
                  <a:lnTo>
                    <a:pt x="1979" y="408"/>
                  </a:lnTo>
                  <a:lnTo>
                    <a:pt x="1936" y="327"/>
                  </a:lnTo>
                  <a:lnTo>
                    <a:pt x="1892" y="244"/>
                  </a:lnTo>
                  <a:lnTo>
                    <a:pt x="1848" y="163"/>
                  </a:lnTo>
                  <a:lnTo>
                    <a:pt x="1804" y="82"/>
                  </a:lnTo>
                  <a:lnTo>
                    <a:pt x="1757" y="0"/>
                  </a:lnTo>
                  <a:lnTo>
                    <a:pt x="1742" y="4"/>
                  </a:lnTo>
                  <a:lnTo>
                    <a:pt x="1724" y="9"/>
                  </a:lnTo>
                  <a:lnTo>
                    <a:pt x="1705" y="15"/>
                  </a:lnTo>
                  <a:lnTo>
                    <a:pt x="1684" y="21"/>
                  </a:lnTo>
                  <a:lnTo>
                    <a:pt x="872" y="253"/>
                  </a:lnTo>
                  <a:lnTo>
                    <a:pt x="829" y="266"/>
                  </a:lnTo>
                  <a:lnTo>
                    <a:pt x="787" y="280"/>
                  </a:lnTo>
                  <a:lnTo>
                    <a:pt x="746" y="294"/>
                  </a:lnTo>
                  <a:lnTo>
                    <a:pt x="707" y="310"/>
                  </a:lnTo>
                  <a:lnTo>
                    <a:pt x="669" y="326"/>
                  </a:lnTo>
                  <a:lnTo>
                    <a:pt x="632" y="343"/>
                  </a:lnTo>
                  <a:lnTo>
                    <a:pt x="597" y="360"/>
                  </a:lnTo>
                  <a:lnTo>
                    <a:pt x="563" y="377"/>
                  </a:lnTo>
                  <a:lnTo>
                    <a:pt x="531" y="395"/>
                  </a:lnTo>
                  <a:lnTo>
                    <a:pt x="499" y="414"/>
                  </a:lnTo>
                  <a:lnTo>
                    <a:pt x="469" y="434"/>
                  </a:lnTo>
                  <a:lnTo>
                    <a:pt x="440" y="454"/>
                  </a:lnTo>
                  <a:lnTo>
                    <a:pt x="412" y="474"/>
                  </a:lnTo>
                  <a:lnTo>
                    <a:pt x="385" y="495"/>
                  </a:lnTo>
                  <a:lnTo>
                    <a:pt x="360" y="515"/>
                  </a:lnTo>
                  <a:lnTo>
                    <a:pt x="335" y="537"/>
                  </a:lnTo>
                  <a:lnTo>
                    <a:pt x="312" y="559"/>
                  </a:lnTo>
                  <a:lnTo>
                    <a:pt x="290" y="581"/>
                  </a:lnTo>
                  <a:lnTo>
                    <a:pt x="269" y="603"/>
                  </a:lnTo>
                  <a:lnTo>
                    <a:pt x="248" y="625"/>
                  </a:lnTo>
                  <a:lnTo>
                    <a:pt x="229" y="648"/>
                  </a:lnTo>
                  <a:lnTo>
                    <a:pt x="211" y="671"/>
                  </a:lnTo>
                  <a:lnTo>
                    <a:pt x="194" y="694"/>
                  </a:lnTo>
                  <a:lnTo>
                    <a:pt x="177" y="717"/>
                  </a:lnTo>
                  <a:lnTo>
                    <a:pt x="162" y="740"/>
                  </a:lnTo>
                  <a:lnTo>
                    <a:pt x="148" y="763"/>
                  </a:lnTo>
                  <a:lnTo>
                    <a:pt x="133" y="786"/>
                  </a:lnTo>
                  <a:lnTo>
                    <a:pt x="120" y="809"/>
                  </a:lnTo>
                  <a:lnTo>
                    <a:pt x="108" y="833"/>
                  </a:lnTo>
                  <a:lnTo>
                    <a:pt x="97" y="856"/>
                  </a:lnTo>
                  <a:lnTo>
                    <a:pt x="86" y="879"/>
                  </a:lnTo>
                  <a:lnTo>
                    <a:pt x="76" y="902"/>
                  </a:lnTo>
                  <a:close/>
                </a:path>
              </a:pathLst>
            </a:custGeom>
            <a:solidFill>
              <a:srgbClr val="050028"/>
            </a:solidFill>
            <a:ln w="9525">
              <a:noFill/>
              <a:round/>
              <a:headEnd/>
              <a:tailEnd/>
            </a:ln>
          </p:spPr>
          <p:txBody>
            <a:bodyPr/>
            <a:lstStyle/>
            <a:p>
              <a:endParaRPr lang="da-DK"/>
            </a:p>
          </p:txBody>
        </p:sp>
      </p:grpSp>
    </p:spTree>
  </p:cSld>
  <p:clrMap bg1="dk2" tx1="lt1" bg2="dk1" tx2="lt2" accent1="accent1" accent2="accent2" accent3="accent3" accent4="accent4" accent5="accent5" accent6="accent6" hlink="hlink" folHlink="folHlink"/>
  <p:sldLayoutIdLst>
    <p:sldLayoutId id="2147484954" r:id="rId1"/>
    <p:sldLayoutId id="2147484955" r:id="rId2"/>
    <p:sldLayoutId id="2147484956" r:id="rId3"/>
    <p:sldLayoutId id="2147484957" r:id="rId4"/>
    <p:sldLayoutId id="2147484958" r:id="rId5"/>
    <p:sldLayoutId id="2147484959" r:id="rId6"/>
    <p:sldLayoutId id="2147484960" r:id="rId7"/>
    <p:sldLayoutId id="2147484961" r:id="rId8"/>
    <p:sldLayoutId id="2147484962" r:id="rId9"/>
    <p:sldLayoutId id="2147484963" r:id="rId10"/>
    <p:sldLayoutId id="2147484964" r:id="rId11"/>
    <p:sldLayoutId id="2147484965" r:id="rId12"/>
  </p:sldLayoutIdLst>
  <p:hf sldNum="0" hdr="0" ftr="0"/>
  <p:txStyles>
    <p:titleStyle>
      <a:lvl1pPr algn="l" rtl="0" eaLnBrk="0" fontAlgn="base" hangingPunct="0">
        <a:lnSpc>
          <a:spcPts val="4500"/>
        </a:lnSpc>
        <a:spcBef>
          <a:spcPct val="0"/>
        </a:spcBef>
        <a:spcAft>
          <a:spcPct val="0"/>
        </a:spcAft>
        <a:defRPr sz="3600" b="1">
          <a:solidFill>
            <a:srgbClr val="050028"/>
          </a:solidFill>
          <a:latin typeface="+mj-lt"/>
          <a:ea typeface="+mj-ea"/>
          <a:cs typeface="+mj-cs"/>
        </a:defRPr>
      </a:lvl1pPr>
      <a:lvl2pPr algn="l" rtl="0" eaLnBrk="0" fontAlgn="base" hangingPunct="0">
        <a:lnSpc>
          <a:spcPts val="4500"/>
        </a:lnSpc>
        <a:spcBef>
          <a:spcPct val="0"/>
        </a:spcBef>
        <a:spcAft>
          <a:spcPct val="0"/>
        </a:spcAft>
        <a:defRPr sz="3600" b="1">
          <a:solidFill>
            <a:srgbClr val="050028"/>
          </a:solidFill>
          <a:latin typeface="Arial" charset="0"/>
        </a:defRPr>
      </a:lvl2pPr>
      <a:lvl3pPr algn="l" rtl="0" eaLnBrk="0" fontAlgn="base" hangingPunct="0">
        <a:lnSpc>
          <a:spcPts val="4500"/>
        </a:lnSpc>
        <a:spcBef>
          <a:spcPct val="0"/>
        </a:spcBef>
        <a:spcAft>
          <a:spcPct val="0"/>
        </a:spcAft>
        <a:defRPr sz="3600" b="1">
          <a:solidFill>
            <a:srgbClr val="050028"/>
          </a:solidFill>
          <a:latin typeface="Arial" charset="0"/>
        </a:defRPr>
      </a:lvl3pPr>
      <a:lvl4pPr algn="l" rtl="0" eaLnBrk="0" fontAlgn="base" hangingPunct="0">
        <a:lnSpc>
          <a:spcPts val="4500"/>
        </a:lnSpc>
        <a:spcBef>
          <a:spcPct val="0"/>
        </a:spcBef>
        <a:spcAft>
          <a:spcPct val="0"/>
        </a:spcAft>
        <a:defRPr sz="3600" b="1">
          <a:solidFill>
            <a:srgbClr val="050028"/>
          </a:solidFill>
          <a:latin typeface="Arial" charset="0"/>
        </a:defRPr>
      </a:lvl4pPr>
      <a:lvl5pPr algn="l" rtl="0" eaLnBrk="0" fontAlgn="base" hangingPunct="0">
        <a:lnSpc>
          <a:spcPts val="4500"/>
        </a:lnSpc>
        <a:spcBef>
          <a:spcPct val="0"/>
        </a:spcBef>
        <a:spcAft>
          <a:spcPct val="0"/>
        </a:spcAft>
        <a:defRPr sz="3600" b="1">
          <a:solidFill>
            <a:srgbClr val="050028"/>
          </a:solidFill>
          <a:latin typeface="Arial" charset="0"/>
        </a:defRPr>
      </a:lvl5pPr>
      <a:lvl6pPr marL="457200" algn="l" rtl="0" eaLnBrk="1" fontAlgn="base" hangingPunct="1">
        <a:lnSpc>
          <a:spcPct val="83000"/>
        </a:lnSpc>
        <a:spcBef>
          <a:spcPct val="0"/>
        </a:spcBef>
        <a:spcAft>
          <a:spcPct val="0"/>
        </a:spcAft>
        <a:defRPr sz="3600" b="1">
          <a:solidFill>
            <a:schemeClr val="bg2"/>
          </a:solidFill>
          <a:latin typeface="Arial" charset="0"/>
        </a:defRPr>
      </a:lvl6pPr>
      <a:lvl7pPr marL="914400" algn="l" rtl="0" eaLnBrk="1" fontAlgn="base" hangingPunct="1">
        <a:lnSpc>
          <a:spcPct val="83000"/>
        </a:lnSpc>
        <a:spcBef>
          <a:spcPct val="0"/>
        </a:spcBef>
        <a:spcAft>
          <a:spcPct val="0"/>
        </a:spcAft>
        <a:defRPr sz="3600" b="1">
          <a:solidFill>
            <a:schemeClr val="bg2"/>
          </a:solidFill>
          <a:latin typeface="Arial" charset="0"/>
        </a:defRPr>
      </a:lvl7pPr>
      <a:lvl8pPr marL="1371600" algn="l" rtl="0" eaLnBrk="1" fontAlgn="base" hangingPunct="1">
        <a:lnSpc>
          <a:spcPct val="83000"/>
        </a:lnSpc>
        <a:spcBef>
          <a:spcPct val="0"/>
        </a:spcBef>
        <a:spcAft>
          <a:spcPct val="0"/>
        </a:spcAft>
        <a:defRPr sz="3600" b="1">
          <a:solidFill>
            <a:schemeClr val="bg2"/>
          </a:solidFill>
          <a:latin typeface="Arial" charset="0"/>
        </a:defRPr>
      </a:lvl8pPr>
      <a:lvl9pPr marL="1828800" algn="l" rtl="0" eaLnBrk="1" fontAlgn="base" hangingPunct="1">
        <a:lnSpc>
          <a:spcPct val="83000"/>
        </a:lnSpc>
        <a:spcBef>
          <a:spcPct val="0"/>
        </a:spcBef>
        <a:spcAft>
          <a:spcPct val="0"/>
        </a:spcAft>
        <a:defRPr sz="3600" b="1">
          <a:solidFill>
            <a:schemeClr val="bg2"/>
          </a:solidFill>
          <a:latin typeface="Arial" charset="0"/>
        </a:defRPr>
      </a:lvl9pPr>
    </p:titleStyle>
    <p:bodyStyle>
      <a:lvl1pPr marL="180975" indent="-180975" algn="l" rtl="0" eaLnBrk="0" fontAlgn="base" hangingPunct="0">
        <a:lnSpc>
          <a:spcPts val="1600"/>
        </a:lnSpc>
        <a:spcBef>
          <a:spcPct val="0"/>
        </a:spcBef>
        <a:spcAft>
          <a:spcPct val="0"/>
        </a:spcAft>
        <a:buChar char="•"/>
        <a:defRPr sz="1400">
          <a:solidFill>
            <a:srgbClr val="050028"/>
          </a:solidFill>
          <a:latin typeface="+mn-lt"/>
          <a:ea typeface="+mn-ea"/>
          <a:cs typeface="+mn-cs"/>
        </a:defRPr>
      </a:lvl1pPr>
      <a:lvl2pPr marL="531813" indent="-171450" algn="l" rtl="0" eaLnBrk="0" fontAlgn="base" hangingPunct="0">
        <a:lnSpc>
          <a:spcPts val="1600"/>
        </a:lnSpc>
        <a:spcBef>
          <a:spcPct val="0"/>
        </a:spcBef>
        <a:spcAft>
          <a:spcPct val="0"/>
        </a:spcAft>
        <a:buChar char="•"/>
        <a:defRPr sz="1400">
          <a:solidFill>
            <a:srgbClr val="050028"/>
          </a:solidFill>
          <a:latin typeface="+mn-lt"/>
        </a:defRPr>
      </a:lvl2pPr>
      <a:lvl3pPr marL="892175" indent="-180975" algn="l" rtl="0" eaLnBrk="0" fontAlgn="base" hangingPunct="0">
        <a:lnSpc>
          <a:spcPts val="1600"/>
        </a:lnSpc>
        <a:spcBef>
          <a:spcPct val="0"/>
        </a:spcBef>
        <a:spcAft>
          <a:spcPct val="0"/>
        </a:spcAft>
        <a:buChar char="•"/>
        <a:defRPr sz="1400">
          <a:solidFill>
            <a:srgbClr val="050028"/>
          </a:solidFill>
          <a:latin typeface="+mn-lt"/>
        </a:defRPr>
      </a:lvl3pPr>
      <a:lvl4pPr marL="1258888" indent="-187325" algn="l" rtl="0" eaLnBrk="0" fontAlgn="base" hangingPunct="0">
        <a:lnSpc>
          <a:spcPts val="1600"/>
        </a:lnSpc>
        <a:spcBef>
          <a:spcPct val="0"/>
        </a:spcBef>
        <a:spcAft>
          <a:spcPct val="0"/>
        </a:spcAft>
        <a:buChar char="•"/>
        <a:defRPr sz="1400">
          <a:solidFill>
            <a:srgbClr val="050028"/>
          </a:solidFill>
          <a:latin typeface="+mn-lt"/>
        </a:defRPr>
      </a:lvl4pPr>
      <a:lvl5pPr marL="1611313" indent="-171450" algn="l" rtl="0" eaLnBrk="0" fontAlgn="base" hangingPunct="0">
        <a:lnSpc>
          <a:spcPts val="1600"/>
        </a:lnSpc>
        <a:spcBef>
          <a:spcPct val="0"/>
        </a:spcBef>
        <a:spcAft>
          <a:spcPct val="0"/>
        </a:spcAft>
        <a:buChar char="•"/>
        <a:defRPr sz="1400">
          <a:solidFill>
            <a:srgbClr val="050028"/>
          </a:solidFill>
          <a:latin typeface="+mn-lt"/>
        </a:defRPr>
      </a:lvl5pPr>
      <a:lvl6pPr marL="2068513" indent="-171450" algn="l" rtl="0" eaLnBrk="1" fontAlgn="base" hangingPunct="1">
        <a:spcBef>
          <a:spcPct val="20000"/>
        </a:spcBef>
        <a:spcAft>
          <a:spcPct val="0"/>
        </a:spcAft>
        <a:buChar char="•"/>
        <a:defRPr sz="1400">
          <a:solidFill>
            <a:schemeClr val="bg2"/>
          </a:solidFill>
          <a:latin typeface="+mn-lt"/>
        </a:defRPr>
      </a:lvl6pPr>
      <a:lvl7pPr marL="2525713" indent="-171450" algn="l" rtl="0" eaLnBrk="1" fontAlgn="base" hangingPunct="1">
        <a:spcBef>
          <a:spcPct val="20000"/>
        </a:spcBef>
        <a:spcAft>
          <a:spcPct val="0"/>
        </a:spcAft>
        <a:buChar char="•"/>
        <a:defRPr sz="1400">
          <a:solidFill>
            <a:schemeClr val="bg2"/>
          </a:solidFill>
          <a:latin typeface="+mn-lt"/>
        </a:defRPr>
      </a:lvl7pPr>
      <a:lvl8pPr marL="2982913" indent="-171450" algn="l" rtl="0" eaLnBrk="1" fontAlgn="base" hangingPunct="1">
        <a:spcBef>
          <a:spcPct val="20000"/>
        </a:spcBef>
        <a:spcAft>
          <a:spcPct val="0"/>
        </a:spcAft>
        <a:buChar char="•"/>
        <a:defRPr sz="1400">
          <a:solidFill>
            <a:schemeClr val="bg2"/>
          </a:solidFill>
          <a:latin typeface="+mn-lt"/>
        </a:defRPr>
      </a:lvl8pPr>
      <a:lvl9pPr marL="3440113" indent="-171450" algn="l" rtl="0" eaLnBrk="1" fontAlgn="base" hangingPunct="1">
        <a:spcBef>
          <a:spcPct val="20000"/>
        </a:spcBef>
        <a:spcAft>
          <a:spcPct val="0"/>
        </a:spcAft>
        <a:buChar char="•"/>
        <a:defRPr sz="14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p:cNvSpPr/>
          <p:nvPr/>
        </p:nvSpPr>
        <p:spPr>
          <a:xfrm>
            <a:off x="177800" y="165100"/>
            <a:ext cx="8775700" cy="46038"/>
          </a:xfrm>
          <a:prstGeom prst="rect">
            <a:avLst/>
          </a:prstGeom>
          <a:solidFill>
            <a:srgbClr val="008BC6"/>
          </a:solidFill>
          <a:ln>
            <a:noFill/>
          </a:ln>
          <a:effectLst/>
        </p:spPr>
        <p:style>
          <a:lnRef idx="1">
            <a:schemeClr val="accent1"/>
          </a:lnRef>
          <a:fillRef idx="3">
            <a:schemeClr val="accent1"/>
          </a:fillRef>
          <a:effectRef idx="2">
            <a:schemeClr val="accent1"/>
          </a:effectRef>
          <a:fontRef idx="minor">
            <a:schemeClr val="lt1"/>
          </a:fontRef>
        </p:style>
        <p:txBody>
          <a:bodyPr lIns="104274" tIns="52138" rIns="104274" bIns="52138" anchor="ctr"/>
          <a:lstStyle/>
          <a:p>
            <a:pPr algn="ctr">
              <a:defRPr/>
            </a:pPr>
            <a:endParaRPr lang="da-DK">
              <a:solidFill>
                <a:srgbClr val="005A9B"/>
              </a:solidFill>
            </a:endParaRPr>
          </a:p>
        </p:txBody>
      </p:sp>
      <p:pic>
        <p:nvPicPr>
          <p:cNvPr id="1027" name="Billede 1" descr="KL_Center_skabelonbund_050313.jpg"/>
          <p:cNvPicPr>
            <a:picLocks noChangeAspect="1"/>
          </p:cNvPicPr>
          <p:nvPr/>
        </p:nvPicPr>
        <p:blipFill>
          <a:blip r:embed="rId13"/>
          <a:srcRect/>
          <a:stretch>
            <a:fillRect/>
          </a:stretch>
        </p:blipFill>
        <p:spPr bwMode="auto">
          <a:xfrm>
            <a:off x="0" y="5851525"/>
            <a:ext cx="9144000" cy="1006475"/>
          </a:xfrm>
          <a:prstGeom prst="rect">
            <a:avLst/>
          </a:prstGeom>
          <a:noFill/>
          <a:ln w="9525">
            <a:noFill/>
            <a:miter lim="800000"/>
            <a:headEnd/>
            <a:tailEnd/>
          </a:ln>
        </p:spPr>
      </p:pic>
    </p:spTree>
    <p:extLst>
      <p:ext uri="{BB962C8B-B14F-4D97-AF65-F5344CB8AC3E}">
        <p14:creationId xmlns:p14="http://schemas.microsoft.com/office/powerpoint/2010/main" val="844497148"/>
      </p:ext>
    </p:extLst>
  </p:cSld>
  <p:clrMap bg1="lt1" tx1="dk1" bg2="lt2" tx2="dk2" accent1="accent1" accent2="accent2" accent3="accent3" accent4="accent4" accent5="accent5" accent6="accent6" hlink="hlink" folHlink="folHlink"/>
  <p:sldLayoutIdLst>
    <p:sldLayoutId id="2147485004" r:id="rId1"/>
    <p:sldLayoutId id="2147485005" r:id="rId2"/>
    <p:sldLayoutId id="2147485006" r:id="rId3"/>
    <p:sldLayoutId id="2147485007" r:id="rId4"/>
    <p:sldLayoutId id="2147485008" r:id="rId5"/>
    <p:sldLayoutId id="2147485009" r:id="rId6"/>
    <p:sldLayoutId id="2147485010" r:id="rId7"/>
    <p:sldLayoutId id="2147485011" r:id="rId8"/>
    <p:sldLayoutId id="2147485012" r:id="rId9"/>
    <p:sldLayoutId id="2147485013" r:id="rId10"/>
    <p:sldLayoutId id="214748501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8" charset="-128"/>
          <a:cs typeface="ＭＳ Ｐゴシック" pitchFamily="-108"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8"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8"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ktangel 7"/>
          <p:cNvSpPr/>
          <p:nvPr userDrawn="1"/>
        </p:nvSpPr>
        <p:spPr>
          <a:xfrm>
            <a:off x="177800" y="165100"/>
            <a:ext cx="8775700" cy="46038"/>
          </a:xfrm>
          <a:prstGeom prst="rect">
            <a:avLst/>
          </a:prstGeom>
          <a:solidFill>
            <a:srgbClr val="008BC6"/>
          </a:solidFill>
          <a:ln>
            <a:noFill/>
          </a:ln>
          <a:effectLst/>
        </p:spPr>
        <p:style>
          <a:lnRef idx="1">
            <a:schemeClr val="accent1"/>
          </a:lnRef>
          <a:fillRef idx="3">
            <a:schemeClr val="accent1"/>
          </a:fillRef>
          <a:effectRef idx="2">
            <a:schemeClr val="accent1"/>
          </a:effectRef>
          <a:fontRef idx="minor">
            <a:schemeClr val="lt1"/>
          </a:fontRef>
        </p:style>
        <p:txBody>
          <a:bodyPr lIns="104274" tIns="52138" rIns="104274" bIns="52138" anchor="ctr"/>
          <a:lstStyle/>
          <a:p>
            <a:pPr algn="ctr">
              <a:defRPr/>
            </a:pPr>
            <a:endParaRPr lang="da-DK">
              <a:solidFill>
                <a:srgbClr val="005A9B"/>
              </a:solidFill>
            </a:endParaRPr>
          </a:p>
        </p:txBody>
      </p:sp>
      <p:pic>
        <p:nvPicPr>
          <p:cNvPr id="1027" name="Billede 1" descr="ddd.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840413"/>
            <a:ext cx="91440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Billede 4" descr="Kl-logo-negativ.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167688" y="6067425"/>
            <a:ext cx="52387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0360375"/>
      </p:ext>
    </p:extLst>
  </p:cSld>
  <p:clrMap bg1="lt1" tx1="dk1" bg2="lt2" tx2="dk2" accent1="accent1" accent2="accent2" accent3="accent3" accent4="accent4" accent5="accent5" accent6="accent6" hlink="hlink" folHlink="folHlink"/>
  <p:sldLayoutIdLst>
    <p:sldLayoutId id="2147485016" r:id="rId1"/>
    <p:sldLayoutId id="2147485017" r:id="rId2"/>
    <p:sldLayoutId id="2147485018" r:id="rId3"/>
    <p:sldLayoutId id="2147485019" r:id="rId4"/>
    <p:sldLayoutId id="2147485020" r:id="rId5"/>
    <p:sldLayoutId id="2147485021" r:id="rId6"/>
    <p:sldLayoutId id="2147485022" r:id="rId7"/>
    <p:sldLayoutId id="2147485023" r:id="rId8"/>
    <p:sldLayoutId id="2147485024" r:id="rId9"/>
    <p:sldLayoutId id="2147485025" r:id="rId10"/>
    <p:sldLayoutId id="2147485026"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108"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108"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108"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108"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cid:e39f3bd4-db34-4f86-9d3c-52152020979c@kl.dk" TargetMode="External"/><Relationship Id="rId2" Type="http://schemas.openxmlformats.org/officeDocument/2006/relationships/slideLayout" Target="../slideLayouts/slideLayout25.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0178" name="Pladsholder til indhold 3"/>
          <p:cNvGraphicFramePr>
            <a:graphicFrameLocks noGrp="1"/>
          </p:cNvGraphicFramePr>
          <p:nvPr>
            <p:ph idx="1"/>
            <p:extLst>
              <p:ext uri="{D42A27DB-BD31-4B8C-83A1-F6EECF244321}">
                <p14:modId xmlns:p14="http://schemas.microsoft.com/office/powerpoint/2010/main" val="630157958"/>
              </p:ext>
            </p:extLst>
          </p:nvPr>
        </p:nvGraphicFramePr>
        <p:xfrm>
          <a:off x="259312" y="888841"/>
          <a:ext cx="8557146" cy="4720389"/>
        </p:xfrm>
        <a:graphic>
          <a:graphicData uri="http://schemas.openxmlformats.org/presentationml/2006/ole">
            <mc:AlternateContent xmlns:mc="http://schemas.openxmlformats.org/markup-compatibility/2006">
              <mc:Choice xmlns:v="urn:schemas-microsoft-com:vml" Requires="v">
                <p:oleObj spid="_x0000_s1103" name="Diagram" r:id="rId4" imgW="8340051" imgH="4352921" progId="Excel.Chart.8">
                  <p:embed/>
                </p:oleObj>
              </mc:Choice>
              <mc:Fallback>
                <p:oleObj name="Diagram" r:id="rId4" imgW="8340051" imgH="4352921"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312" y="888841"/>
                        <a:ext cx="8557146" cy="4720389"/>
                      </a:xfrm>
                      <a:prstGeom prst="rect">
                        <a:avLst/>
                      </a:prstGeom>
                      <a:noFill/>
                      <a:ln>
                        <a:noFill/>
                      </a:ln>
                    </p:spPr>
                  </p:pic>
                </p:oleObj>
              </mc:Fallback>
            </mc:AlternateContent>
          </a:graphicData>
        </a:graphic>
      </p:graphicFrame>
      <p:sp>
        <p:nvSpPr>
          <p:cNvPr id="50181" name="Tekstfelt 2"/>
          <p:cNvSpPr txBox="1">
            <a:spLocks noChangeArrowheads="1"/>
          </p:cNvSpPr>
          <p:nvPr/>
        </p:nvSpPr>
        <p:spPr bwMode="auto">
          <a:xfrm>
            <a:off x="43028" y="3037701"/>
            <a:ext cx="22088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da-DK" altLang="da-DK" sz="1200" b="1" dirty="0"/>
              <a:t>Vurder på en skala fra 1 til 5</a:t>
            </a:r>
          </a:p>
          <a:p>
            <a:pPr eaLnBrk="1" hangingPunct="1"/>
            <a:r>
              <a:rPr lang="da-DK" altLang="da-DK" sz="1200" dirty="0"/>
              <a:t>Hvor 5 er i meget høj grad og 1 er i meget lav grad</a:t>
            </a:r>
          </a:p>
        </p:txBody>
      </p:sp>
      <p:pic>
        <p:nvPicPr>
          <p:cNvPr id="25" name="Billede 4" descr="cid:e39f3bd4-db34-4f86-9d3c-52152020979c@kl.dk"/>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11268" y="6115050"/>
            <a:ext cx="25923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lede 2"/>
          <p:cNvPicPr>
            <a:picLocks noChangeAspect="1"/>
          </p:cNvPicPr>
          <p:nvPr/>
        </p:nvPicPr>
        <p:blipFill rotWithShape="1">
          <a:blip r:embed="rId8">
            <a:extLst>
              <a:ext uri="{28A0092B-C50C-407E-A947-70E740481C1C}">
                <a14:useLocalDpi xmlns:a14="http://schemas.microsoft.com/office/drawing/2010/main" val="0"/>
              </a:ext>
            </a:extLst>
          </a:blip>
          <a:srcRect l="34177" t="1" r="33978" b="70907"/>
          <a:stretch/>
        </p:blipFill>
        <p:spPr>
          <a:xfrm>
            <a:off x="4030843" y="40894"/>
            <a:ext cx="1403497" cy="1410365"/>
          </a:xfrm>
          <a:prstGeom prst="ellipse">
            <a:avLst/>
          </a:prstGeom>
        </p:spPr>
      </p:pic>
      <p:pic>
        <p:nvPicPr>
          <p:cNvPr id="28" name="Billede 27"/>
          <p:cNvPicPr>
            <a:picLocks noChangeAspect="1"/>
          </p:cNvPicPr>
          <p:nvPr/>
        </p:nvPicPr>
        <p:blipFill rotWithShape="1">
          <a:blip r:embed="rId8">
            <a:extLst>
              <a:ext uri="{28A0092B-C50C-407E-A947-70E740481C1C}">
                <a14:useLocalDpi xmlns:a14="http://schemas.microsoft.com/office/drawing/2010/main" val="0"/>
              </a:ext>
            </a:extLst>
          </a:blip>
          <a:srcRect l="67834" t="17807" r="-80" b="53197"/>
          <a:stretch/>
        </p:blipFill>
        <p:spPr>
          <a:xfrm>
            <a:off x="6292521" y="1433961"/>
            <a:ext cx="1421168" cy="1405719"/>
          </a:xfrm>
          <a:prstGeom prst="ellipse">
            <a:avLst/>
          </a:prstGeom>
        </p:spPr>
      </p:pic>
      <p:pic>
        <p:nvPicPr>
          <p:cNvPr id="29" name="Billede 28"/>
          <p:cNvPicPr>
            <a:picLocks noChangeAspect="1"/>
          </p:cNvPicPr>
          <p:nvPr/>
        </p:nvPicPr>
        <p:blipFill rotWithShape="1">
          <a:blip r:embed="rId8">
            <a:extLst>
              <a:ext uri="{28A0092B-C50C-407E-A947-70E740481C1C}">
                <a14:useLocalDpi xmlns:a14="http://schemas.microsoft.com/office/drawing/2010/main" val="0"/>
              </a:ext>
            </a:extLst>
          </a:blip>
          <a:srcRect l="67521" t="52970" r="274" b="17752"/>
          <a:stretch/>
        </p:blipFill>
        <p:spPr>
          <a:xfrm>
            <a:off x="6278873" y="4066477"/>
            <a:ext cx="1419367" cy="1419367"/>
          </a:xfrm>
          <a:prstGeom prst="ellipse">
            <a:avLst/>
          </a:prstGeom>
        </p:spPr>
      </p:pic>
      <p:pic>
        <p:nvPicPr>
          <p:cNvPr id="30" name="Billede 29"/>
          <p:cNvPicPr>
            <a:picLocks noChangeAspect="1"/>
          </p:cNvPicPr>
          <p:nvPr/>
        </p:nvPicPr>
        <p:blipFill rotWithShape="1">
          <a:blip r:embed="rId8">
            <a:extLst>
              <a:ext uri="{28A0092B-C50C-407E-A947-70E740481C1C}">
                <a14:useLocalDpi xmlns:a14="http://schemas.microsoft.com/office/drawing/2010/main" val="0"/>
              </a:ext>
            </a:extLst>
          </a:blip>
          <a:srcRect l="34087" t="70857" r="34326" b="1"/>
          <a:stretch/>
        </p:blipFill>
        <p:spPr>
          <a:xfrm>
            <a:off x="4053385" y="5431808"/>
            <a:ext cx="1392077" cy="1412829"/>
          </a:xfrm>
          <a:prstGeom prst="ellipse">
            <a:avLst/>
          </a:prstGeom>
        </p:spPr>
      </p:pic>
      <p:pic>
        <p:nvPicPr>
          <p:cNvPr id="31" name="Billede 30"/>
          <p:cNvPicPr>
            <a:picLocks noChangeAspect="1"/>
          </p:cNvPicPr>
          <p:nvPr/>
        </p:nvPicPr>
        <p:blipFill rotWithShape="1">
          <a:blip r:embed="rId8">
            <a:extLst>
              <a:ext uri="{28A0092B-C50C-407E-A947-70E740481C1C}">
                <a14:useLocalDpi xmlns:a14="http://schemas.microsoft.com/office/drawing/2010/main" val="0"/>
              </a:ext>
            </a:extLst>
          </a:blip>
          <a:srcRect l="-559" t="53317" r="67735" b="17865"/>
          <a:stretch/>
        </p:blipFill>
        <p:spPr>
          <a:xfrm>
            <a:off x="1689638" y="3916907"/>
            <a:ext cx="1446662" cy="1397030"/>
          </a:xfrm>
          <a:prstGeom prst="ellipse">
            <a:avLst/>
          </a:prstGeom>
        </p:spPr>
      </p:pic>
      <p:pic>
        <p:nvPicPr>
          <p:cNvPr id="32" name="Billede 31"/>
          <p:cNvPicPr>
            <a:picLocks noChangeAspect="1"/>
          </p:cNvPicPr>
          <p:nvPr/>
        </p:nvPicPr>
        <p:blipFill rotWithShape="1">
          <a:blip r:embed="rId8">
            <a:extLst>
              <a:ext uri="{28A0092B-C50C-407E-A947-70E740481C1C}">
                <a14:useLocalDpi xmlns:a14="http://schemas.microsoft.com/office/drawing/2010/main" val="0"/>
              </a:ext>
            </a:extLst>
          </a:blip>
          <a:srcRect t="17179" r="68823" b="53922"/>
          <a:stretch/>
        </p:blipFill>
        <p:spPr>
          <a:xfrm>
            <a:off x="1792260" y="1437611"/>
            <a:ext cx="1374022" cy="1401123"/>
          </a:xfrm>
          <a:prstGeom prst="ellipse">
            <a:avLst/>
          </a:prstGeom>
        </p:spPr>
      </p:pic>
      <p:sp>
        <p:nvSpPr>
          <p:cNvPr id="33" name="Titel 1"/>
          <p:cNvSpPr txBox="1">
            <a:spLocks/>
          </p:cNvSpPr>
          <p:nvPr/>
        </p:nvSpPr>
        <p:spPr bwMode="auto">
          <a:xfrm>
            <a:off x="111268" y="333375"/>
            <a:ext cx="2665412" cy="79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Aft>
                <a:spcPts val="1200"/>
              </a:spcAft>
            </a:pPr>
            <a:r>
              <a:rPr lang="da-DK" altLang="da-DK" sz="2400" b="1" dirty="0">
                <a:solidFill>
                  <a:srgbClr val="008BC6"/>
                </a:solidFill>
                <a:cs typeface="Arial" panose="020B0604020202020204" pitchFamily="34" charset="0"/>
              </a:rPr>
              <a:t>Egen kapacitet til implementering</a:t>
            </a:r>
            <a:br>
              <a:rPr lang="da-DK" altLang="da-DK" sz="2800" b="1" dirty="0">
                <a:solidFill>
                  <a:srgbClr val="008AC6"/>
                </a:solidFill>
                <a:cs typeface="Arial" panose="020B0604020202020204" pitchFamily="34" charset="0"/>
              </a:rPr>
            </a:br>
            <a:endParaRPr lang="da-DK" altLang="da-DK" sz="2800" b="1" dirty="0">
              <a:solidFill>
                <a:srgbClr val="008AC6"/>
              </a:solidFill>
              <a:cs typeface="Arial" panose="020B0604020202020204" pitchFamily="34" charset="0"/>
            </a:endParaRPr>
          </a:p>
        </p:txBody>
      </p:sp>
      <p:sp>
        <p:nvSpPr>
          <p:cNvPr id="34" name="Tekstboks 1"/>
          <p:cNvSpPr txBox="1">
            <a:spLocks noChangeArrowheads="1"/>
          </p:cNvSpPr>
          <p:nvPr/>
        </p:nvSpPr>
        <p:spPr bwMode="auto">
          <a:xfrm>
            <a:off x="5386636" y="6141398"/>
            <a:ext cx="37496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da-DK" altLang="da-DK" sz="1000" dirty="0">
                <a:solidFill>
                  <a:prstClr val="black"/>
                </a:solidFill>
                <a:cs typeface="Arial" panose="020B0604020202020204" pitchFamily="34" charset="0"/>
              </a:rPr>
              <a:t>Udarbejdet af Center for Forebyggelse i praksis med inspiration fra Sundhedsstyrelsen 2011: Inspiration til implementering, McLean 2011: Kapacitetsopbygning og</a:t>
            </a:r>
          </a:p>
          <a:p>
            <a:pPr algn="r" eaLnBrk="1" hangingPunct="1"/>
            <a:r>
              <a:rPr lang="da-DK" altLang="da-DK" sz="1000" dirty="0">
                <a:solidFill>
                  <a:prstClr val="black"/>
                </a:solidFill>
                <a:cs typeface="Arial" panose="020B0604020202020204" pitchFamily="34" charset="0"/>
              </a:rPr>
              <a:t>Francke 2008: Implementeringsfaktorer</a:t>
            </a:r>
          </a:p>
        </p:txBody>
      </p:sp>
    </p:spTree>
    <p:extLst>
      <p:ext uri="{BB962C8B-B14F-4D97-AF65-F5344CB8AC3E}">
        <p14:creationId xmlns:p14="http://schemas.microsoft.com/office/powerpoint/2010/main" val="2537239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2"/>
          <p:cNvSpPr>
            <a:spLocks noChangeArrowheads="1"/>
          </p:cNvSpPr>
          <p:nvPr/>
        </p:nvSpPr>
        <p:spPr bwMode="auto">
          <a:xfrm>
            <a:off x="1657350" y="4787900"/>
            <a:ext cx="1506538"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pPr>
            <a:r>
              <a:rPr lang="da-DK" altLang="da-DK" b="1">
                <a:solidFill>
                  <a:prstClr val="white"/>
                </a:solidFill>
              </a:rPr>
              <a:t>Kr. 13.000,-</a:t>
            </a:r>
            <a:endParaRPr lang="da-DK" altLang="da-DK" b="1">
              <a:solidFill>
                <a:prstClr val="white"/>
              </a:solidFill>
              <a:latin typeface="Garamond" panose="02020404030301010803" pitchFamily="18" charset="0"/>
            </a:endParaRPr>
          </a:p>
        </p:txBody>
      </p:sp>
      <p:sp>
        <p:nvSpPr>
          <p:cNvPr id="14340" name="Tekstboks 22"/>
          <p:cNvSpPr txBox="1">
            <a:spLocks noChangeArrowheads="1"/>
          </p:cNvSpPr>
          <p:nvPr/>
        </p:nvSpPr>
        <p:spPr bwMode="auto">
          <a:xfrm>
            <a:off x="611188" y="2824163"/>
            <a:ext cx="18399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da-DK" altLang="da-DK" sz="1100" b="1">
                <a:solidFill>
                  <a:prstClr val="white"/>
                </a:solidFill>
                <a:cs typeface="Arial" panose="020B0604020202020204" pitchFamily="34" charset="0"/>
              </a:rPr>
              <a:t>1/1 sides</a:t>
            </a:r>
          </a:p>
          <a:p>
            <a:pPr algn="ctr"/>
            <a:r>
              <a:rPr lang="da-DK" altLang="da-DK" sz="1100">
                <a:solidFill>
                  <a:prstClr val="white"/>
                </a:solidFill>
                <a:cs typeface="Arial" panose="020B0604020202020204" pitchFamily="34" charset="0"/>
              </a:rPr>
              <a:t>210b x 210h mm</a:t>
            </a:r>
          </a:p>
        </p:txBody>
      </p:sp>
      <p:sp>
        <p:nvSpPr>
          <p:cNvPr id="7" name="Titel 1"/>
          <p:cNvSpPr>
            <a:spLocks noGrp="1"/>
          </p:cNvSpPr>
          <p:nvPr>
            <p:ph type="title"/>
          </p:nvPr>
        </p:nvSpPr>
        <p:spPr bwMode="auto">
          <a:xfrm>
            <a:off x="444500" y="325438"/>
            <a:ext cx="8229600" cy="893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da-DK" altLang="da-DK" sz="2800" b="1" dirty="0">
                <a:solidFill>
                  <a:srgbClr val="008AC6"/>
                </a:solidFill>
              </a:rPr>
              <a:t>Tjek din kommunes implementeringskraft</a:t>
            </a:r>
          </a:p>
        </p:txBody>
      </p:sp>
      <p:sp>
        <p:nvSpPr>
          <p:cNvPr id="8" name="Pladsholder til indhold 2"/>
          <p:cNvSpPr>
            <a:spLocks noGrp="1"/>
          </p:cNvSpPr>
          <p:nvPr>
            <p:ph idx="1"/>
          </p:nvPr>
        </p:nvSpPr>
        <p:spPr bwMode="auto">
          <a:xfrm>
            <a:off x="444500" y="1205552"/>
            <a:ext cx="7732713" cy="4862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8900" indent="0">
              <a:spcAft>
                <a:spcPts val="1200"/>
              </a:spcAft>
              <a:buNone/>
            </a:pPr>
            <a:r>
              <a:rPr lang="da-DK" altLang="da-DK" sz="1700" dirty="0">
                <a:latin typeface="Arial" panose="020B0604020202020204" pitchFamily="34" charset="0"/>
                <a:cs typeface="Arial" panose="020B0604020202020204" pitchFamily="34" charset="0"/>
              </a:rPr>
              <a:t>Implementeringscirklens edderkoppespind kan anvendes til at analysere konteksten og vurdere kommunens parathed til at igangsætte eller accelerere en implementeringsproces. Edderkoppespindet kan samtidig anvendes som dialogredskab med relevante beslutningstagere om, hvordan kommunens implementeringskraft styrkes.</a:t>
            </a:r>
          </a:p>
          <a:p>
            <a:pPr marL="88900" indent="0">
              <a:spcAft>
                <a:spcPts val="1200"/>
              </a:spcAft>
              <a:buNone/>
            </a:pPr>
            <a:r>
              <a:rPr lang="da-DK" altLang="da-DK" sz="1700" dirty="0">
                <a:latin typeface="Arial" panose="020B0604020202020204" pitchFamily="34" charset="0"/>
                <a:cs typeface="Arial" panose="020B0604020202020204" pitchFamily="34" charset="0"/>
              </a:rPr>
              <a:t>I vurderingen af kommunens parathed kan man tage udgangspunkt i en konkret indsats, der ønskes implementeret (fx en anbefaling eller en indsats i kommunens sundhedspolitiske handleplan)</a:t>
            </a:r>
          </a:p>
          <a:p>
            <a:pPr marL="88900" indent="0">
              <a:spcAft>
                <a:spcPts val="1200"/>
              </a:spcAft>
              <a:buNone/>
            </a:pPr>
            <a:r>
              <a:rPr lang="da-DK" altLang="da-DK" sz="1700" dirty="0">
                <a:latin typeface="Arial" panose="020B0604020202020204" pitchFamily="34" charset="0"/>
                <a:cs typeface="Arial" panose="020B0604020202020204" pitchFamily="34" charset="0"/>
              </a:rPr>
              <a:t>Brug vurderingsskemaet med refleksionsspørgsmål for at vurdere, hvor der aktuelt er gode muligheder for at implementere nyt, og hvor der er behov for at opbygge eller styrke kapaciteten yderligere; dvs. på hvilke af implementeringscirklens elementer, kommunen ligger højt, og på hvilke der er potentiale for forbedring.</a:t>
            </a:r>
          </a:p>
        </p:txBody>
      </p:sp>
    </p:spTree>
    <p:extLst>
      <p:ext uri="{BB962C8B-B14F-4D97-AF65-F5344CB8AC3E}">
        <p14:creationId xmlns:p14="http://schemas.microsoft.com/office/powerpoint/2010/main" val="2671505426"/>
      </p:ext>
    </p:extLst>
  </p:cSld>
  <p:clrMapOvr>
    <a:masterClrMapping/>
  </p:clrMapOvr>
</p:sld>
</file>

<file path=ppt/theme/theme1.xml><?xml version="1.0" encoding="utf-8"?>
<a:theme xmlns:a="http://schemas.openxmlformats.org/drawingml/2006/main" name="powerpoint2009">
  <a:themeElements>
    <a:clrScheme name="KL">
      <a:dk1>
        <a:srgbClr val="FFFFFF"/>
      </a:dk1>
      <a:lt1>
        <a:srgbClr val="050046"/>
      </a:lt1>
      <a:dk2>
        <a:srgbClr val="000000"/>
      </a:dk2>
      <a:lt2>
        <a:srgbClr val="74AC3F"/>
      </a:lt2>
      <a:accent1>
        <a:srgbClr val="0097D7"/>
      </a:accent1>
      <a:accent2>
        <a:srgbClr val="594E97"/>
      </a:accent2>
      <a:accent3>
        <a:srgbClr val="C30079"/>
      </a:accent3>
      <a:accent4>
        <a:srgbClr val="BA0615"/>
      </a:accent4>
      <a:accent5>
        <a:srgbClr val="CF6519"/>
      </a:accent5>
      <a:accent6>
        <a:srgbClr val="EFC60F"/>
      </a:accent6>
      <a:hlink>
        <a:srgbClr val="050046"/>
      </a:hlink>
      <a:folHlink>
        <a:srgbClr val="AAC9E8"/>
      </a:folHlink>
    </a:clrScheme>
    <a:fontScheme name="K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12700" cap="flat" cmpd="sng" algn="ctr">
          <a:solidFill>
            <a:schemeClr val="tx1"/>
          </a:solidFill>
          <a:prstDash val="solid"/>
          <a:round/>
          <a:headEnd type="none" w="med" len="med"/>
          <a:tailEnd type="none" w="med" len="med"/>
        </a:ln>
        <a:effectLst/>
      </a:spPr>
      <a:bodyPr vert="horz" wrap="square" lIns="90000" tIns="90000" rIns="90000" bIns="90000" numCol="1" rtlCol="0" anchor="t" anchorCtr="0" compatLnSpc="1">
        <a:prstTxWarp prst="textNoShape">
          <a:avLst/>
        </a:prstTxWarp>
        <a:no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tx1"/>
        </a:solidFill>
        <a:ln w="1270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KL 1">
        <a:dk1>
          <a:srgbClr val="FFFFFF"/>
        </a:dk1>
        <a:lt1>
          <a:srgbClr val="050028"/>
        </a:lt1>
        <a:dk2>
          <a:srgbClr val="000000"/>
        </a:dk2>
        <a:lt2>
          <a:srgbClr val="74AC3F"/>
        </a:lt2>
        <a:accent1>
          <a:srgbClr val="0097D7"/>
        </a:accent1>
        <a:accent2>
          <a:srgbClr val="594E97"/>
        </a:accent2>
        <a:accent3>
          <a:srgbClr val="AAAAAA"/>
        </a:accent3>
        <a:accent4>
          <a:srgbClr val="030021"/>
        </a:accent4>
        <a:accent5>
          <a:srgbClr val="AAC9E8"/>
        </a:accent5>
        <a:accent6>
          <a:srgbClr val="504688"/>
        </a:accent6>
        <a:hlink>
          <a:srgbClr val="C40079"/>
        </a:hlink>
        <a:folHlink>
          <a:srgbClr val="BA0615"/>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owerpoint2009">
  <a:themeElements>
    <a:clrScheme name="KL">
      <a:dk1>
        <a:srgbClr val="FFFFFF"/>
      </a:dk1>
      <a:lt1>
        <a:srgbClr val="050046"/>
      </a:lt1>
      <a:dk2>
        <a:srgbClr val="000000"/>
      </a:dk2>
      <a:lt2>
        <a:srgbClr val="74AC3F"/>
      </a:lt2>
      <a:accent1>
        <a:srgbClr val="0097D7"/>
      </a:accent1>
      <a:accent2>
        <a:srgbClr val="594E97"/>
      </a:accent2>
      <a:accent3>
        <a:srgbClr val="C30079"/>
      </a:accent3>
      <a:accent4>
        <a:srgbClr val="BA0615"/>
      </a:accent4>
      <a:accent5>
        <a:srgbClr val="CF6519"/>
      </a:accent5>
      <a:accent6>
        <a:srgbClr val="EFC60F"/>
      </a:accent6>
      <a:hlink>
        <a:srgbClr val="050046"/>
      </a:hlink>
      <a:folHlink>
        <a:srgbClr val="AAC9E8"/>
      </a:folHlink>
    </a:clrScheme>
    <a:fontScheme name="K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12700" cap="flat" cmpd="sng" algn="ctr">
          <a:solidFill>
            <a:schemeClr val="tx1"/>
          </a:solidFill>
          <a:prstDash val="solid"/>
          <a:round/>
          <a:headEnd type="none" w="med" len="med"/>
          <a:tailEnd type="none" w="med" len="med"/>
        </a:ln>
        <a:effectLst/>
      </a:spPr>
      <a:bodyPr vert="horz" wrap="square" lIns="90000" tIns="90000" rIns="90000" bIns="90000" numCol="1" rtlCol="0" anchor="t" anchorCtr="0" compatLnSpc="1">
        <a:prstTxWarp prst="textNoShape">
          <a:avLst/>
        </a:prstTxWarp>
        <a:no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tx1"/>
        </a:solidFill>
        <a:ln w="1270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KL 1">
        <a:dk1>
          <a:srgbClr val="FFFFFF"/>
        </a:dk1>
        <a:lt1>
          <a:srgbClr val="050028"/>
        </a:lt1>
        <a:dk2>
          <a:srgbClr val="000000"/>
        </a:dk2>
        <a:lt2>
          <a:srgbClr val="74AC3F"/>
        </a:lt2>
        <a:accent1>
          <a:srgbClr val="0097D7"/>
        </a:accent1>
        <a:accent2>
          <a:srgbClr val="594E97"/>
        </a:accent2>
        <a:accent3>
          <a:srgbClr val="AAAAAA"/>
        </a:accent3>
        <a:accent4>
          <a:srgbClr val="030021"/>
        </a:accent4>
        <a:accent5>
          <a:srgbClr val="AAC9E8"/>
        </a:accent5>
        <a:accent6>
          <a:srgbClr val="504688"/>
        </a:accent6>
        <a:hlink>
          <a:srgbClr val="C40079"/>
        </a:hlink>
        <a:folHlink>
          <a:srgbClr val="BA0615"/>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25B0356281070F4AA7CA04F631577D05" ma:contentTypeVersion="2" ma:contentTypeDescription="GetOrganized dokument" ma:contentTypeScope="" ma:versionID="307e9c977cc47f2e99137ee1cad5fa18">
  <xsd:schema xmlns:xsd="http://www.w3.org/2001/XMLSchema" xmlns:xs="http://www.w3.org/2001/XMLSchema" xmlns:p="http://schemas.microsoft.com/office/2006/metadata/properties" xmlns:ns1="http://schemas.microsoft.com/sharepoint/v3" xmlns:ns2="7d96591c-453b-421e-9947-5e14e9a251c2" targetNamespace="http://schemas.microsoft.com/office/2006/metadata/properties" ma:root="true" ma:fieldsID="2b0c599846a829846e702245445ef603" ns1:_="" ns2:_="">
    <xsd:import namespace="http://schemas.microsoft.com/sharepoint/v3"/>
    <xsd:import namespace="7d96591c-453b-421e-9947-5e14e9a251c2"/>
    <xsd:element name="properties">
      <xsd:complexType>
        <xsd:sequence>
          <xsd:element name="documentManagement">
            <xsd:complexType>
              <xsd:all>
                <xsd:element ref="ns2:Dokumenttype" minOccurs="0"/>
                <xsd:element ref="ns2:DocumentDescription" minOccurs="0"/>
                <xsd:element ref="ns2:CCMAgendaDocumentStatus" minOccurs="0"/>
                <xsd:element ref="ns2:CCMAgendaStatus" minOccurs="0"/>
                <xsd:element ref="ns2:CCMMeetingCaseLink" minOccurs="0"/>
                <xsd:element ref="ns2:AgendaStatusIcon"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SystemID" minOccurs="0"/>
                <xsd:element ref="ns1:WasEncrypted" minOccurs="0"/>
                <xsd:element ref="ns1:WasSigned" minOccurs="0"/>
                <xsd:element ref="ns1:MailHasAttachments" minOccurs="0"/>
                <xsd:element ref="ns2:CCMMeetingCaseId" minOccurs="0"/>
                <xsd:element ref="ns2:CCMMeetingCaseInstanceId" minOccurs="0"/>
                <xsd:element ref="ns2:CCMAgendaItemId" minOccurs="0"/>
                <xsd:element ref="ns1:CCMTemplateID" minOccurs="0"/>
                <xsd:element ref="ns1:CCMConversation" minOccurs="0"/>
                <xsd:element ref="ns1:CCMOriginalDocID" minOccurs="0"/>
                <xsd:element ref="ns1:CCMVisualId" minOccurs="0"/>
                <xsd:element ref="ns1:CCMCognitiveType" minOccurs="0"/>
                <xsd:element ref="ns1:CCMMetadataExtractionStatus" minOccurs="0"/>
                <xsd:element ref="ns1:CCMPageCount" minOccurs="0"/>
                <xsd:element ref="ns1:CCMCommentCount" minOccurs="0"/>
                <xsd:element ref="ns1:CCMPreviewAnnotationsTasks" minOccurs="0"/>
                <xsd:element ref="ns1:CCMOnline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ID" ma:index="14" nillable="true" ma:displayName="Sags ID" ma:default="Tildeler" ma:internalName="CaseID" ma:readOnly="true">
      <xsd:simpleType>
        <xsd:restriction base="dms:Text"/>
      </xsd:simpleType>
    </xsd:element>
    <xsd:element name="DocID" ma:index="15" nillable="true" ma:displayName="Dok ID" ma:default="Tildeler" ma:internalName="DocID" ma:readOnly="true">
      <xsd:simpleType>
        <xsd:restriction base="dms:Text"/>
      </xsd:simpleType>
    </xsd:element>
    <xsd:element name="Finalized" ma:index="16" nillable="true" ma:displayName="Endeligt" ma:default="False" ma:internalName="Finalized" ma:readOnly="true">
      <xsd:simpleType>
        <xsd:restriction base="dms:Boolean"/>
      </xsd:simpleType>
    </xsd:element>
    <xsd:element name="Related" ma:index="17" nillable="true" ma:displayName="Vedhæftet dokument" ma:default="False" ma:internalName="Related" ma:readOnly="true">
      <xsd:simpleType>
        <xsd:restriction base="dms:Boolean"/>
      </xsd:simpleType>
    </xsd:element>
    <xsd:element name="RegistrationDate" ma:index="18" nillable="true" ma:displayName="Registrerings dato" ma:format="DateTime" ma:internalName="RegistrationDate" ma:readOnly="true">
      <xsd:simpleType>
        <xsd:restriction base="dms:DateTime"/>
      </xsd:simpleType>
    </xsd:element>
    <xsd:element name="CaseRecordNumber" ma:index="19" nillable="true" ma:displayName="Akt ID" ma:decimals="0" ma:default="0" ma:internalName="CaseRecordNumber" ma:readOnly="true">
      <xsd:simpleType>
        <xsd:restriction base="dms:Number"/>
      </xsd:simpleType>
    </xsd:element>
    <xsd:element name="LocalAttachment" ma:index="20" nillable="true" ma:displayName="Lokalt bilag" ma:default="False" ma:description="" ma:internalName="LocalAttachment" ma:readOnly="true">
      <xsd:simpleType>
        <xsd:restriction base="dms:Boolean"/>
      </xsd:simpleType>
    </xsd:element>
    <xsd:element name="CCMTemplateName" ma:index="21" nillable="true" ma:displayName="Skabelon navn" ma:internalName="CCMTemplateName" ma:readOnly="true">
      <xsd:simpleType>
        <xsd:restriction base="dms:Text"/>
      </xsd:simpleType>
    </xsd:element>
    <xsd:element name="CCMTemplateVersion" ma:index="22" nillable="true" ma:displayName="Skabelon version" ma:internalName="CCMTemplateVersion" ma:readOnly="true">
      <xsd:simpleType>
        <xsd:restriction base="dms:Text"/>
      </xsd:simpleType>
    </xsd:element>
    <xsd:element name="CCMSystemID" ma:index="23" nillable="true" ma:displayName="CCMSystemID" ma:hidden="true" ma:internalName="CCMSystemID" ma:readOnly="true">
      <xsd:simpleType>
        <xsd:restriction base="dms:Text"/>
      </xsd:simpleType>
    </xsd:element>
    <xsd:element name="WasEncrypted" ma:index="24" nillable="true" ma:displayName="Krypteret" ma:default="False" ma:internalName="WasEncrypted" ma:readOnly="true">
      <xsd:simpleType>
        <xsd:restriction base="dms:Boolean"/>
      </xsd:simpleType>
    </xsd:element>
    <xsd:element name="WasSigned" ma:index="25" nillable="true" ma:displayName="Signeret" ma:default="False" ma:internalName="WasSigned" ma:readOnly="true">
      <xsd:simpleType>
        <xsd:restriction base="dms:Boolean"/>
      </xsd:simpleType>
    </xsd:element>
    <xsd:element name="MailHasAttachments" ma:index="26" nillable="true" ma:displayName="E-mail har vedhæftede filer" ma:default="False" ma:internalName="MailHasAttachments" ma:readOnly="true">
      <xsd:simpleType>
        <xsd:restriction base="dms:Boolean"/>
      </xsd:simpleType>
    </xsd:element>
    <xsd:element name="CCMTemplateID" ma:index="31" nillable="true" ma:displayName="CCMTemplateID" ma:decimals="0" ma:default="0" ma:hidden="true" ma:internalName="CCMTemplateID" ma:readOnly="true">
      <xsd:simpleType>
        <xsd:restriction base="dms:Number"/>
      </xsd:simpleType>
    </xsd:element>
    <xsd:element name="CCMConversation" ma:index="32" nillable="true" ma:displayName="Samtale" ma:description="" ma:internalName="CCMConversation" ma:readOnly="true">
      <xsd:simpleType>
        <xsd:restriction base="dms:Text"/>
      </xsd:simpleType>
    </xsd:element>
    <xsd:element name="CCMOriginalDocID" ma:index="35" nillable="true" ma:displayName="Originalt Dok ID" ma:internalName="CCMOriginalDocID" ma:readOnly="true">
      <xsd:simpleType>
        <xsd:restriction base="dms:Text"/>
      </xsd:simpleType>
    </xsd:element>
    <xsd:element name="CCMVisualId" ma:index="36" nillable="true" ma:displayName="Sags ID" ma:default="Tildeler" ma:internalName="CCMVisualId" ma:readOnly="true">
      <xsd:simpleType>
        <xsd:restriction base="dms:Text"/>
      </xsd:simpleType>
    </xsd:element>
    <xsd:element name="CCMCognitiveType" ma:index="37" nillable="true" ma:displayName="CognitiveType" ma:decimals="0" ma:internalName="CCMCognitiveType" ma:readOnly="false">
      <xsd:simpleType>
        <xsd:restriction base="dms:Number"/>
      </xsd:simpleType>
    </xsd:element>
    <xsd:element name="CCMMetadataExtractionStatus" ma:index="38" nillable="true" ma:displayName="CCMMetadataExtractionStatus" ma:default="CCMPageCount:InProgress;CCMCommentCount:InProgress" ma:hidden="true" ma:internalName="CCMMetadataExtractionStatus" ma:readOnly="false">
      <xsd:simpleType>
        <xsd:restriction base="dms:Text"/>
      </xsd:simpleType>
    </xsd:element>
    <xsd:element name="CCMPageCount" ma:index="39" nillable="true" ma:displayName="Sider" ma:decimals="0" ma:description="" ma:internalName="CCMPageCount" ma:readOnly="true">
      <xsd:simpleType>
        <xsd:restriction base="dms:Number"/>
      </xsd:simpleType>
    </xsd:element>
    <xsd:element name="CCMCommentCount" ma:index="40" nillable="true" ma:displayName="Kommentarer" ma:decimals="0" ma:description="" ma:internalName="CCMCommentCount" ma:readOnly="true">
      <xsd:simpleType>
        <xsd:restriction base="dms:Number"/>
      </xsd:simpleType>
    </xsd:element>
    <xsd:element name="CCMPreviewAnnotationsTasks" ma:index="41" nillable="true" ma:displayName="Opgaver" ma:decimals="0" ma:description="" ma:internalName="CCMPreviewAnnotationsTasks" ma:readOnly="true">
      <xsd:simpleType>
        <xsd:restriction base="dms:Number"/>
      </xsd:simpleType>
    </xsd:element>
    <xsd:element name="CCMOnlineStatus" ma:index="42" nillable="true" ma:displayName="Online status" ma:description="" ma:format="Dropdown" ma:internalName="CCMOnlineStatus" ma:readOnly="true">
      <xsd:simpleType>
        <xsd:restriction base="dms:Choice">
          <xsd:enumeration value="OneDrive"/>
          <xsd:enumeration value="SharePointOnline"/>
          <xsd:enumeration value="Teams"/>
          <xsd:enumeration value="SharePointOnlineSync"/>
        </xsd:restriction>
      </xsd:simpleType>
    </xsd:element>
  </xsd:schema>
  <xsd:schema xmlns:xsd="http://www.w3.org/2001/XMLSchema" xmlns:xs="http://www.w3.org/2001/XMLSchema" xmlns:dms="http://schemas.microsoft.com/office/2006/documentManagement/types" xmlns:pc="http://schemas.microsoft.com/office/infopath/2007/PartnerControls" targetNamespace="7d96591c-453b-421e-9947-5e14e9a251c2" elementFormDefault="qualified">
    <xsd:import namespace="http://schemas.microsoft.com/office/2006/documentManagement/types"/>
    <xsd:import namespace="http://schemas.microsoft.com/office/infopath/2007/PartnerControls"/>
    <xsd:element name="Dokumenttype" ma:index="2" nillable="true" ma:displayName="Dokumenttype" ma:default="Notat" ma:format="Dropdown" ma:internalName="Dokumenttype">
      <xsd:simpleType>
        <xsd:restriction base="dms:Choice">
          <xsd:enumeration value="Administrativ information"/>
          <xsd:enumeration value="Almindeligt brev"/>
          <xsd:enumeration value="Andet dokument"/>
          <xsd:enumeration value="Borgmesterbrev"/>
          <xsd:enumeration value="Budgetvejledning"/>
          <xsd:enumeration value="Centralt modtaget post"/>
          <xsd:enumeration value="Dagsorden"/>
          <xsd:enumeration value="Fremstilling"/>
          <xsd:enumeration value="Høringssvar"/>
          <xsd:enumeration value="Kontrakt"/>
          <xsd:enumeration value="Notat"/>
          <xsd:enumeration value="Nyhedsbrev"/>
          <xsd:enumeration value="Presseberedskab"/>
          <xsd:enumeration value="Pressemeddelelse"/>
          <xsd:enumeration value="Referat"/>
          <xsd:enumeration value="Tale"/>
          <xsd:enumeration value="Temadrøftelse"/>
        </xsd:restriction>
      </xsd:simpleType>
    </xsd:element>
    <xsd:element name="DocumentDescription" ma:index="3" nillable="true" ma:displayName="Beskrivelse" ma:internalName="DocumentDescription">
      <xsd:simpleType>
        <xsd:restriction base="dms:Note">
          <xsd:maxLength value="255"/>
        </xsd:restriction>
      </xsd:simpleType>
    </xsd:element>
    <xsd:element name="CCMAgendaDocumentStatus" ma:index="4" nillable="true" ma:displayName="Status  for manchet" ma:format="Dropdown" ma:internalName="CCMAgendaDocumentStatus">
      <xsd:simpleType>
        <xsd:restriction base="dms:Choice">
          <xsd:enumeration value="Udkast"/>
          <xsd:enumeration value="Under udarbejdelse"/>
          <xsd:enumeration value="Endelig"/>
        </xsd:restriction>
      </xsd:simpleType>
    </xsd:element>
    <xsd:element name="CCMAgendaStatus" ma:index="5"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6"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AgendaStatusIcon" ma:index="7" nillable="true" ma:displayName="." ma:internalName="AgendaStatusIcon">
      <xsd:simpleType>
        <xsd:restriction base="dms:Unknown"/>
      </xsd:simpleType>
    </xsd:element>
    <xsd:element name="CCMMeetingCaseId" ma:index="27" nillable="true" ma:displayName="CCMMeetingCaseId" ma:hidden="true" ma:internalName="CCMMeetingCaseId">
      <xsd:simpleType>
        <xsd:restriction base="dms:Text">
          <xsd:maxLength value="255"/>
        </xsd:restriction>
      </xsd:simpleType>
    </xsd:element>
    <xsd:element name="CCMMeetingCaseInstanceId" ma:index="28" nillable="true" ma:displayName="CCMMeetingCaseInstanceId" ma:hidden="true" ma:internalName="CCMMeetingCaseInstanceId">
      <xsd:simpleType>
        <xsd:restriction base="dms:Text">
          <xsd:maxLength value="255"/>
        </xsd:restriction>
      </xsd:simpleType>
    </xsd:element>
    <xsd:element name="CCMAgendaItemId" ma:index="29" nillable="true" ma:displayName="CCMAgendaItemId" ma:decimals="0" ma:hidden="true" ma:internalName="CCMAgendaItem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LocalAttachment xmlns="http://schemas.microsoft.com/sharepoint/v3">false</LocalAttachment>
    <Related xmlns="http://schemas.microsoft.com/sharepoint/v3">false</Related>
    <Finalized xmlns="http://schemas.microsoft.com/sharepoint/v3">false</Finalized>
    <CCMSystemID xmlns="http://schemas.microsoft.com/sharepoint/v3">ca7dc1c5-fc98-48bd-8345-b1ffede9fa82</CCMSystemID>
    <DocID xmlns="http://schemas.microsoft.com/sharepoint/v3">2079475</DocID>
    <CaseID xmlns="http://schemas.microsoft.com/sharepoint/v3">SAG-2015-03459</CaseID>
    <CaseRecordNumber xmlns="http://schemas.microsoft.com/sharepoint/v3">0</CaseRecordNumber>
    <RegistrationDate xmlns="http://schemas.microsoft.com/sharepoint/v3" xsi:nil="true"/>
    <CCMTemplateID xmlns="http://schemas.microsoft.com/sharepoint/v3">0</CCMTemplateID>
    <CCMAgendaStatus xmlns="7d96591c-453b-421e-9947-5e14e9a251c2" xsi:nil="true"/>
    <AgendaStatusIcon xmlns="7d96591c-453b-421e-9947-5e14e9a251c2" xsi:nil="true"/>
    <CCMAgendaItemId xmlns="7d96591c-453b-421e-9947-5e14e9a251c2" xsi:nil="true"/>
    <DocumentDescription xmlns="7d96591c-453b-421e-9947-5e14e9a251c2" xsi:nil="true"/>
    <Dokumenttype xmlns="7d96591c-453b-421e-9947-5e14e9a251c2">Notat</Dokumenttype>
    <CCMMeetingCaseId xmlns="7d96591c-453b-421e-9947-5e14e9a251c2" xsi:nil="true"/>
    <CCMMeetingCaseInstanceId xmlns="7d96591c-453b-421e-9947-5e14e9a251c2" xsi:nil="true"/>
    <CCMMeetingCaseLink xmlns="7d96591c-453b-421e-9947-5e14e9a251c2">
      <Url xsi:nil="true"/>
      <Description xsi:nil="true"/>
    </CCMMeetingCaseLink>
    <CCMAgendaDocumentStatus xmlns="7d96591c-453b-421e-9947-5e14e9a251c2" xsi:nil="true"/>
    <CCMCognitiveType xmlns="http://schemas.microsoft.com/sharepoint/v3" xsi:nil="true"/>
    <CCMMetadataExtractionStatus xmlns="http://schemas.microsoft.com/sharepoint/v3">CCMPageCount:Idle;CCMCommentCount:Idle</CCMMetadataExtractionStatus>
    <CCMPageCount xmlns="http://schemas.microsoft.com/sharepoint/v3">2</CCMPageCount>
    <CCMCommentCount xmlns="http://schemas.microsoft.com/sharepoint/v3">0</CCMCommentCount>
    <CCMPreviewAnnotationsTasks xmlns="http://schemas.microsoft.com/sharepoint/v3">0</CCMPreviewAnnotationsTasks>
  </documentManagement>
</p:properties>
</file>

<file path=customXml/itemProps1.xml><?xml version="1.0" encoding="utf-8"?>
<ds:datastoreItem xmlns:ds="http://schemas.openxmlformats.org/officeDocument/2006/customXml" ds:itemID="{2FD2AAD8-C703-4ADB-A9D3-8C49F1F499BA}">
  <ds:schemaRefs>
    <ds:schemaRef ds:uri="http://schemas.microsoft.com/office/2006/metadata/longProperties"/>
  </ds:schemaRefs>
</ds:datastoreItem>
</file>

<file path=customXml/itemProps2.xml><?xml version="1.0" encoding="utf-8"?>
<ds:datastoreItem xmlns:ds="http://schemas.openxmlformats.org/officeDocument/2006/customXml" ds:itemID="{97F75AE3-7D79-41DE-A298-6041E51D79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d96591c-453b-421e-9947-5e14e9a251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DE7459-9089-4061-88E9-8CA9E0B81DED}">
  <ds:schemaRefs>
    <ds:schemaRef ds:uri="http://schemas.microsoft.com/sharepoint/v3/contenttype/forms"/>
  </ds:schemaRefs>
</ds:datastoreItem>
</file>

<file path=customXml/itemProps4.xml><?xml version="1.0" encoding="utf-8"?>
<ds:datastoreItem xmlns:ds="http://schemas.openxmlformats.org/officeDocument/2006/customXml" ds:itemID="{698F7DBB-4EEA-414B-B6F4-734713880F60}">
  <ds:schemaRefs>
    <ds:schemaRef ds:uri="http://purl.org/dc/dcmitype/"/>
    <ds:schemaRef ds:uri="http://schemas.microsoft.com/office/2006/documentManagement/types"/>
    <ds:schemaRef ds:uri="http://www.w3.org/XML/1998/namespace"/>
    <ds:schemaRef ds:uri="http://schemas.microsoft.com/sharepoint/v3"/>
    <ds:schemaRef ds:uri="http://purl.org/dc/elements/1.1/"/>
    <ds:schemaRef ds:uri="http://purl.org/dc/terms/"/>
    <ds:schemaRef ds:uri="7d96591c-453b-421e-9947-5e14e9a251c2"/>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8205</TotalTime>
  <Words>268</Words>
  <Application>Microsoft Office PowerPoint</Application>
  <PresentationFormat>Skærmshow (4:3)</PresentationFormat>
  <Paragraphs>25</Paragraphs>
  <Slides>2</Slides>
  <Notes>1</Notes>
  <HiddenSlides>0</HiddenSlides>
  <MMClips>0</MMClips>
  <ScaleCrop>false</ScaleCrop>
  <HeadingPairs>
    <vt:vector size="8" baseType="variant">
      <vt:variant>
        <vt:lpstr>Benyttede skrifttyper</vt:lpstr>
      </vt:variant>
      <vt:variant>
        <vt:i4>3</vt:i4>
      </vt:variant>
      <vt:variant>
        <vt:lpstr>Tema</vt:lpstr>
      </vt:variant>
      <vt:variant>
        <vt:i4>4</vt:i4>
      </vt:variant>
      <vt:variant>
        <vt:lpstr>Integrerede OLE-servere</vt:lpstr>
      </vt:variant>
      <vt:variant>
        <vt:i4>1</vt:i4>
      </vt:variant>
      <vt:variant>
        <vt:lpstr>Slidetitler</vt:lpstr>
      </vt:variant>
      <vt:variant>
        <vt:i4>2</vt:i4>
      </vt:variant>
    </vt:vector>
  </HeadingPairs>
  <TitlesOfParts>
    <vt:vector size="10" baseType="lpstr">
      <vt:lpstr>Arial</vt:lpstr>
      <vt:lpstr>Calibri</vt:lpstr>
      <vt:lpstr>Garamond</vt:lpstr>
      <vt:lpstr>powerpoint2009</vt:lpstr>
      <vt:lpstr>1_powerpoint2009</vt:lpstr>
      <vt:lpstr>4_Kontortema</vt:lpstr>
      <vt:lpstr>Kontortema</vt:lpstr>
      <vt:lpstr>Diagram</vt:lpstr>
      <vt:lpstr>PowerPoint-præsentation</vt:lpstr>
      <vt:lpstr>Tjek din kommunes implementeringskraft</vt:lpstr>
    </vt:vector>
  </TitlesOfParts>
  <Company>g7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Værktøj_edderkoppespind_LLO</dc:title>
  <dc:creator>Kåre Gjerdrum</dc:creator>
  <cp:lastModifiedBy>Line Mathilde Knudsen</cp:lastModifiedBy>
  <cp:revision>1361</cp:revision>
  <cp:lastPrinted>2015-06-17T09:37:35Z</cp:lastPrinted>
  <dcterms:created xsi:type="dcterms:W3CDTF">2012-02-29T09:12:04Z</dcterms:created>
  <dcterms:modified xsi:type="dcterms:W3CDTF">2023-11-09T13:59:58Z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D">
    <vt:lpwstr>1731222</vt:lpwstr>
  </property>
  <property fmtid="{D5CDD505-2E9C-101B-9397-08002B2CF9AE}" pid="3" name="Related">
    <vt:lpwstr>0</vt:lpwstr>
  </property>
  <property fmtid="{D5CDD505-2E9C-101B-9397-08002B2CF9AE}" pid="4" name="LocalAttachment">
    <vt:lpwstr>0</vt:lpwstr>
  </property>
  <property fmtid="{D5CDD505-2E9C-101B-9397-08002B2CF9AE}" pid="5" name="Finalized">
    <vt:lpwstr>0</vt:lpwstr>
  </property>
  <property fmtid="{D5CDD505-2E9C-101B-9397-08002B2CF9AE}" pid="6" name="CCMSystemID">
    <vt:lpwstr>ca7dc1c5-fc98-48bd-8345-b1ffede9fa82</vt:lpwstr>
  </property>
  <property fmtid="{D5CDD505-2E9C-101B-9397-08002B2CF9AE}" pid="7" name="CaseID">
    <vt:lpwstr>SAG-2013-02131</vt:lpwstr>
  </property>
  <property fmtid="{D5CDD505-2E9C-101B-9397-08002B2CF9AE}" pid="8" name="CaseRecordNumber">
    <vt:lpwstr>0</vt:lpwstr>
  </property>
  <property fmtid="{D5CDD505-2E9C-101B-9397-08002B2CF9AE}" pid="9" name="RegistrationDate">
    <vt:lpwstr/>
  </property>
  <property fmtid="{D5CDD505-2E9C-101B-9397-08002B2CF9AE}" pid="10" name="CCMSystem">
    <vt:lpwstr> </vt:lpwstr>
  </property>
  <property fmtid="{D5CDD505-2E9C-101B-9397-08002B2CF9AE}" pid="11" name="CCMTemplateID">
    <vt:lpwstr>0</vt:lpwstr>
  </property>
  <property fmtid="{D5CDD505-2E9C-101B-9397-08002B2CF9AE}" pid="12" name="TemplateUrl">
    <vt:lpwstr/>
  </property>
  <property fmtid="{D5CDD505-2E9C-101B-9397-08002B2CF9AE}" pid="13" name="xd_ProgID">
    <vt:lpwstr/>
  </property>
  <property fmtid="{D5CDD505-2E9C-101B-9397-08002B2CF9AE}" pid="14" name="ContentTypeId">
    <vt:lpwstr>0x010100AC085CFC53BC46CEA2EADE194AD9D4820025B0356281070F4AA7CA04F631577D05</vt:lpwstr>
  </property>
  <property fmtid="{D5CDD505-2E9C-101B-9397-08002B2CF9AE}" pid="15" name="CCMEventContext">
    <vt:lpwstr>fcc4f670-ac02-411f-8d92-b9cd34412a1e</vt:lpwstr>
  </property>
</Properties>
</file>